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24_83BDCFF9.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23_C22CE6A3.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3" r:id="rId2"/>
    <p:sldId id="256" r:id="rId3"/>
    <p:sldId id="259" r:id="rId4"/>
    <p:sldId id="261" r:id="rId5"/>
    <p:sldId id="292" r:id="rId6"/>
    <p:sldId id="291" r:id="rId7"/>
    <p:sldId id="279" r:id="rId8"/>
    <p:sldId id="283" r:id="rId9"/>
    <p:sldId id="284" r:id="rId10"/>
    <p:sldId id="280" r:id="rId11"/>
    <p:sldId id="282" r:id="rId12"/>
    <p:sldId id="258" r:id="rId13"/>
    <p:sldId id="264" r:id="rId14"/>
    <p:sldId id="295" r:id="rId15"/>
    <p:sldId id="294" r:id="rId16"/>
    <p:sldId id="269" r:id="rId17"/>
    <p:sldId id="293" r:id="rId18"/>
    <p:sldId id="271" r:id="rId19"/>
    <p:sldId id="273" r:id="rId20"/>
    <p:sldId id="274" r:id="rId21"/>
    <p:sldId id="275" r:id="rId22"/>
    <p:sldId id="276" r:id="rId23"/>
    <p:sldId id="289" r:id="rId24"/>
    <p:sldId id="290" r:id="rId25"/>
    <p:sldId id="278" r:id="rId26"/>
    <p:sldId id="277" r:id="rId27"/>
    <p:sldId id="285" r:id="rId28"/>
    <p:sldId id="287" r:id="rId29"/>
    <p:sldId id="260" r:id="rId3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D709F9-2426-FBF4-8F1C-F108CDC572CF}" name="JEANNINE ORTIZ MORALES" initials="JOM" userId="S::de114860@miescuela.pr::3455be69-d47d-4810-af20-6cc48cf3ae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5C8"/>
    <a:srgbClr val="B8F6FE"/>
    <a:srgbClr val="EAFD8B"/>
    <a:srgbClr val="CEFEEC"/>
    <a:srgbClr val="FF99FF"/>
    <a:srgbClr val="B9FDB9"/>
    <a:srgbClr val="FCAAEA"/>
    <a:srgbClr val="66FFFF"/>
    <a:srgbClr val="00FFFF"/>
    <a:srgbClr val="DEF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3" autoAdjust="0"/>
    <p:restoredTop sz="95126" autoAdjust="0"/>
  </p:normalViewPr>
  <p:slideViewPr>
    <p:cSldViewPr snapToGrid="0">
      <p:cViewPr varScale="1">
        <p:scale>
          <a:sx n="72" d="100"/>
          <a:sy n="72" d="100"/>
        </p:scale>
        <p:origin x="84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omments/modernComment_123_C22CE6A3.xml><?xml version="1.0" encoding="utf-8"?>
<p188:cmLst xmlns:a="http://schemas.openxmlformats.org/drawingml/2006/main" xmlns:r="http://schemas.openxmlformats.org/officeDocument/2006/relationships" xmlns:p188="http://schemas.microsoft.com/office/powerpoint/2018/8/main">
  <p188:cm id="{E1590142-7DB3-1344-8845-B3F870A3913B}" authorId="{B3D709F9-2426-FBF4-8F1C-F108CDC572CF}" created="2023-02-06T14:10:47.220">
    <pc:sldMkLst xmlns:pc="http://schemas.microsoft.com/office/powerpoint/2013/main/command">
      <pc:docMk/>
      <pc:sldMk cId="3257722531" sldId="291"/>
    </pc:sldMkLst>
    <p188:replyLst>
      <p188:reply id="{4BE43699-90F6-8A42-A7A1-87155E53AED5}" authorId="{B3D709F9-2426-FBF4-8F1C-F108CDC572CF}" created="2023-02-06T14:12:31.637">
        <p188:txBody>
          <a:bodyPr/>
          <a:lstStyle/>
          <a:p>
            <a:r>
              <a:rPr lang="en-US"/>
              <a:t>En el # 3</a:t>
            </a:r>
          </a:p>
        </p188:txBody>
      </p188:reply>
    </p188:replyLst>
    <p188:txBody>
      <a:bodyPr/>
      <a:lstStyle/>
      <a:p>
        <a:r>
          <a:rPr lang="en-US"/>
          <a:t>Punto al final</a:t>
        </a:r>
      </a:p>
    </p188:txBody>
  </p188:cm>
</p188:cmLst>
</file>

<file path=ppt/comments/modernComment_124_83BDCFF9.xml><?xml version="1.0" encoding="utf-8"?>
<p188:cmLst xmlns:a="http://schemas.openxmlformats.org/drawingml/2006/main" xmlns:r="http://schemas.openxmlformats.org/officeDocument/2006/relationships" xmlns:p188="http://schemas.microsoft.com/office/powerpoint/2018/8/main">
  <p188:cm id="{B0664129-A383-564E-AB4C-72173BE2F3B7}" authorId="{B3D709F9-2426-FBF4-8F1C-F108CDC572CF}" created="2023-02-06T13:57:39.459">
    <ac:deMkLst xmlns:ac="http://schemas.microsoft.com/office/drawing/2013/main/command">
      <pc:docMk xmlns:pc="http://schemas.microsoft.com/office/powerpoint/2013/main/command"/>
      <pc:sldMk xmlns:pc="http://schemas.microsoft.com/office/powerpoint/2013/main/command" cId="2210254841" sldId="292"/>
      <ac:graphicFrameMk id="23" creationId="{26BDAD77-720A-A39C-6C15-9B95FBED2C19}"/>
    </ac:deMkLst>
    <p188:pos x="7360039" y="539616"/>
    <p188:txBody>
      <a:bodyPr/>
      <a:lstStyle/>
      <a:p>
        <a:r>
          <a:rPr lang="en-US"/>
          <a:t>Creo que debe leer Ley IDEA</a:t>
        </a:r>
      </a:p>
    </p188:txBody>
  </p188:cm>
</p188:cmLst>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E6957-8CA8-47EF-BD84-5D4491487E38}"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es-PR"/>
        </a:p>
      </dgm:t>
    </dgm:pt>
    <dgm:pt modelId="{C9BB8CB5-4A13-4BA6-A4E9-489E5BF03EC6}">
      <dgm:prSet phldrT="[Text]"/>
      <dgm:spPr>
        <a:solidFill>
          <a:srgbClr val="FCAAEA"/>
        </a:solidFill>
      </dgm:spPr>
      <dgm:t>
        <a:bodyPr/>
        <a:lstStyle/>
        <a:p>
          <a:pPr>
            <a:buNone/>
          </a:pPr>
          <a:r>
            <a:rPr lang="es-PR" b="1" i="1" dirty="0">
              <a:latin typeface="Microsoft YaHei" panose="020B0503020204020204" pitchFamily="34" charset="-122"/>
              <a:ea typeface="Microsoft YaHei" panose="020B0503020204020204" pitchFamily="34" charset="-122"/>
              <a:cs typeface="Microsoft GothicNeo" panose="020B0500000101010101" pitchFamily="34" charset="-127"/>
            </a:rPr>
            <a:t>Ley 51-1996 -  “Ley de Servicios Educativos Integrales para Personas con Impedimentos</a:t>
          </a:r>
          <a:r>
            <a:rPr lang="es-PR" b="1" dirty="0">
              <a:latin typeface="Microsoft YaHei" panose="020B0503020204020204" pitchFamily="34" charset="-122"/>
              <a:ea typeface="Microsoft YaHei" panose="020B0503020204020204" pitchFamily="34" charset="-122"/>
              <a:cs typeface="Microsoft GothicNeo" panose="020B0500000101010101" pitchFamily="34" charset="-127"/>
            </a:rPr>
            <a:t>” </a:t>
          </a:r>
        </a:p>
        <a:p>
          <a:pPr>
            <a:buNone/>
          </a:pPr>
          <a:r>
            <a:rPr lang="es-PR" dirty="0">
              <a:latin typeface="Microsoft YaHei" panose="020B0503020204020204" pitchFamily="34" charset="-122"/>
              <a:ea typeface="Microsoft YaHei" panose="020B0503020204020204" pitchFamily="34" charset="-122"/>
              <a:cs typeface="Microsoft GothicNeo" panose="020B0500000101010101" pitchFamily="34" charset="-127"/>
            </a:rPr>
            <a:t>Garantiza la prestación de servicios educativos integrales para personas con impedimentos.</a:t>
          </a:r>
          <a:endParaRPr lang="es-PR" dirty="0"/>
        </a:p>
      </dgm:t>
    </dgm:pt>
    <dgm:pt modelId="{44826DAB-62F6-4000-8F20-AD7E5E9E5246}" type="parTrans" cxnId="{BB0EDA40-08B1-49A1-B846-11B9AB6A55AF}">
      <dgm:prSet/>
      <dgm:spPr/>
      <dgm:t>
        <a:bodyPr/>
        <a:lstStyle/>
        <a:p>
          <a:endParaRPr lang="es-PR"/>
        </a:p>
      </dgm:t>
    </dgm:pt>
    <dgm:pt modelId="{96BF1BF7-59C0-4D69-86E8-B1CFDC8ECF25}" type="sibTrans" cxnId="{BB0EDA40-08B1-49A1-B846-11B9AB6A55AF}">
      <dgm:prSet/>
      <dgm:spPr/>
      <dgm:t>
        <a:bodyPr/>
        <a:lstStyle/>
        <a:p>
          <a:endParaRPr lang="es-PR"/>
        </a:p>
      </dgm:t>
    </dgm:pt>
    <dgm:pt modelId="{12FA2EE5-4208-4A21-8A5B-EB39AC8FFA71}">
      <dgm:prSet phldrT="[Text]"/>
      <dgm:spPr>
        <a:solidFill>
          <a:srgbClr val="B9FDB9"/>
        </a:solidFill>
      </dgm:spPr>
      <dgm:t>
        <a:bodyPr/>
        <a:lstStyle/>
        <a:p>
          <a:pPr>
            <a:buClrTx/>
            <a:buSzTx/>
            <a:buFontTx/>
            <a:buNone/>
          </a:pPr>
          <a:r>
            <a:rPr lang="en-US" altLang="zh-CN" b="1" i="1" dirty="0">
              <a:latin typeface="Microsoft YaHei" panose="020B0503020204020204" pitchFamily="34" charset="-122"/>
              <a:ea typeface="Microsoft YaHei" panose="020B0503020204020204" pitchFamily="34" charset="-122"/>
            </a:rPr>
            <a:t>Ley </a:t>
          </a:r>
          <a:r>
            <a:rPr lang="en-US" altLang="zh-CN" b="1" i="1" dirty="0" err="1">
              <a:latin typeface="Microsoft YaHei" panose="020B0503020204020204" pitchFamily="34" charset="-122"/>
              <a:ea typeface="Microsoft YaHei" panose="020B0503020204020204" pitchFamily="34" charset="-122"/>
            </a:rPr>
            <a:t>Pública</a:t>
          </a:r>
          <a:r>
            <a:rPr lang="en-US" altLang="zh-CN" b="1" i="1" dirty="0">
              <a:latin typeface="Microsoft YaHei" panose="020B0503020204020204" pitchFamily="34" charset="-122"/>
              <a:ea typeface="Microsoft YaHei" panose="020B0503020204020204" pitchFamily="34" charset="-122"/>
            </a:rPr>
            <a:t> Federal 108-1146 del 2004 – “Ley IDEA” </a:t>
          </a:r>
        </a:p>
        <a:p>
          <a:pPr>
            <a:buClrTx/>
            <a:buSzTx/>
            <a:buFontTx/>
            <a:buNone/>
          </a:pPr>
          <a:r>
            <a:rPr kumimoji="0" lang="es-PR" altLang="zh-CN" b="0" i="0" u="none" strike="noStrike" cap="none" spc="0" normalizeH="0" baseline="0" noProof="0" dirty="0">
              <a:ln/>
              <a:effectLst/>
              <a:uLnTx/>
              <a:uFillTx/>
              <a:latin typeface="Microsoft YaHei" panose="020B0503020204020204" pitchFamily="34" charset="-122"/>
              <a:ea typeface="Microsoft YaHei" panose="020B0503020204020204" pitchFamily="34" charset="-122"/>
            </a:rPr>
            <a:t>Establece el derecho</a:t>
          </a:r>
          <a:r>
            <a:rPr lang="es-PR" altLang="zh-CN" dirty="0">
              <a:latin typeface="Microsoft YaHei" panose="020B0503020204020204" pitchFamily="34" charset="-122"/>
              <a:ea typeface="Microsoft YaHei" panose="020B0503020204020204" pitchFamily="34" charset="-122"/>
            </a:rPr>
            <a:t> de todos los estudiantes con discapacidades a una educación pública, gratuita y apropiada, en el ambiente menos restrictivo posible. </a:t>
          </a:r>
          <a:endParaRPr lang="es-PR" dirty="0"/>
        </a:p>
      </dgm:t>
    </dgm:pt>
    <dgm:pt modelId="{7D7659ED-650A-4C35-8D6A-54810562967F}" type="parTrans" cxnId="{267854CE-859D-4C36-9808-8534565C922B}">
      <dgm:prSet/>
      <dgm:spPr/>
      <dgm:t>
        <a:bodyPr/>
        <a:lstStyle/>
        <a:p>
          <a:endParaRPr lang="es-PR"/>
        </a:p>
      </dgm:t>
    </dgm:pt>
    <dgm:pt modelId="{FE111951-1C93-4818-AF29-FB5B70ABACF4}" type="sibTrans" cxnId="{267854CE-859D-4C36-9808-8534565C922B}">
      <dgm:prSet/>
      <dgm:spPr/>
      <dgm:t>
        <a:bodyPr/>
        <a:lstStyle/>
        <a:p>
          <a:endParaRPr lang="es-PR"/>
        </a:p>
      </dgm:t>
    </dgm:pt>
    <dgm:pt modelId="{60553370-FA49-48E4-A24C-775AAFA181E6}">
      <dgm:prSet phldrT="[Text]"/>
      <dgm:spPr>
        <a:solidFill>
          <a:srgbClr val="B8F6FE"/>
        </a:solidFill>
      </dgm:spPr>
      <dgm:t>
        <a:bodyPr/>
        <a:lstStyle/>
        <a:p>
          <a:pPr>
            <a:buNone/>
          </a:pPr>
          <a:r>
            <a:rPr lang="es-PR" b="1" i="1" dirty="0">
              <a:latin typeface="Microsoft YaHei" panose="020B0503020204020204" pitchFamily="34" charset="-122"/>
              <a:ea typeface="Microsoft YaHei" panose="020B0503020204020204" pitchFamily="34" charset="-122"/>
              <a:cs typeface="Microsoft GothicNeo" panose="020B0500000101010101" pitchFamily="34" charset="-127"/>
            </a:rPr>
            <a:t>Ley 85-2018 – “Ley de Reforma Educativa de Puerto Rico” </a:t>
          </a:r>
        </a:p>
        <a:p>
          <a:pPr>
            <a:buNone/>
          </a:pPr>
          <a:r>
            <a:rPr lang="es-PR" dirty="0">
              <a:latin typeface="Microsoft YaHei" panose="020B0503020204020204" pitchFamily="34" charset="-122"/>
              <a:ea typeface="Microsoft YaHei" panose="020B0503020204020204" pitchFamily="34" charset="-122"/>
              <a:cs typeface="Microsoft GothicNeo" panose="020B0500000101010101" pitchFamily="34" charset="-127"/>
            </a:rPr>
            <a:t>Que todo estudiante con algún impedimento tiene derecho a recibir una educación pública, gratuita y apropiada </a:t>
          </a:r>
          <a:endParaRPr lang="es-PR" dirty="0"/>
        </a:p>
      </dgm:t>
    </dgm:pt>
    <dgm:pt modelId="{E427AC23-63D6-4CD9-9368-71E436A67861}" type="parTrans" cxnId="{293CED36-9A05-4955-BDC7-469529551AE5}">
      <dgm:prSet/>
      <dgm:spPr/>
      <dgm:t>
        <a:bodyPr/>
        <a:lstStyle/>
        <a:p>
          <a:endParaRPr lang="es-PR"/>
        </a:p>
      </dgm:t>
    </dgm:pt>
    <dgm:pt modelId="{A0E3DA5D-73DE-438A-A98C-7D8EFF4584E0}" type="sibTrans" cxnId="{293CED36-9A05-4955-BDC7-469529551AE5}">
      <dgm:prSet/>
      <dgm:spPr/>
      <dgm:t>
        <a:bodyPr/>
        <a:lstStyle/>
        <a:p>
          <a:endParaRPr lang="es-PR"/>
        </a:p>
      </dgm:t>
    </dgm:pt>
    <dgm:pt modelId="{E768469B-7941-4550-9E31-1EA17AD3DD8B}">
      <dgm:prSet phldrT="[Text]"/>
      <dgm:spPr>
        <a:solidFill>
          <a:srgbClr val="EAFD8B"/>
        </a:solidFill>
      </dgm:spPr>
      <dgm:t>
        <a:bodyPr/>
        <a:lstStyle/>
        <a:p>
          <a:pPr>
            <a:buClrTx/>
            <a:buSzTx/>
            <a:buFontTx/>
            <a:buNone/>
          </a:pPr>
          <a:r>
            <a:rPr kumimoji="0" lang="en-US" altLang="zh-CN" b="1" i="1" u="none" strike="noStrike" cap="none" spc="0" normalizeH="0" baseline="0" noProof="0" dirty="0">
              <a:ln/>
              <a:effectLst/>
              <a:uLnTx/>
              <a:uFillTx/>
              <a:latin typeface="微软雅黑" pitchFamily="34" charset="-122"/>
              <a:ea typeface="微软雅黑" pitchFamily="34" charset="-122"/>
              <a:cs typeface="+mn-cs"/>
            </a:rPr>
            <a:t>Ley </a:t>
          </a:r>
          <a:r>
            <a:rPr kumimoji="0" lang="en-US" altLang="zh-CN" b="1" i="1" u="none" strike="noStrike" cap="none" spc="0" normalizeH="0" baseline="0" noProof="0" dirty="0" err="1">
              <a:ln/>
              <a:effectLst/>
              <a:uLnTx/>
              <a:uFillTx/>
              <a:latin typeface="微软雅黑" pitchFamily="34" charset="-122"/>
              <a:ea typeface="微软雅黑" pitchFamily="34" charset="-122"/>
              <a:cs typeface="+mn-cs"/>
            </a:rPr>
            <a:t>Pública</a:t>
          </a:r>
          <a:r>
            <a:rPr kumimoji="0" lang="en-US" altLang="zh-CN" b="1" i="1" u="none" strike="noStrike" cap="none" spc="0" normalizeH="0" baseline="0" noProof="0" dirty="0">
              <a:ln/>
              <a:effectLst/>
              <a:uLnTx/>
              <a:uFillTx/>
              <a:latin typeface="微软雅黑" pitchFamily="34" charset="-122"/>
              <a:ea typeface="微软雅黑" pitchFamily="34" charset="-122"/>
              <a:cs typeface="+mn-cs"/>
            </a:rPr>
            <a:t> Federal</a:t>
          </a:r>
          <a:r>
            <a:rPr kumimoji="0" lang="en-US" altLang="zh-CN" b="1" i="1" u="none" strike="noStrike" cap="none" spc="0" normalizeH="0" noProof="0" dirty="0">
              <a:ln/>
              <a:effectLst/>
              <a:uLnTx/>
              <a:uFillTx/>
              <a:latin typeface="微软雅黑" pitchFamily="34" charset="-122"/>
              <a:ea typeface="微软雅黑" pitchFamily="34" charset="-122"/>
              <a:cs typeface="+mn-cs"/>
            </a:rPr>
            <a:t> 114-95 del 2015 – Ley ESSA </a:t>
          </a:r>
        </a:p>
        <a:p>
          <a:pPr>
            <a:buClrTx/>
            <a:buSzTx/>
            <a:buFontTx/>
            <a:buNone/>
          </a:pPr>
          <a:r>
            <a:rPr lang="es-ES" altLang="zh-CN" dirty="0">
              <a:latin typeface="微软雅黑" pitchFamily="34" charset="-122"/>
              <a:ea typeface="微软雅黑" pitchFamily="34" charset="-122"/>
            </a:rPr>
            <a:t>Establece el uso del Diseño Universal para todos los estudiantes, incluyendo los estudiantes de educación especial. </a:t>
          </a:r>
          <a:endParaRPr lang="es-PR" dirty="0"/>
        </a:p>
      </dgm:t>
    </dgm:pt>
    <dgm:pt modelId="{189E4950-C9E0-4E22-A998-F441948BBB28}" type="parTrans" cxnId="{76666F34-699C-40FB-B557-3F5AF724911B}">
      <dgm:prSet/>
      <dgm:spPr/>
      <dgm:t>
        <a:bodyPr/>
        <a:lstStyle/>
        <a:p>
          <a:endParaRPr lang="es-PR"/>
        </a:p>
      </dgm:t>
    </dgm:pt>
    <dgm:pt modelId="{F048862B-2DE1-45EB-8F9E-4B9BD2393730}" type="sibTrans" cxnId="{76666F34-699C-40FB-B557-3F5AF724911B}">
      <dgm:prSet/>
      <dgm:spPr/>
      <dgm:t>
        <a:bodyPr/>
        <a:lstStyle/>
        <a:p>
          <a:endParaRPr lang="es-PR"/>
        </a:p>
      </dgm:t>
    </dgm:pt>
    <dgm:pt modelId="{D065C325-0BA2-448E-A01F-8A9164059B9C}" type="pres">
      <dgm:prSet presAssocID="{992E6957-8CA8-47EF-BD84-5D4491487E38}" presName="diagram" presStyleCnt="0">
        <dgm:presLayoutVars>
          <dgm:dir/>
          <dgm:resizeHandles val="exact"/>
        </dgm:presLayoutVars>
      </dgm:prSet>
      <dgm:spPr/>
    </dgm:pt>
    <dgm:pt modelId="{5B2CEB29-4CF8-419A-8206-01698FDFBF11}" type="pres">
      <dgm:prSet presAssocID="{C9BB8CB5-4A13-4BA6-A4E9-489E5BF03EC6}" presName="node" presStyleLbl="node1" presStyleIdx="0" presStyleCnt="4">
        <dgm:presLayoutVars>
          <dgm:bulletEnabled val="1"/>
        </dgm:presLayoutVars>
      </dgm:prSet>
      <dgm:spPr/>
    </dgm:pt>
    <dgm:pt modelId="{E323C215-5ABD-44A8-A28F-7731CC7F5377}" type="pres">
      <dgm:prSet presAssocID="{96BF1BF7-59C0-4D69-86E8-B1CFDC8ECF25}" presName="sibTrans" presStyleCnt="0"/>
      <dgm:spPr/>
    </dgm:pt>
    <dgm:pt modelId="{FC9CEDC3-6332-4CA0-AA35-607E7DA91EF4}" type="pres">
      <dgm:prSet presAssocID="{12FA2EE5-4208-4A21-8A5B-EB39AC8FFA71}" presName="node" presStyleLbl="node1" presStyleIdx="1" presStyleCnt="4">
        <dgm:presLayoutVars>
          <dgm:bulletEnabled val="1"/>
        </dgm:presLayoutVars>
      </dgm:prSet>
      <dgm:spPr/>
    </dgm:pt>
    <dgm:pt modelId="{2A24959A-4C08-468E-AEE5-64308C3B4D93}" type="pres">
      <dgm:prSet presAssocID="{FE111951-1C93-4818-AF29-FB5B70ABACF4}" presName="sibTrans" presStyleCnt="0"/>
      <dgm:spPr/>
    </dgm:pt>
    <dgm:pt modelId="{8A5723A7-2253-4271-8BAA-F66D6DA2897A}" type="pres">
      <dgm:prSet presAssocID="{60553370-FA49-48E4-A24C-775AAFA181E6}" presName="node" presStyleLbl="node1" presStyleIdx="2" presStyleCnt="4">
        <dgm:presLayoutVars>
          <dgm:bulletEnabled val="1"/>
        </dgm:presLayoutVars>
      </dgm:prSet>
      <dgm:spPr/>
    </dgm:pt>
    <dgm:pt modelId="{FF57E35F-EC09-40F2-9E46-7F41398AE8F8}" type="pres">
      <dgm:prSet presAssocID="{A0E3DA5D-73DE-438A-A98C-7D8EFF4584E0}" presName="sibTrans" presStyleCnt="0"/>
      <dgm:spPr/>
    </dgm:pt>
    <dgm:pt modelId="{900D3961-7145-4544-ABB1-353960475126}" type="pres">
      <dgm:prSet presAssocID="{E768469B-7941-4550-9E31-1EA17AD3DD8B}" presName="node" presStyleLbl="node1" presStyleIdx="3" presStyleCnt="4">
        <dgm:presLayoutVars>
          <dgm:bulletEnabled val="1"/>
        </dgm:presLayoutVars>
      </dgm:prSet>
      <dgm:spPr/>
    </dgm:pt>
  </dgm:ptLst>
  <dgm:cxnLst>
    <dgm:cxn modelId="{12F51E06-EFE6-41DF-971B-A115D6DD87CD}" type="presOf" srcId="{992E6957-8CA8-47EF-BD84-5D4491487E38}" destId="{D065C325-0BA2-448E-A01F-8A9164059B9C}" srcOrd="0" destOrd="0" presId="urn:microsoft.com/office/officeart/2005/8/layout/default"/>
    <dgm:cxn modelId="{C8B2C212-48D4-4306-AEC2-B3D588CD1B74}" type="presOf" srcId="{60553370-FA49-48E4-A24C-775AAFA181E6}" destId="{8A5723A7-2253-4271-8BAA-F66D6DA2897A}" srcOrd="0" destOrd="0" presId="urn:microsoft.com/office/officeart/2005/8/layout/default"/>
    <dgm:cxn modelId="{76666F34-699C-40FB-B557-3F5AF724911B}" srcId="{992E6957-8CA8-47EF-BD84-5D4491487E38}" destId="{E768469B-7941-4550-9E31-1EA17AD3DD8B}" srcOrd="3" destOrd="0" parTransId="{189E4950-C9E0-4E22-A998-F441948BBB28}" sibTransId="{F048862B-2DE1-45EB-8F9E-4B9BD2393730}"/>
    <dgm:cxn modelId="{293CED36-9A05-4955-BDC7-469529551AE5}" srcId="{992E6957-8CA8-47EF-BD84-5D4491487E38}" destId="{60553370-FA49-48E4-A24C-775AAFA181E6}" srcOrd="2" destOrd="0" parTransId="{E427AC23-63D6-4CD9-9368-71E436A67861}" sibTransId="{A0E3DA5D-73DE-438A-A98C-7D8EFF4584E0}"/>
    <dgm:cxn modelId="{BB0EDA40-08B1-49A1-B846-11B9AB6A55AF}" srcId="{992E6957-8CA8-47EF-BD84-5D4491487E38}" destId="{C9BB8CB5-4A13-4BA6-A4E9-489E5BF03EC6}" srcOrd="0" destOrd="0" parTransId="{44826DAB-62F6-4000-8F20-AD7E5E9E5246}" sibTransId="{96BF1BF7-59C0-4D69-86E8-B1CFDC8ECF25}"/>
    <dgm:cxn modelId="{698C9E84-E7BC-4F6C-A5EB-F87FEF06C8EF}" type="presOf" srcId="{C9BB8CB5-4A13-4BA6-A4E9-489E5BF03EC6}" destId="{5B2CEB29-4CF8-419A-8206-01698FDFBF11}" srcOrd="0" destOrd="0" presId="urn:microsoft.com/office/officeart/2005/8/layout/default"/>
    <dgm:cxn modelId="{DD63D48F-4789-4A07-8007-F7768F17DED8}" type="presOf" srcId="{12FA2EE5-4208-4A21-8A5B-EB39AC8FFA71}" destId="{FC9CEDC3-6332-4CA0-AA35-607E7DA91EF4}" srcOrd="0" destOrd="0" presId="urn:microsoft.com/office/officeart/2005/8/layout/default"/>
    <dgm:cxn modelId="{267854CE-859D-4C36-9808-8534565C922B}" srcId="{992E6957-8CA8-47EF-BD84-5D4491487E38}" destId="{12FA2EE5-4208-4A21-8A5B-EB39AC8FFA71}" srcOrd="1" destOrd="0" parTransId="{7D7659ED-650A-4C35-8D6A-54810562967F}" sibTransId="{FE111951-1C93-4818-AF29-FB5B70ABACF4}"/>
    <dgm:cxn modelId="{D29D1CFF-AEA7-42B3-BCA3-B9B013C27B7B}" type="presOf" srcId="{E768469B-7941-4550-9E31-1EA17AD3DD8B}" destId="{900D3961-7145-4544-ABB1-353960475126}" srcOrd="0" destOrd="0" presId="urn:microsoft.com/office/officeart/2005/8/layout/default"/>
    <dgm:cxn modelId="{9DFBDB75-56E7-4C46-A5A8-0FD58DC003C4}" type="presParOf" srcId="{D065C325-0BA2-448E-A01F-8A9164059B9C}" destId="{5B2CEB29-4CF8-419A-8206-01698FDFBF11}" srcOrd="0" destOrd="0" presId="urn:microsoft.com/office/officeart/2005/8/layout/default"/>
    <dgm:cxn modelId="{E2AD41D0-E282-4847-B724-87C1C13C2677}" type="presParOf" srcId="{D065C325-0BA2-448E-A01F-8A9164059B9C}" destId="{E323C215-5ABD-44A8-A28F-7731CC7F5377}" srcOrd="1" destOrd="0" presId="urn:microsoft.com/office/officeart/2005/8/layout/default"/>
    <dgm:cxn modelId="{06FCDBD0-02D6-4588-82B9-EDDC325ABF7F}" type="presParOf" srcId="{D065C325-0BA2-448E-A01F-8A9164059B9C}" destId="{FC9CEDC3-6332-4CA0-AA35-607E7DA91EF4}" srcOrd="2" destOrd="0" presId="urn:microsoft.com/office/officeart/2005/8/layout/default"/>
    <dgm:cxn modelId="{E88FC8AA-827A-4E39-B18C-32C7A108F30A}" type="presParOf" srcId="{D065C325-0BA2-448E-A01F-8A9164059B9C}" destId="{2A24959A-4C08-468E-AEE5-64308C3B4D93}" srcOrd="3" destOrd="0" presId="urn:microsoft.com/office/officeart/2005/8/layout/default"/>
    <dgm:cxn modelId="{31B54AA1-AF24-4B78-9332-369372EB02E0}" type="presParOf" srcId="{D065C325-0BA2-448E-A01F-8A9164059B9C}" destId="{8A5723A7-2253-4271-8BAA-F66D6DA2897A}" srcOrd="4" destOrd="0" presId="urn:microsoft.com/office/officeart/2005/8/layout/default"/>
    <dgm:cxn modelId="{93901AD3-EF6B-42B7-A188-BE0CA1B7EE2B}" type="presParOf" srcId="{D065C325-0BA2-448E-A01F-8A9164059B9C}" destId="{FF57E35F-EC09-40F2-9E46-7F41398AE8F8}" srcOrd="5" destOrd="0" presId="urn:microsoft.com/office/officeart/2005/8/layout/default"/>
    <dgm:cxn modelId="{5DC80E74-7C92-4F96-8086-ECB935419C08}" type="presParOf" srcId="{D065C325-0BA2-448E-A01F-8A9164059B9C}" destId="{900D3961-7145-4544-ABB1-353960475126}"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33F76F-4115-4A66-B28B-7B4DCDA8D95D}" type="doc">
      <dgm:prSet loTypeId="urn:diagrams.loki3.com/BracketList" loCatId="list" qsTypeId="urn:microsoft.com/office/officeart/2005/8/quickstyle/simple1" qsCatId="simple" csTypeId="urn:microsoft.com/office/officeart/2005/8/colors/colorful5" csCatId="colorful" phldr="1"/>
      <dgm:spPr/>
      <dgm:t>
        <a:bodyPr/>
        <a:lstStyle/>
        <a:p>
          <a:endParaRPr lang="es-PR"/>
        </a:p>
      </dgm:t>
    </dgm:pt>
    <dgm:pt modelId="{583CC62C-7046-4A98-9182-D56E41CE94DE}">
      <dgm:prSet phldrT="[Text]" custT="1"/>
      <dgm:spPr/>
      <dgm:t>
        <a:bodyPr/>
        <a:lstStyle/>
        <a:p>
          <a:r>
            <a:rPr lang="es-PR" sz="2800" b="1" dirty="0"/>
            <a:t>2.) </a:t>
          </a:r>
          <a:r>
            <a:rPr lang="es-PR" sz="2800" b="1" dirty="0">
              <a:solidFill>
                <a:schemeClr val="tx1"/>
              </a:solidFill>
            </a:rPr>
            <a:t>Identificar la localización:</a:t>
          </a:r>
        </a:p>
      </dgm:t>
    </dgm:pt>
    <dgm:pt modelId="{F4EF9996-93CA-477B-B609-E87AD0657C35}" type="parTrans" cxnId="{A1F7AFD3-63E6-43C7-B5B5-6E5922AA5F90}">
      <dgm:prSet/>
      <dgm:spPr/>
      <dgm:t>
        <a:bodyPr/>
        <a:lstStyle/>
        <a:p>
          <a:endParaRPr lang="es-PR" sz="1600"/>
        </a:p>
      </dgm:t>
    </dgm:pt>
    <dgm:pt modelId="{03FE0662-A108-4A48-904F-66623F9580EC}" type="sibTrans" cxnId="{A1F7AFD3-63E6-43C7-B5B5-6E5922AA5F90}">
      <dgm:prSet/>
      <dgm:spPr/>
      <dgm:t>
        <a:bodyPr/>
        <a:lstStyle/>
        <a:p>
          <a:endParaRPr lang="es-PR" sz="1600"/>
        </a:p>
      </dgm:t>
    </dgm:pt>
    <dgm:pt modelId="{0FC57BE5-F343-40B5-9D59-9A6E7021AC26}">
      <dgm:prSet phldrT="[Text]" custT="1"/>
      <dgm:spPr>
        <a:solidFill>
          <a:srgbClr val="B9FDB9"/>
        </a:solidFill>
      </dgm:spPr>
      <dgm:t>
        <a:bodyPr/>
        <a:lstStyle/>
        <a:p>
          <a:endParaRPr lang="es-PR" sz="1600" dirty="0"/>
        </a:p>
      </dgm:t>
    </dgm:pt>
    <dgm:pt modelId="{6A8A4E05-C75D-4A70-8F95-A46AA81331DD}" type="parTrans" cxnId="{FF63EF4D-6C0D-4774-8F45-776B67B67A06}">
      <dgm:prSet/>
      <dgm:spPr/>
      <dgm:t>
        <a:bodyPr/>
        <a:lstStyle/>
        <a:p>
          <a:endParaRPr lang="es-PR" sz="1600"/>
        </a:p>
      </dgm:t>
    </dgm:pt>
    <dgm:pt modelId="{71267B3B-27FA-4605-8A4C-466B7DD7A514}" type="sibTrans" cxnId="{FF63EF4D-6C0D-4774-8F45-776B67B67A06}">
      <dgm:prSet/>
      <dgm:spPr/>
      <dgm:t>
        <a:bodyPr/>
        <a:lstStyle/>
        <a:p>
          <a:endParaRPr lang="es-PR" sz="1600"/>
        </a:p>
      </dgm:t>
    </dgm:pt>
    <dgm:pt modelId="{1E4E32DF-C85A-402F-B340-B1D0DFF576FC}">
      <dgm:prSet phldrT="[Text]" custT="1"/>
      <dgm:spPr>
        <a:solidFill>
          <a:srgbClr val="B9FDB9"/>
        </a:solidFill>
      </dgm:spPr>
      <dgm:t>
        <a:bodyPr/>
        <a:lstStyle/>
        <a:p>
          <a:endParaRPr lang="es-PR" sz="1600" dirty="0"/>
        </a:p>
      </dgm:t>
    </dgm:pt>
    <dgm:pt modelId="{57580BCB-D11E-4384-A583-DB512D2EAFC0}" type="parTrans" cxnId="{7C73BE28-5A55-4EC5-BBB8-CD272D59A8F9}">
      <dgm:prSet/>
      <dgm:spPr/>
      <dgm:t>
        <a:bodyPr/>
        <a:lstStyle/>
        <a:p>
          <a:endParaRPr lang="es-PR" sz="1600"/>
        </a:p>
      </dgm:t>
    </dgm:pt>
    <dgm:pt modelId="{95C3DB6E-C73C-40E5-ACEE-8495F28A4123}" type="sibTrans" cxnId="{7C73BE28-5A55-4EC5-BBB8-CD272D59A8F9}">
      <dgm:prSet/>
      <dgm:spPr/>
      <dgm:t>
        <a:bodyPr/>
        <a:lstStyle/>
        <a:p>
          <a:endParaRPr lang="es-PR" sz="1600"/>
        </a:p>
      </dgm:t>
    </dgm:pt>
    <dgm:pt modelId="{A6F90314-AA6D-4F70-9A36-89D3AA8BCE58}">
      <dgm:prSet phldrT="[Text]" custT="1"/>
      <dgm:spPr>
        <a:solidFill>
          <a:srgbClr val="FF99FF"/>
        </a:solidFill>
      </dgm:spPr>
      <dgm:t>
        <a:bodyPr/>
        <a:lstStyle/>
        <a:p>
          <a:r>
            <a:rPr lang="es-PR" sz="2000" dirty="0">
              <a:solidFill>
                <a:schemeClr val="tx1"/>
              </a:solidFill>
              <a:latin typeface="Microsoft YaHei UI" panose="020B0503020204020204" pitchFamily="34" charset="-122"/>
              <a:ea typeface="Microsoft YaHei UI" panose="020B0503020204020204" pitchFamily="34" charset="-122"/>
              <a:cs typeface="Arial" panose="020B0604020202020204" pitchFamily="34" charset="0"/>
            </a:rPr>
            <a:t>La ubicación es el ambiente escolar o tipo de salón donde se ofrecerá los servicios educativos basados en sus necesidades.</a:t>
          </a:r>
          <a:endParaRPr lang="es-PR" sz="2000" b="1" dirty="0">
            <a:solidFill>
              <a:schemeClr val="tx1"/>
            </a:solidFill>
            <a:latin typeface="Microsoft YaHei UI" panose="020B0503020204020204" pitchFamily="34" charset="-122"/>
            <a:ea typeface="Microsoft YaHei UI" panose="020B0503020204020204" pitchFamily="34" charset="-122"/>
          </a:endParaRPr>
        </a:p>
      </dgm:t>
    </dgm:pt>
    <dgm:pt modelId="{B3A2FDC8-5864-4E6B-9DC2-AD6B1FAAB465}" type="parTrans" cxnId="{AB59AD5F-CFA6-4DC7-BFD7-9A65F30497F0}">
      <dgm:prSet/>
      <dgm:spPr/>
      <dgm:t>
        <a:bodyPr/>
        <a:lstStyle/>
        <a:p>
          <a:endParaRPr lang="es-PR"/>
        </a:p>
      </dgm:t>
    </dgm:pt>
    <dgm:pt modelId="{3CA7D7D1-D25B-4B87-8FE2-A9E0935017D8}" type="sibTrans" cxnId="{AB59AD5F-CFA6-4DC7-BFD7-9A65F30497F0}">
      <dgm:prSet/>
      <dgm:spPr/>
      <dgm:t>
        <a:bodyPr/>
        <a:lstStyle/>
        <a:p>
          <a:endParaRPr lang="es-PR"/>
        </a:p>
      </dgm:t>
    </dgm:pt>
    <dgm:pt modelId="{BC97D79A-46A3-45B4-80D1-13B788B3C995}">
      <dgm:prSet phldrT="[Text]" custT="1"/>
      <dgm:spPr/>
      <dgm:t>
        <a:bodyPr/>
        <a:lstStyle/>
        <a:p>
          <a:r>
            <a:rPr lang="es-PR" sz="2800" b="1" dirty="0">
              <a:solidFill>
                <a:schemeClr val="tx1"/>
              </a:solidFill>
            </a:rPr>
            <a:t>1.) Determinar la  alternativa de ubicación más apropiada:</a:t>
          </a:r>
        </a:p>
      </dgm:t>
    </dgm:pt>
    <dgm:pt modelId="{96D3E1F3-7DBD-4BFE-B585-DA6B79068CDC}" type="sibTrans" cxnId="{4DCE6244-477A-4C17-A248-813ACB7D5723}">
      <dgm:prSet/>
      <dgm:spPr/>
      <dgm:t>
        <a:bodyPr/>
        <a:lstStyle/>
        <a:p>
          <a:endParaRPr lang="es-PR" sz="1600"/>
        </a:p>
      </dgm:t>
    </dgm:pt>
    <dgm:pt modelId="{91E07255-8B51-40A2-975B-2EEB619712CB}" type="parTrans" cxnId="{4DCE6244-477A-4C17-A248-813ACB7D5723}">
      <dgm:prSet/>
      <dgm:spPr/>
      <dgm:t>
        <a:bodyPr/>
        <a:lstStyle/>
        <a:p>
          <a:endParaRPr lang="es-PR" sz="1600"/>
        </a:p>
      </dgm:t>
    </dgm:pt>
    <dgm:pt modelId="{AD9490B7-3287-4A4B-8BE0-120846D516C7}">
      <dgm:prSet custT="1"/>
      <dgm:spPr>
        <a:solidFill>
          <a:srgbClr val="FF99FF"/>
        </a:solidFill>
      </dgm:spPr>
      <dgm:t>
        <a:bodyPr/>
        <a:lstStyle/>
        <a:p>
          <a:r>
            <a:rPr lang="es-PR" sz="2000" dirty="0">
              <a:solidFill>
                <a:schemeClr val="tx1"/>
              </a:solidFill>
              <a:latin typeface="Microsoft YaHei UI" panose="020B0503020204020204" pitchFamily="34" charset="-122"/>
              <a:ea typeface="Microsoft YaHei UI" panose="020B0503020204020204" pitchFamily="34" charset="-122"/>
              <a:cs typeface="Arial" panose="020B0604020202020204" pitchFamily="34" charset="0"/>
            </a:rPr>
            <a:t>Es el lugar dónde se implementará el PEI.</a:t>
          </a:r>
          <a:endParaRPr lang="es-PR" sz="2000" b="1" dirty="0">
            <a:solidFill>
              <a:schemeClr val="tx1"/>
            </a:solidFill>
            <a:latin typeface="Microsoft YaHei UI" panose="020B0503020204020204" pitchFamily="34" charset="-122"/>
            <a:ea typeface="Microsoft YaHei UI" panose="020B0503020204020204" pitchFamily="34" charset="-122"/>
            <a:cs typeface="Arial" panose="020B0604020202020204" pitchFamily="34" charset="0"/>
          </a:endParaRPr>
        </a:p>
      </dgm:t>
    </dgm:pt>
    <dgm:pt modelId="{DF342F55-AC0E-4CDD-8E8B-CB971255C052}" type="parTrans" cxnId="{B352F48F-57EC-4DDB-B9B6-575C7F075E14}">
      <dgm:prSet/>
      <dgm:spPr/>
      <dgm:t>
        <a:bodyPr/>
        <a:lstStyle/>
        <a:p>
          <a:endParaRPr lang="es-US"/>
        </a:p>
      </dgm:t>
    </dgm:pt>
    <dgm:pt modelId="{B9A85BE9-81A7-43BB-9154-9B777D46D6BE}" type="sibTrans" cxnId="{B352F48F-57EC-4DDB-B9B6-575C7F075E14}">
      <dgm:prSet/>
      <dgm:spPr/>
      <dgm:t>
        <a:bodyPr/>
        <a:lstStyle/>
        <a:p>
          <a:endParaRPr lang="es-US"/>
        </a:p>
      </dgm:t>
    </dgm:pt>
    <dgm:pt modelId="{7E608401-B534-4D80-8D0B-6F4A6BAFFD9C}">
      <dgm:prSet custT="1"/>
      <dgm:spPr>
        <a:solidFill>
          <a:srgbClr val="FF99FF"/>
        </a:solidFill>
      </dgm:spPr>
      <dgm:t>
        <a:bodyPr/>
        <a:lstStyle/>
        <a:p>
          <a:r>
            <a:rPr lang="es-PR" sz="2000" dirty="0">
              <a:solidFill>
                <a:schemeClr val="tx1"/>
              </a:solidFill>
              <a:latin typeface="Microsoft YaHei UI" panose="020B0503020204020204" pitchFamily="34" charset="-122"/>
              <a:ea typeface="Microsoft YaHei UI" panose="020B0503020204020204" pitchFamily="34" charset="-122"/>
              <a:cs typeface="Arial" panose="020B0604020202020204" pitchFamily="34" charset="0"/>
            </a:rPr>
            <a:t>El COMPU es el responsable de analizar y determinar la ubicación.</a:t>
          </a:r>
        </a:p>
      </dgm:t>
    </dgm:pt>
    <dgm:pt modelId="{77BD03D4-BFAF-4FC5-93A7-390584F66A74}" type="parTrans" cxnId="{5071F7B8-14D2-4261-835D-E13410730D82}">
      <dgm:prSet/>
      <dgm:spPr/>
      <dgm:t>
        <a:bodyPr/>
        <a:lstStyle/>
        <a:p>
          <a:endParaRPr lang="es-US"/>
        </a:p>
      </dgm:t>
    </dgm:pt>
    <dgm:pt modelId="{4A956565-8520-4E52-A8D4-F65768FB9E23}" type="sibTrans" cxnId="{5071F7B8-14D2-4261-835D-E13410730D82}">
      <dgm:prSet/>
      <dgm:spPr/>
      <dgm:t>
        <a:bodyPr/>
        <a:lstStyle/>
        <a:p>
          <a:endParaRPr lang="es-US"/>
        </a:p>
      </dgm:t>
    </dgm:pt>
    <dgm:pt modelId="{914E1E84-37D6-45AB-A4AF-24B6CA626AA0}">
      <dgm:prSet custT="1"/>
      <dgm:spPr>
        <a:solidFill>
          <a:srgbClr val="B9FDB9"/>
        </a:solidFill>
      </dgm:spPr>
      <dgm:t>
        <a:bodyPr/>
        <a:lstStyle/>
        <a:p>
          <a:r>
            <a:rPr lang="es-PR" sz="2000" dirty="0">
              <a:solidFill>
                <a:schemeClr val="tx1"/>
              </a:solidFill>
              <a:latin typeface="Microsoft YaHei" panose="020B0503020204020204" pitchFamily="34" charset="-122"/>
              <a:ea typeface="Microsoft YaHei" panose="020B0503020204020204" pitchFamily="34" charset="-122"/>
            </a:rPr>
            <a:t>Es la escuela o comunidad escolar que le da entorno a la ubicación recomendada.</a:t>
          </a:r>
        </a:p>
      </dgm:t>
    </dgm:pt>
    <dgm:pt modelId="{033641E9-11A4-4936-B9BA-91FFD411F141}" type="parTrans" cxnId="{9C49211A-C8C3-49E4-B181-176C55C8637E}">
      <dgm:prSet/>
      <dgm:spPr/>
      <dgm:t>
        <a:bodyPr/>
        <a:lstStyle/>
        <a:p>
          <a:endParaRPr lang="es-US"/>
        </a:p>
      </dgm:t>
    </dgm:pt>
    <dgm:pt modelId="{6AC2E9EC-BF80-4C6A-A22A-7FA8D68B9C1D}" type="sibTrans" cxnId="{9C49211A-C8C3-49E4-B181-176C55C8637E}">
      <dgm:prSet/>
      <dgm:spPr/>
      <dgm:t>
        <a:bodyPr/>
        <a:lstStyle/>
        <a:p>
          <a:endParaRPr lang="es-US"/>
        </a:p>
      </dgm:t>
    </dgm:pt>
    <dgm:pt modelId="{04D4BB76-0775-4D11-9434-001BB87F8A41}">
      <dgm:prSet custT="1"/>
      <dgm:spPr>
        <a:solidFill>
          <a:srgbClr val="B9FDB9"/>
        </a:solidFill>
      </dgm:spPr>
      <dgm:t>
        <a:bodyPr/>
        <a:lstStyle/>
        <a:p>
          <a:r>
            <a:rPr lang="es-PR" sz="2000" dirty="0">
              <a:solidFill>
                <a:schemeClr val="tx1"/>
              </a:solidFill>
              <a:latin typeface="Microsoft YaHei" panose="020B0503020204020204" pitchFamily="34" charset="-122"/>
              <a:ea typeface="Microsoft YaHei" panose="020B0503020204020204" pitchFamily="34" charset="-122"/>
            </a:rPr>
            <a:t>El proceso de identificar la localización para la ubicación recomendada es responsabilidad de la ORE. </a:t>
          </a:r>
        </a:p>
      </dgm:t>
    </dgm:pt>
    <dgm:pt modelId="{DC745EBF-5251-4B16-BF69-B1811F5A4358}" type="parTrans" cxnId="{2E8813A9-384E-48E5-9F4E-49B92ABAC07D}">
      <dgm:prSet/>
      <dgm:spPr/>
      <dgm:t>
        <a:bodyPr/>
        <a:lstStyle/>
        <a:p>
          <a:endParaRPr lang="es-US"/>
        </a:p>
      </dgm:t>
    </dgm:pt>
    <dgm:pt modelId="{8AE38587-48DD-403C-8090-BD53082F894F}" type="sibTrans" cxnId="{2E8813A9-384E-48E5-9F4E-49B92ABAC07D}">
      <dgm:prSet/>
      <dgm:spPr/>
      <dgm:t>
        <a:bodyPr/>
        <a:lstStyle/>
        <a:p>
          <a:endParaRPr lang="es-US"/>
        </a:p>
      </dgm:t>
    </dgm:pt>
    <dgm:pt modelId="{C9C4157B-6DE9-487C-AD5A-415E3B30FDCF}" type="pres">
      <dgm:prSet presAssocID="{A333F76F-4115-4A66-B28B-7B4DCDA8D95D}" presName="Name0" presStyleCnt="0">
        <dgm:presLayoutVars>
          <dgm:dir/>
          <dgm:animLvl val="lvl"/>
          <dgm:resizeHandles val="exact"/>
        </dgm:presLayoutVars>
      </dgm:prSet>
      <dgm:spPr/>
    </dgm:pt>
    <dgm:pt modelId="{71212756-D20E-4FC9-975A-C301AEDFE270}" type="pres">
      <dgm:prSet presAssocID="{BC97D79A-46A3-45B4-80D1-13B788B3C995}" presName="linNode" presStyleCnt="0"/>
      <dgm:spPr/>
    </dgm:pt>
    <dgm:pt modelId="{F3F2D23D-2331-4D38-98B5-A6E47D0B4594}" type="pres">
      <dgm:prSet presAssocID="{BC97D79A-46A3-45B4-80D1-13B788B3C995}" presName="parTx" presStyleLbl="revTx" presStyleIdx="0" presStyleCnt="2">
        <dgm:presLayoutVars>
          <dgm:chMax val="1"/>
          <dgm:bulletEnabled val="1"/>
        </dgm:presLayoutVars>
      </dgm:prSet>
      <dgm:spPr/>
    </dgm:pt>
    <dgm:pt modelId="{2EF7BF91-C7C2-4F3E-A6CB-92285E2125EE}" type="pres">
      <dgm:prSet presAssocID="{BC97D79A-46A3-45B4-80D1-13B788B3C995}" presName="bracket" presStyleLbl="parChTrans1D1" presStyleIdx="0" presStyleCnt="2" custScaleY="102921" custLinFactNeighborX="26120" custLinFactNeighborY="-4436"/>
      <dgm:spPr>
        <a:ln w="28575"/>
      </dgm:spPr>
    </dgm:pt>
    <dgm:pt modelId="{BB4BB6AA-5F8F-4E89-86FF-A4939E97FF46}" type="pres">
      <dgm:prSet presAssocID="{BC97D79A-46A3-45B4-80D1-13B788B3C995}" presName="spH" presStyleCnt="0"/>
      <dgm:spPr/>
    </dgm:pt>
    <dgm:pt modelId="{8ABBFDF4-5CE6-45BD-ACAD-9AE8A2310F4C}" type="pres">
      <dgm:prSet presAssocID="{BC97D79A-46A3-45B4-80D1-13B788B3C995}" presName="desTx" presStyleLbl="node1" presStyleIdx="0" presStyleCnt="2" custScaleY="100280" custLinFactNeighborX="4888" custLinFactNeighborY="-4493">
        <dgm:presLayoutVars>
          <dgm:bulletEnabled val="1"/>
        </dgm:presLayoutVars>
      </dgm:prSet>
      <dgm:spPr/>
    </dgm:pt>
    <dgm:pt modelId="{32306C19-98BE-46C1-9A18-912C739A9B7D}" type="pres">
      <dgm:prSet presAssocID="{96D3E1F3-7DBD-4BFE-B585-DA6B79068CDC}" presName="spV" presStyleCnt="0"/>
      <dgm:spPr/>
    </dgm:pt>
    <dgm:pt modelId="{C111FC88-4038-495C-B486-731998EB66D1}" type="pres">
      <dgm:prSet presAssocID="{583CC62C-7046-4A98-9182-D56E41CE94DE}" presName="linNode" presStyleCnt="0"/>
      <dgm:spPr/>
    </dgm:pt>
    <dgm:pt modelId="{A92E6083-E826-414B-A2A7-330C092B85BD}" type="pres">
      <dgm:prSet presAssocID="{583CC62C-7046-4A98-9182-D56E41CE94DE}" presName="parTx" presStyleLbl="revTx" presStyleIdx="1" presStyleCnt="2" custScaleY="124874">
        <dgm:presLayoutVars>
          <dgm:chMax val="1"/>
          <dgm:bulletEnabled val="1"/>
        </dgm:presLayoutVars>
      </dgm:prSet>
      <dgm:spPr/>
    </dgm:pt>
    <dgm:pt modelId="{2B678CE7-AAF0-4BE6-85F9-414DCF268862}" type="pres">
      <dgm:prSet presAssocID="{583CC62C-7046-4A98-9182-D56E41CE94DE}" presName="bracket" presStyleLbl="parChTrans1D1" presStyleIdx="1" presStyleCnt="2" custScaleY="80376" custLinFactNeighborX="26121" custLinFactNeighborY="-2473"/>
      <dgm:spPr>
        <a:ln w="28575"/>
      </dgm:spPr>
    </dgm:pt>
    <dgm:pt modelId="{DEC9167B-ABA2-43A7-A03A-59C55448C77B}" type="pres">
      <dgm:prSet presAssocID="{583CC62C-7046-4A98-9182-D56E41CE94DE}" presName="spH" presStyleCnt="0"/>
      <dgm:spPr/>
    </dgm:pt>
    <dgm:pt modelId="{31C127FC-79CD-43FF-B814-00FDF6308AE0}" type="pres">
      <dgm:prSet presAssocID="{583CC62C-7046-4A98-9182-D56E41CE94DE}" presName="desTx" presStyleLbl="node1" presStyleIdx="1" presStyleCnt="2" custScaleY="80301">
        <dgm:presLayoutVars>
          <dgm:bulletEnabled val="1"/>
        </dgm:presLayoutVars>
      </dgm:prSet>
      <dgm:spPr/>
    </dgm:pt>
  </dgm:ptLst>
  <dgm:cxnLst>
    <dgm:cxn modelId="{59D5A10A-DEC0-40E7-9EB9-D10906F49151}" type="presOf" srcId="{A333F76F-4115-4A66-B28B-7B4DCDA8D95D}" destId="{C9C4157B-6DE9-487C-AD5A-415E3B30FDCF}" srcOrd="0" destOrd="0" presId="urn:diagrams.loki3.com/BracketList"/>
    <dgm:cxn modelId="{9C49211A-C8C3-49E4-B181-176C55C8637E}" srcId="{583CC62C-7046-4A98-9182-D56E41CE94DE}" destId="{914E1E84-37D6-45AB-A4AF-24B6CA626AA0}" srcOrd="1" destOrd="0" parTransId="{033641E9-11A4-4936-B9BA-91FFD411F141}" sibTransId="{6AC2E9EC-BF80-4C6A-A22A-7FA8D68B9C1D}"/>
    <dgm:cxn modelId="{285ED222-45EF-43C7-85C5-7EC3033CA677}" type="presOf" srcId="{0FC57BE5-F343-40B5-9D59-9A6E7021AC26}" destId="{31C127FC-79CD-43FF-B814-00FDF6308AE0}" srcOrd="0" destOrd="0" presId="urn:diagrams.loki3.com/BracketList"/>
    <dgm:cxn modelId="{7C73BE28-5A55-4EC5-BBB8-CD272D59A8F9}" srcId="{583CC62C-7046-4A98-9182-D56E41CE94DE}" destId="{1E4E32DF-C85A-402F-B340-B1D0DFF576FC}" srcOrd="3" destOrd="0" parTransId="{57580BCB-D11E-4384-A583-DB512D2EAFC0}" sibTransId="{95C3DB6E-C73C-40E5-ACEE-8495F28A4123}"/>
    <dgm:cxn modelId="{4F55C839-1409-4172-AD13-5B111731CA59}" type="presOf" srcId="{AD9490B7-3287-4A4B-8BE0-120846D516C7}" destId="{8ABBFDF4-5CE6-45BD-ACAD-9AE8A2310F4C}" srcOrd="0" destOrd="1" presId="urn:diagrams.loki3.com/BracketList"/>
    <dgm:cxn modelId="{AB59AD5F-CFA6-4DC7-BFD7-9A65F30497F0}" srcId="{BC97D79A-46A3-45B4-80D1-13B788B3C995}" destId="{A6F90314-AA6D-4F70-9A36-89D3AA8BCE58}" srcOrd="0" destOrd="0" parTransId="{B3A2FDC8-5864-4E6B-9DC2-AD6B1FAAB465}" sibTransId="{3CA7D7D1-D25B-4B87-8FE2-A9E0935017D8}"/>
    <dgm:cxn modelId="{4DCE6244-477A-4C17-A248-813ACB7D5723}" srcId="{A333F76F-4115-4A66-B28B-7B4DCDA8D95D}" destId="{BC97D79A-46A3-45B4-80D1-13B788B3C995}" srcOrd="0" destOrd="0" parTransId="{91E07255-8B51-40A2-975B-2EEB619712CB}" sibTransId="{96D3E1F3-7DBD-4BFE-B585-DA6B79068CDC}"/>
    <dgm:cxn modelId="{FF63EF4D-6C0D-4774-8F45-776B67B67A06}" srcId="{583CC62C-7046-4A98-9182-D56E41CE94DE}" destId="{0FC57BE5-F343-40B5-9D59-9A6E7021AC26}" srcOrd="0" destOrd="0" parTransId="{6A8A4E05-C75D-4A70-8F95-A46AA81331DD}" sibTransId="{71267B3B-27FA-4605-8A4C-466B7DD7A514}"/>
    <dgm:cxn modelId="{B352F48F-57EC-4DDB-B9B6-575C7F075E14}" srcId="{BC97D79A-46A3-45B4-80D1-13B788B3C995}" destId="{AD9490B7-3287-4A4B-8BE0-120846D516C7}" srcOrd="1" destOrd="0" parTransId="{DF342F55-AC0E-4CDD-8E8B-CB971255C052}" sibTransId="{B9A85BE9-81A7-43BB-9154-9B777D46D6BE}"/>
    <dgm:cxn modelId="{67D0DD96-AFD9-48D5-8E0C-7F6F6A287E3C}" type="presOf" srcId="{583CC62C-7046-4A98-9182-D56E41CE94DE}" destId="{A92E6083-E826-414B-A2A7-330C092B85BD}" srcOrd="0" destOrd="0" presId="urn:diagrams.loki3.com/BracketList"/>
    <dgm:cxn modelId="{2E8813A9-384E-48E5-9F4E-49B92ABAC07D}" srcId="{583CC62C-7046-4A98-9182-D56E41CE94DE}" destId="{04D4BB76-0775-4D11-9434-001BB87F8A41}" srcOrd="2" destOrd="0" parTransId="{DC745EBF-5251-4B16-BF69-B1811F5A4358}" sibTransId="{8AE38587-48DD-403C-8090-BD53082F894F}"/>
    <dgm:cxn modelId="{5071F7B8-14D2-4261-835D-E13410730D82}" srcId="{BC97D79A-46A3-45B4-80D1-13B788B3C995}" destId="{7E608401-B534-4D80-8D0B-6F4A6BAFFD9C}" srcOrd="2" destOrd="0" parTransId="{77BD03D4-BFAF-4FC5-93A7-390584F66A74}" sibTransId="{4A956565-8520-4E52-A8D4-F65768FB9E23}"/>
    <dgm:cxn modelId="{ABAB58BA-FC80-4270-8E48-C58D750599B8}" type="presOf" srcId="{04D4BB76-0775-4D11-9434-001BB87F8A41}" destId="{31C127FC-79CD-43FF-B814-00FDF6308AE0}" srcOrd="0" destOrd="2" presId="urn:diagrams.loki3.com/BracketList"/>
    <dgm:cxn modelId="{44CD0EC4-C456-4EC7-B2E3-C894291E635F}" type="presOf" srcId="{914E1E84-37D6-45AB-A4AF-24B6CA626AA0}" destId="{31C127FC-79CD-43FF-B814-00FDF6308AE0}" srcOrd="0" destOrd="1" presId="urn:diagrams.loki3.com/BracketList"/>
    <dgm:cxn modelId="{E90D18CF-76C7-4CBA-B23B-4EB7E15F6054}" type="presOf" srcId="{A6F90314-AA6D-4F70-9A36-89D3AA8BCE58}" destId="{8ABBFDF4-5CE6-45BD-ACAD-9AE8A2310F4C}" srcOrd="0" destOrd="0" presId="urn:diagrams.loki3.com/BracketList"/>
    <dgm:cxn modelId="{A1F7AFD3-63E6-43C7-B5B5-6E5922AA5F90}" srcId="{A333F76F-4115-4A66-B28B-7B4DCDA8D95D}" destId="{583CC62C-7046-4A98-9182-D56E41CE94DE}" srcOrd="1" destOrd="0" parTransId="{F4EF9996-93CA-477B-B609-E87AD0657C35}" sibTransId="{03FE0662-A108-4A48-904F-66623F9580EC}"/>
    <dgm:cxn modelId="{56AF63DC-5751-4045-B7B0-75CB3CDA224C}" type="presOf" srcId="{BC97D79A-46A3-45B4-80D1-13B788B3C995}" destId="{F3F2D23D-2331-4D38-98B5-A6E47D0B4594}" srcOrd="0" destOrd="0" presId="urn:diagrams.loki3.com/BracketList"/>
    <dgm:cxn modelId="{B4A9C4F4-2455-48E9-9331-F98CB0F168AC}" type="presOf" srcId="{1E4E32DF-C85A-402F-B340-B1D0DFF576FC}" destId="{31C127FC-79CD-43FF-B814-00FDF6308AE0}" srcOrd="0" destOrd="3" presId="urn:diagrams.loki3.com/BracketList"/>
    <dgm:cxn modelId="{68B0F0F7-4273-495A-9EEE-B64A29D7DE8D}" type="presOf" srcId="{7E608401-B534-4D80-8D0B-6F4A6BAFFD9C}" destId="{8ABBFDF4-5CE6-45BD-ACAD-9AE8A2310F4C}" srcOrd="0" destOrd="2" presId="urn:diagrams.loki3.com/BracketList"/>
    <dgm:cxn modelId="{01ED3CD8-EABA-40CB-8F40-926C1C5A12FC}" type="presParOf" srcId="{C9C4157B-6DE9-487C-AD5A-415E3B30FDCF}" destId="{71212756-D20E-4FC9-975A-C301AEDFE270}" srcOrd="0" destOrd="0" presId="urn:diagrams.loki3.com/BracketList"/>
    <dgm:cxn modelId="{F0E0E1A7-74E8-4C21-8426-B2D1538537D0}" type="presParOf" srcId="{71212756-D20E-4FC9-975A-C301AEDFE270}" destId="{F3F2D23D-2331-4D38-98B5-A6E47D0B4594}" srcOrd="0" destOrd="0" presId="urn:diagrams.loki3.com/BracketList"/>
    <dgm:cxn modelId="{5D8C81AC-83A5-4C83-832B-5DDD5EF4D243}" type="presParOf" srcId="{71212756-D20E-4FC9-975A-C301AEDFE270}" destId="{2EF7BF91-C7C2-4F3E-A6CB-92285E2125EE}" srcOrd="1" destOrd="0" presId="urn:diagrams.loki3.com/BracketList"/>
    <dgm:cxn modelId="{6CA640F2-D85D-4C52-9DFD-EF28A99FB01D}" type="presParOf" srcId="{71212756-D20E-4FC9-975A-C301AEDFE270}" destId="{BB4BB6AA-5F8F-4E89-86FF-A4939E97FF46}" srcOrd="2" destOrd="0" presId="urn:diagrams.loki3.com/BracketList"/>
    <dgm:cxn modelId="{52DF6782-3909-4C51-88F5-29B8DED5A10C}" type="presParOf" srcId="{71212756-D20E-4FC9-975A-C301AEDFE270}" destId="{8ABBFDF4-5CE6-45BD-ACAD-9AE8A2310F4C}" srcOrd="3" destOrd="0" presId="urn:diagrams.loki3.com/BracketList"/>
    <dgm:cxn modelId="{3F1E6B7C-9860-4D0F-B4F9-5E3BD0F3F82F}" type="presParOf" srcId="{C9C4157B-6DE9-487C-AD5A-415E3B30FDCF}" destId="{32306C19-98BE-46C1-9A18-912C739A9B7D}" srcOrd="1" destOrd="0" presId="urn:diagrams.loki3.com/BracketList"/>
    <dgm:cxn modelId="{CA557D69-DA05-4037-A654-5FC6BD34FB91}" type="presParOf" srcId="{C9C4157B-6DE9-487C-AD5A-415E3B30FDCF}" destId="{C111FC88-4038-495C-B486-731998EB66D1}" srcOrd="2" destOrd="0" presId="urn:diagrams.loki3.com/BracketList"/>
    <dgm:cxn modelId="{4DDC6D8E-6420-45B1-B8DB-70D9DB1E711A}" type="presParOf" srcId="{C111FC88-4038-495C-B486-731998EB66D1}" destId="{A92E6083-E826-414B-A2A7-330C092B85BD}" srcOrd="0" destOrd="0" presId="urn:diagrams.loki3.com/BracketList"/>
    <dgm:cxn modelId="{6B791C63-CF5D-477A-873D-1450B01F9121}" type="presParOf" srcId="{C111FC88-4038-495C-B486-731998EB66D1}" destId="{2B678CE7-AAF0-4BE6-85F9-414DCF268862}" srcOrd="1" destOrd="0" presId="urn:diagrams.loki3.com/BracketList"/>
    <dgm:cxn modelId="{F7D287D7-7DF1-4471-800C-E6E922B87BD6}" type="presParOf" srcId="{C111FC88-4038-495C-B486-731998EB66D1}" destId="{DEC9167B-ABA2-43A7-A03A-59C55448C77B}" srcOrd="2" destOrd="0" presId="urn:diagrams.loki3.com/BracketList"/>
    <dgm:cxn modelId="{5435C1C3-7E52-49A0-B7BB-A90C7CD02EB3}" type="presParOf" srcId="{C111FC88-4038-495C-B486-731998EB66D1}" destId="{31C127FC-79CD-43FF-B814-00FDF6308AE0}"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49EE67-276C-425F-8771-F910CA707E8E}"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es-US"/>
        </a:p>
      </dgm:t>
    </dgm:pt>
    <dgm:pt modelId="{AF49345F-741A-4B6B-A685-BFFEF52E90A7}">
      <dgm:prSet custT="1"/>
      <dgm:spPr>
        <a:solidFill>
          <a:srgbClr val="EAFD8B"/>
        </a:solidFill>
      </dgm:spPr>
      <dgm:t>
        <a:bodyPr/>
        <a:lstStyle/>
        <a:p>
          <a:pPr algn="l" rtl="0"/>
          <a:r>
            <a:rPr lang="es-ES" sz="2200" b="0" i="0"/>
            <a:t>La localización es el proceso que realiza el FDEE IV para identificar las escuelas donde se tiene disponible la alternativa de ubicación.</a:t>
          </a:r>
          <a:endParaRPr lang="es-PR" sz="2200" dirty="0"/>
        </a:p>
      </dgm:t>
    </dgm:pt>
    <dgm:pt modelId="{A5453FCD-A4EA-419B-84A9-F7D1B21644B9}" type="parTrans" cxnId="{4C918039-ABCC-485E-9167-D54F1A583421}">
      <dgm:prSet/>
      <dgm:spPr/>
      <dgm:t>
        <a:bodyPr/>
        <a:lstStyle/>
        <a:p>
          <a:endParaRPr lang="es-US"/>
        </a:p>
      </dgm:t>
    </dgm:pt>
    <dgm:pt modelId="{0F17ECE7-B81B-4AC8-BC5D-9956B35BD8E5}" type="sibTrans" cxnId="{4C918039-ABCC-485E-9167-D54F1A583421}">
      <dgm:prSet/>
      <dgm:spPr/>
      <dgm:t>
        <a:bodyPr/>
        <a:lstStyle/>
        <a:p>
          <a:endParaRPr lang="es-US"/>
        </a:p>
      </dgm:t>
    </dgm:pt>
    <dgm:pt modelId="{B74E1B74-82A5-4AC1-BEF0-A15C26CC6B10}">
      <dgm:prSet custT="1"/>
      <dgm:spPr>
        <a:solidFill>
          <a:srgbClr val="B9FDB9"/>
        </a:solidFill>
      </dgm:spPr>
      <dgm:t>
        <a:bodyPr/>
        <a:lstStyle/>
        <a:p>
          <a:pPr algn="l" rtl="0"/>
          <a:r>
            <a:rPr lang="es-ES" sz="2200" b="0" i="0" dirty="0"/>
            <a:t>El Facilitador Docente de Educación Especial es responsable de mantener un registro y control de la matricula de las alternativas de ubicación disponibles en la ORE. </a:t>
          </a:r>
          <a:endParaRPr lang="es-PR" sz="2200" dirty="0"/>
        </a:p>
      </dgm:t>
    </dgm:pt>
    <dgm:pt modelId="{D295B3E2-8DBC-400C-974D-7539A243157E}" type="parTrans" cxnId="{02DE6151-3E5D-43F9-A040-E02E3781A001}">
      <dgm:prSet/>
      <dgm:spPr/>
      <dgm:t>
        <a:bodyPr/>
        <a:lstStyle/>
        <a:p>
          <a:endParaRPr lang="es-US"/>
        </a:p>
      </dgm:t>
    </dgm:pt>
    <dgm:pt modelId="{F1D0263A-08BF-41EB-8C1F-B7807A832448}" type="sibTrans" cxnId="{02DE6151-3E5D-43F9-A040-E02E3781A001}">
      <dgm:prSet/>
      <dgm:spPr/>
      <dgm:t>
        <a:bodyPr/>
        <a:lstStyle/>
        <a:p>
          <a:endParaRPr lang="es-US"/>
        </a:p>
      </dgm:t>
    </dgm:pt>
    <dgm:pt modelId="{45DAE9F2-E3ED-4350-9746-6C083F3F5151}">
      <dgm:prSet custT="1"/>
      <dgm:spPr>
        <a:solidFill>
          <a:srgbClr val="FF99FF"/>
        </a:solidFill>
      </dgm:spPr>
      <dgm:t>
        <a:bodyPr/>
        <a:lstStyle/>
        <a:p>
          <a:pPr algn="l" rtl="0"/>
          <a:endParaRPr lang="es-ES" sz="2200" b="0" i="0" dirty="0"/>
        </a:p>
        <a:p>
          <a:pPr algn="l" rtl="0"/>
          <a:r>
            <a:rPr lang="es-ES" sz="2200" b="0" i="0" dirty="0"/>
            <a:t>Al realizar el análisis de la localización la misma debe ser lo más cercana posible de la residencia del estudiante.</a:t>
          </a:r>
          <a:endParaRPr lang="es-PR" sz="2200" dirty="0"/>
        </a:p>
      </dgm:t>
    </dgm:pt>
    <dgm:pt modelId="{31A53B8B-604D-4EE6-A18A-431D10E63CB5}" type="parTrans" cxnId="{FCA5CC5E-9F3F-4483-80AA-FA070CDD1956}">
      <dgm:prSet/>
      <dgm:spPr/>
      <dgm:t>
        <a:bodyPr/>
        <a:lstStyle/>
        <a:p>
          <a:endParaRPr lang="es-US"/>
        </a:p>
      </dgm:t>
    </dgm:pt>
    <dgm:pt modelId="{A0070395-945A-458E-9C00-B60DEBBBC969}" type="sibTrans" cxnId="{FCA5CC5E-9F3F-4483-80AA-FA070CDD1956}">
      <dgm:prSet/>
      <dgm:spPr/>
      <dgm:t>
        <a:bodyPr/>
        <a:lstStyle/>
        <a:p>
          <a:endParaRPr lang="es-US"/>
        </a:p>
      </dgm:t>
    </dgm:pt>
    <dgm:pt modelId="{DB8436F0-8D71-4BDD-A034-5AF74814AF18}" type="pres">
      <dgm:prSet presAssocID="{5249EE67-276C-425F-8771-F910CA707E8E}" presName="linearFlow" presStyleCnt="0">
        <dgm:presLayoutVars>
          <dgm:dir/>
          <dgm:resizeHandles val="exact"/>
        </dgm:presLayoutVars>
      </dgm:prSet>
      <dgm:spPr/>
    </dgm:pt>
    <dgm:pt modelId="{8AA6D6D0-5C79-407A-8038-4F8ED5497D80}" type="pres">
      <dgm:prSet presAssocID="{AF49345F-741A-4B6B-A685-BFFEF52E90A7}" presName="composite" presStyleCnt="0"/>
      <dgm:spPr/>
    </dgm:pt>
    <dgm:pt modelId="{9726DBBB-840F-48D7-916C-9CBC6C732EEC}" type="pres">
      <dgm:prSet presAssocID="{AF49345F-741A-4B6B-A685-BFFEF52E90A7}" presName="imgShp" presStyleLbl="fgImgPlace1" presStyleIdx="0" presStyleCnt="3" custLinFactX="-24437" custLinFactNeighborX="-100000" custLinFactNeighborY="-1967">
        <dgm:style>
          <a:lnRef idx="0">
            <a:schemeClr val="accent4"/>
          </a:lnRef>
          <a:fillRef idx="3">
            <a:schemeClr val="accent4"/>
          </a:fillRef>
          <a:effectRef idx="3">
            <a:schemeClr val="accent4"/>
          </a:effectRef>
          <a:fontRef idx="minor">
            <a:schemeClr val="lt1"/>
          </a:fontRef>
        </dgm:style>
      </dgm:prSet>
      <dgm:spPr/>
    </dgm:pt>
    <dgm:pt modelId="{61C90FAC-364E-4ECA-A516-EF474EECA847}" type="pres">
      <dgm:prSet presAssocID="{AF49345F-741A-4B6B-A685-BFFEF52E90A7}" presName="txShp" presStyleLbl="node1" presStyleIdx="0" presStyleCnt="3" custScaleX="132861" custScaleY="151348" custLinFactNeighborX="-3601">
        <dgm:presLayoutVars>
          <dgm:bulletEnabled val="1"/>
        </dgm:presLayoutVars>
      </dgm:prSet>
      <dgm:spPr/>
    </dgm:pt>
    <dgm:pt modelId="{479E29B0-FEA0-4B88-9AB1-083441416B27}" type="pres">
      <dgm:prSet presAssocID="{0F17ECE7-B81B-4AC8-BC5D-9956B35BD8E5}" presName="spacing" presStyleCnt="0"/>
      <dgm:spPr/>
    </dgm:pt>
    <dgm:pt modelId="{D36673C7-B643-46C0-BC84-DBAF287BA5D4}" type="pres">
      <dgm:prSet presAssocID="{B74E1B74-82A5-4AC1-BEF0-A15C26CC6B10}" presName="composite" presStyleCnt="0"/>
      <dgm:spPr/>
    </dgm:pt>
    <dgm:pt modelId="{8EDDB351-B7A1-49D6-A314-2B6712D76195}" type="pres">
      <dgm:prSet presAssocID="{B74E1B74-82A5-4AC1-BEF0-A15C26CC6B10}" presName="imgShp" presStyleLbl="fgImgPlace1" presStyleIdx="1" presStyleCnt="3" custLinFactNeighborX="-88632" custLinFactNeighborY="-3628">
        <dgm:style>
          <a:lnRef idx="0">
            <a:schemeClr val="accent2"/>
          </a:lnRef>
          <a:fillRef idx="3">
            <a:schemeClr val="accent2"/>
          </a:fillRef>
          <a:effectRef idx="3">
            <a:schemeClr val="accent2"/>
          </a:effectRef>
          <a:fontRef idx="minor">
            <a:schemeClr val="lt1"/>
          </a:fontRef>
        </dgm:style>
      </dgm:prSet>
      <dgm:spPr/>
    </dgm:pt>
    <dgm:pt modelId="{8BFD8902-F763-42C5-8C4C-76F788B304EC}" type="pres">
      <dgm:prSet presAssocID="{B74E1B74-82A5-4AC1-BEF0-A15C26CC6B10}" presName="txShp" presStyleLbl="node1" presStyleIdx="1" presStyleCnt="3" custScaleX="123568" custScaleY="149182" custLinFactNeighborX="1373">
        <dgm:presLayoutVars>
          <dgm:bulletEnabled val="1"/>
        </dgm:presLayoutVars>
      </dgm:prSet>
      <dgm:spPr/>
    </dgm:pt>
    <dgm:pt modelId="{308FD256-FF0F-4280-9418-FFBD1CD57686}" type="pres">
      <dgm:prSet presAssocID="{F1D0263A-08BF-41EB-8C1F-B7807A832448}" presName="spacing" presStyleCnt="0"/>
      <dgm:spPr/>
    </dgm:pt>
    <dgm:pt modelId="{CE033AE6-3A82-4430-8D8F-D2FED1529E47}" type="pres">
      <dgm:prSet presAssocID="{45DAE9F2-E3ED-4350-9746-6C083F3F5151}" presName="composite" presStyleCnt="0"/>
      <dgm:spPr/>
    </dgm:pt>
    <dgm:pt modelId="{E1302241-88F7-4C10-9F12-F4A2F2D26210}" type="pres">
      <dgm:prSet presAssocID="{45DAE9F2-E3ED-4350-9746-6C083F3F5151}" presName="imgShp" presStyleLbl="fgImgPlace1" presStyleIdx="2" presStyleCnt="3" custLinFactNeighborX="-63494" custLinFactNeighborY="4219">
        <dgm:style>
          <a:lnRef idx="0">
            <a:schemeClr val="accent5"/>
          </a:lnRef>
          <a:fillRef idx="3">
            <a:schemeClr val="accent5"/>
          </a:fillRef>
          <a:effectRef idx="3">
            <a:schemeClr val="accent5"/>
          </a:effectRef>
          <a:fontRef idx="minor">
            <a:schemeClr val="lt1"/>
          </a:fontRef>
        </dgm:style>
      </dgm:prSet>
      <dgm:spPr/>
    </dgm:pt>
    <dgm:pt modelId="{90762F39-E8D3-4617-A6C2-312CA3AEC2CD}" type="pres">
      <dgm:prSet presAssocID="{45DAE9F2-E3ED-4350-9746-6C083F3F5151}" presName="txShp" presStyleLbl="node1" presStyleIdx="2" presStyleCnt="3" custScaleX="113756" custScaleY="148823" custLinFactNeighborX="6346" custLinFactNeighborY="1605">
        <dgm:presLayoutVars>
          <dgm:bulletEnabled val="1"/>
        </dgm:presLayoutVars>
      </dgm:prSet>
      <dgm:spPr/>
    </dgm:pt>
  </dgm:ptLst>
  <dgm:cxnLst>
    <dgm:cxn modelId="{4C918039-ABCC-485E-9167-D54F1A583421}" srcId="{5249EE67-276C-425F-8771-F910CA707E8E}" destId="{AF49345F-741A-4B6B-A685-BFFEF52E90A7}" srcOrd="0" destOrd="0" parTransId="{A5453FCD-A4EA-419B-84A9-F7D1B21644B9}" sibTransId="{0F17ECE7-B81B-4AC8-BC5D-9956B35BD8E5}"/>
    <dgm:cxn modelId="{FCA5CC5E-9F3F-4483-80AA-FA070CDD1956}" srcId="{5249EE67-276C-425F-8771-F910CA707E8E}" destId="{45DAE9F2-E3ED-4350-9746-6C083F3F5151}" srcOrd="2" destOrd="0" parTransId="{31A53B8B-604D-4EE6-A18A-431D10E63CB5}" sibTransId="{A0070395-945A-458E-9C00-B60DEBBBC969}"/>
    <dgm:cxn modelId="{02DE6151-3E5D-43F9-A040-E02E3781A001}" srcId="{5249EE67-276C-425F-8771-F910CA707E8E}" destId="{B74E1B74-82A5-4AC1-BEF0-A15C26CC6B10}" srcOrd="1" destOrd="0" parTransId="{D295B3E2-8DBC-400C-974D-7539A243157E}" sibTransId="{F1D0263A-08BF-41EB-8C1F-B7807A832448}"/>
    <dgm:cxn modelId="{89BF00A8-7D8D-4686-8254-380EA81A69AE}" type="presOf" srcId="{45DAE9F2-E3ED-4350-9746-6C083F3F5151}" destId="{90762F39-E8D3-4617-A6C2-312CA3AEC2CD}" srcOrd="0" destOrd="0" presId="urn:microsoft.com/office/officeart/2005/8/layout/vList3"/>
    <dgm:cxn modelId="{466F9DB7-167F-4ABD-8B98-62844C636D20}" type="presOf" srcId="{B74E1B74-82A5-4AC1-BEF0-A15C26CC6B10}" destId="{8BFD8902-F763-42C5-8C4C-76F788B304EC}" srcOrd="0" destOrd="0" presId="urn:microsoft.com/office/officeart/2005/8/layout/vList3"/>
    <dgm:cxn modelId="{D07B88CA-FF4E-4184-A1CB-87FB3499B6B3}" type="presOf" srcId="{5249EE67-276C-425F-8771-F910CA707E8E}" destId="{DB8436F0-8D71-4BDD-A034-5AF74814AF18}" srcOrd="0" destOrd="0" presId="urn:microsoft.com/office/officeart/2005/8/layout/vList3"/>
    <dgm:cxn modelId="{2BB95EF2-4CF9-46C9-B261-6BAB5C13BEE9}" type="presOf" srcId="{AF49345F-741A-4B6B-A685-BFFEF52E90A7}" destId="{61C90FAC-364E-4ECA-A516-EF474EECA847}" srcOrd="0" destOrd="0" presId="urn:microsoft.com/office/officeart/2005/8/layout/vList3"/>
    <dgm:cxn modelId="{79C24E7D-E4FE-43F5-8493-FB4464D27DDE}" type="presParOf" srcId="{DB8436F0-8D71-4BDD-A034-5AF74814AF18}" destId="{8AA6D6D0-5C79-407A-8038-4F8ED5497D80}" srcOrd="0" destOrd="0" presId="urn:microsoft.com/office/officeart/2005/8/layout/vList3"/>
    <dgm:cxn modelId="{D5892331-9605-453C-A8EB-4D6799747BD5}" type="presParOf" srcId="{8AA6D6D0-5C79-407A-8038-4F8ED5497D80}" destId="{9726DBBB-840F-48D7-916C-9CBC6C732EEC}" srcOrd="0" destOrd="0" presId="urn:microsoft.com/office/officeart/2005/8/layout/vList3"/>
    <dgm:cxn modelId="{07BB8058-9C63-4C09-B3B5-91DDE5CD87D4}" type="presParOf" srcId="{8AA6D6D0-5C79-407A-8038-4F8ED5497D80}" destId="{61C90FAC-364E-4ECA-A516-EF474EECA847}" srcOrd="1" destOrd="0" presId="urn:microsoft.com/office/officeart/2005/8/layout/vList3"/>
    <dgm:cxn modelId="{A6E0DC93-0AF5-4118-AFB6-C8612EBA574A}" type="presParOf" srcId="{DB8436F0-8D71-4BDD-A034-5AF74814AF18}" destId="{479E29B0-FEA0-4B88-9AB1-083441416B27}" srcOrd="1" destOrd="0" presId="urn:microsoft.com/office/officeart/2005/8/layout/vList3"/>
    <dgm:cxn modelId="{0FDE7A9C-0C99-4E05-A764-EF0E9A20380C}" type="presParOf" srcId="{DB8436F0-8D71-4BDD-A034-5AF74814AF18}" destId="{D36673C7-B643-46C0-BC84-DBAF287BA5D4}" srcOrd="2" destOrd="0" presId="urn:microsoft.com/office/officeart/2005/8/layout/vList3"/>
    <dgm:cxn modelId="{B9DF52DA-6A16-4814-BCF1-34B68FEE5D83}" type="presParOf" srcId="{D36673C7-B643-46C0-BC84-DBAF287BA5D4}" destId="{8EDDB351-B7A1-49D6-A314-2B6712D76195}" srcOrd="0" destOrd="0" presId="urn:microsoft.com/office/officeart/2005/8/layout/vList3"/>
    <dgm:cxn modelId="{B001214A-3610-43F1-A75C-310351BC5562}" type="presParOf" srcId="{D36673C7-B643-46C0-BC84-DBAF287BA5D4}" destId="{8BFD8902-F763-42C5-8C4C-76F788B304EC}" srcOrd="1" destOrd="0" presId="urn:microsoft.com/office/officeart/2005/8/layout/vList3"/>
    <dgm:cxn modelId="{D97B0B2A-B92C-4842-BADB-1D20923F2FE7}" type="presParOf" srcId="{DB8436F0-8D71-4BDD-A034-5AF74814AF18}" destId="{308FD256-FF0F-4280-9418-FFBD1CD57686}" srcOrd="3" destOrd="0" presId="urn:microsoft.com/office/officeart/2005/8/layout/vList3"/>
    <dgm:cxn modelId="{0DFEDDB5-49DD-4721-8D5E-60F2BA02465E}" type="presParOf" srcId="{DB8436F0-8D71-4BDD-A034-5AF74814AF18}" destId="{CE033AE6-3A82-4430-8D8F-D2FED1529E47}" srcOrd="4" destOrd="0" presId="urn:microsoft.com/office/officeart/2005/8/layout/vList3"/>
    <dgm:cxn modelId="{23E76E53-AB26-471A-8823-E0885F2BE46A}" type="presParOf" srcId="{CE033AE6-3A82-4430-8D8F-D2FED1529E47}" destId="{E1302241-88F7-4C10-9F12-F4A2F2D26210}" srcOrd="0" destOrd="0" presId="urn:microsoft.com/office/officeart/2005/8/layout/vList3"/>
    <dgm:cxn modelId="{17FC775F-F153-40A9-9DC3-F46BD1D93982}" type="presParOf" srcId="{CE033AE6-3A82-4430-8D8F-D2FED1529E47}" destId="{90762F39-E8D3-4617-A6C2-312CA3AEC2C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133BED-5DD7-4E8B-9224-20EE08E29968}" type="doc">
      <dgm:prSet loTypeId="urn:microsoft.com/office/officeart/2005/8/layout/pyramid3" loCatId="pyramid" qsTypeId="urn:microsoft.com/office/officeart/2005/8/quickstyle/simple1" qsCatId="simple" csTypeId="urn:microsoft.com/office/officeart/2005/8/colors/colorful4" csCatId="colorful" phldr="1"/>
      <dgm:spPr/>
    </dgm:pt>
    <dgm:pt modelId="{DB81A3E3-6B54-4DE5-BB46-CDB3DEC51875}">
      <dgm:prSet phldrT="[Text]" custT="1"/>
      <dgm:spPr>
        <a:solidFill>
          <a:srgbClr val="FF99FF"/>
        </a:solidFill>
      </dgm:spPr>
      <dgm:t>
        <a:bodyPr/>
        <a:lstStyle/>
        <a:p>
          <a:r>
            <a:rPr lang="es-PR" sz="2600" b="1" noProof="0">
              <a:effectLst>
                <a:outerShdw blurRad="38100" dist="38100" dir="2700000" algn="tl">
                  <a:srgbClr val="000000">
                    <a:alpha val="43137"/>
                  </a:srgbClr>
                </a:outerShdw>
              </a:effectLst>
            </a:rPr>
            <a:t>Salón regular</a:t>
          </a:r>
          <a:endParaRPr lang="es-PR" sz="2600" b="1" noProof="0" dirty="0">
            <a:effectLst>
              <a:outerShdw blurRad="38100" dist="38100" dir="2700000" algn="tl">
                <a:srgbClr val="000000">
                  <a:alpha val="43137"/>
                </a:srgbClr>
              </a:outerShdw>
            </a:effectLst>
          </a:endParaRPr>
        </a:p>
      </dgm:t>
    </dgm:pt>
    <dgm:pt modelId="{E3DD1228-3B9C-4C41-985C-AEABB8753005}" type="parTrans" cxnId="{58359C84-122A-4C88-A3AE-F8CB02B9A6F0}">
      <dgm:prSet/>
      <dgm:spPr/>
      <dgm:t>
        <a:bodyPr/>
        <a:lstStyle/>
        <a:p>
          <a:endParaRPr lang="es-PR" sz="2800" b="1" noProof="0">
            <a:solidFill>
              <a:schemeClr val="bg1"/>
            </a:solidFill>
            <a:effectLst>
              <a:outerShdw blurRad="38100" dist="38100" dir="2700000" algn="tl">
                <a:srgbClr val="000000">
                  <a:alpha val="43137"/>
                </a:srgbClr>
              </a:outerShdw>
            </a:effectLst>
          </a:endParaRPr>
        </a:p>
      </dgm:t>
    </dgm:pt>
    <dgm:pt modelId="{784C18F2-2FA1-4FA4-A314-A0A767BB5BF8}" type="sibTrans" cxnId="{58359C84-122A-4C88-A3AE-F8CB02B9A6F0}">
      <dgm:prSet/>
      <dgm:spPr/>
      <dgm:t>
        <a:bodyPr/>
        <a:lstStyle/>
        <a:p>
          <a:endParaRPr lang="es-PR" sz="2800" b="1" noProof="0">
            <a:solidFill>
              <a:schemeClr val="bg1"/>
            </a:solidFill>
            <a:effectLst>
              <a:outerShdw blurRad="38100" dist="38100" dir="2700000" algn="tl">
                <a:srgbClr val="000000">
                  <a:alpha val="43137"/>
                </a:srgbClr>
              </a:outerShdw>
            </a:effectLst>
          </a:endParaRPr>
        </a:p>
      </dgm:t>
    </dgm:pt>
    <dgm:pt modelId="{96E59097-5ACC-439E-8E40-936D3468E0B3}">
      <dgm:prSet phldrT="[Text]" custT="1"/>
      <dgm:spPr>
        <a:solidFill>
          <a:srgbClr val="CEFEEC"/>
        </a:solidFill>
      </dgm:spPr>
      <dgm:t>
        <a:bodyPr/>
        <a:lstStyle/>
        <a:p>
          <a:r>
            <a:rPr lang="es-PR" sz="2400" b="1" noProof="0">
              <a:effectLst>
                <a:outerShdw blurRad="38100" dist="38100" dir="2700000" algn="tl">
                  <a:srgbClr val="000000">
                    <a:alpha val="43137"/>
                  </a:srgbClr>
                </a:outerShdw>
              </a:effectLst>
              <a:latin typeface="+mn-lt"/>
            </a:rPr>
            <a:t>Salón especial</a:t>
          </a:r>
          <a:endParaRPr lang="es-PR" sz="2400" b="1" noProof="0" dirty="0">
            <a:effectLst>
              <a:outerShdw blurRad="38100" dist="38100" dir="2700000" algn="tl">
                <a:srgbClr val="000000">
                  <a:alpha val="43137"/>
                </a:srgbClr>
              </a:outerShdw>
            </a:effectLst>
            <a:latin typeface="+mn-lt"/>
          </a:endParaRPr>
        </a:p>
      </dgm:t>
    </dgm:pt>
    <dgm:pt modelId="{28675170-7E31-42A5-B4E4-309625374022}" type="parTrans" cxnId="{D91B6C46-7BEB-466B-B841-E61003453B05}">
      <dgm:prSet/>
      <dgm:spPr/>
      <dgm:t>
        <a:bodyPr/>
        <a:lstStyle/>
        <a:p>
          <a:endParaRPr lang="es-PR" sz="2800" b="1" noProof="0">
            <a:solidFill>
              <a:schemeClr val="bg1"/>
            </a:solidFill>
            <a:effectLst>
              <a:outerShdw blurRad="38100" dist="38100" dir="2700000" algn="tl">
                <a:srgbClr val="000000">
                  <a:alpha val="43137"/>
                </a:srgbClr>
              </a:outerShdw>
            </a:effectLst>
          </a:endParaRPr>
        </a:p>
      </dgm:t>
    </dgm:pt>
    <dgm:pt modelId="{0C200FBB-CC1A-485A-AC0D-DA781577D6CE}" type="sibTrans" cxnId="{D91B6C46-7BEB-466B-B841-E61003453B05}">
      <dgm:prSet/>
      <dgm:spPr/>
      <dgm:t>
        <a:bodyPr/>
        <a:lstStyle/>
        <a:p>
          <a:endParaRPr lang="es-PR" sz="2800" b="1" noProof="0">
            <a:solidFill>
              <a:schemeClr val="bg1"/>
            </a:solidFill>
            <a:effectLst>
              <a:outerShdw blurRad="38100" dist="38100" dir="2700000" algn="tl">
                <a:srgbClr val="000000">
                  <a:alpha val="43137"/>
                </a:srgbClr>
              </a:outerShdw>
            </a:effectLst>
          </a:endParaRPr>
        </a:p>
      </dgm:t>
    </dgm:pt>
    <dgm:pt modelId="{3A45902F-D0F6-448A-962F-BDA22E2A91B8}">
      <dgm:prSet phldrT="[Text]" custT="1"/>
      <dgm:spPr>
        <a:solidFill>
          <a:srgbClr val="EAFD8B"/>
        </a:solidFill>
      </dgm:spPr>
      <dgm:t>
        <a:bodyPr/>
        <a:lstStyle/>
        <a:p>
          <a:r>
            <a:rPr lang="es-PR" sz="2200" b="1" noProof="0" dirty="0">
              <a:effectLst>
                <a:outerShdw blurRad="38100" dist="38100" dir="2700000" algn="tl">
                  <a:srgbClr val="000000">
                    <a:alpha val="43137"/>
                  </a:srgbClr>
                </a:outerShdw>
              </a:effectLst>
            </a:rPr>
            <a:t>Escuela especial</a:t>
          </a:r>
        </a:p>
      </dgm:t>
    </dgm:pt>
    <dgm:pt modelId="{598C4E50-EF6A-4331-94CA-4C0C361E00BD}" type="parTrans" cxnId="{9EB126A7-01AF-4DC1-98C6-F71B3ECF1DAC}">
      <dgm:prSet/>
      <dgm:spPr/>
      <dgm:t>
        <a:bodyPr/>
        <a:lstStyle/>
        <a:p>
          <a:endParaRPr lang="es-PR" sz="2800" b="1" noProof="0">
            <a:solidFill>
              <a:schemeClr val="bg1"/>
            </a:solidFill>
            <a:effectLst>
              <a:outerShdw blurRad="38100" dist="38100" dir="2700000" algn="tl">
                <a:srgbClr val="000000">
                  <a:alpha val="43137"/>
                </a:srgbClr>
              </a:outerShdw>
            </a:effectLst>
          </a:endParaRPr>
        </a:p>
      </dgm:t>
    </dgm:pt>
    <dgm:pt modelId="{6F86D5C0-5BD7-4DED-BB1E-EA94B2812B8D}" type="sibTrans" cxnId="{9EB126A7-01AF-4DC1-98C6-F71B3ECF1DAC}">
      <dgm:prSet/>
      <dgm:spPr/>
      <dgm:t>
        <a:bodyPr/>
        <a:lstStyle/>
        <a:p>
          <a:endParaRPr lang="es-PR" sz="2800" b="1" noProof="0">
            <a:solidFill>
              <a:schemeClr val="bg1"/>
            </a:solidFill>
            <a:effectLst>
              <a:outerShdw blurRad="38100" dist="38100" dir="2700000" algn="tl">
                <a:srgbClr val="000000">
                  <a:alpha val="43137"/>
                </a:srgbClr>
              </a:outerShdw>
            </a:effectLst>
          </a:endParaRPr>
        </a:p>
      </dgm:t>
    </dgm:pt>
    <dgm:pt modelId="{C7136429-4729-4711-8762-00A4B45D92FD}">
      <dgm:prSet phldrT="[Text]" custT="1"/>
      <dgm:spPr>
        <a:solidFill>
          <a:srgbClr val="B8F6FE"/>
        </a:solidFill>
      </dgm:spPr>
      <dgm:t>
        <a:bodyPr/>
        <a:lstStyle/>
        <a:p>
          <a:r>
            <a:rPr lang="es-PR" sz="2000" b="1" noProof="0">
              <a:effectLst>
                <a:outerShdw blurRad="38100" dist="38100" dir="2700000" algn="tl">
                  <a:srgbClr val="000000">
                    <a:alpha val="43137"/>
                  </a:srgbClr>
                </a:outerShdw>
              </a:effectLst>
            </a:rPr>
            <a:t>Hogar</a:t>
          </a:r>
          <a:endParaRPr lang="es-PR" sz="2000" b="1" noProof="0" dirty="0">
            <a:effectLst>
              <a:outerShdw blurRad="38100" dist="38100" dir="2700000" algn="tl">
                <a:srgbClr val="000000">
                  <a:alpha val="43137"/>
                </a:srgbClr>
              </a:outerShdw>
            </a:effectLst>
          </a:endParaRPr>
        </a:p>
      </dgm:t>
    </dgm:pt>
    <dgm:pt modelId="{C88CC026-81D4-4260-BDA8-7860B55C8565}" type="parTrans" cxnId="{5C7D1EAA-DA7F-42E1-AFAC-126BDB5C05F1}">
      <dgm:prSet/>
      <dgm:spPr/>
      <dgm:t>
        <a:bodyPr/>
        <a:lstStyle/>
        <a:p>
          <a:endParaRPr lang="es-PR" sz="2800" b="1" noProof="0">
            <a:solidFill>
              <a:schemeClr val="bg1"/>
            </a:solidFill>
            <a:effectLst>
              <a:outerShdw blurRad="38100" dist="38100" dir="2700000" algn="tl">
                <a:srgbClr val="000000">
                  <a:alpha val="43137"/>
                </a:srgbClr>
              </a:outerShdw>
            </a:effectLst>
          </a:endParaRPr>
        </a:p>
      </dgm:t>
    </dgm:pt>
    <dgm:pt modelId="{D8CEA2F6-7A9C-427F-9A3E-2C3F05D2C35B}" type="sibTrans" cxnId="{5C7D1EAA-DA7F-42E1-AFAC-126BDB5C05F1}">
      <dgm:prSet/>
      <dgm:spPr/>
      <dgm:t>
        <a:bodyPr/>
        <a:lstStyle/>
        <a:p>
          <a:endParaRPr lang="es-PR" sz="2800" b="1" noProof="0">
            <a:solidFill>
              <a:schemeClr val="bg1"/>
            </a:solidFill>
            <a:effectLst>
              <a:outerShdw blurRad="38100" dist="38100" dir="2700000" algn="tl">
                <a:srgbClr val="000000">
                  <a:alpha val="43137"/>
                </a:srgbClr>
              </a:outerShdw>
            </a:effectLst>
          </a:endParaRPr>
        </a:p>
      </dgm:t>
    </dgm:pt>
    <dgm:pt modelId="{905C4727-6DC5-45D2-8160-BCCE14D28276}">
      <dgm:prSet phldrT="[Text]" custT="1"/>
      <dgm:spPr>
        <a:solidFill>
          <a:schemeClr val="accent4">
            <a:lumMod val="20000"/>
            <a:lumOff val="80000"/>
          </a:schemeClr>
        </a:solidFill>
      </dgm:spPr>
      <dgm:t>
        <a:bodyPr/>
        <a:lstStyle/>
        <a:p>
          <a:r>
            <a:rPr lang="es-PR" sz="1800" b="1" noProof="0" dirty="0">
              <a:effectLst>
                <a:outerShdw blurRad="38100" dist="38100" dir="2700000" algn="tl">
                  <a:srgbClr val="000000">
                    <a:alpha val="43137"/>
                  </a:srgbClr>
                </a:outerShdw>
              </a:effectLst>
            </a:rPr>
            <a:t>Hospital</a:t>
          </a:r>
        </a:p>
      </dgm:t>
    </dgm:pt>
    <dgm:pt modelId="{E7F7F503-C6BB-45D6-97E6-375EB0A4A2C9}" type="parTrans" cxnId="{11B6CC75-9D4C-4261-B9EE-36D4C9855E02}">
      <dgm:prSet/>
      <dgm:spPr/>
      <dgm:t>
        <a:bodyPr/>
        <a:lstStyle/>
        <a:p>
          <a:endParaRPr lang="es-PR" sz="2800" b="1" noProof="0">
            <a:solidFill>
              <a:schemeClr val="bg1"/>
            </a:solidFill>
            <a:effectLst>
              <a:outerShdw blurRad="38100" dist="38100" dir="2700000" algn="tl">
                <a:srgbClr val="000000">
                  <a:alpha val="43137"/>
                </a:srgbClr>
              </a:outerShdw>
            </a:effectLst>
          </a:endParaRPr>
        </a:p>
      </dgm:t>
    </dgm:pt>
    <dgm:pt modelId="{BB523BB7-71FC-40BD-80D0-6D0E5B513AA9}" type="sibTrans" cxnId="{11B6CC75-9D4C-4261-B9EE-36D4C9855E02}">
      <dgm:prSet/>
      <dgm:spPr/>
      <dgm:t>
        <a:bodyPr/>
        <a:lstStyle/>
        <a:p>
          <a:endParaRPr lang="es-PR" sz="2800" b="1" noProof="0">
            <a:solidFill>
              <a:schemeClr val="bg1"/>
            </a:solidFill>
            <a:effectLst>
              <a:outerShdw blurRad="38100" dist="38100" dir="2700000" algn="tl">
                <a:srgbClr val="000000">
                  <a:alpha val="43137"/>
                </a:srgbClr>
              </a:outerShdw>
            </a:effectLst>
          </a:endParaRPr>
        </a:p>
      </dgm:t>
    </dgm:pt>
    <dgm:pt modelId="{79F8A393-6A53-41A6-BAEB-BCE6C6369C9F}">
      <dgm:prSet phldrT="[Text]" custT="1"/>
      <dgm:spPr>
        <a:solidFill>
          <a:srgbClr val="F1B5C8"/>
        </a:solidFill>
      </dgm:spPr>
      <dgm:t>
        <a:bodyPr/>
        <a:lstStyle/>
        <a:p>
          <a:endParaRPr lang="es-PR" sz="2000" b="1" noProof="0">
            <a:solidFill>
              <a:schemeClr val="bg1"/>
            </a:solidFill>
            <a:effectLst>
              <a:outerShdw blurRad="38100" dist="38100" dir="2700000" algn="tl">
                <a:srgbClr val="000000">
                  <a:alpha val="43137"/>
                </a:srgbClr>
              </a:outerShdw>
            </a:effectLst>
          </a:endParaRPr>
        </a:p>
      </dgm:t>
    </dgm:pt>
    <dgm:pt modelId="{5A9C0454-0778-4218-9FBE-A8A1511AF7D5}" type="parTrans" cxnId="{D46B2F05-B57C-4736-A98B-6301BAFFBE5F}">
      <dgm:prSet/>
      <dgm:spPr/>
      <dgm:t>
        <a:bodyPr/>
        <a:lstStyle/>
        <a:p>
          <a:endParaRPr lang="es-PR" sz="2800" b="1" noProof="0">
            <a:solidFill>
              <a:schemeClr val="bg1"/>
            </a:solidFill>
            <a:effectLst>
              <a:outerShdw blurRad="38100" dist="38100" dir="2700000" algn="tl">
                <a:srgbClr val="000000">
                  <a:alpha val="43137"/>
                </a:srgbClr>
              </a:outerShdw>
            </a:effectLst>
          </a:endParaRPr>
        </a:p>
      </dgm:t>
    </dgm:pt>
    <dgm:pt modelId="{D74E6D34-DED5-4379-BD92-3B7CD8C5ABAF}" type="sibTrans" cxnId="{D46B2F05-B57C-4736-A98B-6301BAFFBE5F}">
      <dgm:prSet/>
      <dgm:spPr/>
      <dgm:t>
        <a:bodyPr/>
        <a:lstStyle/>
        <a:p>
          <a:endParaRPr lang="es-PR" sz="2800" b="1" noProof="0">
            <a:solidFill>
              <a:schemeClr val="bg1"/>
            </a:solidFill>
            <a:effectLst>
              <a:outerShdw blurRad="38100" dist="38100" dir="2700000" algn="tl">
                <a:srgbClr val="000000">
                  <a:alpha val="43137"/>
                </a:srgbClr>
              </a:outerShdw>
            </a:effectLst>
          </a:endParaRPr>
        </a:p>
      </dgm:t>
    </dgm:pt>
    <dgm:pt modelId="{6193DD83-3356-4C95-B7C6-18121D07B4F0}" type="pres">
      <dgm:prSet presAssocID="{3B133BED-5DD7-4E8B-9224-20EE08E29968}" presName="Name0" presStyleCnt="0">
        <dgm:presLayoutVars>
          <dgm:dir/>
          <dgm:animLvl val="lvl"/>
          <dgm:resizeHandles val="exact"/>
        </dgm:presLayoutVars>
      </dgm:prSet>
      <dgm:spPr/>
    </dgm:pt>
    <dgm:pt modelId="{F13AB60A-9845-4ED3-AB8D-D6280A48A983}" type="pres">
      <dgm:prSet presAssocID="{DB81A3E3-6B54-4DE5-BB46-CDB3DEC51875}" presName="Name8" presStyleCnt="0"/>
      <dgm:spPr/>
    </dgm:pt>
    <dgm:pt modelId="{EE5DD809-A4D4-4DEB-A866-A993C25A5311}" type="pres">
      <dgm:prSet presAssocID="{DB81A3E3-6B54-4DE5-BB46-CDB3DEC51875}" presName="level" presStyleLbl="node1" presStyleIdx="0" presStyleCnt="6" custScaleY="100429" custLinFactNeighborX="-210">
        <dgm:presLayoutVars>
          <dgm:chMax val="1"/>
          <dgm:bulletEnabled val="1"/>
        </dgm:presLayoutVars>
      </dgm:prSet>
      <dgm:spPr/>
    </dgm:pt>
    <dgm:pt modelId="{D7FABD71-2960-498F-B318-509C394992EE}" type="pres">
      <dgm:prSet presAssocID="{DB81A3E3-6B54-4DE5-BB46-CDB3DEC51875}" presName="levelTx" presStyleLbl="revTx" presStyleIdx="0" presStyleCnt="0">
        <dgm:presLayoutVars>
          <dgm:chMax val="1"/>
          <dgm:bulletEnabled val="1"/>
        </dgm:presLayoutVars>
      </dgm:prSet>
      <dgm:spPr/>
    </dgm:pt>
    <dgm:pt modelId="{21B5E887-78DA-4325-8F49-F302D9348FCC}" type="pres">
      <dgm:prSet presAssocID="{96E59097-5ACC-439E-8E40-936D3468E0B3}" presName="Name8" presStyleCnt="0"/>
      <dgm:spPr/>
    </dgm:pt>
    <dgm:pt modelId="{BBD86CFF-0074-4FD7-A7BF-9D86D63030BC}" type="pres">
      <dgm:prSet presAssocID="{96E59097-5ACC-439E-8E40-936D3468E0B3}" presName="level" presStyleLbl="node1" presStyleIdx="1" presStyleCnt="6" custScaleY="104244">
        <dgm:presLayoutVars>
          <dgm:chMax val="1"/>
          <dgm:bulletEnabled val="1"/>
        </dgm:presLayoutVars>
      </dgm:prSet>
      <dgm:spPr/>
    </dgm:pt>
    <dgm:pt modelId="{8B63304C-1FF3-4EC4-B6EF-DB9851BCE4F5}" type="pres">
      <dgm:prSet presAssocID="{96E59097-5ACC-439E-8E40-936D3468E0B3}" presName="levelTx" presStyleLbl="revTx" presStyleIdx="0" presStyleCnt="0">
        <dgm:presLayoutVars>
          <dgm:chMax val="1"/>
          <dgm:bulletEnabled val="1"/>
        </dgm:presLayoutVars>
      </dgm:prSet>
      <dgm:spPr/>
    </dgm:pt>
    <dgm:pt modelId="{DF1C8B8E-4384-4DE9-96A8-61D716CF6738}" type="pres">
      <dgm:prSet presAssocID="{3A45902F-D0F6-448A-962F-BDA22E2A91B8}" presName="Name8" presStyleCnt="0"/>
      <dgm:spPr/>
    </dgm:pt>
    <dgm:pt modelId="{C99F1C37-B2E1-4367-BE8C-AB2BDCC1D6CF}" type="pres">
      <dgm:prSet presAssocID="{3A45902F-D0F6-448A-962F-BDA22E2A91B8}" presName="level" presStyleLbl="node1" presStyleIdx="2" presStyleCnt="6">
        <dgm:presLayoutVars>
          <dgm:chMax val="1"/>
          <dgm:bulletEnabled val="1"/>
        </dgm:presLayoutVars>
      </dgm:prSet>
      <dgm:spPr/>
    </dgm:pt>
    <dgm:pt modelId="{588363FD-323D-4E48-B0E4-F6E1E63B06C1}" type="pres">
      <dgm:prSet presAssocID="{3A45902F-D0F6-448A-962F-BDA22E2A91B8}" presName="levelTx" presStyleLbl="revTx" presStyleIdx="0" presStyleCnt="0">
        <dgm:presLayoutVars>
          <dgm:chMax val="1"/>
          <dgm:bulletEnabled val="1"/>
        </dgm:presLayoutVars>
      </dgm:prSet>
      <dgm:spPr/>
    </dgm:pt>
    <dgm:pt modelId="{D242667B-A528-4010-B7AD-791338DB5C60}" type="pres">
      <dgm:prSet presAssocID="{C7136429-4729-4711-8762-00A4B45D92FD}" presName="Name8" presStyleCnt="0"/>
      <dgm:spPr/>
    </dgm:pt>
    <dgm:pt modelId="{547654FF-3455-4ADF-A44A-5A2E9A5DAD9D}" type="pres">
      <dgm:prSet presAssocID="{C7136429-4729-4711-8762-00A4B45D92FD}" presName="level" presStyleLbl="node1" presStyleIdx="3" presStyleCnt="6">
        <dgm:presLayoutVars>
          <dgm:chMax val="1"/>
          <dgm:bulletEnabled val="1"/>
        </dgm:presLayoutVars>
      </dgm:prSet>
      <dgm:spPr/>
    </dgm:pt>
    <dgm:pt modelId="{61BFDB90-409F-41C7-AECA-D594A11D8091}" type="pres">
      <dgm:prSet presAssocID="{C7136429-4729-4711-8762-00A4B45D92FD}" presName="levelTx" presStyleLbl="revTx" presStyleIdx="0" presStyleCnt="0">
        <dgm:presLayoutVars>
          <dgm:chMax val="1"/>
          <dgm:bulletEnabled val="1"/>
        </dgm:presLayoutVars>
      </dgm:prSet>
      <dgm:spPr/>
    </dgm:pt>
    <dgm:pt modelId="{327263B3-38F8-4C01-8E47-AD7A0C762141}" type="pres">
      <dgm:prSet presAssocID="{905C4727-6DC5-45D2-8160-BCCE14D28276}" presName="Name8" presStyleCnt="0"/>
      <dgm:spPr/>
    </dgm:pt>
    <dgm:pt modelId="{748E8691-3424-4CF2-A971-FD3F07785E67}" type="pres">
      <dgm:prSet presAssocID="{905C4727-6DC5-45D2-8160-BCCE14D28276}" presName="level" presStyleLbl="node1" presStyleIdx="4" presStyleCnt="6">
        <dgm:presLayoutVars>
          <dgm:chMax val="1"/>
          <dgm:bulletEnabled val="1"/>
        </dgm:presLayoutVars>
      </dgm:prSet>
      <dgm:spPr/>
    </dgm:pt>
    <dgm:pt modelId="{5E3F1F89-4893-44C9-A2FA-CDFC49754585}" type="pres">
      <dgm:prSet presAssocID="{905C4727-6DC5-45D2-8160-BCCE14D28276}" presName="levelTx" presStyleLbl="revTx" presStyleIdx="0" presStyleCnt="0">
        <dgm:presLayoutVars>
          <dgm:chMax val="1"/>
          <dgm:bulletEnabled val="1"/>
        </dgm:presLayoutVars>
      </dgm:prSet>
      <dgm:spPr/>
    </dgm:pt>
    <dgm:pt modelId="{711EFC1B-E7A6-4005-8085-E9BE79FE4580}" type="pres">
      <dgm:prSet presAssocID="{79F8A393-6A53-41A6-BAEB-BCE6C6369C9F}" presName="Name8" presStyleCnt="0"/>
      <dgm:spPr/>
    </dgm:pt>
    <dgm:pt modelId="{2F97A771-75B0-4D16-9F2D-121DA22D2029}" type="pres">
      <dgm:prSet presAssocID="{79F8A393-6A53-41A6-BAEB-BCE6C6369C9F}" presName="level" presStyleLbl="node1" presStyleIdx="5" presStyleCnt="6">
        <dgm:presLayoutVars>
          <dgm:chMax val="1"/>
          <dgm:bulletEnabled val="1"/>
        </dgm:presLayoutVars>
      </dgm:prSet>
      <dgm:spPr/>
    </dgm:pt>
    <dgm:pt modelId="{EDADA668-66EC-4AE2-B0EC-2176C5A76ADF}" type="pres">
      <dgm:prSet presAssocID="{79F8A393-6A53-41A6-BAEB-BCE6C6369C9F}" presName="levelTx" presStyleLbl="revTx" presStyleIdx="0" presStyleCnt="0">
        <dgm:presLayoutVars>
          <dgm:chMax val="1"/>
          <dgm:bulletEnabled val="1"/>
        </dgm:presLayoutVars>
      </dgm:prSet>
      <dgm:spPr/>
    </dgm:pt>
  </dgm:ptLst>
  <dgm:cxnLst>
    <dgm:cxn modelId="{D46B2F05-B57C-4736-A98B-6301BAFFBE5F}" srcId="{3B133BED-5DD7-4E8B-9224-20EE08E29968}" destId="{79F8A393-6A53-41A6-BAEB-BCE6C6369C9F}" srcOrd="5" destOrd="0" parTransId="{5A9C0454-0778-4218-9FBE-A8A1511AF7D5}" sibTransId="{D74E6D34-DED5-4379-BD92-3B7CD8C5ABAF}"/>
    <dgm:cxn modelId="{E8545B0D-9A19-4F38-8389-A3828077BF33}" type="presOf" srcId="{C7136429-4729-4711-8762-00A4B45D92FD}" destId="{61BFDB90-409F-41C7-AECA-D594A11D8091}" srcOrd="1" destOrd="0" presId="urn:microsoft.com/office/officeart/2005/8/layout/pyramid3"/>
    <dgm:cxn modelId="{EF534F0D-2751-4D2C-BAA3-A9DDB14BDC20}" type="presOf" srcId="{DB81A3E3-6B54-4DE5-BB46-CDB3DEC51875}" destId="{D7FABD71-2960-498F-B318-509C394992EE}" srcOrd="1" destOrd="0" presId="urn:microsoft.com/office/officeart/2005/8/layout/pyramid3"/>
    <dgm:cxn modelId="{BF41B620-513C-420E-8DDD-E41309D6E959}" type="presOf" srcId="{3A45902F-D0F6-448A-962F-BDA22E2A91B8}" destId="{C99F1C37-B2E1-4367-BE8C-AB2BDCC1D6CF}" srcOrd="0" destOrd="0" presId="urn:microsoft.com/office/officeart/2005/8/layout/pyramid3"/>
    <dgm:cxn modelId="{D329BA35-1239-47AD-82B6-EF1A7823B2CA}" type="presOf" srcId="{905C4727-6DC5-45D2-8160-BCCE14D28276}" destId="{748E8691-3424-4CF2-A971-FD3F07785E67}" srcOrd="0" destOrd="0" presId="urn:microsoft.com/office/officeart/2005/8/layout/pyramid3"/>
    <dgm:cxn modelId="{D91B6C46-7BEB-466B-B841-E61003453B05}" srcId="{3B133BED-5DD7-4E8B-9224-20EE08E29968}" destId="{96E59097-5ACC-439E-8E40-936D3468E0B3}" srcOrd="1" destOrd="0" parTransId="{28675170-7E31-42A5-B4E4-309625374022}" sibTransId="{0C200FBB-CC1A-485A-AC0D-DA781577D6CE}"/>
    <dgm:cxn modelId="{11B6CC75-9D4C-4261-B9EE-36D4C9855E02}" srcId="{3B133BED-5DD7-4E8B-9224-20EE08E29968}" destId="{905C4727-6DC5-45D2-8160-BCCE14D28276}" srcOrd="4" destOrd="0" parTransId="{E7F7F503-C6BB-45D6-97E6-375EB0A4A2C9}" sibTransId="{BB523BB7-71FC-40BD-80D0-6D0E5B513AA9}"/>
    <dgm:cxn modelId="{72AA8B82-DC3D-40A2-8F4C-DCE46FE8FBB3}" type="presOf" srcId="{C7136429-4729-4711-8762-00A4B45D92FD}" destId="{547654FF-3455-4ADF-A44A-5A2E9A5DAD9D}" srcOrd="0" destOrd="0" presId="urn:microsoft.com/office/officeart/2005/8/layout/pyramid3"/>
    <dgm:cxn modelId="{58359C84-122A-4C88-A3AE-F8CB02B9A6F0}" srcId="{3B133BED-5DD7-4E8B-9224-20EE08E29968}" destId="{DB81A3E3-6B54-4DE5-BB46-CDB3DEC51875}" srcOrd="0" destOrd="0" parTransId="{E3DD1228-3B9C-4C41-985C-AEABB8753005}" sibTransId="{784C18F2-2FA1-4FA4-A314-A0A767BB5BF8}"/>
    <dgm:cxn modelId="{3A5C8093-C09A-4F7B-A46C-C7D770AB4995}" type="presOf" srcId="{905C4727-6DC5-45D2-8160-BCCE14D28276}" destId="{5E3F1F89-4893-44C9-A2FA-CDFC49754585}" srcOrd="1" destOrd="0" presId="urn:microsoft.com/office/officeart/2005/8/layout/pyramid3"/>
    <dgm:cxn modelId="{9EB126A7-01AF-4DC1-98C6-F71B3ECF1DAC}" srcId="{3B133BED-5DD7-4E8B-9224-20EE08E29968}" destId="{3A45902F-D0F6-448A-962F-BDA22E2A91B8}" srcOrd="2" destOrd="0" parTransId="{598C4E50-EF6A-4331-94CA-4C0C361E00BD}" sibTransId="{6F86D5C0-5BD7-4DED-BB1E-EA94B2812B8D}"/>
    <dgm:cxn modelId="{5C7D1EAA-DA7F-42E1-AFAC-126BDB5C05F1}" srcId="{3B133BED-5DD7-4E8B-9224-20EE08E29968}" destId="{C7136429-4729-4711-8762-00A4B45D92FD}" srcOrd="3" destOrd="0" parTransId="{C88CC026-81D4-4260-BDA8-7860B55C8565}" sibTransId="{D8CEA2F6-7A9C-427F-9A3E-2C3F05D2C35B}"/>
    <dgm:cxn modelId="{189114B5-1358-49B4-A086-99057A650CC8}" type="presOf" srcId="{79F8A393-6A53-41A6-BAEB-BCE6C6369C9F}" destId="{EDADA668-66EC-4AE2-B0EC-2176C5A76ADF}" srcOrd="1" destOrd="0" presId="urn:microsoft.com/office/officeart/2005/8/layout/pyramid3"/>
    <dgm:cxn modelId="{FD92DAC4-AD9A-467C-81FE-7DDA339A154B}" type="presOf" srcId="{3B133BED-5DD7-4E8B-9224-20EE08E29968}" destId="{6193DD83-3356-4C95-B7C6-18121D07B4F0}" srcOrd="0" destOrd="0" presId="urn:microsoft.com/office/officeart/2005/8/layout/pyramid3"/>
    <dgm:cxn modelId="{620306C5-6B22-407C-8D84-D97C9A0BE552}" type="presOf" srcId="{96E59097-5ACC-439E-8E40-936D3468E0B3}" destId="{BBD86CFF-0074-4FD7-A7BF-9D86D63030BC}" srcOrd="0" destOrd="0" presId="urn:microsoft.com/office/officeart/2005/8/layout/pyramid3"/>
    <dgm:cxn modelId="{982123CF-64F6-4B1C-88CA-1610EF3113C8}" type="presOf" srcId="{79F8A393-6A53-41A6-BAEB-BCE6C6369C9F}" destId="{2F97A771-75B0-4D16-9F2D-121DA22D2029}" srcOrd="0" destOrd="0" presId="urn:microsoft.com/office/officeart/2005/8/layout/pyramid3"/>
    <dgm:cxn modelId="{E3DE5DD3-CE88-4057-A758-6AA35C8EDD00}" type="presOf" srcId="{DB81A3E3-6B54-4DE5-BB46-CDB3DEC51875}" destId="{EE5DD809-A4D4-4DEB-A866-A993C25A5311}" srcOrd="0" destOrd="0" presId="urn:microsoft.com/office/officeart/2005/8/layout/pyramid3"/>
    <dgm:cxn modelId="{6557A0E4-6706-487A-8652-4ACC2FC078F8}" type="presOf" srcId="{3A45902F-D0F6-448A-962F-BDA22E2A91B8}" destId="{588363FD-323D-4E48-B0E4-F6E1E63B06C1}" srcOrd="1" destOrd="0" presId="urn:microsoft.com/office/officeart/2005/8/layout/pyramid3"/>
    <dgm:cxn modelId="{0F7847FD-BDAD-424F-A620-6F9A49D56905}" type="presOf" srcId="{96E59097-5ACC-439E-8E40-936D3468E0B3}" destId="{8B63304C-1FF3-4EC4-B6EF-DB9851BCE4F5}" srcOrd="1" destOrd="0" presId="urn:microsoft.com/office/officeart/2005/8/layout/pyramid3"/>
    <dgm:cxn modelId="{4270BA90-9231-4949-99CD-4770D2222801}" type="presParOf" srcId="{6193DD83-3356-4C95-B7C6-18121D07B4F0}" destId="{F13AB60A-9845-4ED3-AB8D-D6280A48A983}" srcOrd="0" destOrd="0" presId="urn:microsoft.com/office/officeart/2005/8/layout/pyramid3"/>
    <dgm:cxn modelId="{61E7E32C-3E28-4025-B99F-8C179A261F3D}" type="presParOf" srcId="{F13AB60A-9845-4ED3-AB8D-D6280A48A983}" destId="{EE5DD809-A4D4-4DEB-A866-A993C25A5311}" srcOrd="0" destOrd="0" presId="urn:microsoft.com/office/officeart/2005/8/layout/pyramid3"/>
    <dgm:cxn modelId="{1DF7D77C-C8CD-47B9-8917-514017B9246C}" type="presParOf" srcId="{F13AB60A-9845-4ED3-AB8D-D6280A48A983}" destId="{D7FABD71-2960-498F-B318-509C394992EE}" srcOrd="1" destOrd="0" presId="urn:microsoft.com/office/officeart/2005/8/layout/pyramid3"/>
    <dgm:cxn modelId="{6EBE2052-2BBF-4194-99FA-D694F27817D1}" type="presParOf" srcId="{6193DD83-3356-4C95-B7C6-18121D07B4F0}" destId="{21B5E887-78DA-4325-8F49-F302D9348FCC}" srcOrd="1" destOrd="0" presId="urn:microsoft.com/office/officeart/2005/8/layout/pyramid3"/>
    <dgm:cxn modelId="{FC06E715-128B-4BDB-A231-86A8E0760130}" type="presParOf" srcId="{21B5E887-78DA-4325-8F49-F302D9348FCC}" destId="{BBD86CFF-0074-4FD7-A7BF-9D86D63030BC}" srcOrd="0" destOrd="0" presId="urn:microsoft.com/office/officeart/2005/8/layout/pyramid3"/>
    <dgm:cxn modelId="{89F83A00-0157-42EF-A60B-7927A14112CA}" type="presParOf" srcId="{21B5E887-78DA-4325-8F49-F302D9348FCC}" destId="{8B63304C-1FF3-4EC4-B6EF-DB9851BCE4F5}" srcOrd="1" destOrd="0" presId="urn:microsoft.com/office/officeart/2005/8/layout/pyramid3"/>
    <dgm:cxn modelId="{586CDFEF-1D60-41CC-9D81-D46F4B1667CC}" type="presParOf" srcId="{6193DD83-3356-4C95-B7C6-18121D07B4F0}" destId="{DF1C8B8E-4384-4DE9-96A8-61D716CF6738}" srcOrd="2" destOrd="0" presId="urn:microsoft.com/office/officeart/2005/8/layout/pyramid3"/>
    <dgm:cxn modelId="{3021566E-2E96-4FA5-AB5E-08F049CCA8AB}" type="presParOf" srcId="{DF1C8B8E-4384-4DE9-96A8-61D716CF6738}" destId="{C99F1C37-B2E1-4367-BE8C-AB2BDCC1D6CF}" srcOrd="0" destOrd="0" presId="urn:microsoft.com/office/officeart/2005/8/layout/pyramid3"/>
    <dgm:cxn modelId="{786FC6FC-3408-461E-B92E-4D2C3FEC46EC}" type="presParOf" srcId="{DF1C8B8E-4384-4DE9-96A8-61D716CF6738}" destId="{588363FD-323D-4E48-B0E4-F6E1E63B06C1}" srcOrd="1" destOrd="0" presId="urn:microsoft.com/office/officeart/2005/8/layout/pyramid3"/>
    <dgm:cxn modelId="{9A446BA6-9131-4530-9C22-ACB70D6311E5}" type="presParOf" srcId="{6193DD83-3356-4C95-B7C6-18121D07B4F0}" destId="{D242667B-A528-4010-B7AD-791338DB5C60}" srcOrd="3" destOrd="0" presId="urn:microsoft.com/office/officeart/2005/8/layout/pyramid3"/>
    <dgm:cxn modelId="{68A800F1-03C7-4B5C-9648-35634F719A6E}" type="presParOf" srcId="{D242667B-A528-4010-B7AD-791338DB5C60}" destId="{547654FF-3455-4ADF-A44A-5A2E9A5DAD9D}" srcOrd="0" destOrd="0" presId="urn:microsoft.com/office/officeart/2005/8/layout/pyramid3"/>
    <dgm:cxn modelId="{45E38BE3-FC2B-497E-A331-F9901ECA8496}" type="presParOf" srcId="{D242667B-A528-4010-B7AD-791338DB5C60}" destId="{61BFDB90-409F-41C7-AECA-D594A11D8091}" srcOrd="1" destOrd="0" presId="urn:microsoft.com/office/officeart/2005/8/layout/pyramid3"/>
    <dgm:cxn modelId="{CE204210-1ECA-44E2-8D0A-C0A7C49DA1CE}" type="presParOf" srcId="{6193DD83-3356-4C95-B7C6-18121D07B4F0}" destId="{327263B3-38F8-4C01-8E47-AD7A0C762141}" srcOrd="4" destOrd="0" presId="urn:microsoft.com/office/officeart/2005/8/layout/pyramid3"/>
    <dgm:cxn modelId="{6BA5407E-B0EC-429B-A002-01E12ADF3F5D}" type="presParOf" srcId="{327263B3-38F8-4C01-8E47-AD7A0C762141}" destId="{748E8691-3424-4CF2-A971-FD3F07785E67}" srcOrd="0" destOrd="0" presId="urn:microsoft.com/office/officeart/2005/8/layout/pyramid3"/>
    <dgm:cxn modelId="{91792633-6C8A-48BE-A2D3-4A9346694830}" type="presParOf" srcId="{327263B3-38F8-4C01-8E47-AD7A0C762141}" destId="{5E3F1F89-4893-44C9-A2FA-CDFC49754585}" srcOrd="1" destOrd="0" presId="urn:microsoft.com/office/officeart/2005/8/layout/pyramid3"/>
    <dgm:cxn modelId="{208E4E06-55A0-4BE4-AFAE-EF43A1879914}" type="presParOf" srcId="{6193DD83-3356-4C95-B7C6-18121D07B4F0}" destId="{711EFC1B-E7A6-4005-8085-E9BE79FE4580}" srcOrd="5" destOrd="0" presId="urn:microsoft.com/office/officeart/2005/8/layout/pyramid3"/>
    <dgm:cxn modelId="{BFC7BD6B-54A6-4C35-A0B2-C7B2982D19E1}" type="presParOf" srcId="{711EFC1B-E7A6-4005-8085-E9BE79FE4580}" destId="{2F97A771-75B0-4D16-9F2D-121DA22D2029}" srcOrd="0" destOrd="0" presId="urn:microsoft.com/office/officeart/2005/8/layout/pyramid3"/>
    <dgm:cxn modelId="{8FF6556A-ACA0-40F7-9069-FA33403DC5FF}" type="presParOf" srcId="{711EFC1B-E7A6-4005-8085-E9BE79FE4580}" destId="{EDADA668-66EC-4AE2-B0EC-2176C5A76ADF}"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0842454-DE18-4379-8A25-C8FA7567130D}"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PR"/>
        </a:p>
      </dgm:t>
    </dgm:pt>
    <dgm:pt modelId="{3ABD1499-1517-4B3C-ADA5-45FE2FB58632}">
      <dgm:prSet phldrT="[Text]" custT="1"/>
      <dgm:spPr/>
      <dgm:t>
        <a:bodyPr/>
        <a:lstStyle/>
        <a:p>
          <a:r>
            <a:rPr lang="es-PR" sz="3200" dirty="0"/>
            <a:t>Dos modelos educativos</a:t>
          </a:r>
        </a:p>
      </dgm:t>
    </dgm:pt>
    <dgm:pt modelId="{77DAE17E-5A71-4224-B8BF-1E00F2FB2EA9}" type="parTrans" cxnId="{1AD90B79-EB2B-4668-9BF0-BCCC2042AE7D}">
      <dgm:prSet/>
      <dgm:spPr/>
      <dgm:t>
        <a:bodyPr/>
        <a:lstStyle/>
        <a:p>
          <a:endParaRPr lang="es-PR"/>
        </a:p>
      </dgm:t>
    </dgm:pt>
    <dgm:pt modelId="{86796CB3-4E4D-4C18-B66F-D4336C2B1622}" type="sibTrans" cxnId="{1AD90B79-EB2B-4668-9BF0-BCCC2042AE7D}">
      <dgm:prSet/>
      <dgm:spPr/>
      <dgm:t>
        <a:bodyPr/>
        <a:lstStyle/>
        <a:p>
          <a:endParaRPr lang="es-PR"/>
        </a:p>
      </dgm:t>
    </dgm:pt>
    <dgm:pt modelId="{A2821329-5EE1-464C-AD15-0084ED4917FA}">
      <dgm:prSet phldrT="[Text]" custT="1"/>
      <dgm:spPr/>
      <dgm:t>
        <a:bodyPr/>
        <a:lstStyle/>
        <a:p>
          <a:r>
            <a:rPr lang="es-ES" sz="1800" b="1" dirty="0">
              <a:solidFill>
                <a:schemeClr val="tx1"/>
              </a:solidFill>
            </a:rPr>
            <a:t>Salón Regular con Servicios Suplementarios</a:t>
          </a:r>
          <a:endParaRPr lang="es-PR" sz="1800" dirty="0">
            <a:solidFill>
              <a:schemeClr val="tx1"/>
            </a:solidFill>
          </a:endParaRPr>
        </a:p>
      </dgm:t>
    </dgm:pt>
    <dgm:pt modelId="{3DE2F36B-2EAD-4D76-A6F3-B6382BA30BF3}" type="parTrans" cxnId="{00088771-229E-4B53-998A-1D38CC2A813D}">
      <dgm:prSet/>
      <dgm:spPr/>
      <dgm:t>
        <a:bodyPr/>
        <a:lstStyle/>
        <a:p>
          <a:endParaRPr lang="es-PR"/>
        </a:p>
      </dgm:t>
    </dgm:pt>
    <dgm:pt modelId="{190C1AC4-7332-4173-9875-D463D419C5AC}" type="sibTrans" cxnId="{00088771-229E-4B53-998A-1D38CC2A813D}">
      <dgm:prSet/>
      <dgm:spPr/>
      <dgm:t>
        <a:bodyPr/>
        <a:lstStyle/>
        <a:p>
          <a:endParaRPr lang="es-PR"/>
        </a:p>
      </dgm:t>
    </dgm:pt>
    <dgm:pt modelId="{B7931DA8-57A7-4CB4-92F2-371E856F084A}">
      <dgm:prSet phldrT="[Text]" custT="1"/>
      <dgm:spPr/>
      <dgm:t>
        <a:bodyPr/>
        <a:lstStyle/>
        <a:p>
          <a:r>
            <a:rPr lang="es-ES" sz="1800" b="1" dirty="0">
              <a:solidFill>
                <a:schemeClr val="tx1"/>
              </a:solidFill>
            </a:rPr>
            <a:t>Salón Regular con Servicios Relacionados</a:t>
          </a:r>
          <a:endParaRPr lang="es-PR" sz="1800" dirty="0">
            <a:solidFill>
              <a:schemeClr val="tx1"/>
            </a:solidFill>
          </a:endParaRPr>
        </a:p>
      </dgm:t>
    </dgm:pt>
    <dgm:pt modelId="{CDA530AD-5FE2-4A7A-A200-B31E63F8C93D}" type="sibTrans" cxnId="{32CBECB9-8598-4411-B04D-566542D84C72}">
      <dgm:prSet/>
      <dgm:spPr/>
      <dgm:t>
        <a:bodyPr/>
        <a:lstStyle/>
        <a:p>
          <a:endParaRPr lang="es-PR"/>
        </a:p>
      </dgm:t>
    </dgm:pt>
    <dgm:pt modelId="{05A89986-5F5E-432F-9741-281069509130}" type="parTrans" cxnId="{32CBECB9-8598-4411-B04D-566542D84C72}">
      <dgm:prSet/>
      <dgm:spPr/>
      <dgm:t>
        <a:bodyPr/>
        <a:lstStyle/>
        <a:p>
          <a:endParaRPr lang="es-PR"/>
        </a:p>
      </dgm:t>
    </dgm:pt>
    <dgm:pt modelId="{4008BE6F-890D-4DAC-B8F7-9BC266E5AC4E}" type="pres">
      <dgm:prSet presAssocID="{D0842454-DE18-4379-8A25-C8FA7567130D}" presName="Name0" presStyleCnt="0">
        <dgm:presLayoutVars>
          <dgm:dir/>
        </dgm:presLayoutVars>
      </dgm:prSet>
      <dgm:spPr/>
    </dgm:pt>
    <dgm:pt modelId="{2340CE5A-3677-445C-87C5-CF727F005898}" type="pres">
      <dgm:prSet presAssocID="{3ABD1499-1517-4B3C-ADA5-45FE2FB58632}" presName="withChildren" presStyleCnt="0"/>
      <dgm:spPr/>
    </dgm:pt>
    <dgm:pt modelId="{96A72F22-564A-4C0A-9142-BF00D45DCB9E}" type="pres">
      <dgm:prSet presAssocID="{3ABD1499-1517-4B3C-ADA5-45FE2FB58632}" presName="bigCircle" presStyleLbl="vennNode1" presStyleIdx="0" presStyleCnt="3" custScaleX="140567" custLinFactNeighborX="-74" custLinFactNeighborY="16715"/>
      <dgm:spPr>
        <a:solidFill>
          <a:srgbClr val="F1B5C8">
            <a:alpha val="50000"/>
          </a:srgbClr>
        </a:solidFill>
      </dgm:spPr>
    </dgm:pt>
    <dgm:pt modelId="{A467AA27-C0F0-441A-95DD-E1DD0E5CA705}" type="pres">
      <dgm:prSet presAssocID="{3ABD1499-1517-4B3C-ADA5-45FE2FB58632}" presName="medCircle" presStyleLbl="vennNode1" presStyleIdx="1" presStyleCnt="3" custLinFactY="77874" custLinFactNeighborX="-8606" custLinFactNeighborY="100000"/>
      <dgm:spPr/>
    </dgm:pt>
    <dgm:pt modelId="{C0DA3D3E-EE32-462D-964F-0904C5EE7024}" type="pres">
      <dgm:prSet presAssocID="{3ABD1499-1517-4B3C-ADA5-45FE2FB58632}" presName="txLvl1" presStyleLbl="revTx" presStyleIdx="0" presStyleCnt="3" custScaleX="125912" custLinFactNeighborX="-4788" custLinFactNeighborY="-26070"/>
      <dgm:spPr/>
    </dgm:pt>
    <dgm:pt modelId="{365DF61C-D7F3-423C-B7E2-163D2FA2876C}" type="pres">
      <dgm:prSet presAssocID="{3ABD1499-1517-4B3C-ADA5-45FE2FB58632}" presName="lin" presStyleCnt="0"/>
      <dgm:spPr/>
    </dgm:pt>
    <dgm:pt modelId="{45419893-A260-465C-AC56-55C32757CBC8}" type="pres">
      <dgm:prSet presAssocID="{B7931DA8-57A7-4CB4-92F2-371E856F084A}" presName="txLvl2" presStyleLbl="revTx" presStyleIdx="1" presStyleCnt="3" custScaleX="82054" custLinFactY="34300" custLinFactNeighborX="8576" custLinFactNeighborY="100000"/>
      <dgm:spPr/>
    </dgm:pt>
    <dgm:pt modelId="{29E189A5-B202-4FEB-B2BB-5A168C0E40E5}" type="pres">
      <dgm:prSet presAssocID="{A2821329-5EE1-464C-AD15-0084ED4917FA}" presName="noChildren" presStyleCnt="0"/>
      <dgm:spPr/>
    </dgm:pt>
    <dgm:pt modelId="{E45E32B6-3CAB-4871-9605-8BC5EA7CF77F}" type="pres">
      <dgm:prSet presAssocID="{A2821329-5EE1-464C-AD15-0084ED4917FA}" presName="gap" presStyleCnt="0"/>
      <dgm:spPr/>
    </dgm:pt>
    <dgm:pt modelId="{C9F3B548-4F36-4E05-B402-92CCF53A77AA}" type="pres">
      <dgm:prSet presAssocID="{A2821329-5EE1-464C-AD15-0084ED4917FA}" presName="medCircle2" presStyleLbl="vennNode1" presStyleIdx="2" presStyleCnt="3" custLinFactY="-5369" custLinFactNeighborX="12941" custLinFactNeighborY="-100000"/>
      <dgm:spPr/>
    </dgm:pt>
    <dgm:pt modelId="{5F65516B-659D-445B-BA94-BCC14452D6A8}" type="pres">
      <dgm:prSet presAssocID="{A2821329-5EE1-464C-AD15-0084ED4917FA}" presName="txLvlOnly1" presStyleLbl="revTx" presStyleIdx="2" presStyleCnt="3" custLinFactY="-8375" custLinFactNeighborX="13915" custLinFactNeighborY="-100000"/>
      <dgm:spPr/>
    </dgm:pt>
  </dgm:ptLst>
  <dgm:cxnLst>
    <dgm:cxn modelId="{ECE48C5E-494D-4DC5-9265-61140F69DC40}" type="presOf" srcId="{B7931DA8-57A7-4CB4-92F2-371E856F084A}" destId="{45419893-A260-465C-AC56-55C32757CBC8}" srcOrd="0" destOrd="0" presId="urn:microsoft.com/office/officeart/2008/layout/VerticalCircleList"/>
    <dgm:cxn modelId="{00088771-229E-4B53-998A-1D38CC2A813D}" srcId="{D0842454-DE18-4379-8A25-C8FA7567130D}" destId="{A2821329-5EE1-464C-AD15-0084ED4917FA}" srcOrd="1" destOrd="0" parTransId="{3DE2F36B-2EAD-4D76-A6F3-B6382BA30BF3}" sibTransId="{190C1AC4-7332-4173-9875-D463D419C5AC}"/>
    <dgm:cxn modelId="{FD35CC55-0B97-4FA9-8EB8-7D06C0D6FC73}" type="presOf" srcId="{D0842454-DE18-4379-8A25-C8FA7567130D}" destId="{4008BE6F-890D-4DAC-B8F7-9BC266E5AC4E}" srcOrd="0" destOrd="0" presId="urn:microsoft.com/office/officeart/2008/layout/VerticalCircleList"/>
    <dgm:cxn modelId="{1AD90B79-EB2B-4668-9BF0-BCCC2042AE7D}" srcId="{D0842454-DE18-4379-8A25-C8FA7567130D}" destId="{3ABD1499-1517-4B3C-ADA5-45FE2FB58632}" srcOrd="0" destOrd="0" parTransId="{77DAE17E-5A71-4224-B8BF-1E00F2FB2EA9}" sibTransId="{86796CB3-4E4D-4C18-B66F-D4336C2B1622}"/>
    <dgm:cxn modelId="{A07058B0-6564-4046-A8FC-72071B425CFC}" type="presOf" srcId="{3ABD1499-1517-4B3C-ADA5-45FE2FB58632}" destId="{C0DA3D3E-EE32-462D-964F-0904C5EE7024}" srcOrd="0" destOrd="0" presId="urn:microsoft.com/office/officeart/2008/layout/VerticalCircleList"/>
    <dgm:cxn modelId="{32CBECB9-8598-4411-B04D-566542D84C72}" srcId="{3ABD1499-1517-4B3C-ADA5-45FE2FB58632}" destId="{B7931DA8-57A7-4CB4-92F2-371E856F084A}" srcOrd="0" destOrd="0" parTransId="{05A89986-5F5E-432F-9741-281069509130}" sibTransId="{CDA530AD-5FE2-4A7A-A200-B31E63F8C93D}"/>
    <dgm:cxn modelId="{DE7C25F1-3653-4C27-8647-C411816B9A91}" type="presOf" srcId="{A2821329-5EE1-464C-AD15-0084ED4917FA}" destId="{5F65516B-659D-445B-BA94-BCC14452D6A8}" srcOrd="0" destOrd="0" presId="urn:microsoft.com/office/officeart/2008/layout/VerticalCircleList"/>
    <dgm:cxn modelId="{5DE318F1-E72E-4A27-BA06-856C798ED896}" type="presParOf" srcId="{4008BE6F-890D-4DAC-B8F7-9BC266E5AC4E}" destId="{2340CE5A-3677-445C-87C5-CF727F005898}" srcOrd="0" destOrd="0" presId="urn:microsoft.com/office/officeart/2008/layout/VerticalCircleList"/>
    <dgm:cxn modelId="{7F76173D-1174-45B7-B38C-1FC37BC63543}" type="presParOf" srcId="{2340CE5A-3677-445C-87C5-CF727F005898}" destId="{96A72F22-564A-4C0A-9142-BF00D45DCB9E}" srcOrd="0" destOrd="0" presId="urn:microsoft.com/office/officeart/2008/layout/VerticalCircleList"/>
    <dgm:cxn modelId="{5716C9A9-1F16-43CA-9889-02036CADE65B}" type="presParOf" srcId="{2340CE5A-3677-445C-87C5-CF727F005898}" destId="{A467AA27-C0F0-441A-95DD-E1DD0E5CA705}" srcOrd="1" destOrd="0" presId="urn:microsoft.com/office/officeart/2008/layout/VerticalCircleList"/>
    <dgm:cxn modelId="{E22589BB-73C2-4A00-B1C4-CCE0413D38CE}" type="presParOf" srcId="{2340CE5A-3677-445C-87C5-CF727F005898}" destId="{C0DA3D3E-EE32-462D-964F-0904C5EE7024}" srcOrd="2" destOrd="0" presId="urn:microsoft.com/office/officeart/2008/layout/VerticalCircleList"/>
    <dgm:cxn modelId="{304E7F80-63CE-473C-93D4-0A1D68C73C2B}" type="presParOf" srcId="{2340CE5A-3677-445C-87C5-CF727F005898}" destId="{365DF61C-D7F3-423C-B7E2-163D2FA2876C}" srcOrd="3" destOrd="0" presId="urn:microsoft.com/office/officeart/2008/layout/VerticalCircleList"/>
    <dgm:cxn modelId="{FD318466-284E-47B7-B440-0BA69CADB37F}" type="presParOf" srcId="{365DF61C-D7F3-423C-B7E2-163D2FA2876C}" destId="{45419893-A260-465C-AC56-55C32757CBC8}" srcOrd="0" destOrd="0" presId="urn:microsoft.com/office/officeart/2008/layout/VerticalCircleList"/>
    <dgm:cxn modelId="{DBCA4705-6235-4846-B469-CECB999B7BBA}" type="presParOf" srcId="{4008BE6F-890D-4DAC-B8F7-9BC266E5AC4E}" destId="{29E189A5-B202-4FEB-B2BB-5A168C0E40E5}" srcOrd="1" destOrd="0" presId="urn:microsoft.com/office/officeart/2008/layout/VerticalCircleList"/>
    <dgm:cxn modelId="{197EAFDA-C328-4A0E-A1AE-DEE4F3DADB89}" type="presParOf" srcId="{29E189A5-B202-4FEB-B2BB-5A168C0E40E5}" destId="{E45E32B6-3CAB-4871-9605-8BC5EA7CF77F}" srcOrd="0" destOrd="0" presId="urn:microsoft.com/office/officeart/2008/layout/VerticalCircleList"/>
    <dgm:cxn modelId="{E8F5B0BF-C005-4B0A-BFEE-335506700F31}" type="presParOf" srcId="{29E189A5-B202-4FEB-B2BB-5A168C0E40E5}" destId="{C9F3B548-4F36-4E05-B402-92CCF53A77AA}" srcOrd="1" destOrd="0" presId="urn:microsoft.com/office/officeart/2008/layout/VerticalCircleList"/>
    <dgm:cxn modelId="{3DAA1BF3-F317-46A7-87DD-305D70D8808D}" type="presParOf" srcId="{29E189A5-B202-4FEB-B2BB-5A168C0E40E5}" destId="{5F65516B-659D-445B-BA94-BCC14452D6A8}" srcOrd="2"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C7A092-E50E-4BA4-99E8-96749DDC5FF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R"/>
        </a:p>
      </dgm:t>
    </dgm:pt>
    <dgm:pt modelId="{9437F33C-FA90-4D05-8C3D-6A3ADAEB8F0F}">
      <dgm:prSet phldrT="[Text]" custT="1"/>
      <dgm:spPr>
        <a:solidFill>
          <a:schemeClr val="accent4">
            <a:lumMod val="20000"/>
            <a:lumOff val="80000"/>
          </a:schemeClr>
        </a:solidFill>
      </dgm:spPr>
      <dgm:t>
        <a:bodyPr/>
        <a:lstStyle/>
        <a:p>
          <a:r>
            <a:rPr lang="es-US" sz="4000" b="1" dirty="0">
              <a:solidFill>
                <a:schemeClr val="tx1"/>
              </a:solidFill>
            </a:rPr>
            <a:t>SEP Ruta 1</a:t>
          </a:r>
          <a:endParaRPr lang="es-PR" sz="4000" dirty="0">
            <a:solidFill>
              <a:schemeClr val="tx1"/>
            </a:solidFill>
          </a:endParaRPr>
        </a:p>
      </dgm:t>
    </dgm:pt>
    <dgm:pt modelId="{8D7D1F99-2924-4F9E-89E2-DB1CF64FA34C}" type="parTrans" cxnId="{520C67C2-83CB-4C6F-A689-EDE034F97D99}">
      <dgm:prSet/>
      <dgm:spPr/>
      <dgm:t>
        <a:bodyPr/>
        <a:lstStyle/>
        <a:p>
          <a:endParaRPr lang="es-PR"/>
        </a:p>
      </dgm:t>
    </dgm:pt>
    <dgm:pt modelId="{504D4D9F-BFF9-459A-AC32-2395BCB78871}" type="sibTrans" cxnId="{520C67C2-83CB-4C6F-A689-EDE034F97D99}">
      <dgm:prSet/>
      <dgm:spPr/>
      <dgm:t>
        <a:bodyPr/>
        <a:lstStyle/>
        <a:p>
          <a:endParaRPr lang="es-PR"/>
        </a:p>
      </dgm:t>
    </dgm:pt>
    <dgm:pt modelId="{20F65B0B-3B2F-4D97-A536-A9094D3D515D}">
      <dgm:prSet phldrT="[Text]"/>
      <dgm:spPr>
        <a:solidFill>
          <a:schemeClr val="accent4">
            <a:lumMod val="20000"/>
            <a:lumOff val="80000"/>
          </a:schemeClr>
        </a:solidFill>
      </dgm:spPr>
      <dgm:t>
        <a:bodyPr/>
        <a:lstStyle/>
        <a:p>
          <a:r>
            <a:rPr lang="en-US" dirty="0">
              <a:solidFill>
                <a:schemeClr val="tx1"/>
              </a:solidFill>
            </a:rPr>
            <a:t>SEM </a:t>
          </a:r>
          <a:r>
            <a:rPr lang="en-US" dirty="0" err="1">
              <a:solidFill>
                <a:schemeClr val="tx1"/>
              </a:solidFill>
            </a:rPr>
            <a:t>Ruta</a:t>
          </a:r>
          <a:r>
            <a:rPr lang="en-US" dirty="0">
              <a:solidFill>
                <a:schemeClr val="tx1"/>
              </a:solidFill>
            </a:rPr>
            <a:t> 2</a:t>
          </a:r>
          <a:endParaRPr lang="es-PR" dirty="0">
            <a:solidFill>
              <a:schemeClr val="tx1"/>
            </a:solidFill>
          </a:endParaRPr>
        </a:p>
      </dgm:t>
    </dgm:pt>
    <dgm:pt modelId="{14EF1296-8F27-44AB-AE4C-530CEFE87C8D}" type="parTrans" cxnId="{BC2C8A7E-2AA5-45D0-B722-679057990387}">
      <dgm:prSet/>
      <dgm:spPr/>
      <dgm:t>
        <a:bodyPr/>
        <a:lstStyle/>
        <a:p>
          <a:endParaRPr lang="es-PR"/>
        </a:p>
      </dgm:t>
    </dgm:pt>
    <dgm:pt modelId="{AAD16900-76A7-4C5F-8FB6-B63EC9B190B1}" type="sibTrans" cxnId="{BC2C8A7E-2AA5-45D0-B722-679057990387}">
      <dgm:prSet/>
      <dgm:spPr/>
      <dgm:t>
        <a:bodyPr/>
        <a:lstStyle/>
        <a:p>
          <a:endParaRPr lang="es-PR"/>
        </a:p>
      </dgm:t>
    </dgm:pt>
    <dgm:pt modelId="{A880690A-E5D6-4882-B168-ACE538ED2FEF}">
      <dgm:prSet phldrT="[Text]"/>
      <dgm:spPr>
        <a:solidFill>
          <a:srgbClr val="B9FDB9">
            <a:alpha val="90000"/>
          </a:srgbClr>
        </a:solidFill>
      </dgm:spPr>
      <dgm:t>
        <a:bodyPr/>
        <a:lstStyle/>
        <a:p>
          <a:r>
            <a:rPr lang="es-US" dirty="0">
              <a:solidFill>
                <a:schemeClr val="tx1"/>
              </a:solidFill>
            </a:rPr>
            <a:t>Salón especial Modificado</a:t>
          </a:r>
          <a:endParaRPr lang="es-PR" dirty="0">
            <a:solidFill>
              <a:schemeClr val="tx1"/>
            </a:solidFill>
          </a:endParaRPr>
        </a:p>
      </dgm:t>
    </dgm:pt>
    <dgm:pt modelId="{28FA1476-9770-443B-A424-FF1B224F4067}" type="parTrans" cxnId="{BEE8E760-70E2-4629-A7E1-290DC5B872FE}">
      <dgm:prSet/>
      <dgm:spPr/>
      <dgm:t>
        <a:bodyPr/>
        <a:lstStyle/>
        <a:p>
          <a:endParaRPr lang="es-PR"/>
        </a:p>
      </dgm:t>
    </dgm:pt>
    <dgm:pt modelId="{B621E1F1-1E7E-45C8-9252-180F75F40769}" type="sibTrans" cxnId="{BEE8E760-70E2-4629-A7E1-290DC5B872FE}">
      <dgm:prSet/>
      <dgm:spPr/>
      <dgm:t>
        <a:bodyPr/>
        <a:lstStyle/>
        <a:p>
          <a:endParaRPr lang="es-PR"/>
        </a:p>
      </dgm:t>
    </dgm:pt>
    <dgm:pt modelId="{C773C0DC-6EB1-4C31-9860-EF515D7E9163}">
      <dgm:prSet phldrT="[Text]"/>
      <dgm:spPr>
        <a:solidFill>
          <a:srgbClr val="FF99FF">
            <a:alpha val="90000"/>
          </a:srgbClr>
        </a:solidFill>
      </dgm:spPr>
      <dgm:t>
        <a:bodyPr/>
        <a:lstStyle/>
        <a:p>
          <a:r>
            <a:rPr lang="es-US" dirty="0">
              <a:solidFill>
                <a:schemeClr val="tx1"/>
              </a:solidFill>
            </a:rPr>
            <a:t>salón especial de Promoción</a:t>
          </a:r>
          <a:endParaRPr lang="es-PR" dirty="0">
            <a:solidFill>
              <a:schemeClr val="tx1"/>
            </a:solidFill>
          </a:endParaRPr>
        </a:p>
      </dgm:t>
    </dgm:pt>
    <dgm:pt modelId="{DC99FFCE-40FC-4FF9-A651-75D3FB3F9C2D}" type="sibTrans" cxnId="{3F102002-B4A7-4D9E-8DA0-D6AB3F93EDC2}">
      <dgm:prSet/>
      <dgm:spPr/>
      <dgm:t>
        <a:bodyPr/>
        <a:lstStyle/>
        <a:p>
          <a:endParaRPr lang="es-PR"/>
        </a:p>
      </dgm:t>
    </dgm:pt>
    <dgm:pt modelId="{D0BC1473-78C9-4191-8077-7BB03A2A9113}" type="parTrans" cxnId="{3F102002-B4A7-4D9E-8DA0-D6AB3F93EDC2}">
      <dgm:prSet/>
      <dgm:spPr/>
      <dgm:t>
        <a:bodyPr/>
        <a:lstStyle/>
        <a:p>
          <a:endParaRPr lang="es-PR"/>
        </a:p>
      </dgm:t>
    </dgm:pt>
    <dgm:pt modelId="{39E8C82A-DDEC-45CC-8CFF-3FD5E6382143}">
      <dgm:prSet/>
      <dgm:spPr>
        <a:solidFill>
          <a:schemeClr val="accent4">
            <a:lumMod val="20000"/>
            <a:lumOff val="80000"/>
          </a:schemeClr>
        </a:solidFill>
      </dgm:spPr>
      <dgm:t>
        <a:bodyPr/>
        <a:lstStyle/>
        <a:p>
          <a:r>
            <a:rPr lang="en-US" dirty="0">
              <a:solidFill>
                <a:schemeClr val="tx1"/>
              </a:solidFill>
            </a:rPr>
            <a:t>SEM </a:t>
          </a:r>
          <a:r>
            <a:rPr lang="en-US" dirty="0" err="1">
              <a:solidFill>
                <a:schemeClr val="tx1"/>
              </a:solidFill>
            </a:rPr>
            <a:t>Ruta</a:t>
          </a:r>
          <a:r>
            <a:rPr lang="en-US" dirty="0">
              <a:solidFill>
                <a:schemeClr val="tx1"/>
              </a:solidFill>
            </a:rPr>
            <a:t> 3</a:t>
          </a:r>
          <a:endParaRPr lang="es-PR" dirty="0">
            <a:solidFill>
              <a:schemeClr val="tx1"/>
            </a:solidFill>
          </a:endParaRPr>
        </a:p>
      </dgm:t>
    </dgm:pt>
    <dgm:pt modelId="{1E4A25B1-4CB2-420B-AB81-8E685F8FB6F3}" type="parTrans" cxnId="{9C8CA10B-E94D-448A-958A-281ACDC2814C}">
      <dgm:prSet/>
      <dgm:spPr/>
      <dgm:t>
        <a:bodyPr/>
        <a:lstStyle/>
        <a:p>
          <a:endParaRPr lang="es-PR"/>
        </a:p>
      </dgm:t>
    </dgm:pt>
    <dgm:pt modelId="{9ED29064-4E97-46A7-9F50-727EB7E9CE3D}" type="sibTrans" cxnId="{9C8CA10B-E94D-448A-958A-281ACDC2814C}">
      <dgm:prSet/>
      <dgm:spPr/>
      <dgm:t>
        <a:bodyPr/>
        <a:lstStyle/>
        <a:p>
          <a:endParaRPr lang="es-PR"/>
        </a:p>
      </dgm:t>
    </dgm:pt>
    <dgm:pt modelId="{73E85226-D3DB-4457-B9AF-9E0A15ED9288}">
      <dgm:prSet/>
      <dgm:spPr>
        <a:solidFill>
          <a:srgbClr val="F1B5C8">
            <a:alpha val="90000"/>
          </a:srgbClr>
        </a:solidFill>
      </dgm:spPr>
      <dgm:t>
        <a:bodyPr/>
        <a:lstStyle/>
        <a:p>
          <a:r>
            <a:rPr lang="es-US" dirty="0">
              <a:solidFill>
                <a:schemeClr val="tx1"/>
              </a:solidFill>
            </a:rPr>
            <a:t>Salón especial Modificado</a:t>
          </a:r>
          <a:endParaRPr lang="es-PR" dirty="0">
            <a:solidFill>
              <a:schemeClr val="tx1"/>
            </a:solidFill>
          </a:endParaRPr>
        </a:p>
      </dgm:t>
    </dgm:pt>
    <dgm:pt modelId="{4D37912E-76E7-4253-95DE-0B720D5F3356}" type="parTrans" cxnId="{12E7098F-3817-43F1-9B12-CBA5B149D879}">
      <dgm:prSet/>
      <dgm:spPr/>
      <dgm:t>
        <a:bodyPr/>
        <a:lstStyle/>
        <a:p>
          <a:endParaRPr lang="es-PR"/>
        </a:p>
      </dgm:t>
    </dgm:pt>
    <dgm:pt modelId="{2F13BCDF-8192-4444-8057-DA50239A5EB8}" type="sibTrans" cxnId="{12E7098F-3817-43F1-9B12-CBA5B149D879}">
      <dgm:prSet/>
      <dgm:spPr/>
      <dgm:t>
        <a:bodyPr/>
        <a:lstStyle/>
        <a:p>
          <a:endParaRPr lang="es-PR"/>
        </a:p>
      </dgm:t>
    </dgm:pt>
    <dgm:pt modelId="{1C6EFAC7-79D8-4572-B5F3-CC0E7A076214}" type="pres">
      <dgm:prSet presAssocID="{F5C7A092-E50E-4BA4-99E8-96749DDC5FFA}" presName="Name0" presStyleCnt="0">
        <dgm:presLayoutVars>
          <dgm:dir/>
          <dgm:animLvl val="lvl"/>
          <dgm:resizeHandles/>
        </dgm:presLayoutVars>
      </dgm:prSet>
      <dgm:spPr/>
    </dgm:pt>
    <dgm:pt modelId="{B234423E-4910-4791-B711-20B0CD34D1D0}" type="pres">
      <dgm:prSet presAssocID="{9437F33C-FA90-4D05-8C3D-6A3ADAEB8F0F}" presName="linNode" presStyleCnt="0"/>
      <dgm:spPr/>
    </dgm:pt>
    <dgm:pt modelId="{AC62AD6C-013F-4C51-B698-27D59AC4C29E}" type="pres">
      <dgm:prSet presAssocID="{9437F33C-FA90-4D05-8C3D-6A3ADAEB8F0F}" presName="parentShp" presStyleLbl="node1" presStyleIdx="0" presStyleCnt="3">
        <dgm:presLayoutVars>
          <dgm:bulletEnabled val="1"/>
        </dgm:presLayoutVars>
      </dgm:prSet>
      <dgm:spPr/>
    </dgm:pt>
    <dgm:pt modelId="{213F5AB1-191B-4052-A4EA-5D907859D618}" type="pres">
      <dgm:prSet presAssocID="{9437F33C-FA90-4D05-8C3D-6A3ADAEB8F0F}" presName="childShp" presStyleLbl="bgAccFollowNode1" presStyleIdx="0" presStyleCnt="3">
        <dgm:presLayoutVars>
          <dgm:bulletEnabled val="1"/>
        </dgm:presLayoutVars>
      </dgm:prSet>
      <dgm:spPr/>
    </dgm:pt>
    <dgm:pt modelId="{1A4167AC-1691-4844-9A76-61DB41A2DC7F}" type="pres">
      <dgm:prSet presAssocID="{504D4D9F-BFF9-459A-AC32-2395BCB78871}" presName="spacing" presStyleCnt="0"/>
      <dgm:spPr/>
    </dgm:pt>
    <dgm:pt modelId="{E21960E4-72C7-4573-9002-6862C8334FAD}" type="pres">
      <dgm:prSet presAssocID="{20F65B0B-3B2F-4D97-A536-A9094D3D515D}" presName="linNode" presStyleCnt="0"/>
      <dgm:spPr/>
    </dgm:pt>
    <dgm:pt modelId="{D45E659C-5C6F-4D0B-B2DE-697C7F1963AB}" type="pres">
      <dgm:prSet presAssocID="{20F65B0B-3B2F-4D97-A536-A9094D3D515D}" presName="parentShp" presStyleLbl="node1" presStyleIdx="1" presStyleCnt="3">
        <dgm:presLayoutVars>
          <dgm:bulletEnabled val="1"/>
        </dgm:presLayoutVars>
      </dgm:prSet>
      <dgm:spPr/>
    </dgm:pt>
    <dgm:pt modelId="{F61779BE-622B-4149-BC8C-6F91F1649882}" type="pres">
      <dgm:prSet presAssocID="{20F65B0B-3B2F-4D97-A536-A9094D3D515D}" presName="childShp" presStyleLbl="bgAccFollowNode1" presStyleIdx="1" presStyleCnt="3">
        <dgm:presLayoutVars>
          <dgm:bulletEnabled val="1"/>
        </dgm:presLayoutVars>
      </dgm:prSet>
      <dgm:spPr/>
    </dgm:pt>
    <dgm:pt modelId="{5DED8C38-472A-4E57-99BF-325D5C5CBD98}" type="pres">
      <dgm:prSet presAssocID="{AAD16900-76A7-4C5F-8FB6-B63EC9B190B1}" presName="spacing" presStyleCnt="0"/>
      <dgm:spPr/>
    </dgm:pt>
    <dgm:pt modelId="{5CE5DE3F-3357-4C13-BBF2-2C221F8DB567}" type="pres">
      <dgm:prSet presAssocID="{39E8C82A-DDEC-45CC-8CFF-3FD5E6382143}" presName="linNode" presStyleCnt="0"/>
      <dgm:spPr/>
    </dgm:pt>
    <dgm:pt modelId="{28896190-8E40-491A-A1B8-55E94F2A1E2B}" type="pres">
      <dgm:prSet presAssocID="{39E8C82A-DDEC-45CC-8CFF-3FD5E6382143}" presName="parentShp" presStyleLbl="node1" presStyleIdx="2" presStyleCnt="3">
        <dgm:presLayoutVars>
          <dgm:bulletEnabled val="1"/>
        </dgm:presLayoutVars>
      </dgm:prSet>
      <dgm:spPr/>
    </dgm:pt>
    <dgm:pt modelId="{7EAD3C5F-C651-499D-9FF3-6F3C702E2001}" type="pres">
      <dgm:prSet presAssocID="{39E8C82A-DDEC-45CC-8CFF-3FD5E6382143}" presName="childShp" presStyleLbl="bgAccFollowNode1" presStyleIdx="2" presStyleCnt="3">
        <dgm:presLayoutVars>
          <dgm:bulletEnabled val="1"/>
        </dgm:presLayoutVars>
      </dgm:prSet>
      <dgm:spPr/>
    </dgm:pt>
  </dgm:ptLst>
  <dgm:cxnLst>
    <dgm:cxn modelId="{3F102002-B4A7-4D9E-8DA0-D6AB3F93EDC2}" srcId="{9437F33C-FA90-4D05-8C3D-6A3ADAEB8F0F}" destId="{C773C0DC-6EB1-4C31-9860-EF515D7E9163}" srcOrd="0" destOrd="0" parTransId="{D0BC1473-78C9-4191-8077-7BB03A2A9113}" sibTransId="{DC99FFCE-40FC-4FF9-A651-75D3FB3F9C2D}"/>
    <dgm:cxn modelId="{9C8CA10B-E94D-448A-958A-281ACDC2814C}" srcId="{F5C7A092-E50E-4BA4-99E8-96749DDC5FFA}" destId="{39E8C82A-DDEC-45CC-8CFF-3FD5E6382143}" srcOrd="2" destOrd="0" parTransId="{1E4A25B1-4CB2-420B-AB81-8E685F8FB6F3}" sibTransId="{9ED29064-4E97-46A7-9F50-727EB7E9CE3D}"/>
    <dgm:cxn modelId="{5ECB6F0C-5D67-4BFE-8BDE-A99CF73E0490}" type="presOf" srcId="{73E85226-D3DB-4457-B9AF-9E0A15ED9288}" destId="{7EAD3C5F-C651-499D-9FF3-6F3C702E2001}" srcOrd="0" destOrd="0" presId="urn:microsoft.com/office/officeart/2005/8/layout/vList6"/>
    <dgm:cxn modelId="{C5E7A612-BBAA-4901-B143-D107A97E42B6}" type="presOf" srcId="{F5C7A092-E50E-4BA4-99E8-96749DDC5FFA}" destId="{1C6EFAC7-79D8-4572-B5F3-CC0E7A076214}" srcOrd="0" destOrd="0" presId="urn:microsoft.com/office/officeart/2005/8/layout/vList6"/>
    <dgm:cxn modelId="{15153219-145C-4824-B47F-E1A79DD6AF71}" type="presOf" srcId="{C773C0DC-6EB1-4C31-9860-EF515D7E9163}" destId="{213F5AB1-191B-4052-A4EA-5D907859D618}" srcOrd="0" destOrd="0" presId="urn:microsoft.com/office/officeart/2005/8/layout/vList6"/>
    <dgm:cxn modelId="{3716A63D-4573-4580-BC0C-1751682B0357}" type="presOf" srcId="{9437F33C-FA90-4D05-8C3D-6A3ADAEB8F0F}" destId="{AC62AD6C-013F-4C51-B698-27D59AC4C29E}" srcOrd="0" destOrd="0" presId="urn:microsoft.com/office/officeart/2005/8/layout/vList6"/>
    <dgm:cxn modelId="{CFDEA85B-744C-4769-934E-C3B5944BAB54}" type="presOf" srcId="{20F65B0B-3B2F-4D97-A536-A9094D3D515D}" destId="{D45E659C-5C6F-4D0B-B2DE-697C7F1963AB}" srcOrd="0" destOrd="0" presId="urn:microsoft.com/office/officeart/2005/8/layout/vList6"/>
    <dgm:cxn modelId="{BEE8E760-70E2-4629-A7E1-290DC5B872FE}" srcId="{20F65B0B-3B2F-4D97-A536-A9094D3D515D}" destId="{A880690A-E5D6-4882-B168-ACE538ED2FEF}" srcOrd="0" destOrd="0" parTransId="{28FA1476-9770-443B-A424-FF1B224F4067}" sibTransId="{B621E1F1-1E7E-45C8-9252-180F75F40769}"/>
    <dgm:cxn modelId="{BC2C8A7E-2AA5-45D0-B722-679057990387}" srcId="{F5C7A092-E50E-4BA4-99E8-96749DDC5FFA}" destId="{20F65B0B-3B2F-4D97-A536-A9094D3D515D}" srcOrd="1" destOrd="0" parTransId="{14EF1296-8F27-44AB-AE4C-530CEFE87C8D}" sibTransId="{AAD16900-76A7-4C5F-8FB6-B63EC9B190B1}"/>
    <dgm:cxn modelId="{12E7098F-3817-43F1-9B12-CBA5B149D879}" srcId="{39E8C82A-DDEC-45CC-8CFF-3FD5E6382143}" destId="{73E85226-D3DB-4457-B9AF-9E0A15ED9288}" srcOrd="0" destOrd="0" parTransId="{4D37912E-76E7-4253-95DE-0B720D5F3356}" sibTransId="{2F13BCDF-8192-4444-8057-DA50239A5EB8}"/>
    <dgm:cxn modelId="{ADF3689C-3012-4BA3-B835-C1E7746A46F6}" type="presOf" srcId="{A880690A-E5D6-4882-B168-ACE538ED2FEF}" destId="{F61779BE-622B-4149-BC8C-6F91F1649882}" srcOrd="0" destOrd="0" presId="urn:microsoft.com/office/officeart/2005/8/layout/vList6"/>
    <dgm:cxn modelId="{520C67C2-83CB-4C6F-A689-EDE034F97D99}" srcId="{F5C7A092-E50E-4BA4-99E8-96749DDC5FFA}" destId="{9437F33C-FA90-4D05-8C3D-6A3ADAEB8F0F}" srcOrd="0" destOrd="0" parTransId="{8D7D1F99-2924-4F9E-89E2-DB1CF64FA34C}" sibTransId="{504D4D9F-BFF9-459A-AC32-2395BCB78871}"/>
    <dgm:cxn modelId="{991C5BC9-6F38-4B03-B767-D181A861D42E}" type="presOf" srcId="{39E8C82A-DDEC-45CC-8CFF-3FD5E6382143}" destId="{28896190-8E40-491A-A1B8-55E94F2A1E2B}" srcOrd="0" destOrd="0" presId="urn:microsoft.com/office/officeart/2005/8/layout/vList6"/>
    <dgm:cxn modelId="{42F0B2C5-241E-46D9-9F01-851A1F46A44E}" type="presParOf" srcId="{1C6EFAC7-79D8-4572-B5F3-CC0E7A076214}" destId="{B234423E-4910-4791-B711-20B0CD34D1D0}" srcOrd="0" destOrd="0" presId="urn:microsoft.com/office/officeart/2005/8/layout/vList6"/>
    <dgm:cxn modelId="{E24934CF-5238-4DFD-8F7A-01C8BF4579A5}" type="presParOf" srcId="{B234423E-4910-4791-B711-20B0CD34D1D0}" destId="{AC62AD6C-013F-4C51-B698-27D59AC4C29E}" srcOrd="0" destOrd="0" presId="urn:microsoft.com/office/officeart/2005/8/layout/vList6"/>
    <dgm:cxn modelId="{48FDA8D2-45E1-4347-B629-9D8601A1A84E}" type="presParOf" srcId="{B234423E-4910-4791-B711-20B0CD34D1D0}" destId="{213F5AB1-191B-4052-A4EA-5D907859D618}" srcOrd="1" destOrd="0" presId="urn:microsoft.com/office/officeart/2005/8/layout/vList6"/>
    <dgm:cxn modelId="{255AC617-9EDC-4727-853F-7F1CA362A503}" type="presParOf" srcId="{1C6EFAC7-79D8-4572-B5F3-CC0E7A076214}" destId="{1A4167AC-1691-4844-9A76-61DB41A2DC7F}" srcOrd="1" destOrd="0" presId="urn:microsoft.com/office/officeart/2005/8/layout/vList6"/>
    <dgm:cxn modelId="{D6A64DCA-931D-4059-A5FE-9FFF03908D8C}" type="presParOf" srcId="{1C6EFAC7-79D8-4572-B5F3-CC0E7A076214}" destId="{E21960E4-72C7-4573-9002-6862C8334FAD}" srcOrd="2" destOrd="0" presId="urn:microsoft.com/office/officeart/2005/8/layout/vList6"/>
    <dgm:cxn modelId="{B4ADF547-B91E-4DB5-9852-278C4D7C6746}" type="presParOf" srcId="{E21960E4-72C7-4573-9002-6862C8334FAD}" destId="{D45E659C-5C6F-4D0B-B2DE-697C7F1963AB}" srcOrd="0" destOrd="0" presId="urn:microsoft.com/office/officeart/2005/8/layout/vList6"/>
    <dgm:cxn modelId="{A7A3AE02-2705-4EA3-8A2A-A13C516A471E}" type="presParOf" srcId="{E21960E4-72C7-4573-9002-6862C8334FAD}" destId="{F61779BE-622B-4149-BC8C-6F91F1649882}" srcOrd="1" destOrd="0" presId="urn:microsoft.com/office/officeart/2005/8/layout/vList6"/>
    <dgm:cxn modelId="{82244117-E86A-4434-8C81-9E546CADB15D}" type="presParOf" srcId="{1C6EFAC7-79D8-4572-B5F3-CC0E7A076214}" destId="{5DED8C38-472A-4E57-99BF-325D5C5CBD98}" srcOrd="3" destOrd="0" presId="urn:microsoft.com/office/officeart/2005/8/layout/vList6"/>
    <dgm:cxn modelId="{722773DA-8447-4A82-8B1C-AB148B8FE5A5}" type="presParOf" srcId="{1C6EFAC7-79D8-4572-B5F3-CC0E7A076214}" destId="{5CE5DE3F-3357-4C13-BBF2-2C221F8DB567}" srcOrd="4" destOrd="0" presId="urn:microsoft.com/office/officeart/2005/8/layout/vList6"/>
    <dgm:cxn modelId="{BC93C731-7201-4A98-9216-A4E53F6CBA64}" type="presParOf" srcId="{5CE5DE3F-3357-4C13-BBF2-2C221F8DB567}" destId="{28896190-8E40-491A-A1B8-55E94F2A1E2B}" srcOrd="0" destOrd="0" presId="urn:microsoft.com/office/officeart/2005/8/layout/vList6"/>
    <dgm:cxn modelId="{2553C749-3819-48FA-BEF2-EC79494A0D93}" type="presParOf" srcId="{5CE5DE3F-3357-4C13-BBF2-2C221F8DB567}" destId="{7EAD3C5F-C651-499D-9FF3-6F3C702E200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B715EF-DE3D-4945-9C7A-AA56D536FBE8}"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89ACB465-0346-4246-871C-8CEA3C6E077E}">
      <dgm:prSet phldrT="[Text]"/>
      <dgm:spPr>
        <a:solidFill>
          <a:srgbClr val="CEFEEC">
            <a:alpha val="89804"/>
          </a:srgbClr>
        </a:solidFill>
      </dgm:spPr>
      <dgm:t>
        <a:bodyPr/>
        <a:lstStyle/>
        <a:p>
          <a:r>
            <a:rPr lang="es-PR" b="1" spc="-5" dirty="0">
              <a:latin typeface="Times New Roman"/>
              <a:cs typeface="Times New Roman"/>
            </a:rPr>
            <a:t>¿Qué </a:t>
          </a:r>
          <a:r>
            <a:rPr lang="es-PR" b="1" dirty="0">
              <a:latin typeface="Times New Roman"/>
              <a:cs typeface="Times New Roman"/>
            </a:rPr>
            <a:t>necesidad tiene </a:t>
          </a:r>
          <a:r>
            <a:rPr lang="es-PR" b="1" spc="5" dirty="0">
              <a:latin typeface="Times New Roman"/>
              <a:cs typeface="Times New Roman"/>
            </a:rPr>
            <a:t> </a:t>
          </a:r>
          <a:r>
            <a:rPr lang="es-PR" b="1" spc="-5" dirty="0">
              <a:latin typeface="Times New Roman"/>
              <a:cs typeface="Times New Roman"/>
            </a:rPr>
            <a:t>el</a:t>
          </a:r>
          <a:r>
            <a:rPr lang="es-PR" b="1" spc="-15" dirty="0">
              <a:latin typeface="Times New Roman"/>
              <a:cs typeface="Times New Roman"/>
            </a:rPr>
            <a:t> </a:t>
          </a:r>
          <a:r>
            <a:rPr lang="es-PR" b="1" dirty="0">
              <a:latin typeface="Times New Roman"/>
              <a:cs typeface="Times New Roman"/>
            </a:rPr>
            <a:t>estudiante</a:t>
          </a:r>
          <a:r>
            <a:rPr lang="es-PR" b="1" spc="-25" dirty="0">
              <a:latin typeface="Times New Roman"/>
              <a:cs typeface="Times New Roman"/>
            </a:rPr>
            <a:t> </a:t>
          </a:r>
          <a:r>
            <a:rPr lang="es-PR" b="1" spc="-5" dirty="0">
              <a:latin typeface="Times New Roman"/>
              <a:cs typeface="Times New Roman"/>
            </a:rPr>
            <a:t>que</a:t>
          </a:r>
          <a:r>
            <a:rPr lang="es-PR" b="1" spc="-10" dirty="0">
              <a:latin typeface="Times New Roman"/>
              <a:cs typeface="Times New Roman"/>
            </a:rPr>
            <a:t> </a:t>
          </a:r>
          <a:r>
            <a:rPr lang="es-PR" b="1" spc="-5" dirty="0">
              <a:latin typeface="Times New Roman"/>
              <a:cs typeface="Times New Roman"/>
            </a:rPr>
            <a:t>no</a:t>
          </a:r>
          <a:r>
            <a:rPr lang="es-PR" b="1" spc="-25" dirty="0">
              <a:latin typeface="Times New Roman"/>
              <a:cs typeface="Times New Roman"/>
            </a:rPr>
            <a:t> </a:t>
          </a:r>
          <a:r>
            <a:rPr lang="es-PR" b="1" spc="-5" dirty="0">
              <a:latin typeface="Times New Roman"/>
              <a:cs typeface="Times New Roman"/>
            </a:rPr>
            <a:t>le </a:t>
          </a:r>
          <a:r>
            <a:rPr lang="es-PR" b="1" spc="-434" dirty="0">
              <a:latin typeface="Times New Roman"/>
              <a:cs typeface="Times New Roman"/>
            </a:rPr>
            <a:t> </a:t>
          </a:r>
          <a:r>
            <a:rPr lang="es-PR" b="1" spc="-5" dirty="0">
              <a:latin typeface="Times New Roman"/>
              <a:cs typeface="Times New Roman"/>
            </a:rPr>
            <a:t>permite </a:t>
          </a:r>
          <a:r>
            <a:rPr lang="es-PR" b="1" u="none" spc="-10" dirty="0">
              <a:uFill>
                <a:solidFill>
                  <a:srgbClr val="000000"/>
                </a:solidFill>
              </a:uFill>
              <a:latin typeface="Times New Roman"/>
              <a:cs typeface="Times New Roman"/>
            </a:rPr>
            <a:t>progresar</a:t>
          </a:r>
          <a:r>
            <a:rPr lang="es-PR" b="1" u="heavy" spc="-10" dirty="0">
              <a:uFill>
                <a:solidFill>
                  <a:srgbClr val="000000"/>
                </a:solidFill>
              </a:uFill>
              <a:latin typeface="Times New Roman"/>
              <a:cs typeface="Times New Roman"/>
            </a:rPr>
            <a:t> </a:t>
          </a:r>
          <a:r>
            <a:rPr lang="es-PR" b="1" spc="-5" dirty="0">
              <a:latin typeface="Times New Roman"/>
              <a:cs typeface="Times New Roman"/>
            </a:rPr>
            <a:t> </a:t>
          </a:r>
          <a:r>
            <a:rPr lang="es-PR" b="1" dirty="0">
              <a:latin typeface="Times New Roman"/>
              <a:cs typeface="Times New Roman"/>
            </a:rPr>
            <a:t>académicamente?</a:t>
          </a:r>
          <a:endParaRPr lang="es-PR" b="1" dirty="0"/>
        </a:p>
      </dgm:t>
    </dgm:pt>
    <dgm:pt modelId="{A6909B7F-DFBA-48C1-84B6-C2C31C695CD4}" type="parTrans" cxnId="{44630E97-01EB-4A8F-BED8-EE3016F12D40}">
      <dgm:prSet/>
      <dgm:spPr/>
      <dgm:t>
        <a:bodyPr/>
        <a:lstStyle/>
        <a:p>
          <a:endParaRPr lang="es-PR"/>
        </a:p>
      </dgm:t>
    </dgm:pt>
    <dgm:pt modelId="{05B48E81-C6A5-4251-82FD-7C606BA2D4EF}" type="sibTrans" cxnId="{44630E97-01EB-4A8F-BED8-EE3016F12D40}">
      <dgm:prSet/>
      <dgm:spPr/>
      <dgm:t>
        <a:bodyPr/>
        <a:lstStyle/>
        <a:p>
          <a:endParaRPr lang="es-PR"/>
        </a:p>
      </dgm:t>
    </dgm:pt>
    <dgm:pt modelId="{63BA620D-0F99-4BFC-9BD7-097A97C995BF}">
      <dgm:prSet phldrT="[Text]"/>
      <dgm:spPr>
        <a:solidFill>
          <a:srgbClr val="CEFEEC">
            <a:alpha val="90000"/>
          </a:srgbClr>
        </a:solidFill>
      </dgm:spPr>
      <dgm:t>
        <a:bodyPr/>
        <a:lstStyle/>
        <a:p>
          <a:r>
            <a:rPr lang="es-PR" b="1" dirty="0">
              <a:latin typeface="Times New Roman"/>
              <a:cs typeface="Times New Roman"/>
            </a:rPr>
            <a:t>¿Con servicios </a:t>
          </a:r>
          <a:r>
            <a:rPr lang="es-PR" b="1" spc="5" dirty="0">
              <a:latin typeface="Times New Roman"/>
              <a:cs typeface="Times New Roman"/>
            </a:rPr>
            <a:t> </a:t>
          </a:r>
          <a:r>
            <a:rPr lang="es-PR" b="1" spc="-5" dirty="0">
              <a:latin typeface="Times New Roman"/>
              <a:cs typeface="Times New Roman"/>
            </a:rPr>
            <a:t>relacionados</a:t>
          </a:r>
          <a:r>
            <a:rPr lang="es-PR" b="1" spc="-90" dirty="0">
              <a:latin typeface="Times New Roman"/>
              <a:cs typeface="Times New Roman"/>
            </a:rPr>
            <a:t> </a:t>
          </a:r>
          <a:r>
            <a:rPr lang="es-PR" b="1" dirty="0">
              <a:latin typeface="Times New Roman"/>
              <a:cs typeface="Times New Roman"/>
            </a:rPr>
            <a:t>el </a:t>
          </a:r>
          <a:r>
            <a:rPr lang="es-PR" b="1" spc="-484" dirty="0">
              <a:latin typeface="Times New Roman"/>
              <a:cs typeface="Times New Roman"/>
            </a:rPr>
            <a:t> </a:t>
          </a:r>
          <a:r>
            <a:rPr lang="es-PR" b="1" dirty="0">
              <a:latin typeface="Times New Roman"/>
              <a:cs typeface="Times New Roman"/>
            </a:rPr>
            <a:t>estudiante</a:t>
          </a:r>
          <a:r>
            <a:rPr lang="es-PR" b="1" spc="-120" dirty="0">
              <a:latin typeface="Times New Roman"/>
              <a:cs typeface="Times New Roman"/>
            </a:rPr>
            <a:t> </a:t>
          </a:r>
          <a:r>
            <a:rPr lang="es-PR" b="1" dirty="0">
              <a:latin typeface="Times New Roman"/>
              <a:cs typeface="Times New Roman"/>
            </a:rPr>
            <a:t>logra </a:t>
          </a:r>
          <a:r>
            <a:rPr lang="es-PR" b="1" spc="-484" dirty="0">
              <a:latin typeface="Times New Roman"/>
              <a:cs typeface="Times New Roman"/>
            </a:rPr>
            <a:t> </a:t>
          </a:r>
          <a:r>
            <a:rPr lang="es-PR" b="1" dirty="0">
              <a:latin typeface="Times New Roman"/>
              <a:cs typeface="Times New Roman"/>
            </a:rPr>
            <a:t>progresar?</a:t>
          </a:r>
          <a:endParaRPr lang="es-PR" b="1" dirty="0"/>
        </a:p>
      </dgm:t>
    </dgm:pt>
    <dgm:pt modelId="{6AAAE45B-EF26-4AEA-B2F5-08A3C6E5B127}" type="parTrans" cxnId="{8CF74424-CEBF-4C99-AE7A-891D8A47B833}">
      <dgm:prSet/>
      <dgm:spPr/>
      <dgm:t>
        <a:bodyPr/>
        <a:lstStyle/>
        <a:p>
          <a:endParaRPr lang="es-PR"/>
        </a:p>
      </dgm:t>
    </dgm:pt>
    <dgm:pt modelId="{AC9DC99E-7D38-41B1-9122-9FB968D3187E}" type="sibTrans" cxnId="{8CF74424-CEBF-4C99-AE7A-891D8A47B833}">
      <dgm:prSet/>
      <dgm:spPr/>
      <dgm:t>
        <a:bodyPr/>
        <a:lstStyle/>
        <a:p>
          <a:endParaRPr lang="es-PR"/>
        </a:p>
      </dgm:t>
    </dgm:pt>
    <dgm:pt modelId="{C36B79B4-B6B1-4251-B51C-DBF362641AB0}">
      <dgm:prSet phldrT="[Text]"/>
      <dgm:spPr>
        <a:solidFill>
          <a:srgbClr val="CEFEEC">
            <a:alpha val="90000"/>
          </a:srgbClr>
        </a:solidFill>
      </dgm:spPr>
      <dgm:t>
        <a:bodyPr/>
        <a:lstStyle/>
        <a:p>
          <a:r>
            <a:rPr lang="es-PR" b="1" dirty="0">
              <a:latin typeface="Times New Roman"/>
              <a:cs typeface="Times New Roman"/>
            </a:rPr>
            <a:t>¿Con servicios </a:t>
          </a:r>
          <a:r>
            <a:rPr lang="es-PR" b="1" spc="5" dirty="0">
              <a:latin typeface="Times New Roman"/>
              <a:cs typeface="Times New Roman"/>
            </a:rPr>
            <a:t> </a:t>
          </a:r>
          <a:r>
            <a:rPr lang="es-PR" b="1" dirty="0">
              <a:latin typeface="Times New Roman"/>
              <a:cs typeface="Times New Roman"/>
            </a:rPr>
            <a:t>suplementarios </a:t>
          </a:r>
          <a:r>
            <a:rPr lang="es-PR" b="1" spc="5" dirty="0">
              <a:latin typeface="Times New Roman"/>
              <a:cs typeface="Times New Roman"/>
            </a:rPr>
            <a:t> </a:t>
          </a:r>
          <a:r>
            <a:rPr lang="es-PR" b="1" dirty="0">
              <a:latin typeface="Times New Roman"/>
              <a:cs typeface="Times New Roman"/>
            </a:rPr>
            <a:t>el</a:t>
          </a:r>
          <a:r>
            <a:rPr lang="es-PR" b="1" spc="-50" dirty="0">
              <a:latin typeface="Times New Roman"/>
              <a:cs typeface="Times New Roman"/>
            </a:rPr>
            <a:t> </a:t>
          </a:r>
          <a:r>
            <a:rPr lang="es-PR" b="1" dirty="0">
              <a:latin typeface="Times New Roman"/>
              <a:cs typeface="Times New Roman"/>
            </a:rPr>
            <a:t>estudiante</a:t>
          </a:r>
          <a:r>
            <a:rPr lang="es-PR" b="1" spc="-70" dirty="0">
              <a:latin typeface="Times New Roman"/>
              <a:cs typeface="Times New Roman"/>
            </a:rPr>
            <a:t> </a:t>
          </a:r>
          <a:r>
            <a:rPr lang="es-PR" b="1" spc="-5" dirty="0">
              <a:latin typeface="Times New Roman"/>
              <a:cs typeface="Times New Roman"/>
            </a:rPr>
            <a:t>logra </a:t>
          </a:r>
          <a:r>
            <a:rPr lang="es-PR" b="1" spc="-484" dirty="0">
              <a:latin typeface="Times New Roman"/>
              <a:cs typeface="Times New Roman"/>
            </a:rPr>
            <a:t> </a:t>
          </a:r>
          <a:r>
            <a:rPr lang="es-PR" b="1" dirty="0">
              <a:latin typeface="Times New Roman"/>
              <a:cs typeface="Times New Roman"/>
            </a:rPr>
            <a:t>progresar?</a:t>
          </a:r>
          <a:endParaRPr lang="es-PR" b="1" dirty="0"/>
        </a:p>
      </dgm:t>
    </dgm:pt>
    <dgm:pt modelId="{14DC5667-D5E9-429B-9BE6-E1A707841715}" type="parTrans" cxnId="{4F8E94CB-B2C0-42F3-A07A-47BA1739AAEA}">
      <dgm:prSet/>
      <dgm:spPr/>
      <dgm:t>
        <a:bodyPr/>
        <a:lstStyle/>
        <a:p>
          <a:endParaRPr lang="es-PR"/>
        </a:p>
      </dgm:t>
    </dgm:pt>
    <dgm:pt modelId="{0F9A13D3-3135-4C91-B5D7-B788CA61CF60}" type="sibTrans" cxnId="{4F8E94CB-B2C0-42F3-A07A-47BA1739AAEA}">
      <dgm:prSet/>
      <dgm:spPr/>
      <dgm:t>
        <a:bodyPr/>
        <a:lstStyle/>
        <a:p>
          <a:endParaRPr lang="es-PR"/>
        </a:p>
      </dgm:t>
    </dgm:pt>
    <dgm:pt modelId="{687A8C75-5F6D-4879-8387-E3C785DA8CC5}">
      <dgm:prSet/>
      <dgm:spPr>
        <a:solidFill>
          <a:srgbClr val="CEFEEC">
            <a:alpha val="90000"/>
          </a:srgbClr>
        </a:solidFill>
      </dgm:spPr>
      <dgm:t>
        <a:bodyPr/>
        <a:lstStyle/>
        <a:p>
          <a:r>
            <a:rPr lang="es-PR" b="1" dirty="0">
              <a:latin typeface="Times New Roman"/>
              <a:cs typeface="Times New Roman"/>
            </a:rPr>
            <a:t>¿Con</a:t>
          </a:r>
          <a:r>
            <a:rPr lang="es-PR" b="1" spc="-75" dirty="0">
              <a:latin typeface="Times New Roman"/>
              <a:cs typeface="Times New Roman"/>
            </a:rPr>
            <a:t> </a:t>
          </a:r>
          <a:r>
            <a:rPr lang="es-PR" b="1" dirty="0">
              <a:latin typeface="Times New Roman"/>
              <a:cs typeface="Times New Roman"/>
            </a:rPr>
            <a:t>acomodos </a:t>
          </a:r>
          <a:r>
            <a:rPr lang="es-PR" b="1" spc="-484" dirty="0">
              <a:latin typeface="Times New Roman"/>
              <a:cs typeface="Times New Roman"/>
            </a:rPr>
            <a:t> </a:t>
          </a:r>
          <a:r>
            <a:rPr lang="es-PR" b="1" dirty="0">
              <a:latin typeface="Times New Roman"/>
              <a:cs typeface="Times New Roman"/>
            </a:rPr>
            <a:t>razonables el </a:t>
          </a:r>
          <a:r>
            <a:rPr lang="es-PR" b="1" spc="5" dirty="0">
              <a:latin typeface="Times New Roman"/>
              <a:cs typeface="Times New Roman"/>
            </a:rPr>
            <a:t> </a:t>
          </a:r>
          <a:r>
            <a:rPr lang="es-PR" b="1" dirty="0">
              <a:latin typeface="Times New Roman"/>
              <a:cs typeface="Times New Roman"/>
            </a:rPr>
            <a:t>estudiante logra </a:t>
          </a:r>
          <a:r>
            <a:rPr lang="es-PR" b="1" spc="-484" dirty="0">
              <a:latin typeface="Times New Roman"/>
              <a:cs typeface="Times New Roman"/>
            </a:rPr>
            <a:t> </a:t>
          </a:r>
          <a:r>
            <a:rPr lang="es-PR" b="1" dirty="0">
              <a:latin typeface="Times New Roman"/>
              <a:cs typeface="Times New Roman"/>
            </a:rPr>
            <a:t>progresar?</a:t>
          </a:r>
          <a:endParaRPr lang="es-PR" b="1" dirty="0"/>
        </a:p>
      </dgm:t>
    </dgm:pt>
    <dgm:pt modelId="{4E39F152-13B7-457B-A117-59E1B75FAB81}" type="parTrans" cxnId="{E7E37518-845E-46E0-8CF7-957239BEC92F}">
      <dgm:prSet/>
      <dgm:spPr/>
      <dgm:t>
        <a:bodyPr/>
        <a:lstStyle/>
        <a:p>
          <a:endParaRPr lang="es-PR"/>
        </a:p>
      </dgm:t>
    </dgm:pt>
    <dgm:pt modelId="{1E869C00-2BD9-4052-8764-A4AFDBFD88D3}" type="sibTrans" cxnId="{E7E37518-845E-46E0-8CF7-957239BEC92F}">
      <dgm:prSet/>
      <dgm:spPr/>
      <dgm:t>
        <a:bodyPr/>
        <a:lstStyle/>
        <a:p>
          <a:endParaRPr lang="es-PR"/>
        </a:p>
      </dgm:t>
    </dgm:pt>
    <dgm:pt modelId="{CDD77B90-AAE1-44A5-808D-074FD15358FF}" type="pres">
      <dgm:prSet presAssocID="{9FB715EF-DE3D-4945-9C7A-AA56D536FBE8}" presName="Name0" presStyleCnt="0">
        <dgm:presLayoutVars>
          <dgm:dir/>
          <dgm:resizeHandles val="exact"/>
        </dgm:presLayoutVars>
      </dgm:prSet>
      <dgm:spPr/>
    </dgm:pt>
    <dgm:pt modelId="{EF6FF882-E781-4F34-90B1-B869E006B50D}" type="pres">
      <dgm:prSet presAssocID="{89ACB465-0346-4246-871C-8CEA3C6E077E}" presName="composite" presStyleCnt="0"/>
      <dgm:spPr/>
    </dgm:pt>
    <dgm:pt modelId="{FE8DAAF6-D5F2-4C74-B77B-A8889EF0EF0C}" type="pres">
      <dgm:prSet presAssocID="{89ACB465-0346-4246-871C-8CEA3C6E077E}" presName="bgChev" presStyleLbl="node1" presStyleIdx="0" presStyleCnt="4"/>
      <dgm:spPr/>
    </dgm:pt>
    <dgm:pt modelId="{801B7A59-4073-4170-A3AF-7B82BEBA3F78}" type="pres">
      <dgm:prSet presAssocID="{89ACB465-0346-4246-871C-8CEA3C6E077E}" presName="txNode" presStyleLbl="fgAcc1" presStyleIdx="0" presStyleCnt="4">
        <dgm:presLayoutVars>
          <dgm:bulletEnabled val="1"/>
        </dgm:presLayoutVars>
      </dgm:prSet>
      <dgm:spPr/>
    </dgm:pt>
    <dgm:pt modelId="{11126067-0A2C-4E1C-B334-0D05DFE221ED}" type="pres">
      <dgm:prSet presAssocID="{05B48E81-C6A5-4251-82FD-7C606BA2D4EF}" presName="compositeSpace" presStyleCnt="0"/>
      <dgm:spPr/>
    </dgm:pt>
    <dgm:pt modelId="{95A2E38C-2590-4702-BCCA-50A7FCFC80BD}" type="pres">
      <dgm:prSet presAssocID="{687A8C75-5F6D-4879-8387-E3C785DA8CC5}" presName="composite" presStyleCnt="0"/>
      <dgm:spPr/>
    </dgm:pt>
    <dgm:pt modelId="{CB3A5CDB-7A1A-4E45-9326-58C46E807048}" type="pres">
      <dgm:prSet presAssocID="{687A8C75-5F6D-4879-8387-E3C785DA8CC5}" presName="bgChev" presStyleLbl="node1" presStyleIdx="1" presStyleCnt="4"/>
      <dgm:spPr/>
    </dgm:pt>
    <dgm:pt modelId="{2AEDA4D7-928B-4BE2-B58E-3080A33011D7}" type="pres">
      <dgm:prSet presAssocID="{687A8C75-5F6D-4879-8387-E3C785DA8CC5}" presName="txNode" presStyleLbl="fgAcc1" presStyleIdx="1" presStyleCnt="4">
        <dgm:presLayoutVars>
          <dgm:bulletEnabled val="1"/>
        </dgm:presLayoutVars>
      </dgm:prSet>
      <dgm:spPr/>
    </dgm:pt>
    <dgm:pt modelId="{975F0F4D-C748-4F4E-8369-70AD311CA584}" type="pres">
      <dgm:prSet presAssocID="{1E869C00-2BD9-4052-8764-A4AFDBFD88D3}" presName="compositeSpace" presStyleCnt="0"/>
      <dgm:spPr/>
    </dgm:pt>
    <dgm:pt modelId="{9A91D09A-16AA-4CB3-BCE9-A3F80AE00875}" type="pres">
      <dgm:prSet presAssocID="{63BA620D-0F99-4BFC-9BD7-097A97C995BF}" presName="composite" presStyleCnt="0"/>
      <dgm:spPr/>
    </dgm:pt>
    <dgm:pt modelId="{E9063C06-8574-41C4-A4C3-70F1E4FEE46D}" type="pres">
      <dgm:prSet presAssocID="{63BA620D-0F99-4BFC-9BD7-097A97C995BF}" presName="bgChev" presStyleLbl="node1" presStyleIdx="2" presStyleCnt="4"/>
      <dgm:spPr/>
    </dgm:pt>
    <dgm:pt modelId="{26B46DFB-C3F6-4AC4-8717-ED4643D64A26}" type="pres">
      <dgm:prSet presAssocID="{63BA620D-0F99-4BFC-9BD7-097A97C995BF}" presName="txNode" presStyleLbl="fgAcc1" presStyleIdx="2" presStyleCnt="4">
        <dgm:presLayoutVars>
          <dgm:bulletEnabled val="1"/>
        </dgm:presLayoutVars>
      </dgm:prSet>
      <dgm:spPr/>
    </dgm:pt>
    <dgm:pt modelId="{988FC0B5-59C0-43F1-93F8-7CECC76BBA91}" type="pres">
      <dgm:prSet presAssocID="{AC9DC99E-7D38-41B1-9122-9FB968D3187E}" presName="compositeSpace" presStyleCnt="0"/>
      <dgm:spPr/>
    </dgm:pt>
    <dgm:pt modelId="{BCB34B5A-44B3-443E-AEA3-15495A75BC77}" type="pres">
      <dgm:prSet presAssocID="{C36B79B4-B6B1-4251-B51C-DBF362641AB0}" presName="composite" presStyleCnt="0"/>
      <dgm:spPr/>
    </dgm:pt>
    <dgm:pt modelId="{4D8673DF-B0FF-4182-B52D-351A3CF3B19F}" type="pres">
      <dgm:prSet presAssocID="{C36B79B4-B6B1-4251-B51C-DBF362641AB0}" presName="bgChev" presStyleLbl="node1" presStyleIdx="3" presStyleCnt="4"/>
      <dgm:spPr/>
    </dgm:pt>
    <dgm:pt modelId="{F72D1306-CD24-4A2D-9A50-43107C615EE2}" type="pres">
      <dgm:prSet presAssocID="{C36B79B4-B6B1-4251-B51C-DBF362641AB0}" presName="txNode" presStyleLbl="fgAcc1" presStyleIdx="3" presStyleCnt="4">
        <dgm:presLayoutVars>
          <dgm:bulletEnabled val="1"/>
        </dgm:presLayoutVars>
      </dgm:prSet>
      <dgm:spPr/>
    </dgm:pt>
  </dgm:ptLst>
  <dgm:cxnLst>
    <dgm:cxn modelId="{6F224804-807E-419D-821F-2BCA1AA6EECB}" type="presOf" srcId="{63BA620D-0F99-4BFC-9BD7-097A97C995BF}" destId="{26B46DFB-C3F6-4AC4-8717-ED4643D64A26}" srcOrd="0" destOrd="0" presId="urn:microsoft.com/office/officeart/2005/8/layout/chevronAccent+Icon"/>
    <dgm:cxn modelId="{E7E37518-845E-46E0-8CF7-957239BEC92F}" srcId="{9FB715EF-DE3D-4945-9C7A-AA56D536FBE8}" destId="{687A8C75-5F6D-4879-8387-E3C785DA8CC5}" srcOrd="1" destOrd="0" parTransId="{4E39F152-13B7-457B-A117-59E1B75FAB81}" sibTransId="{1E869C00-2BD9-4052-8764-A4AFDBFD88D3}"/>
    <dgm:cxn modelId="{8CF74424-CEBF-4C99-AE7A-891D8A47B833}" srcId="{9FB715EF-DE3D-4945-9C7A-AA56D536FBE8}" destId="{63BA620D-0F99-4BFC-9BD7-097A97C995BF}" srcOrd="2" destOrd="0" parTransId="{6AAAE45B-EF26-4AEA-B2F5-08A3C6E5B127}" sibTransId="{AC9DC99E-7D38-41B1-9122-9FB968D3187E}"/>
    <dgm:cxn modelId="{44630E97-01EB-4A8F-BED8-EE3016F12D40}" srcId="{9FB715EF-DE3D-4945-9C7A-AA56D536FBE8}" destId="{89ACB465-0346-4246-871C-8CEA3C6E077E}" srcOrd="0" destOrd="0" parTransId="{A6909B7F-DFBA-48C1-84B6-C2C31C695CD4}" sibTransId="{05B48E81-C6A5-4251-82FD-7C606BA2D4EF}"/>
    <dgm:cxn modelId="{B6065BCA-5733-4580-8E01-79C123677E43}" type="presOf" srcId="{687A8C75-5F6D-4879-8387-E3C785DA8CC5}" destId="{2AEDA4D7-928B-4BE2-B58E-3080A33011D7}" srcOrd="0" destOrd="0" presId="urn:microsoft.com/office/officeart/2005/8/layout/chevronAccent+Icon"/>
    <dgm:cxn modelId="{4F8E94CB-B2C0-42F3-A07A-47BA1739AAEA}" srcId="{9FB715EF-DE3D-4945-9C7A-AA56D536FBE8}" destId="{C36B79B4-B6B1-4251-B51C-DBF362641AB0}" srcOrd="3" destOrd="0" parTransId="{14DC5667-D5E9-429B-9BE6-E1A707841715}" sibTransId="{0F9A13D3-3135-4C91-B5D7-B788CA61CF60}"/>
    <dgm:cxn modelId="{324F6AD7-1D8B-4ED5-B640-8E63F1BE3462}" type="presOf" srcId="{C36B79B4-B6B1-4251-B51C-DBF362641AB0}" destId="{F72D1306-CD24-4A2D-9A50-43107C615EE2}" srcOrd="0" destOrd="0" presId="urn:microsoft.com/office/officeart/2005/8/layout/chevronAccent+Icon"/>
    <dgm:cxn modelId="{9B9329F5-F91A-470D-B886-34CFD6E81347}" type="presOf" srcId="{9FB715EF-DE3D-4945-9C7A-AA56D536FBE8}" destId="{CDD77B90-AAE1-44A5-808D-074FD15358FF}" srcOrd="0" destOrd="0" presId="urn:microsoft.com/office/officeart/2005/8/layout/chevronAccent+Icon"/>
    <dgm:cxn modelId="{A50746FE-72D4-4989-8B36-F14D7C157096}" type="presOf" srcId="{89ACB465-0346-4246-871C-8CEA3C6E077E}" destId="{801B7A59-4073-4170-A3AF-7B82BEBA3F78}" srcOrd="0" destOrd="0" presId="urn:microsoft.com/office/officeart/2005/8/layout/chevronAccent+Icon"/>
    <dgm:cxn modelId="{14E022E9-9977-47BE-A4CF-783E747D95FD}" type="presParOf" srcId="{CDD77B90-AAE1-44A5-808D-074FD15358FF}" destId="{EF6FF882-E781-4F34-90B1-B869E006B50D}" srcOrd="0" destOrd="0" presId="urn:microsoft.com/office/officeart/2005/8/layout/chevronAccent+Icon"/>
    <dgm:cxn modelId="{33AACBD8-0393-4122-87B4-4D2969FBDB4E}" type="presParOf" srcId="{EF6FF882-E781-4F34-90B1-B869E006B50D}" destId="{FE8DAAF6-D5F2-4C74-B77B-A8889EF0EF0C}" srcOrd="0" destOrd="0" presId="urn:microsoft.com/office/officeart/2005/8/layout/chevronAccent+Icon"/>
    <dgm:cxn modelId="{BFAB0968-A01A-4000-8463-4877169777B1}" type="presParOf" srcId="{EF6FF882-E781-4F34-90B1-B869E006B50D}" destId="{801B7A59-4073-4170-A3AF-7B82BEBA3F78}" srcOrd="1" destOrd="0" presId="urn:microsoft.com/office/officeart/2005/8/layout/chevronAccent+Icon"/>
    <dgm:cxn modelId="{489FFBFA-CF29-4061-85C2-3E267F7D9970}" type="presParOf" srcId="{CDD77B90-AAE1-44A5-808D-074FD15358FF}" destId="{11126067-0A2C-4E1C-B334-0D05DFE221ED}" srcOrd="1" destOrd="0" presId="urn:microsoft.com/office/officeart/2005/8/layout/chevronAccent+Icon"/>
    <dgm:cxn modelId="{0D30C58B-A0C6-4E18-ACDC-FE29BE977CE8}" type="presParOf" srcId="{CDD77B90-AAE1-44A5-808D-074FD15358FF}" destId="{95A2E38C-2590-4702-BCCA-50A7FCFC80BD}" srcOrd="2" destOrd="0" presId="urn:microsoft.com/office/officeart/2005/8/layout/chevronAccent+Icon"/>
    <dgm:cxn modelId="{03ACE230-4F4D-4D5F-ADFA-FC00ED993595}" type="presParOf" srcId="{95A2E38C-2590-4702-BCCA-50A7FCFC80BD}" destId="{CB3A5CDB-7A1A-4E45-9326-58C46E807048}" srcOrd="0" destOrd="0" presId="urn:microsoft.com/office/officeart/2005/8/layout/chevronAccent+Icon"/>
    <dgm:cxn modelId="{B0BF9149-29D5-4A32-8005-42A06F9E65E4}" type="presParOf" srcId="{95A2E38C-2590-4702-BCCA-50A7FCFC80BD}" destId="{2AEDA4D7-928B-4BE2-B58E-3080A33011D7}" srcOrd="1" destOrd="0" presId="urn:microsoft.com/office/officeart/2005/8/layout/chevronAccent+Icon"/>
    <dgm:cxn modelId="{9D759C64-BF22-4E34-B228-670C0D148277}" type="presParOf" srcId="{CDD77B90-AAE1-44A5-808D-074FD15358FF}" destId="{975F0F4D-C748-4F4E-8369-70AD311CA584}" srcOrd="3" destOrd="0" presId="urn:microsoft.com/office/officeart/2005/8/layout/chevronAccent+Icon"/>
    <dgm:cxn modelId="{2CDDC290-2917-42A2-B222-BEA40C63C2F4}" type="presParOf" srcId="{CDD77B90-AAE1-44A5-808D-074FD15358FF}" destId="{9A91D09A-16AA-4CB3-BCE9-A3F80AE00875}" srcOrd="4" destOrd="0" presId="urn:microsoft.com/office/officeart/2005/8/layout/chevronAccent+Icon"/>
    <dgm:cxn modelId="{17903A0B-031C-4CDC-8D96-CA090AD4FC40}" type="presParOf" srcId="{9A91D09A-16AA-4CB3-BCE9-A3F80AE00875}" destId="{E9063C06-8574-41C4-A4C3-70F1E4FEE46D}" srcOrd="0" destOrd="0" presId="urn:microsoft.com/office/officeart/2005/8/layout/chevronAccent+Icon"/>
    <dgm:cxn modelId="{6D222660-A14B-4A82-93F0-0C39D1280F0C}" type="presParOf" srcId="{9A91D09A-16AA-4CB3-BCE9-A3F80AE00875}" destId="{26B46DFB-C3F6-4AC4-8717-ED4643D64A26}" srcOrd="1" destOrd="0" presId="urn:microsoft.com/office/officeart/2005/8/layout/chevronAccent+Icon"/>
    <dgm:cxn modelId="{A8F2230D-C64C-4FDF-8D30-A17A45450B78}" type="presParOf" srcId="{CDD77B90-AAE1-44A5-808D-074FD15358FF}" destId="{988FC0B5-59C0-43F1-93F8-7CECC76BBA91}" srcOrd="5" destOrd="0" presId="urn:microsoft.com/office/officeart/2005/8/layout/chevronAccent+Icon"/>
    <dgm:cxn modelId="{42BAD261-7CB0-41A2-ABB7-2460E2CC0938}" type="presParOf" srcId="{CDD77B90-AAE1-44A5-808D-074FD15358FF}" destId="{BCB34B5A-44B3-443E-AEA3-15495A75BC77}" srcOrd="6" destOrd="0" presId="urn:microsoft.com/office/officeart/2005/8/layout/chevronAccent+Icon"/>
    <dgm:cxn modelId="{84C56B6D-A382-449D-AA7A-6B1CD18F6799}" type="presParOf" srcId="{BCB34B5A-44B3-443E-AEA3-15495A75BC77}" destId="{4D8673DF-B0FF-4182-B52D-351A3CF3B19F}" srcOrd="0" destOrd="0" presId="urn:microsoft.com/office/officeart/2005/8/layout/chevronAccent+Icon"/>
    <dgm:cxn modelId="{AC1D3130-95DC-443A-96CD-CA1E80165F2F}" type="presParOf" srcId="{BCB34B5A-44B3-443E-AEA3-15495A75BC77}" destId="{F72D1306-CD24-4A2D-9A50-43107C615EE2}"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E252EE-4C39-4707-AF1C-9C4AAA76A741}" type="doc">
      <dgm:prSet loTypeId="urn:microsoft.com/office/officeart/2005/8/layout/hierarchy2" loCatId="hierarchy" qsTypeId="urn:microsoft.com/office/officeart/2005/8/quickstyle/simple1" qsCatId="simple" csTypeId="urn:microsoft.com/office/officeart/2005/8/colors/accent1_1" csCatId="accent1" phldr="1"/>
      <dgm:spPr/>
    </dgm:pt>
    <dgm:pt modelId="{76DCB599-2669-4E44-8297-39BD5785E621}">
      <dgm:prSet phldrT="[Text]" custT="1"/>
      <dgm:spPr>
        <a:solidFill>
          <a:schemeClr val="accent4">
            <a:lumMod val="20000"/>
            <a:lumOff val="80000"/>
          </a:schemeClr>
        </a:solidFill>
      </dgm:spPr>
      <dgm:t>
        <a:bodyPr/>
        <a:lstStyle/>
        <a:p>
          <a:r>
            <a:rPr lang="es-PR" sz="2400" dirty="0"/>
            <a:t>El hogar se convierte en el ambiente escolar del estudiante a causa de su impedimento. Por lo tanto,  su Ruta de Graduación NO cambia, necesariamente.</a:t>
          </a:r>
        </a:p>
      </dgm:t>
    </dgm:pt>
    <dgm:pt modelId="{2C2ED25A-386E-4EAA-8C41-6AC3AB2CB37C}" type="parTrans" cxnId="{9A111698-A4B3-470E-A4B7-6B356AC838D2}">
      <dgm:prSet/>
      <dgm:spPr/>
      <dgm:t>
        <a:bodyPr/>
        <a:lstStyle/>
        <a:p>
          <a:endParaRPr lang="es-PR"/>
        </a:p>
      </dgm:t>
    </dgm:pt>
    <dgm:pt modelId="{0B3B75FD-860D-411E-8B5B-1A0EFD8D3CBA}" type="sibTrans" cxnId="{9A111698-A4B3-470E-A4B7-6B356AC838D2}">
      <dgm:prSet/>
      <dgm:spPr/>
      <dgm:t>
        <a:bodyPr/>
        <a:lstStyle/>
        <a:p>
          <a:endParaRPr lang="es-PR"/>
        </a:p>
      </dgm:t>
    </dgm:pt>
    <dgm:pt modelId="{5510E051-9028-41DD-8E6E-A2EE3A35EE5C}">
      <dgm:prSet phldrT="[Text]" custT="1"/>
      <dgm:spPr>
        <a:solidFill>
          <a:srgbClr val="DEFEDE"/>
        </a:solidFill>
      </dgm:spPr>
      <dgm:t>
        <a:bodyPr/>
        <a:lstStyle/>
        <a:p>
          <a:r>
            <a:rPr lang="es-PR" sz="2400" dirty="0"/>
            <a:t>Ruta 1 – Puede estar matriculado en un grupo regular o de promoción y  el maestro de </a:t>
          </a:r>
          <a:r>
            <a:rPr lang="es-PR" sz="2400" dirty="0" err="1"/>
            <a:t>homebound</a:t>
          </a:r>
          <a:r>
            <a:rPr lang="es-PR" sz="2400" dirty="0"/>
            <a:t> le administra los exámenes, le lleva y recoge los trabajos y repasa destrezas. El estudiante se compromete a cumplir  con todos los cursos regulares. Se otorga nota y grado.</a:t>
          </a:r>
        </a:p>
      </dgm:t>
    </dgm:pt>
    <dgm:pt modelId="{0DA58638-1F93-449E-B6BC-226CFF7E636C}" type="parTrans" cxnId="{1379255C-D3A3-492E-89A4-E8CEAA3369A6}">
      <dgm:prSet/>
      <dgm:spPr/>
      <dgm:t>
        <a:bodyPr/>
        <a:lstStyle/>
        <a:p>
          <a:endParaRPr lang="es-PR"/>
        </a:p>
      </dgm:t>
    </dgm:pt>
    <dgm:pt modelId="{8C1096B6-AA21-45E9-8BF9-30653F066DBF}" type="sibTrans" cxnId="{1379255C-D3A3-492E-89A4-E8CEAA3369A6}">
      <dgm:prSet/>
      <dgm:spPr/>
      <dgm:t>
        <a:bodyPr/>
        <a:lstStyle/>
        <a:p>
          <a:endParaRPr lang="es-PR"/>
        </a:p>
      </dgm:t>
    </dgm:pt>
    <dgm:pt modelId="{9FD1A433-1756-45D3-B485-6C717F921D27}">
      <dgm:prSet phldrT="[Text]" custT="1"/>
      <dgm:spPr>
        <a:solidFill>
          <a:srgbClr val="F1B5C8"/>
        </a:solidFill>
      </dgm:spPr>
      <dgm:t>
        <a:bodyPr/>
        <a:lstStyle/>
        <a:p>
          <a:r>
            <a:rPr lang="es-PR" sz="2200" dirty="0"/>
            <a:t>Ruta 2 y Ruta 3 – Se utilizan los cursos EDES, se le adjudica al maestro  de </a:t>
          </a:r>
          <a:r>
            <a:rPr lang="es-PR" sz="2200" dirty="0" err="1"/>
            <a:t>homebound</a:t>
          </a:r>
          <a:r>
            <a:rPr lang="es-PR" sz="2200" dirty="0"/>
            <a:t> y a un maestro de inglés. El maestro de </a:t>
          </a:r>
          <a:r>
            <a:rPr lang="es-PR" sz="2200" dirty="0" err="1"/>
            <a:t>homebound</a:t>
          </a:r>
          <a:r>
            <a:rPr lang="es-PR" sz="2200" dirty="0"/>
            <a:t>  ofrece los cursos y funge en inglés como colaborador. Se evalúa por  nivel de logro y estímulo, según el grado correspondiente por edad, al 31  de agosto. </a:t>
          </a:r>
        </a:p>
      </dgm:t>
    </dgm:pt>
    <dgm:pt modelId="{A17D6CC1-A84F-4227-90B5-A5CBED91BDD6}" type="parTrans" cxnId="{DE86DB73-45A3-4750-AA6D-A9805E78EC2B}">
      <dgm:prSet/>
      <dgm:spPr/>
      <dgm:t>
        <a:bodyPr/>
        <a:lstStyle/>
        <a:p>
          <a:endParaRPr lang="es-PR"/>
        </a:p>
      </dgm:t>
    </dgm:pt>
    <dgm:pt modelId="{9F13158F-9DEE-469E-8854-3391DDE4A07F}" type="sibTrans" cxnId="{DE86DB73-45A3-4750-AA6D-A9805E78EC2B}">
      <dgm:prSet/>
      <dgm:spPr/>
      <dgm:t>
        <a:bodyPr/>
        <a:lstStyle/>
        <a:p>
          <a:endParaRPr lang="es-PR"/>
        </a:p>
      </dgm:t>
    </dgm:pt>
    <dgm:pt modelId="{A8291283-1AD3-4BEA-A47B-C56202D66D49}" type="pres">
      <dgm:prSet presAssocID="{A2E252EE-4C39-4707-AF1C-9C4AAA76A741}" presName="diagram" presStyleCnt="0">
        <dgm:presLayoutVars>
          <dgm:chPref val="1"/>
          <dgm:dir/>
          <dgm:animOne val="branch"/>
          <dgm:animLvl val="lvl"/>
          <dgm:resizeHandles val="exact"/>
        </dgm:presLayoutVars>
      </dgm:prSet>
      <dgm:spPr/>
    </dgm:pt>
    <dgm:pt modelId="{D174E844-AF00-42C0-A6B9-FD1148F6DB7F}" type="pres">
      <dgm:prSet presAssocID="{76DCB599-2669-4E44-8297-39BD5785E621}" presName="root1" presStyleCnt="0"/>
      <dgm:spPr/>
    </dgm:pt>
    <dgm:pt modelId="{E5029D59-C92D-4F09-9ECC-7C0F012CD0F0}" type="pres">
      <dgm:prSet presAssocID="{76DCB599-2669-4E44-8297-39BD5785E621}" presName="LevelOneTextNode" presStyleLbl="node0" presStyleIdx="0" presStyleCnt="1" custScaleX="131443" custScaleY="153105" custLinFactNeighborX="-24964" custLinFactNeighborY="-48616">
        <dgm:presLayoutVars>
          <dgm:chPref val="3"/>
        </dgm:presLayoutVars>
      </dgm:prSet>
      <dgm:spPr/>
    </dgm:pt>
    <dgm:pt modelId="{0BAE985E-DAD6-4A03-83D2-5C6B2614D0C0}" type="pres">
      <dgm:prSet presAssocID="{76DCB599-2669-4E44-8297-39BD5785E621}" presName="level2hierChild" presStyleCnt="0"/>
      <dgm:spPr/>
    </dgm:pt>
    <dgm:pt modelId="{E0634015-5A99-4DC0-A727-4C75B185408B}" type="pres">
      <dgm:prSet presAssocID="{0DA58638-1F93-449E-B6BC-226CFF7E636C}" presName="conn2-1" presStyleLbl="parChTrans1D2" presStyleIdx="0" presStyleCnt="2"/>
      <dgm:spPr/>
    </dgm:pt>
    <dgm:pt modelId="{F2F51AF1-8AA0-4E37-A2BA-3320CAB0C691}" type="pres">
      <dgm:prSet presAssocID="{0DA58638-1F93-449E-B6BC-226CFF7E636C}" presName="connTx" presStyleLbl="parChTrans1D2" presStyleIdx="0" presStyleCnt="2"/>
      <dgm:spPr/>
    </dgm:pt>
    <dgm:pt modelId="{857CA43D-9A11-4140-AA63-0BA78D106F60}" type="pres">
      <dgm:prSet presAssocID="{5510E051-9028-41DD-8E6E-A2EE3A35EE5C}" presName="root2" presStyleCnt="0"/>
      <dgm:spPr/>
    </dgm:pt>
    <dgm:pt modelId="{1D7AB124-BB55-4BDD-9AC6-175CE2462ECE}" type="pres">
      <dgm:prSet presAssocID="{5510E051-9028-41DD-8E6E-A2EE3A35EE5C}" presName="LevelTwoTextNode" presStyleLbl="node2" presStyleIdx="0" presStyleCnt="2" custScaleX="194579" custScaleY="211842" custLinFactNeighborX="-17802" custLinFactNeighborY="-1442">
        <dgm:presLayoutVars>
          <dgm:chPref val="3"/>
        </dgm:presLayoutVars>
      </dgm:prSet>
      <dgm:spPr/>
    </dgm:pt>
    <dgm:pt modelId="{659DB6FC-6AC0-4D56-A5AA-88AB8495D839}" type="pres">
      <dgm:prSet presAssocID="{5510E051-9028-41DD-8E6E-A2EE3A35EE5C}" presName="level3hierChild" presStyleCnt="0"/>
      <dgm:spPr/>
    </dgm:pt>
    <dgm:pt modelId="{24100EB9-8561-4541-931A-0541E5EE9781}" type="pres">
      <dgm:prSet presAssocID="{A17D6CC1-A84F-4227-90B5-A5CBED91BDD6}" presName="conn2-1" presStyleLbl="parChTrans1D2" presStyleIdx="1" presStyleCnt="2"/>
      <dgm:spPr/>
    </dgm:pt>
    <dgm:pt modelId="{14699D4F-F929-4CB9-8F77-A92094F22A54}" type="pres">
      <dgm:prSet presAssocID="{A17D6CC1-A84F-4227-90B5-A5CBED91BDD6}" presName="connTx" presStyleLbl="parChTrans1D2" presStyleIdx="1" presStyleCnt="2"/>
      <dgm:spPr/>
    </dgm:pt>
    <dgm:pt modelId="{18955D7E-DEF5-4F26-8EC8-C5B76E1F25AA}" type="pres">
      <dgm:prSet presAssocID="{9FD1A433-1756-45D3-B485-6C717F921D27}" presName="root2" presStyleCnt="0"/>
      <dgm:spPr/>
    </dgm:pt>
    <dgm:pt modelId="{2B9B2016-3D72-427F-B446-9D26FD9B73D8}" type="pres">
      <dgm:prSet presAssocID="{9FD1A433-1756-45D3-B485-6C717F921D27}" presName="LevelTwoTextNode" presStyleLbl="node2" presStyleIdx="1" presStyleCnt="2" custScaleX="193129" custScaleY="198951" custLinFactNeighborX="-37840">
        <dgm:presLayoutVars>
          <dgm:chPref val="3"/>
        </dgm:presLayoutVars>
      </dgm:prSet>
      <dgm:spPr/>
    </dgm:pt>
    <dgm:pt modelId="{4AEBBFF3-5DD5-4F1C-940F-E5E3ED2B5F65}" type="pres">
      <dgm:prSet presAssocID="{9FD1A433-1756-45D3-B485-6C717F921D27}" presName="level3hierChild" presStyleCnt="0"/>
      <dgm:spPr/>
    </dgm:pt>
  </dgm:ptLst>
  <dgm:cxnLst>
    <dgm:cxn modelId="{72391114-22E8-4B9A-993C-1F3078CE18CF}" type="presOf" srcId="{A2E252EE-4C39-4707-AF1C-9C4AAA76A741}" destId="{A8291283-1AD3-4BEA-A47B-C56202D66D49}" srcOrd="0" destOrd="0" presId="urn:microsoft.com/office/officeart/2005/8/layout/hierarchy2"/>
    <dgm:cxn modelId="{E60A0A28-08DD-44C7-9832-CA23854CA890}" type="presOf" srcId="{0DA58638-1F93-449E-B6BC-226CFF7E636C}" destId="{F2F51AF1-8AA0-4E37-A2BA-3320CAB0C691}" srcOrd="1" destOrd="0" presId="urn:microsoft.com/office/officeart/2005/8/layout/hierarchy2"/>
    <dgm:cxn modelId="{1379255C-D3A3-492E-89A4-E8CEAA3369A6}" srcId="{76DCB599-2669-4E44-8297-39BD5785E621}" destId="{5510E051-9028-41DD-8E6E-A2EE3A35EE5C}" srcOrd="0" destOrd="0" parTransId="{0DA58638-1F93-449E-B6BC-226CFF7E636C}" sibTransId="{8C1096B6-AA21-45E9-8BF9-30653F066DBF}"/>
    <dgm:cxn modelId="{D72BE96D-E386-446F-A08B-59F80DE17661}" type="presOf" srcId="{76DCB599-2669-4E44-8297-39BD5785E621}" destId="{E5029D59-C92D-4F09-9ECC-7C0F012CD0F0}" srcOrd="0" destOrd="0" presId="urn:microsoft.com/office/officeart/2005/8/layout/hierarchy2"/>
    <dgm:cxn modelId="{2D16BE4E-3DB1-4142-A024-2F378897E05D}" type="presOf" srcId="{5510E051-9028-41DD-8E6E-A2EE3A35EE5C}" destId="{1D7AB124-BB55-4BDD-9AC6-175CE2462ECE}" srcOrd="0" destOrd="0" presId="urn:microsoft.com/office/officeart/2005/8/layout/hierarchy2"/>
    <dgm:cxn modelId="{DE86DB73-45A3-4750-AA6D-A9805E78EC2B}" srcId="{76DCB599-2669-4E44-8297-39BD5785E621}" destId="{9FD1A433-1756-45D3-B485-6C717F921D27}" srcOrd="1" destOrd="0" parTransId="{A17D6CC1-A84F-4227-90B5-A5CBED91BDD6}" sibTransId="{9F13158F-9DEE-469E-8854-3391DDE4A07F}"/>
    <dgm:cxn modelId="{C1050A8E-0998-4CA8-BF46-1D7E97448E0F}" type="presOf" srcId="{0DA58638-1F93-449E-B6BC-226CFF7E636C}" destId="{E0634015-5A99-4DC0-A727-4C75B185408B}" srcOrd="0" destOrd="0" presId="urn:microsoft.com/office/officeart/2005/8/layout/hierarchy2"/>
    <dgm:cxn modelId="{9A111698-A4B3-470E-A4B7-6B356AC838D2}" srcId="{A2E252EE-4C39-4707-AF1C-9C4AAA76A741}" destId="{76DCB599-2669-4E44-8297-39BD5785E621}" srcOrd="0" destOrd="0" parTransId="{2C2ED25A-386E-4EAA-8C41-6AC3AB2CB37C}" sibTransId="{0B3B75FD-860D-411E-8B5B-1A0EFD8D3CBA}"/>
    <dgm:cxn modelId="{7F0751AF-E5C3-45B4-B113-8984AC36FA34}" type="presOf" srcId="{A17D6CC1-A84F-4227-90B5-A5CBED91BDD6}" destId="{14699D4F-F929-4CB9-8F77-A92094F22A54}" srcOrd="1" destOrd="0" presId="urn:microsoft.com/office/officeart/2005/8/layout/hierarchy2"/>
    <dgm:cxn modelId="{F1FFECD8-027C-42F4-940B-F16044D812BB}" type="presOf" srcId="{9FD1A433-1756-45D3-B485-6C717F921D27}" destId="{2B9B2016-3D72-427F-B446-9D26FD9B73D8}" srcOrd="0" destOrd="0" presId="urn:microsoft.com/office/officeart/2005/8/layout/hierarchy2"/>
    <dgm:cxn modelId="{669DF8E0-DF84-4213-A170-DFB70AC4F1AC}" type="presOf" srcId="{A17D6CC1-A84F-4227-90B5-A5CBED91BDD6}" destId="{24100EB9-8561-4541-931A-0541E5EE9781}" srcOrd="0" destOrd="0" presId="urn:microsoft.com/office/officeart/2005/8/layout/hierarchy2"/>
    <dgm:cxn modelId="{E2331CCF-1FB5-41A4-A0F8-B2578CB459F0}" type="presParOf" srcId="{A8291283-1AD3-4BEA-A47B-C56202D66D49}" destId="{D174E844-AF00-42C0-A6B9-FD1148F6DB7F}" srcOrd="0" destOrd="0" presId="urn:microsoft.com/office/officeart/2005/8/layout/hierarchy2"/>
    <dgm:cxn modelId="{6573E45D-97A5-456B-B16F-E7036C3761EB}" type="presParOf" srcId="{D174E844-AF00-42C0-A6B9-FD1148F6DB7F}" destId="{E5029D59-C92D-4F09-9ECC-7C0F012CD0F0}" srcOrd="0" destOrd="0" presId="urn:microsoft.com/office/officeart/2005/8/layout/hierarchy2"/>
    <dgm:cxn modelId="{E77D45AF-D386-4504-80F5-9FCD71C8D086}" type="presParOf" srcId="{D174E844-AF00-42C0-A6B9-FD1148F6DB7F}" destId="{0BAE985E-DAD6-4A03-83D2-5C6B2614D0C0}" srcOrd="1" destOrd="0" presId="urn:microsoft.com/office/officeart/2005/8/layout/hierarchy2"/>
    <dgm:cxn modelId="{538B1167-90B6-421E-912A-03F9E2EFA5D8}" type="presParOf" srcId="{0BAE985E-DAD6-4A03-83D2-5C6B2614D0C0}" destId="{E0634015-5A99-4DC0-A727-4C75B185408B}" srcOrd="0" destOrd="0" presId="urn:microsoft.com/office/officeart/2005/8/layout/hierarchy2"/>
    <dgm:cxn modelId="{530C5F80-E783-4031-AC78-601CBABBEA70}" type="presParOf" srcId="{E0634015-5A99-4DC0-A727-4C75B185408B}" destId="{F2F51AF1-8AA0-4E37-A2BA-3320CAB0C691}" srcOrd="0" destOrd="0" presId="urn:microsoft.com/office/officeart/2005/8/layout/hierarchy2"/>
    <dgm:cxn modelId="{AC52AAD6-EB23-4457-9D85-60B213DB829D}" type="presParOf" srcId="{0BAE985E-DAD6-4A03-83D2-5C6B2614D0C0}" destId="{857CA43D-9A11-4140-AA63-0BA78D106F60}" srcOrd="1" destOrd="0" presId="urn:microsoft.com/office/officeart/2005/8/layout/hierarchy2"/>
    <dgm:cxn modelId="{12D22E3E-3FA4-484B-A6C2-13611DFFABAE}" type="presParOf" srcId="{857CA43D-9A11-4140-AA63-0BA78D106F60}" destId="{1D7AB124-BB55-4BDD-9AC6-175CE2462ECE}" srcOrd="0" destOrd="0" presId="urn:microsoft.com/office/officeart/2005/8/layout/hierarchy2"/>
    <dgm:cxn modelId="{B43CBE85-7B07-4A4E-9CE6-B900F7BEA9B6}" type="presParOf" srcId="{857CA43D-9A11-4140-AA63-0BA78D106F60}" destId="{659DB6FC-6AC0-4D56-A5AA-88AB8495D839}" srcOrd="1" destOrd="0" presId="urn:microsoft.com/office/officeart/2005/8/layout/hierarchy2"/>
    <dgm:cxn modelId="{DF4441EF-3957-4CCD-B76E-D5352CC1E593}" type="presParOf" srcId="{0BAE985E-DAD6-4A03-83D2-5C6B2614D0C0}" destId="{24100EB9-8561-4541-931A-0541E5EE9781}" srcOrd="2" destOrd="0" presId="urn:microsoft.com/office/officeart/2005/8/layout/hierarchy2"/>
    <dgm:cxn modelId="{6B786952-3AF3-448C-92C0-7F46F0A3A51A}" type="presParOf" srcId="{24100EB9-8561-4541-931A-0541E5EE9781}" destId="{14699D4F-F929-4CB9-8F77-A92094F22A54}" srcOrd="0" destOrd="0" presId="urn:microsoft.com/office/officeart/2005/8/layout/hierarchy2"/>
    <dgm:cxn modelId="{48CA740F-B901-4C16-833B-FA6F749197D6}" type="presParOf" srcId="{0BAE985E-DAD6-4A03-83D2-5C6B2614D0C0}" destId="{18955D7E-DEF5-4F26-8EC8-C5B76E1F25AA}" srcOrd="3" destOrd="0" presId="urn:microsoft.com/office/officeart/2005/8/layout/hierarchy2"/>
    <dgm:cxn modelId="{3447E256-4B60-4EC0-A7EB-C57A775EE707}" type="presParOf" srcId="{18955D7E-DEF5-4F26-8EC8-C5B76E1F25AA}" destId="{2B9B2016-3D72-427F-B446-9D26FD9B73D8}" srcOrd="0" destOrd="0" presId="urn:microsoft.com/office/officeart/2005/8/layout/hierarchy2"/>
    <dgm:cxn modelId="{AFA49EAB-88DA-44A9-9B7C-161F46CFF339}" type="presParOf" srcId="{18955D7E-DEF5-4F26-8EC8-C5B76E1F25AA}" destId="{4AEBBFF3-5DD5-4F1C-940F-E5E3ED2B5F6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CEB29-4CF8-419A-8206-01698FDFBF11}">
      <dsp:nvSpPr>
        <dsp:cNvPr id="0" name=""/>
        <dsp:cNvSpPr/>
      </dsp:nvSpPr>
      <dsp:spPr>
        <a:xfrm>
          <a:off x="775775" y="383"/>
          <a:ext cx="3963252" cy="2377951"/>
        </a:xfrm>
        <a:prstGeom prst="rect">
          <a:avLst/>
        </a:prstGeom>
        <a:solidFill>
          <a:srgbClr val="FCAAEA"/>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PR" sz="1500" b="1" i="1" kern="1200" dirty="0">
              <a:latin typeface="Microsoft YaHei" panose="020B0503020204020204" pitchFamily="34" charset="-122"/>
              <a:ea typeface="Microsoft YaHei" panose="020B0503020204020204" pitchFamily="34" charset="-122"/>
              <a:cs typeface="Microsoft GothicNeo" panose="020B0500000101010101" pitchFamily="34" charset="-127"/>
            </a:rPr>
            <a:t>Ley 51-1996 -  “Ley de Servicios Educativos Integrales para Personas con Impedimentos</a:t>
          </a:r>
          <a:r>
            <a:rPr lang="es-PR" sz="1500" b="1" kern="1200" dirty="0">
              <a:latin typeface="Microsoft YaHei" panose="020B0503020204020204" pitchFamily="34" charset="-122"/>
              <a:ea typeface="Microsoft YaHei" panose="020B0503020204020204" pitchFamily="34" charset="-122"/>
              <a:cs typeface="Microsoft GothicNeo" panose="020B0500000101010101" pitchFamily="34" charset="-127"/>
            </a:rPr>
            <a:t>” </a:t>
          </a:r>
        </a:p>
        <a:p>
          <a:pPr marL="0" lvl="0" indent="0" algn="ctr" defTabSz="666750">
            <a:lnSpc>
              <a:spcPct val="90000"/>
            </a:lnSpc>
            <a:spcBef>
              <a:spcPct val="0"/>
            </a:spcBef>
            <a:spcAft>
              <a:spcPct val="35000"/>
            </a:spcAft>
            <a:buNone/>
          </a:pPr>
          <a:r>
            <a:rPr lang="es-PR" sz="1500" kern="1200" dirty="0">
              <a:latin typeface="Microsoft YaHei" panose="020B0503020204020204" pitchFamily="34" charset="-122"/>
              <a:ea typeface="Microsoft YaHei" panose="020B0503020204020204" pitchFamily="34" charset="-122"/>
              <a:cs typeface="Microsoft GothicNeo" panose="020B0500000101010101" pitchFamily="34" charset="-127"/>
            </a:rPr>
            <a:t>Garantiza la prestación de servicios educativos integrales para personas con impedimentos.</a:t>
          </a:r>
          <a:endParaRPr lang="es-PR" sz="1500" kern="1200" dirty="0"/>
        </a:p>
      </dsp:txBody>
      <dsp:txXfrm>
        <a:off x="775775" y="383"/>
        <a:ext cx="3963252" cy="2377951"/>
      </dsp:txXfrm>
    </dsp:sp>
    <dsp:sp modelId="{FC9CEDC3-6332-4CA0-AA35-607E7DA91EF4}">
      <dsp:nvSpPr>
        <dsp:cNvPr id="0" name=""/>
        <dsp:cNvSpPr/>
      </dsp:nvSpPr>
      <dsp:spPr>
        <a:xfrm>
          <a:off x="5135352" y="383"/>
          <a:ext cx="3963252" cy="2377951"/>
        </a:xfrm>
        <a:prstGeom prst="rect">
          <a:avLst/>
        </a:prstGeom>
        <a:solidFill>
          <a:srgbClr val="B9FDB9"/>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Tx/>
            <a:buSzTx/>
            <a:buFontTx/>
            <a:buNone/>
          </a:pPr>
          <a:r>
            <a:rPr lang="en-US" altLang="zh-CN" sz="1500" b="1" i="1" kern="1200" dirty="0">
              <a:latin typeface="Microsoft YaHei" panose="020B0503020204020204" pitchFamily="34" charset="-122"/>
              <a:ea typeface="Microsoft YaHei" panose="020B0503020204020204" pitchFamily="34" charset="-122"/>
            </a:rPr>
            <a:t>Ley </a:t>
          </a:r>
          <a:r>
            <a:rPr lang="en-US" altLang="zh-CN" sz="1500" b="1" i="1" kern="1200" dirty="0" err="1">
              <a:latin typeface="Microsoft YaHei" panose="020B0503020204020204" pitchFamily="34" charset="-122"/>
              <a:ea typeface="Microsoft YaHei" panose="020B0503020204020204" pitchFamily="34" charset="-122"/>
            </a:rPr>
            <a:t>Pública</a:t>
          </a:r>
          <a:r>
            <a:rPr lang="en-US" altLang="zh-CN" sz="1500" b="1" i="1" kern="1200" dirty="0">
              <a:latin typeface="Microsoft YaHei" panose="020B0503020204020204" pitchFamily="34" charset="-122"/>
              <a:ea typeface="Microsoft YaHei" panose="020B0503020204020204" pitchFamily="34" charset="-122"/>
            </a:rPr>
            <a:t> Federal 108-1146 del 2004 – “Ley IDEA” </a:t>
          </a:r>
        </a:p>
        <a:p>
          <a:pPr marL="0" lvl="0" indent="0" algn="ctr" defTabSz="666750">
            <a:lnSpc>
              <a:spcPct val="90000"/>
            </a:lnSpc>
            <a:spcBef>
              <a:spcPct val="0"/>
            </a:spcBef>
            <a:spcAft>
              <a:spcPct val="35000"/>
            </a:spcAft>
            <a:buClrTx/>
            <a:buSzTx/>
            <a:buFontTx/>
            <a:buNone/>
          </a:pPr>
          <a:r>
            <a:rPr kumimoji="0" lang="es-PR" altLang="zh-CN" sz="1500" b="0" i="0" u="none" strike="noStrike" kern="1200" cap="none" spc="0" normalizeH="0" baseline="0" noProof="0" dirty="0">
              <a:ln/>
              <a:effectLst/>
              <a:uLnTx/>
              <a:uFillTx/>
              <a:latin typeface="Microsoft YaHei" panose="020B0503020204020204" pitchFamily="34" charset="-122"/>
              <a:ea typeface="Microsoft YaHei" panose="020B0503020204020204" pitchFamily="34" charset="-122"/>
            </a:rPr>
            <a:t>Establece el derecho</a:t>
          </a:r>
          <a:r>
            <a:rPr lang="es-PR" altLang="zh-CN" sz="1500" kern="1200" dirty="0">
              <a:latin typeface="Microsoft YaHei" panose="020B0503020204020204" pitchFamily="34" charset="-122"/>
              <a:ea typeface="Microsoft YaHei" panose="020B0503020204020204" pitchFamily="34" charset="-122"/>
            </a:rPr>
            <a:t> de todos los estudiantes con discapacidades a una educación pública, gratuita y apropiada, en el ambiente menos restrictivo posible. </a:t>
          </a:r>
          <a:endParaRPr lang="es-PR" sz="1500" kern="1200" dirty="0"/>
        </a:p>
      </dsp:txBody>
      <dsp:txXfrm>
        <a:off x="5135352" y="383"/>
        <a:ext cx="3963252" cy="2377951"/>
      </dsp:txXfrm>
    </dsp:sp>
    <dsp:sp modelId="{8A5723A7-2253-4271-8BAA-F66D6DA2897A}">
      <dsp:nvSpPr>
        <dsp:cNvPr id="0" name=""/>
        <dsp:cNvSpPr/>
      </dsp:nvSpPr>
      <dsp:spPr>
        <a:xfrm>
          <a:off x="775775" y="2774659"/>
          <a:ext cx="3963252" cy="2377951"/>
        </a:xfrm>
        <a:prstGeom prst="rect">
          <a:avLst/>
        </a:prstGeom>
        <a:solidFill>
          <a:srgbClr val="B8F6FE"/>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PR" sz="1500" b="1" i="1" kern="1200" dirty="0">
              <a:latin typeface="Microsoft YaHei" panose="020B0503020204020204" pitchFamily="34" charset="-122"/>
              <a:ea typeface="Microsoft YaHei" panose="020B0503020204020204" pitchFamily="34" charset="-122"/>
              <a:cs typeface="Microsoft GothicNeo" panose="020B0500000101010101" pitchFamily="34" charset="-127"/>
            </a:rPr>
            <a:t>Ley 85-2018 – “Ley de Reforma Educativa de Puerto Rico” </a:t>
          </a:r>
        </a:p>
        <a:p>
          <a:pPr marL="0" lvl="0" indent="0" algn="ctr" defTabSz="666750">
            <a:lnSpc>
              <a:spcPct val="90000"/>
            </a:lnSpc>
            <a:spcBef>
              <a:spcPct val="0"/>
            </a:spcBef>
            <a:spcAft>
              <a:spcPct val="35000"/>
            </a:spcAft>
            <a:buNone/>
          </a:pPr>
          <a:r>
            <a:rPr lang="es-PR" sz="1500" kern="1200" dirty="0">
              <a:latin typeface="Microsoft YaHei" panose="020B0503020204020204" pitchFamily="34" charset="-122"/>
              <a:ea typeface="Microsoft YaHei" panose="020B0503020204020204" pitchFamily="34" charset="-122"/>
              <a:cs typeface="Microsoft GothicNeo" panose="020B0500000101010101" pitchFamily="34" charset="-127"/>
            </a:rPr>
            <a:t>Que todo estudiante con algún impedimento tiene derecho a recibir una educación pública, gratuita y apropiada </a:t>
          </a:r>
          <a:endParaRPr lang="es-PR" sz="1500" kern="1200" dirty="0"/>
        </a:p>
      </dsp:txBody>
      <dsp:txXfrm>
        <a:off x="775775" y="2774659"/>
        <a:ext cx="3963252" cy="2377951"/>
      </dsp:txXfrm>
    </dsp:sp>
    <dsp:sp modelId="{900D3961-7145-4544-ABB1-353960475126}">
      <dsp:nvSpPr>
        <dsp:cNvPr id="0" name=""/>
        <dsp:cNvSpPr/>
      </dsp:nvSpPr>
      <dsp:spPr>
        <a:xfrm>
          <a:off x="5135352" y="2774659"/>
          <a:ext cx="3963252" cy="2377951"/>
        </a:xfrm>
        <a:prstGeom prst="rect">
          <a:avLst/>
        </a:prstGeom>
        <a:solidFill>
          <a:srgbClr val="EAFD8B"/>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Tx/>
            <a:buSzTx/>
            <a:buFontTx/>
            <a:buNone/>
          </a:pPr>
          <a:r>
            <a:rPr kumimoji="0" lang="en-US" altLang="zh-CN" sz="1500" b="1" i="1" u="none" strike="noStrike" kern="1200" cap="none" spc="0" normalizeH="0" baseline="0" noProof="0" dirty="0">
              <a:ln/>
              <a:effectLst/>
              <a:uLnTx/>
              <a:uFillTx/>
              <a:latin typeface="微软雅黑" pitchFamily="34" charset="-122"/>
              <a:ea typeface="微软雅黑" pitchFamily="34" charset="-122"/>
              <a:cs typeface="+mn-cs"/>
            </a:rPr>
            <a:t>Ley </a:t>
          </a:r>
          <a:r>
            <a:rPr kumimoji="0" lang="en-US" altLang="zh-CN" sz="1500" b="1" i="1" u="none" strike="noStrike" kern="1200" cap="none" spc="0" normalizeH="0" baseline="0" noProof="0" dirty="0" err="1">
              <a:ln/>
              <a:effectLst/>
              <a:uLnTx/>
              <a:uFillTx/>
              <a:latin typeface="微软雅黑" pitchFamily="34" charset="-122"/>
              <a:ea typeface="微软雅黑" pitchFamily="34" charset="-122"/>
              <a:cs typeface="+mn-cs"/>
            </a:rPr>
            <a:t>Pública</a:t>
          </a:r>
          <a:r>
            <a:rPr kumimoji="0" lang="en-US" altLang="zh-CN" sz="1500" b="1" i="1" u="none" strike="noStrike" kern="1200" cap="none" spc="0" normalizeH="0" baseline="0" noProof="0" dirty="0">
              <a:ln/>
              <a:effectLst/>
              <a:uLnTx/>
              <a:uFillTx/>
              <a:latin typeface="微软雅黑" pitchFamily="34" charset="-122"/>
              <a:ea typeface="微软雅黑" pitchFamily="34" charset="-122"/>
              <a:cs typeface="+mn-cs"/>
            </a:rPr>
            <a:t> Federal</a:t>
          </a:r>
          <a:r>
            <a:rPr kumimoji="0" lang="en-US" altLang="zh-CN" sz="1500" b="1" i="1" u="none" strike="noStrike" kern="1200" cap="none" spc="0" normalizeH="0" noProof="0" dirty="0">
              <a:ln/>
              <a:effectLst/>
              <a:uLnTx/>
              <a:uFillTx/>
              <a:latin typeface="微软雅黑" pitchFamily="34" charset="-122"/>
              <a:ea typeface="微软雅黑" pitchFamily="34" charset="-122"/>
              <a:cs typeface="+mn-cs"/>
            </a:rPr>
            <a:t> 114-95 del 2015 – Ley ESSA </a:t>
          </a:r>
        </a:p>
        <a:p>
          <a:pPr marL="0" lvl="0" indent="0" algn="ctr" defTabSz="666750">
            <a:lnSpc>
              <a:spcPct val="90000"/>
            </a:lnSpc>
            <a:spcBef>
              <a:spcPct val="0"/>
            </a:spcBef>
            <a:spcAft>
              <a:spcPct val="35000"/>
            </a:spcAft>
            <a:buClrTx/>
            <a:buSzTx/>
            <a:buFontTx/>
            <a:buNone/>
          </a:pPr>
          <a:r>
            <a:rPr lang="es-ES" altLang="zh-CN" sz="1500" kern="1200" dirty="0">
              <a:latin typeface="微软雅黑" pitchFamily="34" charset="-122"/>
              <a:ea typeface="微软雅黑" pitchFamily="34" charset="-122"/>
            </a:rPr>
            <a:t>Establece el uso del Diseño Universal para todos los estudiantes, incluyendo los estudiantes de educación especial. </a:t>
          </a:r>
          <a:endParaRPr lang="es-PR" sz="1500" kern="1200" dirty="0"/>
        </a:p>
      </dsp:txBody>
      <dsp:txXfrm>
        <a:off x="5135352" y="2774659"/>
        <a:ext cx="3963252" cy="23779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2D23D-2331-4D38-98B5-A6E47D0B4594}">
      <dsp:nvSpPr>
        <dsp:cNvPr id="0" name=""/>
        <dsp:cNvSpPr/>
      </dsp:nvSpPr>
      <dsp:spPr>
        <a:xfrm>
          <a:off x="0" y="754020"/>
          <a:ext cx="2940080" cy="1740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s-PR" sz="2800" b="1" kern="1200" dirty="0">
              <a:solidFill>
                <a:schemeClr val="tx1"/>
              </a:solidFill>
            </a:rPr>
            <a:t>1.) Determinar la  alternativa de ubicación más apropiada:</a:t>
          </a:r>
        </a:p>
      </dsp:txBody>
      <dsp:txXfrm>
        <a:off x="0" y="754020"/>
        <a:ext cx="2940080" cy="1740698"/>
      </dsp:txXfrm>
    </dsp:sp>
    <dsp:sp modelId="{2EF7BF91-C7C2-4F3E-A6CB-92285E2125EE}">
      <dsp:nvSpPr>
        <dsp:cNvPr id="0" name=""/>
        <dsp:cNvSpPr/>
      </dsp:nvSpPr>
      <dsp:spPr>
        <a:xfrm>
          <a:off x="3001516" y="408133"/>
          <a:ext cx="588016" cy="2239430"/>
        </a:xfrm>
        <a:prstGeom prst="leftBrace">
          <a:avLst>
            <a:gd name="adj1" fmla="val 35000"/>
            <a:gd name="adj2" fmla="val 50000"/>
          </a:avLst>
        </a:pr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8ABBFDF4-5CE6-45BD-ACAD-9AE8A2310F4C}">
      <dsp:nvSpPr>
        <dsp:cNvPr id="0" name=""/>
        <dsp:cNvSpPr/>
      </dsp:nvSpPr>
      <dsp:spPr>
        <a:xfrm>
          <a:off x="3763303" y="435625"/>
          <a:ext cx="7997019" cy="2181965"/>
        </a:xfrm>
        <a:prstGeom prst="rect">
          <a:avLst/>
        </a:prstGeom>
        <a:solidFill>
          <a:srgbClr val="FF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PR" sz="2000" kern="1200" dirty="0">
              <a:solidFill>
                <a:schemeClr val="tx1"/>
              </a:solidFill>
              <a:latin typeface="Microsoft YaHei UI" panose="020B0503020204020204" pitchFamily="34" charset="-122"/>
              <a:ea typeface="Microsoft YaHei UI" panose="020B0503020204020204" pitchFamily="34" charset="-122"/>
              <a:cs typeface="Arial" panose="020B0604020202020204" pitchFamily="34" charset="0"/>
            </a:rPr>
            <a:t>La ubicación es el ambiente escolar o tipo de salón donde se ofrecerá los servicios educativos basados en sus necesidades.</a:t>
          </a:r>
          <a:endParaRPr lang="es-PR" sz="2000" b="1" kern="1200" dirty="0">
            <a:solidFill>
              <a:schemeClr val="tx1"/>
            </a:solidFill>
            <a:latin typeface="Microsoft YaHei UI" panose="020B0503020204020204" pitchFamily="34" charset="-122"/>
            <a:ea typeface="Microsoft YaHei UI" panose="020B0503020204020204" pitchFamily="34" charset="-122"/>
          </a:endParaRPr>
        </a:p>
        <a:p>
          <a:pPr marL="228600" lvl="1" indent="-228600" algn="l" defTabSz="889000">
            <a:lnSpc>
              <a:spcPct val="90000"/>
            </a:lnSpc>
            <a:spcBef>
              <a:spcPct val="0"/>
            </a:spcBef>
            <a:spcAft>
              <a:spcPct val="15000"/>
            </a:spcAft>
            <a:buChar char="•"/>
          </a:pPr>
          <a:r>
            <a:rPr lang="es-PR" sz="2000" kern="1200" dirty="0">
              <a:solidFill>
                <a:schemeClr val="tx1"/>
              </a:solidFill>
              <a:latin typeface="Microsoft YaHei UI" panose="020B0503020204020204" pitchFamily="34" charset="-122"/>
              <a:ea typeface="Microsoft YaHei UI" panose="020B0503020204020204" pitchFamily="34" charset="-122"/>
              <a:cs typeface="Arial" panose="020B0604020202020204" pitchFamily="34" charset="0"/>
            </a:rPr>
            <a:t>Es el lugar dónde se implementará el PEI.</a:t>
          </a:r>
          <a:endParaRPr lang="es-PR" sz="2000" b="1" kern="1200" dirty="0">
            <a:solidFill>
              <a:schemeClr val="tx1"/>
            </a:solidFill>
            <a:latin typeface="Microsoft YaHei UI" panose="020B0503020204020204" pitchFamily="34" charset="-122"/>
            <a:ea typeface="Microsoft YaHei UI" panose="020B0503020204020204" pitchFamily="34" charset="-122"/>
            <a:cs typeface="Arial" panose="020B0604020202020204" pitchFamily="34" charset="0"/>
          </a:endParaRPr>
        </a:p>
        <a:p>
          <a:pPr marL="228600" lvl="1" indent="-228600" algn="l" defTabSz="889000">
            <a:lnSpc>
              <a:spcPct val="90000"/>
            </a:lnSpc>
            <a:spcBef>
              <a:spcPct val="0"/>
            </a:spcBef>
            <a:spcAft>
              <a:spcPct val="15000"/>
            </a:spcAft>
            <a:buChar char="•"/>
          </a:pPr>
          <a:r>
            <a:rPr lang="es-PR" sz="2000" kern="1200" dirty="0">
              <a:solidFill>
                <a:schemeClr val="tx1"/>
              </a:solidFill>
              <a:latin typeface="Microsoft YaHei UI" panose="020B0503020204020204" pitchFamily="34" charset="-122"/>
              <a:ea typeface="Microsoft YaHei UI" panose="020B0503020204020204" pitchFamily="34" charset="-122"/>
              <a:cs typeface="Arial" panose="020B0604020202020204" pitchFamily="34" charset="0"/>
            </a:rPr>
            <a:t>El COMPU es el responsable de analizar y determinar la ubicación.</a:t>
          </a:r>
        </a:p>
      </dsp:txBody>
      <dsp:txXfrm>
        <a:off x="3763303" y="435625"/>
        <a:ext cx="7997019" cy="2181965"/>
      </dsp:txXfrm>
    </dsp:sp>
    <dsp:sp modelId="{A92E6083-E826-414B-A2A7-330C092B85BD}">
      <dsp:nvSpPr>
        <dsp:cNvPr id="0" name=""/>
        <dsp:cNvSpPr/>
      </dsp:nvSpPr>
      <dsp:spPr>
        <a:xfrm>
          <a:off x="0" y="3121866"/>
          <a:ext cx="2940080" cy="1580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s-PR" sz="2800" b="1" kern="1200" dirty="0"/>
            <a:t>2.) </a:t>
          </a:r>
          <a:r>
            <a:rPr lang="es-PR" sz="2800" b="1" kern="1200" dirty="0">
              <a:solidFill>
                <a:schemeClr val="tx1"/>
              </a:solidFill>
            </a:rPr>
            <a:t>Identificar la localización:</a:t>
          </a:r>
        </a:p>
      </dsp:txBody>
      <dsp:txXfrm>
        <a:off x="0" y="3121866"/>
        <a:ext cx="2940080" cy="1580858"/>
      </dsp:txXfrm>
    </dsp:sp>
    <dsp:sp modelId="{2B678CE7-AAF0-4BE6-85F9-414DCF268862}">
      <dsp:nvSpPr>
        <dsp:cNvPr id="0" name=""/>
        <dsp:cNvSpPr/>
      </dsp:nvSpPr>
      <dsp:spPr>
        <a:xfrm>
          <a:off x="3001519" y="2916537"/>
          <a:ext cx="588016" cy="1876070"/>
        </a:xfrm>
        <a:prstGeom prst="leftBrace">
          <a:avLst>
            <a:gd name="adj1" fmla="val 35000"/>
            <a:gd name="adj2" fmla="val 50000"/>
          </a:avLst>
        </a:pr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31C127FC-79CD-43FF-B814-00FDF6308AE0}">
      <dsp:nvSpPr>
        <dsp:cNvPr id="0" name=""/>
        <dsp:cNvSpPr/>
      </dsp:nvSpPr>
      <dsp:spPr>
        <a:xfrm>
          <a:off x="3763303" y="2975135"/>
          <a:ext cx="7997019" cy="1874320"/>
        </a:xfrm>
        <a:prstGeom prst="rect">
          <a:avLst/>
        </a:prstGeom>
        <a:solidFill>
          <a:srgbClr val="B9FD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s-PR" sz="1600" kern="1200" dirty="0"/>
        </a:p>
        <a:p>
          <a:pPr marL="228600" lvl="1" indent="-228600" algn="l" defTabSz="889000">
            <a:lnSpc>
              <a:spcPct val="90000"/>
            </a:lnSpc>
            <a:spcBef>
              <a:spcPct val="0"/>
            </a:spcBef>
            <a:spcAft>
              <a:spcPct val="15000"/>
            </a:spcAft>
            <a:buChar char="•"/>
          </a:pPr>
          <a:r>
            <a:rPr lang="es-PR" sz="2000" kern="1200" dirty="0">
              <a:solidFill>
                <a:schemeClr val="tx1"/>
              </a:solidFill>
              <a:latin typeface="Microsoft YaHei" panose="020B0503020204020204" pitchFamily="34" charset="-122"/>
              <a:ea typeface="Microsoft YaHei" panose="020B0503020204020204" pitchFamily="34" charset="-122"/>
            </a:rPr>
            <a:t>Es la escuela o comunidad escolar que le da entorno a la ubicación recomendada.</a:t>
          </a:r>
        </a:p>
        <a:p>
          <a:pPr marL="228600" lvl="1" indent="-228600" algn="l" defTabSz="889000">
            <a:lnSpc>
              <a:spcPct val="90000"/>
            </a:lnSpc>
            <a:spcBef>
              <a:spcPct val="0"/>
            </a:spcBef>
            <a:spcAft>
              <a:spcPct val="15000"/>
            </a:spcAft>
            <a:buChar char="•"/>
          </a:pPr>
          <a:r>
            <a:rPr lang="es-PR" sz="2000" kern="1200" dirty="0">
              <a:solidFill>
                <a:schemeClr val="tx1"/>
              </a:solidFill>
              <a:latin typeface="Microsoft YaHei" panose="020B0503020204020204" pitchFamily="34" charset="-122"/>
              <a:ea typeface="Microsoft YaHei" panose="020B0503020204020204" pitchFamily="34" charset="-122"/>
            </a:rPr>
            <a:t>El proceso de identificar la localización para la ubicación recomendada es responsabilidad de la ORE. </a:t>
          </a:r>
        </a:p>
        <a:p>
          <a:pPr marL="171450" lvl="1" indent="-171450" algn="l" defTabSz="711200">
            <a:lnSpc>
              <a:spcPct val="90000"/>
            </a:lnSpc>
            <a:spcBef>
              <a:spcPct val="0"/>
            </a:spcBef>
            <a:spcAft>
              <a:spcPct val="15000"/>
            </a:spcAft>
            <a:buChar char="•"/>
          </a:pPr>
          <a:endParaRPr lang="es-PR" sz="1600" kern="1200" dirty="0"/>
        </a:p>
      </dsp:txBody>
      <dsp:txXfrm>
        <a:off x="3763303" y="2975135"/>
        <a:ext cx="7997019" cy="1874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90FAC-364E-4ECA-A516-EF474EECA847}">
      <dsp:nvSpPr>
        <dsp:cNvPr id="0" name=""/>
        <dsp:cNvSpPr/>
      </dsp:nvSpPr>
      <dsp:spPr>
        <a:xfrm rot="10800000">
          <a:off x="381597" y="1879"/>
          <a:ext cx="9832195" cy="1562089"/>
        </a:xfrm>
        <a:prstGeom prst="homePlate">
          <a:avLst/>
        </a:prstGeom>
        <a:solidFill>
          <a:srgbClr val="EAFD8B"/>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135" tIns="83820" rIns="156464" bIns="83820" numCol="1" spcCol="1270" anchor="ctr" anchorCtr="0">
          <a:noAutofit/>
        </a:bodyPr>
        <a:lstStyle/>
        <a:p>
          <a:pPr marL="0" lvl="0" indent="0" algn="l" defTabSz="977900" rtl="0">
            <a:lnSpc>
              <a:spcPct val="90000"/>
            </a:lnSpc>
            <a:spcBef>
              <a:spcPct val="0"/>
            </a:spcBef>
            <a:spcAft>
              <a:spcPct val="35000"/>
            </a:spcAft>
            <a:buNone/>
          </a:pPr>
          <a:r>
            <a:rPr lang="es-ES" sz="2200" b="0" i="0" kern="1200"/>
            <a:t>La localización es el proceso que realiza el FDEE IV para identificar las escuelas donde se tiene disponible la alternativa de ubicación.</a:t>
          </a:r>
          <a:endParaRPr lang="es-PR" sz="2200" kern="1200" dirty="0"/>
        </a:p>
      </dsp:txBody>
      <dsp:txXfrm rot="10800000">
        <a:off x="772119" y="1879"/>
        <a:ext cx="9441673" cy="1562089"/>
      </dsp:txXfrm>
    </dsp:sp>
    <dsp:sp modelId="{9726DBBB-840F-48D7-916C-9CBC6C732EEC}">
      <dsp:nvSpPr>
        <dsp:cNvPr id="0" name=""/>
        <dsp:cNvSpPr/>
      </dsp:nvSpPr>
      <dsp:spPr>
        <a:xfrm>
          <a:off x="63605" y="246563"/>
          <a:ext cx="1032117" cy="1032117"/>
        </a:xfrm>
        <a:prstGeom prst="ellipse">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sp>
    <dsp:sp modelId="{8BFD8902-F763-42C5-8C4C-76F788B304EC}">
      <dsp:nvSpPr>
        <dsp:cNvPr id="0" name=""/>
        <dsp:cNvSpPr/>
      </dsp:nvSpPr>
      <dsp:spPr>
        <a:xfrm rot="10800000">
          <a:off x="1093549" y="1872063"/>
          <a:ext cx="9144479" cy="1539733"/>
        </a:xfrm>
        <a:prstGeom prst="homePlate">
          <a:avLst/>
        </a:prstGeom>
        <a:solidFill>
          <a:srgbClr val="B9FDB9"/>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135" tIns="83820" rIns="156464" bIns="83820" numCol="1" spcCol="1270" anchor="ctr" anchorCtr="0">
          <a:noAutofit/>
        </a:bodyPr>
        <a:lstStyle/>
        <a:p>
          <a:pPr marL="0" lvl="0" indent="0" algn="l" defTabSz="977900" rtl="0">
            <a:lnSpc>
              <a:spcPct val="90000"/>
            </a:lnSpc>
            <a:spcBef>
              <a:spcPct val="0"/>
            </a:spcBef>
            <a:spcAft>
              <a:spcPct val="35000"/>
            </a:spcAft>
            <a:buNone/>
          </a:pPr>
          <a:r>
            <a:rPr lang="es-ES" sz="2200" b="0" i="0" kern="1200" dirty="0"/>
            <a:t>El Facilitador Docente de Educación Especial es responsable de mantener un registro y control de la matricula de las alternativas de ubicación disponibles en la ORE. </a:t>
          </a:r>
          <a:endParaRPr lang="es-PR" sz="2200" kern="1200" dirty="0"/>
        </a:p>
      </dsp:txBody>
      <dsp:txXfrm rot="10800000">
        <a:off x="1478482" y="1872063"/>
        <a:ext cx="8759546" cy="1539733"/>
      </dsp:txXfrm>
    </dsp:sp>
    <dsp:sp modelId="{8EDDB351-B7A1-49D6-A314-2B6712D76195}">
      <dsp:nvSpPr>
        <dsp:cNvPr id="0" name=""/>
        <dsp:cNvSpPr/>
      </dsp:nvSpPr>
      <dsp:spPr>
        <a:xfrm>
          <a:off x="433155" y="2088426"/>
          <a:ext cx="1032117" cy="1032117"/>
        </a:xfrm>
        <a:prstGeom prst="ellipse">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sp>
    <dsp:sp modelId="{90762F39-E8D3-4617-A6C2-312CA3AEC2CD}">
      <dsp:nvSpPr>
        <dsp:cNvPr id="0" name=""/>
        <dsp:cNvSpPr/>
      </dsp:nvSpPr>
      <dsp:spPr>
        <a:xfrm rot="10800000">
          <a:off x="1828162" y="3721771"/>
          <a:ext cx="8418355" cy="1536028"/>
        </a:xfrm>
        <a:prstGeom prst="homePlate">
          <a:avLst/>
        </a:prstGeom>
        <a:solidFill>
          <a:srgbClr val="FF99FF"/>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135" tIns="83820" rIns="156464" bIns="83820" numCol="1" spcCol="1270" anchor="ctr" anchorCtr="0">
          <a:noAutofit/>
        </a:bodyPr>
        <a:lstStyle/>
        <a:p>
          <a:pPr marL="0" lvl="0" indent="0" algn="l" defTabSz="977900" rtl="0">
            <a:lnSpc>
              <a:spcPct val="90000"/>
            </a:lnSpc>
            <a:spcBef>
              <a:spcPct val="0"/>
            </a:spcBef>
            <a:spcAft>
              <a:spcPct val="35000"/>
            </a:spcAft>
            <a:buNone/>
          </a:pPr>
          <a:endParaRPr lang="es-ES" sz="2200" b="0" i="0" kern="1200" dirty="0"/>
        </a:p>
        <a:p>
          <a:pPr marL="0" lvl="0" indent="0" algn="l" defTabSz="977900" rtl="0">
            <a:lnSpc>
              <a:spcPct val="90000"/>
            </a:lnSpc>
            <a:spcBef>
              <a:spcPct val="0"/>
            </a:spcBef>
            <a:spcAft>
              <a:spcPct val="35000"/>
            </a:spcAft>
            <a:buNone/>
          </a:pPr>
          <a:r>
            <a:rPr lang="es-ES" sz="2200" b="0" i="0" kern="1200" dirty="0"/>
            <a:t>Al realizar el análisis de la localización la misma debe ser lo más cercana posible de la residencia del estudiante.</a:t>
          </a:r>
          <a:endParaRPr lang="es-PR" sz="2200" kern="1200" dirty="0"/>
        </a:p>
      </dsp:txBody>
      <dsp:txXfrm rot="10800000">
        <a:off x="2212169" y="3721771"/>
        <a:ext cx="8034348" cy="1536028"/>
      </dsp:txXfrm>
    </dsp:sp>
    <dsp:sp modelId="{E1302241-88F7-4C10-9F12-F4A2F2D26210}">
      <dsp:nvSpPr>
        <dsp:cNvPr id="0" name=""/>
        <dsp:cNvSpPr/>
      </dsp:nvSpPr>
      <dsp:spPr>
        <a:xfrm>
          <a:off x="696140" y="4015392"/>
          <a:ext cx="1032117" cy="1032117"/>
        </a:xfrm>
        <a:prstGeom prst="ellipse">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DD809-A4D4-4DEB-A866-A993C25A5311}">
      <dsp:nvSpPr>
        <dsp:cNvPr id="0" name=""/>
        <dsp:cNvSpPr/>
      </dsp:nvSpPr>
      <dsp:spPr>
        <a:xfrm rot="10800000">
          <a:off x="0" y="0"/>
          <a:ext cx="4537640" cy="796825"/>
        </a:xfrm>
        <a:prstGeom prst="trapezoid">
          <a:avLst>
            <a:gd name="adj" fmla="val 47291"/>
          </a:avLst>
        </a:prstGeom>
        <a:solidFill>
          <a:srgbClr val="FF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PR" sz="2600" b="1" kern="1200" noProof="0">
              <a:effectLst>
                <a:outerShdw blurRad="38100" dist="38100" dir="2700000" algn="tl">
                  <a:srgbClr val="000000">
                    <a:alpha val="43137"/>
                  </a:srgbClr>
                </a:outerShdw>
              </a:effectLst>
            </a:rPr>
            <a:t>Salón regular</a:t>
          </a:r>
          <a:endParaRPr lang="es-PR" sz="2600" b="1" kern="1200" noProof="0" dirty="0">
            <a:effectLst>
              <a:outerShdw blurRad="38100" dist="38100" dir="2700000" algn="tl">
                <a:srgbClr val="000000">
                  <a:alpha val="43137"/>
                </a:srgbClr>
              </a:outerShdw>
            </a:effectLst>
          </a:endParaRPr>
        </a:p>
      </dsp:txBody>
      <dsp:txXfrm rot="-10800000">
        <a:off x="794086" y="0"/>
        <a:ext cx="2949466" cy="796825"/>
      </dsp:txXfrm>
    </dsp:sp>
    <dsp:sp modelId="{BBD86CFF-0074-4FD7-A7BF-9D86D63030BC}">
      <dsp:nvSpPr>
        <dsp:cNvPr id="0" name=""/>
        <dsp:cNvSpPr/>
      </dsp:nvSpPr>
      <dsp:spPr>
        <a:xfrm rot="10800000">
          <a:off x="376824" y="796825"/>
          <a:ext cx="3783991" cy="827094"/>
        </a:xfrm>
        <a:prstGeom prst="trapezoid">
          <a:avLst>
            <a:gd name="adj" fmla="val 47291"/>
          </a:avLst>
        </a:prstGeom>
        <a:solidFill>
          <a:srgbClr val="CEFE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PR" sz="2400" b="1" kern="1200" noProof="0">
              <a:effectLst>
                <a:outerShdw blurRad="38100" dist="38100" dir="2700000" algn="tl">
                  <a:srgbClr val="000000">
                    <a:alpha val="43137"/>
                  </a:srgbClr>
                </a:outerShdw>
              </a:effectLst>
              <a:latin typeface="+mn-lt"/>
            </a:rPr>
            <a:t>Salón especial</a:t>
          </a:r>
          <a:endParaRPr lang="es-PR" sz="2400" b="1" kern="1200" noProof="0" dirty="0">
            <a:effectLst>
              <a:outerShdw blurRad="38100" dist="38100" dir="2700000" algn="tl">
                <a:srgbClr val="000000">
                  <a:alpha val="43137"/>
                </a:srgbClr>
              </a:outerShdw>
            </a:effectLst>
            <a:latin typeface="+mn-lt"/>
          </a:endParaRPr>
        </a:p>
      </dsp:txBody>
      <dsp:txXfrm rot="-10800000">
        <a:off x="1039022" y="796825"/>
        <a:ext cx="2459594" cy="827094"/>
      </dsp:txXfrm>
    </dsp:sp>
    <dsp:sp modelId="{C99F1C37-B2E1-4367-BE8C-AB2BDCC1D6CF}">
      <dsp:nvSpPr>
        <dsp:cNvPr id="0" name=""/>
        <dsp:cNvSpPr/>
      </dsp:nvSpPr>
      <dsp:spPr>
        <a:xfrm rot="10800000">
          <a:off x="767962" y="1623919"/>
          <a:ext cx="3001714" cy="793421"/>
        </a:xfrm>
        <a:prstGeom prst="trapezoid">
          <a:avLst>
            <a:gd name="adj" fmla="val 47291"/>
          </a:avLst>
        </a:prstGeom>
        <a:solidFill>
          <a:srgbClr val="EAFD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PR" sz="2200" b="1" kern="1200" noProof="0" dirty="0">
              <a:effectLst>
                <a:outerShdw blurRad="38100" dist="38100" dir="2700000" algn="tl">
                  <a:srgbClr val="000000">
                    <a:alpha val="43137"/>
                  </a:srgbClr>
                </a:outerShdw>
              </a:effectLst>
            </a:rPr>
            <a:t>Escuela especial</a:t>
          </a:r>
        </a:p>
      </dsp:txBody>
      <dsp:txXfrm rot="-10800000">
        <a:off x="1293262" y="1623919"/>
        <a:ext cx="1951114" cy="793421"/>
      </dsp:txXfrm>
    </dsp:sp>
    <dsp:sp modelId="{547654FF-3455-4ADF-A44A-5A2E9A5DAD9D}">
      <dsp:nvSpPr>
        <dsp:cNvPr id="0" name=""/>
        <dsp:cNvSpPr/>
      </dsp:nvSpPr>
      <dsp:spPr>
        <a:xfrm rot="10800000">
          <a:off x="1143176" y="2417340"/>
          <a:ext cx="2251286" cy="793421"/>
        </a:xfrm>
        <a:prstGeom prst="trapezoid">
          <a:avLst>
            <a:gd name="adj" fmla="val 47291"/>
          </a:avLst>
        </a:prstGeom>
        <a:solidFill>
          <a:srgbClr val="B8F6F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PR" sz="2000" b="1" kern="1200" noProof="0">
              <a:effectLst>
                <a:outerShdw blurRad="38100" dist="38100" dir="2700000" algn="tl">
                  <a:srgbClr val="000000">
                    <a:alpha val="43137"/>
                  </a:srgbClr>
                </a:outerShdw>
              </a:effectLst>
            </a:rPr>
            <a:t>Hogar</a:t>
          </a:r>
          <a:endParaRPr lang="es-PR" sz="2000" b="1" kern="1200" noProof="0" dirty="0">
            <a:effectLst>
              <a:outerShdw blurRad="38100" dist="38100" dir="2700000" algn="tl">
                <a:srgbClr val="000000">
                  <a:alpha val="43137"/>
                </a:srgbClr>
              </a:outerShdw>
            </a:effectLst>
          </a:endParaRPr>
        </a:p>
      </dsp:txBody>
      <dsp:txXfrm rot="-10800000">
        <a:off x="1537151" y="2417340"/>
        <a:ext cx="1463336" cy="793421"/>
      </dsp:txXfrm>
    </dsp:sp>
    <dsp:sp modelId="{748E8691-3424-4CF2-A971-FD3F07785E67}">
      <dsp:nvSpPr>
        <dsp:cNvPr id="0" name=""/>
        <dsp:cNvSpPr/>
      </dsp:nvSpPr>
      <dsp:spPr>
        <a:xfrm rot="10800000">
          <a:off x="1518391" y="3210762"/>
          <a:ext cx="1500857" cy="793421"/>
        </a:xfrm>
        <a:prstGeom prst="trapezoid">
          <a:avLst>
            <a:gd name="adj" fmla="val 47291"/>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PR" sz="1800" b="1" kern="1200" noProof="0" dirty="0">
              <a:effectLst>
                <a:outerShdw blurRad="38100" dist="38100" dir="2700000" algn="tl">
                  <a:srgbClr val="000000">
                    <a:alpha val="43137"/>
                  </a:srgbClr>
                </a:outerShdw>
              </a:effectLst>
            </a:rPr>
            <a:t>Hospital</a:t>
          </a:r>
        </a:p>
      </dsp:txBody>
      <dsp:txXfrm rot="-10800000">
        <a:off x="1781041" y="3210762"/>
        <a:ext cx="975557" cy="793421"/>
      </dsp:txXfrm>
    </dsp:sp>
    <dsp:sp modelId="{2F97A771-75B0-4D16-9F2D-121DA22D2029}">
      <dsp:nvSpPr>
        <dsp:cNvPr id="0" name=""/>
        <dsp:cNvSpPr/>
      </dsp:nvSpPr>
      <dsp:spPr>
        <a:xfrm rot="10800000">
          <a:off x="1893605" y="4004183"/>
          <a:ext cx="750428" cy="793421"/>
        </a:xfrm>
        <a:prstGeom prst="trapezoid">
          <a:avLst>
            <a:gd name="adj" fmla="val 50000"/>
          </a:avLst>
        </a:prstGeom>
        <a:solidFill>
          <a:srgbClr val="F1B5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s-PR" sz="2000" b="1" kern="1200" noProof="0">
            <a:solidFill>
              <a:schemeClr val="bg1"/>
            </a:solidFill>
            <a:effectLst>
              <a:outerShdw blurRad="38100" dist="38100" dir="2700000" algn="tl">
                <a:srgbClr val="000000">
                  <a:alpha val="43137"/>
                </a:srgbClr>
              </a:outerShdw>
            </a:effectLst>
          </a:endParaRPr>
        </a:p>
      </dsp:txBody>
      <dsp:txXfrm rot="-10800000">
        <a:off x="1893605" y="4004183"/>
        <a:ext cx="750428" cy="7934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72F22-564A-4C0A-9142-BF00D45DCB9E}">
      <dsp:nvSpPr>
        <dsp:cNvPr id="0" name=""/>
        <dsp:cNvSpPr/>
      </dsp:nvSpPr>
      <dsp:spPr>
        <a:xfrm>
          <a:off x="4" y="913739"/>
          <a:ext cx="5642288" cy="4013949"/>
        </a:xfrm>
        <a:prstGeom prst="ellipse">
          <a:avLst/>
        </a:prstGeom>
        <a:solidFill>
          <a:srgbClr val="F1B5C8">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467AA27-C0F0-441A-95DD-E1DD0E5CA705}">
      <dsp:nvSpPr>
        <dsp:cNvPr id="0" name=""/>
        <dsp:cNvSpPr/>
      </dsp:nvSpPr>
      <dsp:spPr>
        <a:xfrm>
          <a:off x="944843" y="1696552"/>
          <a:ext cx="722510" cy="72251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0DA3D3E-EE32-462D-964F-0904C5EE7024}">
      <dsp:nvSpPr>
        <dsp:cNvPr id="0" name=""/>
        <dsp:cNvSpPr/>
      </dsp:nvSpPr>
      <dsp:spPr>
        <a:xfrm>
          <a:off x="682534" y="223034"/>
          <a:ext cx="4866060" cy="722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s-PR" sz="3200" kern="1200" dirty="0"/>
            <a:t>Dos modelos educativos</a:t>
          </a:r>
        </a:p>
      </dsp:txBody>
      <dsp:txXfrm>
        <a:off x="682534" y="223034"/>
        <a:ext cx="4866060" cy="722510"/>
      </dsp:txXfrm>
    </dsp:sp>
    <dsp:sp modelId="{45419893-A260-465C-AC56-55C32757CBC8}">
      <dsp:nvSpPr>
        <dsp:cNvPr id="0" name=""/>
        <dsp:cNvSpPr/>
      </dsp:nvSpPr>
      <dsp:spPr>
        <a:xfrm>
          <a:off x="1824906" y="1874133"/>
          <a:ext cx="2135057" cy="551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chemeClr val="tx1"/>
              </a:solidFill>
            </a:rPr>
            <a:t>Salón Regular con Servicios Relacionados</a:t>
          </a:r>
          <a:endParaRPr lang="es-PR" sz="1800" kern="1200" dirty="0">
            <a:solidFill>
              <a:schemeClr val="tx1"/>
            </a:solidFill>
          </a:endParaRPr>
        </a:p>
      </dsp:txBody>
      <dsp:txXfrm>
        <a:off x="1824906" y="1874133"/>
        <a:ext cx="2135057" cy="551175"/>
      </dsp:txXfrm>
    </dsp:sp>
    <dsp:sp modelId="{C9F3B548-4F36-4E05-B402-92CCF53A77AA}">
      <dsp:nvSpPr>
        <dsp:cNvPr id="0" name=""/>
        <dsp:cNvSpPr/>
      </dsp:nvSpPr>
      <dsp:spPr>
        <a:xfrm>
          <a:off x="944007" y="3493686"/>
          <a:ext cx="724188" cy="72418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F65516B-659D-445B-BA94-BCC14452D6A8}">
      <dsp:nvSpPr>
        <dsp:cNvPr id="0" name=""/>
        <dsp:cNvSpPr/>
      </dsp:nvSpPr>
      <dsp:spPr>
        <a:xfrm>
          <a:off x="1750034" y="3471917"/>
          <a:ext cx="3863813" cy="724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chemeClr val="tx1"/>
              </a:solidFill>
            </a:rPr>
            <a:t>Salón Regular con Servicios Suplementarios</a:t>
          </a:r>
          <a:endParaRPr lang="es-PR" sz="1800" kern="1200" dirty="0">
            <a:solidFill>
              <a:schemeClr val="tx1"/>
            </a:solidFill>
          </a:endParaRPr>
        </a:p>
      </dsp:txBody>
      <dsp:txXfrm>
        <a:off x="1750034" y="3471917"/>
        <a:ext cx="3863813" cy="7241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F5AB1-191B-4052-A4EA-5D907859D618}">
      <dsp:nvSpPr>
        <dsp:cNvPr id="0" name=""/>
        <dsp:cNvSpPr/>
      </dsp:nvSpPr>
      <dsp:spPr>
        <a:xfrm>
          <a:off x="1894081" y="0"/>
          <a:ext cx="2841122" cy="1555088"/>
        </a:xfrm>
        <a:prstGeom prst="rightArrow">
          <a:avLst>
            <a:gd name="adj1" fmla="val 75000"/>
            <a:gd name="adj2" fmla="val 50000"/>
          </a:avLst>
        </a:prstGeom>
        <a:solidFill>
          <a:srgbClr val="FF99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US" sz="2500" kern="1200" dirty="0">
              <a:solidFill>
                <a:schemeClr val="tx1"/>
              </a:solidFill>
            </a:rPr>
            <a:t>salón especial de Promoción</a:t>
          </a:r>
          <a:endParaRPr lang="es-PR" sz="2500" kern="1200" dirty="0">
            <a:solidFill>
              <a:schemeClr val="tx1"/>
            </a:solidFill>
          </a:endParaRPr>
        </a:p>
      </dsp:txBody>
      <dsp:txXfrm>
        <a:off x="1894081" y="194386"/>
        <a:ext cx="2257964" cy="1166316"/>
      </dsp:txXfrm>
    </dsp:sp>
    <dsp:sp modelId="{AC62AD6C-013F-4C51-B698-27D59AC4C29E}">
      <dsp:nvSpPr>
        <dsp:cNvPr id="0" name=""/>
        <dsp:cNvSpPr/>
      </dsp:nvSpPr>
      <dsp:spPr>
        <a:xfrm>
          <a:off x="0" y="0"/>
          <a:ext cx="1894081" cy="1555088"/>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s-US" sz="4000" b="1" kern="1200" dirty="0">
              <a:solidFill>
                <a:schemeClr val="tx1"/>
              </a:solidFill>
            </a:rPr>
            <a:t>SEP Ruta 1</a:t>
          </a:r>
          <a:endParaRPr lang="es-PR" sz="4000" kern="1200" dirty="0">
            <a:solidFill>
              <a:schemeClr val="tx1"/>
            </a:solidFill>
          </a:endParaRPr>
        </a:p>
      </dsp:txBody>
      <dsp:txXfrm>
        <a:off x="75913" y="75913"/>
        <a:ext cx="1742255" cy="1403262"/>
      </dsp:txXfrm>
    </dsp:sp>
    <dsp:sp modelId="{F61779BE-622B-4149-BC8C-6F91F1649882}">
      <dsp:nvSpPr>
        <dsp:cNvPr id="0" name=""/>
        <dsp:cNvSpPr/>
      </dsp:nvSpPr>
      <dsp:spPr>
        <a:xfrm>
          <a:off x="1894081" y="1710597"/>
          <a:ext cx="2841122" cy="1555088"/>
        </a:xfrm>
        <a:prstGeom prst="rightArrow">
          <a:avLst>
            <a:gd name="adj1" fmla="val 75000"/>
            <a:gd name="adj2" fmla="val 50000"/>
          </a:avLst>
        </a:prstGeom>
        <a:solidFill>
          <a:srgbClr val="B9FDB9">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US" sz="2500" kern="1200" dirty="0">
              <a:solidFill>
                <a:schemeClr val="tx1"/>
              </a:solidFill>
            </a:rPr>
            <a:t>Salón especial Modificado</a:t>
          </a:r>
          <a:endParaRPr lang="es-PR" sz="2500" kern="1200" dirty="0">
            <a:solidFill>
              <a:schemeClr val="tx1"/>
            </a:solidFill>
          </a:endParaRPr>
        </a:p>
      </dsp:txBody>
      <dsp:txXfrm>
        <a:off x="1894081" y="1904983"/>
        <a:ext cx="2257964" cy="1166316"/>
      </dsp:txXfrm>
    </dsp:sp>
    <dsp:sp modelId="{D45E659C-5C6F-4D0B-B2DE-697C7F1963AB}">
      <dsp:nvSpPr>
        <dsp:cNvPr id="0" name=""/>
        <dsp:cNvSpPr/>
      </dsp:nvSpPr>
      <dsp:spPr>
        <a:xfrm>
          <a:off x="0" y="1710597"/>
          <a:ext cx="1894081" cy="1555088"/>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chemeClr val="tx1"/>
              </a:solidFill>
            </a:rPr>
            <a:t>SEM </a:t>
          </a:r>
          <a:r>
            <a:rPr lang="en-US" sz="4200" kern="1200" dirty="0" err="1">
              <a:solidFill>
                <a:schemeClr val="tx1"/>
              </a:solidFill>
            </a:rPr>
            <a:t>Ruta</a:t>
          </a:r>
          <a:r>
            <a:rPr lang="en-US" sz="4200" kern="1200" dirty="0">
              <a:solidFill>
                <a:schemeClr val="tx1"/>
              </a:solidFill>
            </a:rPr>
            <a:t> 2</a:t>
          </a:r>
          <a:endParaRPr lang="es-PR" sz="4200" kern="1200" dirty="0">
            <a:solidFill>
              <a:schemeClr val="tx1"/>
            </a:solidFill>
          </a:endParaRPr>
        </a:p>
      </dsp:txBody>
      <dsp:txXfrm>
        <a:off x="75913" y="1786510"/>
        <a:ext cx="1742255" cy="1403262"/>
      </dsp:txXfrm>
    </dsp:sp>
    <dsp:sp modelId="{7EAD3C5F-C651-499D-9FF3-6F3C702E2001}">
      <dsp:nvSpPr>
        <dsp:cNvPr id="0" name=""/>
        <dsp:cNvSpPr/>
      </dsp:nvSpPr>
      <dsp:spPr>
        <a:xfrm>
          <a:off x="1894081" y="3421194"/>
          <a:ext cx="2841122" cy="1555088"/>
        </a:xfrm>
        <a:prstGeom prst="rightArrow">
          <a:avLst>
            <a:gd name="adj1" fmla="val 75000"/>
            <a:gd name="adj2" fmla="val 50000"/>
          </a:avLst>
        </a:prstGeom>
        <a:solidFill>
          <a:srgbClr val="F1B5C8">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US" sz="2500" kern="1200" dirty="0">
              <a:solidFill>
                <a:schemeClr val="tx1"/>
              </a:solidFill>
            </a:rPr>
            <a:t>Salón especial Modificado</a:t>
          </a:r>
          <a:endParaRPr lang="es-PR" sz="2500" kern="1200" dirty="0">
            <a:solidFill>
              <a:schemeClr val="tx1"/>
            </a:solidFill>
          </a:endParaRPr>
        </a:p>
      </dsp:txBody>
      <dsp:txXfrm>
        <a:off x="1894081" y="3615580"/>
        <a:ext cx="2257964" cy="1166316"/>
      </dsp:txXfrm>
    </dsp:sp>
    <dsp:sp modelId="{28896190-8E40-491A-A1B8-55E94F2A1E2B}">
      <dsp:nvSpPr>
        <dsp:cNvPr id="0" name=""/>
        <dsp:cNvSpPr/>
      </dsp:nvSpPr>
      <dsp:spPr>
        <a:xfrm>
          <a:off x="0" y="3421194"/>
          <a:ext cx="1894081" cy="1555088"/>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chemeClr val="tx1"/>
              </a:solidFill>
            </a:rPr>
            <a:t>SEM </a:t>
          </a:r>
          <a:r>
            <a:rPr lang="en-US" sz="4200" kern="1200" dirty="0" err="1">
              <a:solidFill>
                <a:schemeClr val="tx1"/>
              </a:solidFill>
            </a:rPr>
            <a:t>Ruta</a:t>
          </a:r>
          <a:r>
            <a:rPr lang="en-US" sz="4200" kern="1200" dirty="0">
              <a:solidFill>
                <a:schemeClr val="tx1"/>
              </a:solidFill>
            </a:rPr>
            <a:t> 3</a:t>
          </a:r>
          <a:endParaRPr lang="es-PR" sz="4200" kern="1200" dirty="0">
            <a:solidFill>
              <a:schemeClr val="tx1"/>
            </a:solidFill>
          </a:endParaRPr>
        </a:p>
      </dsp:txBody>
      <dsp:txXfrm>
        <a:off x="75913" y="3497107"/>
        <a:ext cx="1742255" cy="14032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DAAF6-D5F2-4C74-B77B-A8889EF0EF0C}">
      <dsp:nvSpPr>
        <dsp:cNvPr id="0" name=""/>
        <dsp:cNvSpPr/>
      </dsp:nvSpPr>
      <dsp:spPr>
        <a:xfrm>
          <a:off x="4918" y="1617132"/>
          <a:ext cx="2315177" cy="89365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1B7A59-4073-4170-A3AF-7B82BEBA3F78}">
      <dsp:nvSpPr>
        <dsp:cNvPr id="0" name=""/>
        <dsp:cNvSpPr/>
      </dsp:nvSpPr>
      <dsp:spPr>
        <a:xfrm>
          <a:off x="622299" y="1840547"/>
          <a:ext cx="1955038" cy="893658"/>
        </a:xfrm>
        <a:prstGeom prst="roundRect">
          <a:avLst>
            <a:gd name="adj" fmla="val 10000"/>
          </a:avLst>
        </a:prstGeom>
        <a:solidFill>
          <a:srgbClr val="CEFEEC">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PR" sz="1200" b="1" kern="1200" spc="-5" dirty="0">
              <a:latin typeface="Times New Roman"/>
              <a:cs typeface="Times New Roman"/>
            </a:rPr>
            <a:t>¿Qué </a:t>
          </a:r>
          <a:r>
            <a:rPr lang="es-PR" sz="1200" b="1" kern="1200" dirty="0">
              <a:latin typeface="Times New Roman"/>
              <a:cs typeface="Times New Roman"/>
            </a:rPr>
            <a:t>necesidad tiene </a:t>
          </a:r>
          <a:r>
            <a:rPr lang="es-PR" sz="1200" b="1" kern="1200" spc="5" dirty="0">
              <a:latin typeface="Times New Roman"/>
              <a:cs typeface="Times New Roman"/>
            </a:rPr>
            <a:t> </a:t>
          </a:r>
          <a:r>
            <a:rPr lang="es-PR" sz="1200" b="1" kern="1200" spc="-5" dirty="0">
              <a:latin typeface="Times New Roman"/>
              <a:cs typeface="Times New Roman"/>
            </a:rPr>
            <a:t>el</a:t>
          </a:r>
          <a:r>
            <a:rPr lang="es-PR" sz="1200" b="1" kern="1200" spc="-15" dirty="0">
              <a:latin typeface="Times New Roman"/>
              <a:cs typeface="Times New Roman"/>
            </a:rPr>
            <a:t> </a:t>
          </a:r>
          <a:r>
            <a:rPr lang="es-PR" sz="1200" b="1" kern="1200" dirty="0">
              <a:latin typeface="Times New Roman"/>
              <a:cs typeface="Times New Roman"/>
            </a:rPr>
            <a:t>estudiante</a:t>
          </a:r>
          <a:r>
            <a:rPr lang="es-PR" sz="1200" b="1" kern="1200" spc="-25" dirty="0">
              <a:latin typeface="Times New Roman"/>
              <a:cs typeface="Times New Roman"/>
            </a:rPr>
            <a:t> </a:t>
          </a:r>
          <a:r>
            <a:rPr lang="es-PR" sz="1200" b="1" kern="1200" spc="-5" dirty="0">
              <a:latin typeface="Times New Roman"/>
              <a:cs typeface="Times New Roman"/>
            </a:rPr>
            <a:t>que</a:t>
          </a:r>
          <a:r>
            <a:rPr lang="es-PR" sz="1200" b="1" kern="1200" spc="-10" dirty="0">
              <a:latin typeface="Times New Roman"/>
              <a:cs typeface="Times New Roman"/>
            </a:rPr>
            <a:t> </a:t>
          </a:r>
          <a:r>
            <a:rPr lang="es-PR" sz="1200" b="1" kern="1200" spc="-5" dirty="0">
              <a:latin typeface="Times New Roman"/>
              <a:cs typeface="Times New Roman"/>
            </a:rPr>
            <a:t>no</a:t>
          </a:r>
          <a:r>
            <a:rPr lang="es-PR" sz="1200" b="1" kern="1200" spc="-25" dirty="0">
              <a:latin typeface="Times New Roman"/>
              <a:cs typeface="Times New Roman"/>
            </a:rPr>
            <a:t> </a:t>
          </a:r>
          <a:r>
            <a:rPr lang="es-PR" sz="1200" b="1" kern="1200" spc="-5" dirty="0">
              <a:latin typeface="Times New Roman"/>
              <a:cs typeface="Times New Roman"/>
            </a:rPr>
            <a:t>le </a:t>
          </a:r>
          <a:r>
            <a:rPr lang="es-PR" sz="1200" b="1" kern="1200" spc="-434" dirty="0">
              <a:latin typeface="Times New Roman"/>
              <a:cs typeface="Times New Roman"/>
            </a:rPr>
            <a:t> </a:t>
          </a:r>
          <a:r>
            <a:rPr lang="es-PR" sz="1200" b="1" kern="1200" spc="-5" dirty="0">
              <a:latin typeface="Times New Roman"/>
              <a:cs typeface="Times New Roman"/>
            </a:rPr>
            <a:t>permite </a:t>
          </a:r>
          <a:r>
            <a:rPr lang="es-PR" sz="1200" b="1" u="none" kern="1200" spc="-10" dirty="0">
              <a:uFill>
                <a:solidFill>
                  <a:srgbClr val="000000"/>
                </a:solidFill>
              </a:uFill>
              <a:latin typeface="Times New Roman"/>
              <a:cs typeface="Times New Roman"/>
            </a:rPr>
            <a:t>progresar</a:t>
          </a:r>
          <a:r>
            <a:rPr lang="es-PR" sz="1200" b="1" u="heavy" kern="1200" spc="-10" dirty="0">
              <a:uFill>
                <a:solidFill>
                  <a:srgbClr val="000000"/>
                </a:solidFill>
              </a:uFill>
              <a:latin typeface="Times New Roman"/>
              <a:cs typeface="Times New Roman"/>
            </a:rPr>
            <a:t> </a:t>
          </a:r>
          <a:r>
            <a:rPr lang="es-PR" sz="1200" b="1" kern="1200" spc="-5" dirty="0">
              <a:latin typeface="Times New Roman"/>
              <a:cs typeface="Times New Roman"/>
            </a:rPr>
            <a:t> </a:t>
          </a:r>
          <a:r>
            <a:rPr lang="es-PR" sz="1200" b="1" kern="1200" dirty="0">
              <a:latin typeface="Times New Roman"/>
              <a:cs typeface="Times New Roman"/>
            </a:rPr>
            <a:t>académicamente?</a:t>
          </a:r>
          <a:endParaRPr lang="es-PR" sz="1200" b="1" kern="1200" dirty="0"/>
        </a:p>
      </dsp:txBody>
      <dsp:txXfrm>
        <a:off x="648473" y="1866721"/>
        <a:ext cx="1902690" cy="841310"/>
      </dsp:txXfrm>
    </dsp:sp>
    <dsp:sp modelId="{CB3A5CDB-7A1A-4E45-9326-58C46E807048}">
      <dsp:nvSpPr>
        <dsp:cNvPr id="0" name=""/>
        <dsp:cNvSpPr/>
      </dsp:nvSpPr>
      <dsp:spPr>
        <a:xfrm>
          <a:off x="2649366" y="1617132"/>
          <a:ext cx="2315177" cy="89365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EDA4D7-928B-4BE2-B58E-3080A33011D7}">
      <dsp:nvSpPr>
        <dsp:cNvPr id="0" name=""/>
        <dsp:cNvSpPr/>
      </dsp:nvSpPr>
      <dsp:spPr>
        <a:xfrm>
          <a:off x="3266747" y="1840547"/>
          <a:ext cx="1955038" cy="893658"/>
        </a:xfrm>
        <a:prstGeom prst="roundRect">
          <a:avLst>
            <a:gd name="adj" fmla="val 10000"/>
          </a:avLst>
        </a:prstGeom>
        <a:solidFill>
          <a:srgbClr val="CEFEEC">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PR" sz="1200" b="1" kern="1200" dirty="0">
              <a:latin typeface="Times New Roman"/>
              <a:cs typeface="Times New Roman"/>
            </a:rPr>
            <a:t>¿Con</a:t>
          </a:r>
          <a:r>
            <a:rPr lang="es-PR" sz="1200" b="1" kern="1200" spc="-75" dirty="0">
              <a:latin typeface="Times New Roman"/>
              <a:cs typeface="Times New Roman"/>
            </a:rPr>
            <a:t> </a:t>
          </a:r>
          <a:r>
            <a:rPr lang="es-PR" sz="1200" b="1" kern="1200" dirty="0">
              <a:latin typeface="Times New Roman"/>
              <a:cs typeface="Times New Roman"/>
            </a:rPr>
            <a:t>acomodos </a:t>
          </a:r>
          <a:r>
            <a:rPr lang="es-PR" sz="1200" b="1" kern="1200" spc="-484" dirty="0">
              <a:latin typeface="Times New Roman"/>
              <a:cs typeface="Times New Roman"/>
            </a:rPr>
            <a:t> </a:t>
          </a:r>
          <a:r>
            <a:rPr lang="es-PR" sz="1200" b="1" kern="1200" dirty="0">
              <a:latin typeface="Times New Roman"/>
              <a:cs typeface="Times New Roman"/>
            </a:rPr>
            <a:t>razonables el </a:t>
          </a:r>
          <a:r>
            <a:rPr lang="es-PR" sz="1200" b="1" kern="1200" spc="5" dirty="0">
              <a:latin typeface="Times New Roman"/>
              <a:cs typeface="Times New Roman"/>
            </a:rPr>
            <a:t> </a:t>
          </a:r>
          <a:r>
            <a:rPr lang="es-PR" sz="1200" b="1" kern="1200" dirty="0">
              <a:latin typeface="Times New Roman"/>
              <a:cs typeface="Times New Roman"/>
            </a:rPr>
            <a:t>estudiante logra </a:t>
          </a:r>
          <a:r>
            <a:rPr lang="es-PR" sz="1200" b="1" kern="1200" spc="-484" dirty="0">
              <a:latin typeface="Times New Roman"/>
              <a:cs typeface="Times New Roman"/>
            </a:rPr>
            <a:t> </a:t>
          </a:r>
          <a:r>
            <a:rPr lang="es-PR" sz="1200" b="1" kern="1200" dirty="0">
              <a:latin typeface="Times New Roman"/>
              <a:cs typeface="Times New Roman"/>
            </a:rPr>
            <a:t>progresar?</a:t>
          </a:r>
          <a:endParaRPr lang="es-PR" sz="1200" b="1" kern="1200" dirty="0"/>
        </a:p>
      </dsp:txBody>
      <dsp:txXfrm>
        <a:off x="3292921" y="1866721"/>
        <a:ext cx="1902690" cy="841310"/>
      </dsp:txXfrm>
    </dsp:sp>
    <dsp:sp modelId="{E9063C06-8574-41C4-A4C3-70F1E4FEE46D}">
      <dsp:nvSpPr>
        <dsp:cNvPr id="0" name=""/>
        <dsp:cNvSpPr/>
      </dsp:nvSpPr>
      <dsp:spPr>
        <a:xfrm>
          <a:off x="5293813" y="1617132"/>
          <a:ext cx="2315177" cy="89365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B46DFB-C3F6-4AC4-8717-ED4643D64A26}">
      <dsp:nvSpPr>
        <dsp:cNvPr id="0" name=""/>
        <dsp:cNvSpPr/>
      </dsp:nvSpPr>
      <dsp:spPr>
        <a:xfrm>
          <a:off x="5911194" y="1840547"/>
          <a:ext cx="1955038" cy="893658"/>
        </a:xfrm>
        <a:prstGeom prst="roundRect">
          <a:avLst>
            <a:gd name="adj" fmla="val 10000"/>
          </a:avLst>
        </a:prstGeom>
        <a:solidFill>
          <a:srgbClr val="CEFEEC">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PR" sz="1200" b="1" kern="1200" dirty="0">
              <a:latin typeface="Times New Roman"/>
              <a:cs typeface="Times New Roman"/>
            </a:rPr>
            <a:t>¿Con servicios </a:t>
          </a:r>
          <a:r>
            <a:rPr lang="es-PR" sz="1200" b="1" kern="1200" spc="5" dirty="0">
              <a:latin typeface="Times New Roman"/>
              <a:cs typeface="Times New Roman"/>
            </a:rPr>
            <a:t> </a:t>
          </a:r>
          <a:r>
            <a:rPr lang="es-PR" sz="1200" b="1" kern="1200" spc="-5" dirty="0">
              <a:latin typeface="Times New Roman"/>
              <a:cs typeface="Times New Roman"/>
            </a:rPr>
            <a:t>relacionados</a:t>
          </a:r>
          <a:r>
            <a:rPr lang="es-PR" sz="1200" b="1" kern="1200" spc="-90" dirty="0">
              <a:latin typeface="Times New Roman"/>
              <a:cs typeface="Times New Roman"/>
            </a:rPr>
            <a:t> </a:t>
          </a:r>
          <a:r>
            <a:rPr lang="es-PR" sz="1200" b="1" kern="1200" dirty="0">
              <a:latin typeface="Times New Roman"/>
              <a:cs typeface="Times New Roman"/>
            </a:rPr>
            <a:t>el </a:t>
          </a:r>
          <a:r>
            <a:rPr lang="es-PR" sz="1200" b="1" kern="1200" spc="-484" dirty="0">
              <a:latin typeface="Times New Roman"/>
              <a:cs typeface="Times New Roman"/>
            </a:rPr>
            <a:t> </a:t>
          </a:r>
          <a:r>
            <a:rPr lang="es-PR" sz="1200" b="1" kern="1200" dirty="0">
              <a:latin typeface="Times New Roman"/>
              <a:cs typeface="Times New Roman"/>
            </a:rPr>
            <a:t>estudiante</a:t>
          </a:r>
          <a:r>
            <a:rPr lang="es-PR" sz="1200" b="1" kern="1200" spc="-120" dirty="0">
              <a:latin typeface="Times New Roman"/>
              <a:cs typeface="Times New Roman"/>
            </a:rPr>
            <a:t> </a:t>
          </a:r>
          <a:r>
            <a:rPr lang="es-PR" sz="1200" b="1" kern="1200" dirty="0">
              <a:latin typeface="Times New Roman"/>
              <a:cs typeface="Times New Roman"/>
            </a:rPr>
            <a:t>logra </a:t>
          </a:r>
          <a:r>
            <a:rPr lang="es-PR" sz="1200" b="1" kern="1200" spc="-484" dirty="0">
              <a:latin typeface="Times New Roman"/>
              <a:cs typeface="Times New Roman"/>
            </a:rPr>
            <a:t> </a:t>
          </a:r>
          <a:r>
            <a:rPr lang="es-PR" sz="1200" b="1" kern="1200" dirty="0">
              <a:latin typeface="Times New Roman"/>
              <a:cs typeface="Times New Roman"/>
            </a:rPr>
            <a:t>progresar?</a:t>
          </a:r>
          <a:endParaRPr lang="es-PR" sz="1200" b="1" kern="1200" dirty="0"/>
        </a:p>
      </dsp:txBody>
      <dsp:txXfrm>
        <a:off x="5937368" y="1866721"/>
        <a:ext cx="1902690" cy="841310"/>
      </dsp:txXfrm>
    </dsp:sp>
    <dsp:sp modelId="{4D8673DF-B0FF-4182-B52D-351A3CF3B19F}">
      <dsp:nvSpPr>
        <dsp:cNvPr id="0" name=""/>
        <dsp:cNvSpPr/>
      </dsp:nvSpPr>
      <dsp:spPr>
        <a:xfrm>
          <a:off x="7938261" y="1617132"/>
          <a:ext cx="2315177" cy="89365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D1306-CD24-4A2D-9A50-43107C615EE2}">
      <dsp:nvSpPr>
        <dsp:cNvPr id="0" name=""/>
        <dsp:cNvSpPr/>
      </dsp:nvSpPr>
      <dsp:spPr>
        <a:xfrm>
          <a:off x="8555642" y="1840547"/>
          <a:ext cx="1955038" cy="893658"/>
        </a:xfrm>
        <a:prstGeom prst="roundRect">
          <a:avLst>
            <a:gd name="adj" fmla="val 10000"/>
          </a:avLst>
        </a:prstGeom>
        <a:solidFill>
          <a:srgbClr val="CEFEEC">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PR" sz="1200" b="1" kern="1200" dirty="0">
              <a:latin typeface="Times New Roman"/>
              <a:cs typeface="Times New Roman"/>
            </a:rPr>
            <a:t>¿Con servicios </a:t>
          </a:r>
          <a:r>
            <a:rPr lang="es-PR" sz="1200" b="1" kern="1200" spc="5" dirty="0">
              <a:latin typeface="Times New Roman"/>
              <a:cs typeface="Times New Roman"/>
            </a:rPr>
            <a:t> </a:t>
          </a:r>
          <a:r>
            <a:rPr lang="es-PR" sz="1200" b="1" kern="1200" dirty="0">
              <a:latin typeface="Times New Roman"/>
              <a:cs typeface="Times New Roman"/>
            </a:rPr>
            <a:t>suplementarios </a:t>
          </a:r>
          <a:r>
            <a:rPr lang="es-PR" sz="1200" b="1" kern="1200" spc="5" dirty="0">
              <a:latin typeface="Times New Roman"/>
              <a:cs typeface="Times New Roman"/>
            </a:rPr>
            <a:t> </a:t>
          </a:r>
          <a:r>
            <a:rPr lang="es-PR" sz="1200" b="1" kern="1200" dirty="0">
              <a:latin typeface="Times New Roman"/>
              <a:cs typeface="Times New Roman"/>
            </a:rPr>
            <a:t>el</a:t>
          </a:r>
          <a:r>
            <a:rPr lang="es-PR" sz="1200" b="1" kern="1200" spc="-50" dirty="0">
              <a:latin typeface="Times New Roman"/>
              <a:cs typeface="Times New Roman"/>
            </a:rPr>
            <a:t> </a:t>
          </a:r>
          <a:r>
            <a:rPr lang="es-PR" sz="1200" b="1" kern="1200" dirty="0">
              <a:latin typeface="Times New Roman"/>
              <a:cs typeface="Times New Roman"/>
            </a:rPr>
            <a:t>estudiante</a:t>
          </a:r>
          <a:r>
            <a:rPr lang="es-PR" sz="1200" b="1" kern="1200" spc="-70" dirty="0">
              <a:latin typeface="Times New Roman"/>
              <a:cs typeface="Times New Roman"/>
            </a:rPr>
            <a:t> </a:t>
          </a:r>
          <a:r>
            <a:rPr lang="es-PR" sz="1200" b="1" kern="1200" spc="-5" dirty="0">
              <a:latin typeface="Times New Roman"/>
              <a:cs typeface="Times New Roman"/>
            </a:rPr>
            <a:t>logra </a:t>
          </a:r>
          <a:r>
            <a:rPr lang="es-PR" sz="1200" b="1" kern="1200" spc="-484" dirty="0">
              <a:latin typeface="Times New Roman"/>
              <a:cs typeface="Times New Roman"/>
            </a:rPr>
            <a:t> </a:t>
          </a:r>
          <a:r>
            <a:rPr lang="es-PR" sz="1200" b="1" kern="1200" dirty="0">
              <a:latin typeface="Times New Roman"/>
              <a:cs typeface="Times New Roman"/>
            </a:rPr>
            <a:t>progresar?</a:t>
          </a:r>
          <a:endParaRPr lang="es-PR" sz="1200" b="1" kern="1200" dirty="0"/>
        </a:p>
      </dsp:txBody>
      <dsp:txXfrm>
        <a:off x="8581816" y="1866721"/>
        <a:ext cx="1902690" cy="841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29D59-C92D-4F09-9ECC-7C0F012CD0F0}">
      <dsp:nvSpPr>
        <dsp:cNvPr id="0" name=""/>
        <dsp:cNvSpPr/>
      </dsp:nvSpPr>
      <dsp:spPr>
        <a:xfrm>
          <a:off x="0" y="1348575"/>
          <a:ext cx="4021746" cy="2342268"/>
        </a:xfrm>
        <a:prstGeom prst="roundRect">
          <a:avLst>
            <a:gd name="adj" fmla="val 10000"/>
          </a:avLst>
        </a:prstGeom>
        <a:solidFill>
          <a:schemeClr val="accent4">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PR" sz="2400" kern="1200" dirty="0"/>
            <a:t>El hogar se convierte en el ambiente escolar del estudiante a causa de su impedimento. Por lo tanto,  su Ruta de Graduación NO cambia, necesariamente.</a:t>
          </a:r>
        </a:p>
      </dsp:txBody>
      <dsp:txXfrm>
        <a:off x="68603" y="1417178"/>
        <a:ext cx="3884540" cy="2205062"/>
      </dsp:txXfrm>
    </dsp:sp>
    <dsp:sp modelId="{E0634015-5A99-4DC0-A727-4C75B185408B}">
      <dsp:nvSpPr>
        <dsp:cNvPr id="0" name=""/>
        <dsp:cNvSpPr/>
      </dsp:nvSpPr>
      <dsp:spPr>
        <a:xfrm rot="19317560">
          <a:off x="3866744" y="2048973"/>
          <a:ext cx="1459352" cy="42190"/>
        </a:xfrm>
        <a:custGeom>
          <a:avLst/>
          <a:gdLst/>
          <a:ahLst/>
          <a:cxnLst/>
          <a:rect l="0" t="0" r="0" b="0"/>
          <a:pathLst>
            <a:path>
              <a:moveTo>
                <a:pt x="0" y="21095"/>
              </a:moveTo>
              <a:lnTo>
                <a:pt x="1459352" y="210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R" sz="500" kern="1200"/>
        </a:p>
      </dsp:txBody>
      <dsp:txXfrm>
        <a:off x="4559936" y="2033584"/>
        <a:ext cx="72967" cy="72967"/>
      </dsp:txXfrm>
    </dsp:sp>
    <dsp:sp modelId="{1D7AB124-BB55-4BDD-9AC6-175CE2462ECE}">
      <dsp:nvSpPr>
        <dsp:cNvPr id="0" name=""/>
        <dsp:cNvSpPr/>
      </dsp:nvSpPr>
      <dsp:spPr>
        <a:xfrm>
          <a:off x="5171094" y="0"/>
          <a:ext cx="5953512" cy="3240853"/>
        </a:xfrm>
        <a:prstGeom prst="roundRect">
          <a:avLst>
            <a:gd name="adj" fmla="val 10000"/>
          </a:avLst>
        </a:prstGeom>
        <a:solidFill>
          <a:srgbClr val="DEFEDE"/>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PR" sz="2400" kern="1200" dirty="0"/>
            <a:t>Ruta 1 – Puede estar matriculado en un grupo regular o de promoción y  el maestro de </a:t>
          </a:r>
          <a:r>
            <a:rPr lang="es-PR" sz="2400" kern="1200" dirty="0" err="1"/>
            <a:t>homebound</a:t>
          </a:r>
          <a:r>
            <a:rPr lang="es-PR" sz="2400" kern="1200" dirty="0"/>
            <a:t> le administra los exámenes, le lleva y recoge los trabajos y repasa destrezas. El estudiante se compromete a cumplir  con todos los cursos regulares. Se otorga nota y grado.</a:t>
          </a:r>
        </a:p>
      </dsp:txBody>
      <dsp:txXfrm>
        <a:off x="5266015" y="94921"/>
        <a:ext cx="5763670" cy="3051011"/>
      </dsp:txXfrm>
    </dsp:sp>
    <dsp:sp modelId="{24100EB9-8561-4541-931A-0541E5EE9781}">
      <dsp:nvSpPr>
        <dsp:cNvPr id="0" name=""/>
        <dsp:cNvSpPr/>
      </dsp:nvSpPr>
      <dsp:spPr>
        <a:xfrm rot="4667620">
          <a:off x="3021744" y="3738071"/>
          <a:ext cx="2536252" cy="42190"/>
        </a:xfrm>
        <a:custGeom>
          <a:avLst/>
          <a:gdLst/>
          <a:ahLst/>
          <a:cxnLst/>
          <a:rect l="0" t="0" r="0" b="0"/>
          <a:pathLst>
            <a:path>
              <a:moveTo>
                <a:pt x="0" y="21095"/>
              </a:moveTo>
              <a:lnTo>
                <a:pt x="2536252" y="210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PR" sz="900" kern="1200"/>
        </a:p>
      </dsp:txBody>
      <dsp:txXfrm>
        <a:off x="4226464" y="3695760"/>
        <a:ext cx="126812" cy="126812"/>
      </dsp:txXfrm>
    </dsp:sp>
    <dsp:sp modelId="{2B9B2016-3D72-427F-B446-9D26FD9B73D8}">
      <dsp:nvSpPr>
        <dsp:cNvPr id="0" name=""/>
        <dsp:cNvSpPr/>
      </dsp:nvSpPr>
      <dsp:spPr>
        <a:xfrm>
          <a:off x="4557993" y="3476803"/>
          <a:ext cx="5909146" cy="3043640"/>
        </a:xfrm>
        <a:prstGeom prst="roundRect">
          <a:avLst>
            <a:gd name="adj" fmla="val 10000"/>
          </a:avLst>
        </a:prstGeom>
        <a:solidFill>
          <a:srgbClr val="F1B5C8"/>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PR" sz="2200" kern="1200" dirty="0"/>
            <a:t>Ruta 2 y Ruta 3 – Se utilizan los cursos EDES, se le adjudica al maestro  de </a:t>
          </a:r>
          <a:r>
            <a:rPr lang="es-PR" sz="2200" kern="1200" dirty="0" err="1"/>
            <a:t>homebound</a:t>
          </a:r>
          <a:r>
            <a:rPr lang="es-PR" sz="2200" kern="1200" dirty="0"/>
            <a:t> y a un maestro de inglés. El maestro de </a:t>
          </a:r>
          <a:r>
            <a:rPr lang="es-PR" sz="2200" kern="1200" dirty="0" err="1"/>
            <a:t>homebound</a:t>
          </a:r>
          <a:r>
            <a:rPr lang="es-PR" sz="2200" kern="1200" dirty="0"/>
            <a:t>  ofrece los cursos y funge en inglés como colaborador. Se evalúa por  nivel de logro y estímulo, según el grado correspondiente por edad, al 31  de agosto. </a:t>
          </a:r>
        </a:p>
      </dsp:txBody>
      <dsp:txXfrm>
        <a:off x="4647138" y="3565948"/>
        <a:ext cx="5730856" cy="28653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89ABE2-EACC-47BD-A8C6-E3A876ED1787}" type="datetimeFigureOut">
              <a:rPr lang="en-US" smtClean="0"/>
              <a:t>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906B1-33C3-4879-A48F-7D06754C3FDB}" type="slidenum">
              <a:rPr lang="en-US" smtClean="0"/>
              <a:t>‹#›</a:t>
            </a:fld>
            <a:endParaRPr lang="en-US"/>
          </a:p>
        </p:txBody>
      </p:sp>
    </p:spTree>
    <p:extLst>
      <p:ext uri="{BB962C8B-B14F-4D97-AF65-F5344CB8AC3E}">
        <p14:creationId xmlns:p14="http://schemas.microsoft.com/office/powerpoint/2010/main" val="3445868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dirty="0"/>
              <a:t>Un salón regular </a:t>
            </a:r>
            <a:r>
              <a:rPr lang="es-ES" dirty="0"/>
              <a:t>es aquel donde reciben típicamente su educación, estudiantes con y sin discapacidades. Su currículo es el regular.  Sus estudiantes compiten para promoción de grado a través de la otorgación de notas. La medición del estado que se ofrece es la regular.</a:t>
            </a:r>
          </a:p>
        </p:txBody>
      </p:sp>
      <p:sp>
        <p:nvSpPr>
          <p:cNvPr id="4" name="Slide Number Placeholder 3"/>
          <p:cNvSpPr>
            <a:spLocks noGrp="1"/>
          </p:cNvSpPr>
          <p:nvPr>
            <p:ph type="sldNum" sz="quarter" idx="10"/>
          </p:nvPr>
        </p:nvSpPr>
        <p:spPr/>
        <p:txBody>
          <a:bodyPr/>
          <a:lstStyle/>
          <a:p>
            <a:fld id="{EC8906B1-33C3-4879-A48F-7D06754C3FDB}" type="slidenum">
              <a:rPr lang="en-US" smtClean="0"/>
              <a:t>13</a:t>
            </a:fld>
            <a:endParaRPr lang="en-US"/>
          </a:p>
        </p:txBody>
      </p:sp>
    </p:spTree>
    <p:extLst>
      <p:ext uri="{BB962C8B-B14F-4D97-AF65-F5344CB8AC3E}">
        <p14:creationId xmlns:p14="http://schemas.microsoft.com/office/powerpoint/2010/main" val="427822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R" sz="1200" dirty="0"/>
              <a:t>(Ver catálogo del SIE y Plan de estudios de la Política Pública).</a:t>
            </a:r>
          </a:p>
        </p:txBody>
      </p:sp>
      <p:sp>
        <p:nvSpPr>
          <p:cNvPr id="4" name="Slide Number Placeholder 3"/>
          <p:cNvSpPr>
            <a:spLocks noGrp="1"/>
          </p:cNvSpPr>
          <p:nvPr>
            <p:ph type="sldNum" sz="quarter" idx="10"/>
          </p:nvPr>
        </p:nvSpPr>
        <p:spPr/>
        <p:txBody>
          <a:bodyPr/>
          <a:lstStyle/>
          <a:p>
            <a:fld id="{EC8906B1-33C3-4879-A48F-7D06754C3FDB}" type="slidenum">
              <a:rPr lang="en-US" smtClean="0"/>
              <a:t>26</a:t>
            </a:fld>
            <a:endParaRPr lang="en-US"/>
          </a:p>
        </p:txBody>
      </p:sp>
    </p:spTree>
    <p:extLst>
      <p:ext uri="{BB962C8B-B14F-4D97-AF65-F5344CB8AC3E}">
        <p14:creationId xmlns:p14="http://schemas.microsoft.com/office/powerpoint/2010/main" val="9429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B41B-AF6B-8044-EFFC-CB68C2C4FC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F0ECECFE-0786-5C20-D5C4-DC61D6A6AC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75F074E0-EA68-0E16-F47F-44BD67DC8014}"/>
              </a:ext>
            </a:extLst>
          </p:cNvPr>
          <p:cNvSpPr>
            <a:spLocks noGrp="1"/>
          </p:cNvSpPr>
          <p:nvPr>
            <p:ph type="dt" sz="half" idx="10"/>
          </p:nvPr>
        </p:nvSpPr>
        <p:spPr/>
        <p:txBody>
          <a:bodyPr/>
          <a:lstStyle/>
          <a:p>
            <a:fld id="{3875AEB2-4DE8-CB43-B132-D51F9A1D6B34}" type="datetimeFigureOut">
              <a:rPr lang="x-none" smtClean="0"/>
              <a:t>2/10/2023</a:t>
            </a:fld>
            <a:endParaRPr lang="x-none"/>
          </a:p>
        </p:txBody>
      </p:sp>
      <p:sp>
        <p:nvSpPr>
          <p:cNvPr id="5" name="Footer Placeholder 4">
            <a:extLst>
              <a:ext uri="{FF2B5EF4-FFF2-40B4-BE49-F238E27FC236}">
                <a16:creationId xmlns:a16="http://schemas.microsoft.com/office/drawing/2014/main" id="{6826D598-1E5E-36CF-F743-29E7FDD7B34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D786E98-73AA-A7B4-64D0-9CB668C2402C}"/>
              </a:ext>
            </a:extLst>
          </p:cNvPr>
          <p:cNvSpPr>
            <a:spLocks noGrp="1"/>
          </p:cNvSpPr>
          <p:nvPr>
            <p:ph type="sldNum" sz="quarter" idx="12"/>
          </p:nvPr>
        </p:nvSpPr>
        <p:spPr/>
        <p:txBody>
          <a:bodyPr/>
          <a:lstStyle/>
          <a:p>
            <a:fld id="{2B5AFF71-14AB-D342-8E34-54874644D74D}" type="slidenum">
              <a:rPr lang="x-none" smtClean="0"/>
              <a:t>‹#›</a:t>
            </a:fld>
            <a:endParaRPr lang="x-none"/>
          </a:p>
        </p:txBody>
      </p:sp>
    </p:spTree>
    <p:extLst>
      <p:ext uri="{BB962C8B-B14F-4D97-AF65-F5344CB8AC3E}">
        <p14:creationId xmlns:p14="http://schemas.microsoft.com/office/powerpoint/2010/main" val="420882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D71A4-8994-1F08-682D-1F5E932FBE52}"/>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E90A3182-4A28-D9C7-B333-AD62C3FF18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FEB11770-041B-C435-B9E0-BFDAC153755C}"/>
              </a:ext>
            </a:extLst>
          </p:cNvPr>
          <p:cNvSpPr>
            <a:spLocks noGrp="1"/>
          </p:cNvSpPr>
          <p:nvPr>
            <p:ph type="dt" sz="half" idx="10"/>
          </p:nvPr>
        </p:nvSpPr>
        <p:spPr/>
        <p:txBody>
          <a:bodyPr/>
          <a:lstStyle/>
          <a:p>
            <a:fld id="{3875AEB2-4DE8-CB43-B132-D51F9A1D6B34}" type="datetimeFigureOut">
              <a:rPr lang="x-none" smtClean="0"/>
              <a:t>2/10/2023</a:t>
            </a:fld>
            <a:endParaRPr lang="x-none"/>
          </a:p>
        </p:txBody>
      </p:sp>
      <p:sp>
        <p:nvSpPr>
          <p:cNvPr id="5" name="Footer Placeholder 4">
            <a:extLst>
              <a:ext uri="{FF2B5EF4-FFF2-40B4-BE49-F238E27FC236}">
                <a16:creationId xmlns:a16="http://schemas.microsoft.com/office/drawing/2014/main" id="{77DBE5CF-6C01-7A2C-9CEF-7914D927C9D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1D64373-C059-A782-BD2B-1DE2AEB11049}"/>
              </a:ext>
            </a:extLst>
          </p:cNvPr>
          <p:cNvSpPr>
            <a:spLocks noGrp="1"/>
          </p:cNvSpPr>
          <p:nvPr>
            <p:ph type="sldNum" sz="quarter" idx="12"/>
          </p:nvPr>
        </p:nvSpPr>
        <p:spPr/>
        <p:txBody>
          <a:bodyPr/>
          <a:lstStyle/>
          <a:p>
            <a:fld id="{2B5AFF71-14AB-D342-8E34-54874644D74D}" type="slidenum">
              <a:rPr lang="x-none" smtClean="0"/>
              <a:t>‹#›</a:t>
            </a:fld>
            <a:endParaRPr lang="x-none"/>
          </a:p>
        </p:txBody>
      </p:sp>
    </p:spTree>
    <p:extLst>
      <p:ext uri="{BB962C8B-B14F-4D97-AF65-F5344CB8AC3E}">
        <p14:creationId xmlns:p14="http://schemas.microsoft.com/office/powerpoint/2010/main" val="170749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DABE1-2386-0A63-18FA-E0071212CD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C1BDA9C4-AD98-4E2A-81FC-7AC6EC34A9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16278AB3-0B7B-76D5-CFF0-455A5E4C7761}"/>
              </a:ext>
            </a:extLst>
          </p:cNvPr>
          <p:cNvSpPr>
            <a:spLocks noGrp="1"/>
          </p:cNvSpPr>
          <p:nvPr>
            <p:ph type="dt" sz="half" idx="10"/>
          </p:nvPr>
        </p:nvSpPr>
        <p:spPr/>
        <p:txBody>
          <a:bodyPr/>
          <a:lstStyle/>
          <a:p>
            <a:fld id="{3875AEB2-4DE8-CB43-B132-D51F9A1D6B34}" type="datetimeFigureOut">
              <a:rPr lang="x-none" smtClean="0"/>
              <a:t>2/10/2023</a:t>
            </a:fld>
            <a:endParaRPr lang="x-none"/>
          </a:p>
        </p:txBody>
      </p:sp>
      <p:sp>
        <p:nvSpPr>
          <p:cNvPr id="5" name="Footer Placeholder 4">
            <a:extLst>
              <a:ext uri="{FF2B5EF4-FFF2-40B4-BE49-F238E27FC236}">
                <a16:creationId xmlns:a16="http://schemas.microsoft.com/office/drawing/2014/main" id="{D56EDFAD-0439-555F-8246-59C1ED81107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B591F49B-8605-0264-DDDF-DD192FAD783D}"/>
              </a:ext>
            </a:extLst>
          </p:cNvPr>
          <p:cNvSpPr>
            <a:spLocks noGrp="1"/>
          </p:cNvSpPr>
          <p:nvPr>
            <p:ph type="sldNum" sz="quarter" idx="12"/>
          </p:nvPr>
        </p:nvSpPr>
        <p:spPr/>
        <p:txBody>
          <a:bodyPr/>
          <a:lstStyle/>
          <a:p>
            <a:fld id="{2B5AFF71-14AB-D342-8E34-54874644D74D}" type="slidenum">
              <a:rPr lang="x-none" smtClean="0"/>
              <a:t>‹#›</a:t>
            </a:fld>
            <a:endParaRPr lang="x-none"/>
          </a:p>
        </p:txBody>
      </p:sp>
    </p:spTree>
    <p:extLst>
      <p:ext uri="{BB962C8B-B14F-4D97-AF65-F5344CB8AC3E}">
        <p14:creationId xmlns:p14="http://schemas.microsoft.com/office/powerpoint/2010/main" val="219499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9ECD-F436-9455-7A9A-303493E7229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561EA0FA-BC2D-11D7-4E81-5EAE60AA80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1606E4F6-5280-51B6-D1E8-B4EDB30A0833}"/>
              </a:ext>
            </a:extLst>
          </p:cNvPr>
          <p:cNvSpPr>
            <a:spLocks noGrp="1"/>
          </p:cNvSpPr>
          <p:nvPr>
            <p:ph type="dt" sz="half" idx="10"/>
          </p:nvPr>
        </p:nvSpPr>
        <p:spPr/>
        <p:txBody>
          <a:bodyPr/>
          <a:lstStyle/>
          <a:p>
            <a:fld id="{3875AEB2-4DE8-CB43-B132-D51F9A1D6B34}" type="datetimeFigureOut">
              <a:rPr lang="x-none" smtClean="0"/>
              <a:t>2/10/2023</a:t>
            </a:fld>
            <a:endParaRPr lang="x-none"/>
          </a:p>
        </p:txBody>
      </p:sp>
      <p:sp>
        <p:nvSpPr>
          <p:cNvPr id="5" name="Footer Placeholder 4">
            <a:extLst>
              <a:ext uri="{FF2B5EF4-FFF2-40B4-BE49-F238E27FC236}">
                <a16:creationId xmlns:a16="http://schemas.microsoft.com/office/drawing/2014/main" id="{C8152078-8CEE-608A-490D-ED7B538A850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0BA42E00-9139-F813-E9ED-673BE2F4FB5E}"/>
              </a:ext>
            </a:extLst>
          </p:cNvPr>
          <p:cNvSpPr>
            <a:spLocks noGrp="1"/>
          </p:cNvSpPr>
          <p:nvPr>
            <p:ph type="sldNum" sz="quarter" idx="12"/>
          </p:nvPr>
        </p:nvSpPr>
        <p:spPr/>
        <p:txBody>
          <a:bodyPr/>
          <a:lstStyle/>
          <a:p>
            <a:fld id="{2B5AFF71-14AB-D342-8E34-54874644D74D}" type="slidenum">
              <a:rPr lang="x-none" smtClean="0"/>
              <a:t>‹#›</a:t>
            </a:fld>
            <a:endParaRPr lang="x-none"/>
          </a:p>
        </p:txBody>
      </p:sp>
    </p:spTree>
    <p:extLst>
      <p:ext uri="{BB962C8B-B14F-4D97-AF65-F5344CB8AC3E}">
        <p14:creationId xmlns:p14="http://schemas.microsoft.com/office/powerpoint/2010/main" val="385215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C192-14B1-7542-E4A5-0EA4A8F700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11EC22E3-79B7-BB44-7AB8-33D2E3832D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4CE1A8-AA20-0961-F074-0CF8A697401E}"/>
              </a:ext>
            </a:extLst>
          </p:cNvPr>
          <p:cNvSpPr>
            <a:spLocks noGrp="1"/>
          </p:cNvSpPr>
          <p:nvPr>
            <p:ph type="dt" sz="half" idx="10"/>
          </p:nvPr>
        </p:nvSpPr>
        <p:spPr/>
        <p:txBody>
          <a:bodyPr/>
          <a:lstStyle/>
          <a:p>
            <a:fld id="{3875AEB2-4DE8-CB43-B132-D51F9A1D6B34}" type="datetimeFigureOut">
              <a:rPr lang="x-none" smtClean="0"/>
              <a:t>2/10/2023</a:t>
            </a:fld>
            <a:endParaRPr lang="x-none"/>
          </a:p>
        </p:txBody>
      </p:sp>
      <p:sp>
        <p:nvSpPr>
          <p:cNvPr id="5" name="Footer Placeholder 4">
            <a:extLst>
              <a:ext uri="{FF2B5EF4-FFF2-40B4-BE49-F238E27FC236}">
                <a16:creationId xmlns:a16="http://schemas.microsoft.com/office/drawing/2014/main" id="{2E0F586E-FAA5-59DD-B0D5-D0CB082BF09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704AF92E-CE67-85AF-486A-9318D27119F8}"/>
              </a:ext>
            </a:extLst>
          </p:cNvPr>
          <p:cNvSpPr>
            <a:spLocks noGrp="1"/>
          </p:cNvSpPr>
          <p:nvPr>
            <p:ph type="sldNum" sz="quarter" idx="12"/>
          </p:nvPr>
        </p:nvSpPr>
        <p:spPr/>
        <p:txBody>
          <a:bodyPr/>
          <a:lstStyle/>
          <a:p>
            <a:fld id="{2B5AFF71-14AB-D342-8E34-54874644D74D}" type="slidenum">
              <a:rPr lang="x-none" smtClean="0"/>
              <a:t>‹#›</a:t>
            </a:fld>
            <a:endParaRPr lang="x-none"/>
          </a:p>
        </p:txBody>
      </p:sp>
    </p:spTree>
    <p:extLst>
      <p:ext uri="{BB962C8B-B14F-4D97-AF65-F5344CB8AC3E}">
        <p14:creationId xmlns:p14="http://schemas.microsoft.com/office/powerpoint/2010/main" val="386120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E7DD-AAA5-2DB8-2BED-74E50B2D20B1}"/>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572EE37C-57AE-2131-5508-0878654E20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5672224B-8295-0813-47BF-3677C212BE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431FB265-CD38-7B9C-95EB-FAD3447F6A66}"/>
              </a:ext>
            </a:extLst>
          </p:cNvPr>
          <p:cNvSpPr>
            <a:spLocks noGrp="1"/>
          </p:cNvSpPr>
          <p:nvPr>
            <p:ph type="dt" sz="half" idx="10"/>
          </p:nvPr>
        </p:nvSpPr>
        <p:spPr/>
        <p:txBody>
          <a:bodyPr/>
          <a:lstStyle/>
          <a:p>
            <a:fld id="{3875AEB2-4DE8-CB43-B132-D51F9A1D6B34}" type="datetimeFigureOut">
              <a:rPr lang="x-none" smtClean="0"/>
              <a:t>2/10/2023</a:t>
            </a:fld>
            <a:endParaRPr lang="x-none"/>
          </a:p>
        </p:txBody>
      </p:sp>
      <p:sp>
        <p:nvSpPr>
          <p:cNvPr id="6" name="Footer Placeholder 5">
            <a:extLst>
              <a:ext uri="{FF2B5EF4-FFF2-40B4-BE49-F238E27FC236}">
                <a16:creationId xmlns:a16="http://schemas.microsoft.com/office/drawing/2014/main" id="{2AA55C64-6B40-CD36-628D-7883915FB26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101D9B5-70D2-C175-538E-4EDEAEDA1F14}"/>
              </a:ext>
            </a:extLst>
          </p:cNvPr>
          <p:cNvSpPr>
            <a:spLocks noGrp="1"/>
          </p:cNvSpPr>
          <p:nvPr>
            <p:ph type="sldNum" sz="quarter" idx="12"/>
          </p:nvPr>
        </p:nvSpPr>
        <p:spPr/>
        <p:txBody>
          <a:bodyPr/>
          <a:lstStyle/>
          <a:p>
            <a:fld id="{2B5AFF71-14AB-D342-8E34-54874644D74D}" type="slidenum">
              <a:rPr lang="x-none" smtClean="0"/>
              <a:t>‹#›</a:t>
            </a:fld>
            <a:endParaRPr lang="x-none"/>
          </a:p>
        </p:txBody>
      </p:sp>
    </p:spTree>
    <p:extLst>
      <p:ext uri="{BB962C8B-B14F-4D97-AF65-F5344CB8AC3E}">
        <p14:creationId xmlns:p14="http://schemas.microsoft.com/office/powerpoint/2010/main" val="7354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B72E-9CAF-E9AD-2243-CE80AF87D6A3}"/>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3C89C26-531B-EB5F-6EF0-B0147E78AD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5A701E-3DA5-3175-5F44-44EE17EDBE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224F99EB-1C2F-29C4-1746-B8E646B9C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35DB8A-8DF5-E03C-E0BA-89605A82D5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12333DF4-FC97-0CF9-D119-3CCC24975D4E}"/>
              </a:ext>
            </a:extLst>
          </p:cNvPr>
          <p:cNvSpPr>
            <a:spLocks noGrp="1"/>
          </p:cNvSpPr>
          <p:nvPr>
            <p:ph type="dt" sz="half" idx="10"/>
          </p:nvPr>
        </p:nvSpPr>
        <p:spPr/>
        <p:txBody>
          <a:bodyPr/>
          <a:lstStyle/>
          <a:p>
            <a:fld id="{3875AEB2-4DE8-CB43-B132-D51F9A1D6B34}" type="datetimeFigureOut">
              <a:rPr lang="x-none" smtClean="0"/>
              <a:t>2/10/2023</a:t>
            </a:fld>
            <a:endParaRPr lang="x-none"/>
          </a:p>
        </p:txBody>
      </p:sp>
      <p:sp>
        <p:nvSpPr>
          <p:cNvPr id="8" name="Footer Placeholder 7">
            <a:extLst>
              <a:ext uri="{FF2B5EF4-FFF2-40B4-BE49-F238E27FC236}">
                <a16:creationId xmlns:a16="http://schemas.microsoft.com/office/drawing/2014/main" id="{B9E4A750-8179-4F94-3709-79C9F0D8C1EC}"/>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1A6E5E0F-FF59-FB0A-84A5-A125A3979D12}"/>
              </a:ext>
            </a:extLst>
          </p:cNvPr>
          <p:cNvSpPr>
            <a:spLocks noGrp="1"/>
          </p:cNvSpPr>
          <p:nvPr>
            <p:ph type="sldNum" sz="quarter" idx="12"/>
          </p:nvPr>
        </p:nvSpPr>
        <p:spPr/>
        <p:txBody>
          <a:bodyPr/>
          <a:lstStyle/>
          <a:p>
            <a:fld id="{2B5AFF71-14AB-D342-8E34-54874644D74D}" type="slidenum">
              <a:rPr lang="x-none" smtClean="0"/>
              <a:t>‹#›</a:t>
            </a:fld>
            <a:endParaRPr lang="x-none"/>
          </a:p>
        </p:txBody>
      </p:sp>
    </p:spTree>
    <p:extLst>
      <p:ext uri="{BB962C8B-B14F-4D97-AF65-F5344CB8AC3E}">
        <p14:creationId xmlns:p14="http://schemas.microsoft.com/office/powerpoint/2010/main" val="292840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63818-3C13-845D-08B7-FFAD5B322F2E}"/>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B9F7D1FE-5BC4-83A4-EE82-2EF6A1595326}"/>
              </a:ext>
            </a:extLst>
          </p:cNvPr>
          <p:cNvSpPr>
            <a:spLocks noGrp="1"/>
          </p:cNvSpPr>
          <p:nvPr>
            <p:ph type="dt" sz="half" idx="10"/>
          </p:nvPr>
        </p:nvSpPr>
        <p:spPr/>
        <p:txBody>
          <a:bodyPr/>
          <a:lstStyle/>
          <a:p>
            <a:fld id="{3875AEB2-4DE8-CB43-B132-D51F9A1D6B34}" type="datetimeFigureOut">
              <a:rPr lang="x-none" smtClean="0"/>
              <a:t>2/10/2023</a:t>
            </a:fld>
            <a:endParaRPr lang="x-none"/>
          </a:p>
        </p:txBody>
      </p:sp>
      <p:sp>
        <p:nvSpPr>
          <p:cNvPr id="4" name="Footer Placeholder 3">
            <a:extLst>
              <a:ext uri="{FF2B5EF4-FFF2-40B4-BE49-F238E27FC236}">
                <a16:creationId xmlns:a16="http://schemas.microsoft.com/office/drawing/2014/main" id="{7652E4C7-34F5-F5A4-B992-7ED3815C0E8F}"/>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3CFF14C5-91AC-C91E-61E4-DB4EE8353313}"/>
              </a:ext>
            </a:extLst>
          </p:cNvPr>
          <p:cNvSpPr>
            <a:spLocks noGrp="1"/>
          </p:cNvSpPr>
          <p:nvPr>
            <p:ph type="sldNum" sz="quarter" idx="12"/>
          </p:nvPr>
        </p:nvSpPr>
        <p:spPr/>
        <p:txBody>
          <a:bodyPr/>
          <a:lstStyle/>
          <a:p>
            <a:fld id="{2B5AFF71-14AB-D342-8E34-54874644D74D}" type="slidenum">
              <a:rPr lang="x-none" smtClean="0"/>
              <a:t>‹#›</a:t>
            </a:fld>
            <a:endParaRPr lang="x-none"/>
          </a:p>
        </p:txBody>
      </p:sp>
    </p:spTree>
    <p:extLst>
      <p:ext uri="{BB962C8B-B14F-4D97-AF65-F5344CB8AC3E}">
        <p14:creationId xmlns:p14="http://schemas.microsoft.com/office/powerpoint/2010/main" val="66170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F46081-68C1-B46C-F92B-FFBA6C7229E2}"/>
              </a:ext>
            </a:extLst>
          </p:cNvPr>
          <p:cNvSpPr>
            <a:spLocks noGrp="1"/>
          </p:cNvSpPr>
          <p:nvPr>
            <p:ph type="dt" sz="half" idx="10"/>
          </p:nvPr>
        </p:nvSpPr>
        <p:spPr/>
        <p:txBody>
          <a:bodyPr/>
          <a:lstStyle/>
          <a:p>
            <a:fld id="{3875AEB2-4DE8-CB43-B132-D51F9A1D6B34}" type="datetimeFigureOut">
              <a:rPr lang="x-none" smtClean="0"/>
              <a:t>2/10/2023</a:t>
            </a:fld>
            <a:endParaRPr lang="x-none"/>
          </a:p>
        </p:txBody>
      </p:sp>
      <p:sp>
        <p:nvSpPr>
          <p:cNvPr id="3" name="Footer Placeholder 2">
            <a:extLst>
              <a:ext uri="{FF2B5EF4-FFF2-40B4-BE49-F238E27FC236}">
                <a16:creationId xmlns:a16="http://schemas.microsoft.com/office/drawing/2014/main" id="{584090EF-E0BC-A64C-2881-2A42FF2804EC}"/>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B96B4A9-894F-B5CD-0BC3-5E6926CAE9C9}"/>
              </a:ext>
            </a:extLst>
          </p:cNvPr>
          <p:cNvSpPr>
            <a:spLocks noGrp="1"/>
          </p:cNvSpPr>
          <p:nvPr>
            <p:ph type="sldNum" sz="quarter" idx="12"/>
          </p:nvPr>
        </p:nvSpPr>
        <p:spPr/>
        <p:txBody>
          <a:bodyPr/>
          <a:lstStyle/>
          <a:p>
            <a:fld id="{2B5AFF71-14AB-D342-8E34-54874644D74D}" type="slidenum">
              <a:rPr lang="x-none" smtClean="0"/>
              <a:t>‹#›</a:t>
            </a:fld>
            <a:endParaRPr lang="x-none"/>
          </a:p>
        </p:txBody>
      </p:sp>
    </p:spTree>
    <p:extLst>
      <p:ext uri="{BB962C8B-B14F-4D97-AF65-F5344CB8AC3E}">
        <p14:creationId xmlns:p14="http://schemas.microsoft.com/office/powerpoint/2010/main" val="184226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AD7A4-4AE1-B324-670E-00C071EFB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22F9FAF2-5454-635F-74BA-A82B3278B9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67E4F0BB-CD47-6DC9-417C-CDCDCE3BA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17B3C8-D796-D3C9-B3A4-BC2D8ED951A6}"/>
              </a:ext>
            </a:extLst>
          </p:cNvPr>
          <p:cNvSpPr>
            <a:spLocks noGrp="1"/>
          </p:cNvSpPr>
          <p:nvPr>
            <p:ph type="dt" sz="half" idx="10"/>
          </p:nvPr>
        </p:nvSpPr>
        <p:spPr/>
        <p:txBody>
          <a:bodyPr/>
          <a:lstStyle/>
          <a:p>
            <a:fld id="{3875AEB2-4DE8-CB43-B132-D51F9A1D6B34}" type="datetimeFigureOut">
              <a:rPr lang="x-none" smtClean="0"/>
              <a:t>2/10/2023</a:t>
            </a:fld>
            <a:endParaRPr lang="x-none"/>
          </a:p>
        </p:txBody>
      </p:sp>
      <p:sp>
        <p:nvSpPr>
          <p:cNvPr id="6" name="Footer Placeholder 5">
            <a:extLst>
              <a:ext uri="{FF2B5EF4-FFF2-40B4-BE49-F238E27FC236}">
                <a16:creationId xmlns:a16="http://schemas.microsoft.com/office/drawing/2014/main" id="{5615ED60-A052-E641-4555-2E467970397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27B6A7F3-D301-8F0E-95D1-845B5461B799}"/>
              </a:ext>
            </a:extLst>
          </p:cNvPr>
          <p:cNvSpPr>
            <a:spLocks noGrp="1"/>
          </p:cNvSpPr>
          <p:nvPr>
            <p:ph type="sldNum" sz="quarter" idx="12"/>
          </p:nvPr>
        </p:nvSpPr>
        <p:spPr/>
        <p:txBody>
          <a:bodyPr/>
          <a:lstStyle/>
          <a:p>
            <a:fld id="{2B5AFF71-14AB-D342-8E34-54874644D74D}" type="slidenum">
              <a:rPr lang="x-none" smtClean="0"/>
              <a:t>‹#›</a:t>
            </a:fld>
            <a:endParaRPr lang="x-none"/>
          </a:p>
        </p:txBody>
      </p:sp>
    </p:spTree>
    <p:extLst>
      <p:ext uri="{BB962C8B-B14F-4D97-AF65-F5344CB8AC3E}">
        <p14:creationId xmlns:p14="http://schemas.microsoft.com/office/powerpoint/2010/main" val="2306098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A542-C2AF-3AB0-1C94-D92F77AD9D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E9769BB8-41C0-234E-D14C-091D00FBF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555C423C-27C9-6971-2318-8A52FAF9F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FE9F46-91E9-C2F3-ADBC-7472FD0E4B27}"/>
              </a:ext>
            </a:extLst>
          </p:cNvPr>
          <p:cNvSpPr>
            <a:spLocks noGrp="1"/>
          </p:cNvSpPr>
          <p:nvPr>
            <p:ph type="dt" sz="half" idx="10"/>
          </p:nvPr>
        </p:nvSpPr>
        <p:spPr/>
        <p:txBody>
          <a:bodyPr/>
          <a:lstStyle/>
          <a:p>
            <a:fld id="{3875AEB2-4DE8-CB43-B132-D51F9A1D6B34}" type="datetimeFigureOut">
              <a:rPr lang="x-none" smtClean="0"/>
              <a:t>2/10/2023</a:t>
            </a:fld>
            <a:endParaRPr lang="x-none"/>
          </a:p>
        </p:txBody>
      </p:sp>
      <p:sp>
        <p:nvSpPr>
          <p:cNvPr id="6" name="Footer Placeholder 5">
            <a:extLst>
              <a:ext uri="{FF2B5EF4-FFF2-40B4-BE49-F238E27FC236}">
                <a16:creationId xmlns:a16="http://schemas.microsoft.com/office/drawing/2014/main" id="{EC954CCC-0809-EB0F-7C6B-75A32B502A9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55FCFBD7-F686-2000-B0F3-7A1DBB95ADCD}"/>
              </a:ext>
            </a:extLst>
          </p:cNvPr>
          <p:cNvSpPr>
            <a:spLocks noGrp="1"/>
          </p:cNvSpPr>
          <p:nvPr>
            <p:ph type="sldNum" sz="quarter" idx="12"/>
          </p:nvPr>
        </p:nvSpPr>
        <p:spPr/>
        <p:txBody>
          <a:bodyPr/>
          <a:lstStyle/>
          <a:p>
            <a:fld id="{2B5AFF71-14AB-D342-8E34-54874644D74D}" type="slidenum">
              <a:rPr lang="x-none" smtClean="0"/>
              <a:t>‹#›</a:t>
            </a:fld>
            <a:endParaRPr lang="x-none"/>
          </a:p>
        </p:txBody>
      </p:sp>
    </p:spTree>
    <p:extLst>
      <p:ext uri="{BB962C8B-B14F-4D97-AF65-F5344CB8AC3E}">
        <p14:creationId xmlns:p14="http://schemas.microsoft.com/office/powerpoint/2010/main" val="338943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88D503-7324-8F16-D500-9A7BFA824B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F0B0B6F3-3D3E-590D-BF9A-2B8E562E19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7CA7F997-2CBF-F172-25F6-8CAF40BB5C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5AEB2-4DE8-CB43-B132-D51F9A1D6B34}" type="datetimeFigureOut">
              <a:rPr lang="x-none" smtClean="0"/>
              <a:t>2/10/2023</a:t>
            </a:fld>
            <a:endParaRPr lang="x-none"/>
          </a:p>
        </p:txBody>
      </p:sp>
      <p:sp>
        <p:nvSpPr>
          <p:cNvPr id="5" name="Footer Placeholder 4">
            <a:extLst>
              <a:ext uri="{FF2B5EF4-FFF2-40B4-BE49-F238E27FC236}">
                <a16:creationId xmlns:a16="http://schemas.microsoft.com/office/drawing/2014/main" id="{96459D04-55B5-81B3-62E2-C7C2CA7AE1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338CE638-6683-E880-CD12-ED9C8FEC1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AFF71-14AB-D342-8E34-54874644D74D}" type="slidenum">
              <a:rPr lang="x-none" smtClean="0"/>
              <a:t>‹#›</a:t>
            </a:fld>
            <a:endParaRPr lang="x-none"/>
          </a:p>
        </p:txBody>
      </p:sp>
    </p:spTree>
    <p:extLst>
      <p:ext uri="{BB962C8B-B14F-4D97-AF65-F5344CB8AC3E}">
        <p14:creationId xmlns:p14="http://schemas.microsoft.com/office/powerpoint/2010/main" val="2348502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png"/><Relationship Id="rId7" Type="http://schemas.openxmlformats.org/officeDocument/2006/relationships/diagramColors" Target="../diagrams/colors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microsoft.com/office/2007/relationships/hdphoto" Target="../media/hdphoto2.wdp"/><Relationship Id="rId5" Type="http://schemas.openxmlformats.org/officeDocument/2006/relationships/diagramLayout" Target="../diagrams/layout4.xml"/><Relationship Id="rId10" Type="http://schemas.openxmlformats.org/officeDocument/2006/relationships/image" Target="../media/image18.png"/><Relationship Id="rId4" Type="http://schemas.openxmlformats.org/officeDocument/2006/relationships/diagramData" Target="../diagrams/data4.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0.png"/><Relationship Id="rId7" Type="http://schemas.openxmlformats.org/officeDocument/2006/relationships/diagramColors" Target="../diagrams/colors5.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0.png"/><Relationship Id="rId7" Type="http://schemas.openxmlformats.org/officeDocument/2006/relationships/diagramColors" Target="../diagrams/colors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microsoft.com/office/2018/10/relationships/comments" Target="../comments/modernComment_124_83BDCFF9.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23_C22CE6A3.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EEEB646D-6075-51AA-3265-59FCEB113075}"/>
              </a:ext>
            </a:extLst>
          </p:cNvPr>
          <p:cNvPicPr>
            <a:picLocks noChangeAspect="1"/>
          </p:cNvPicPr>
          <p:nvPr/>
        </p:nvPicPr>
        <p:blipFill>
          <a:blip r:embed="rId2"/>
          <a:stretch>
            <a:fillRect/>
          </a:stretch>
        </p:blipFill>
        <p:spPr>
          <a:xfrm>
            <a:off x="0" y="-574766"/>
            <a:ext cx="13213806" cy="7432766"/>
          </a:xfrm>
          <a:prstGeom prst="rect">
            <a:avLst/>
          </a:prstGeom>
        </p:spPr>
      </p:pic>
    </p:spTree>
    <p:extLst>
      <p:ext uri="{BB962C8B-B14F-4D97-AF65-F5344CB8AC3E}">
        <p14:creationId xmlns:p14="http://schemas.microsoft.com/office/powerpoint/2010/main" val="2630346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F061DFCD-B75B-9B5A-57F5-54E55CA82FDD}"/>
              </a:ext>
            </a:extLst>
          </p:cNvPr>
          <p:cNvPicPr>
            <a:picLocks noChangeAspect="1"/>
          </p:cNvPicPr>
          <p:nvPr/>
        </p:nvPicPr>
        <p:blipFill>
          <a:blip r:embed="rId2"/>
          <a:stretch>
            <a:fillRect/>
          </a:stretch>
        </p:blipFill>
        <p:spPr>
          <a:xfrm>
            <a:off x="-632298" y="-20476"/>
            <a:ext cx="13051246" cy="7341326"/>
          </a:xfrm>
          <a:prstGeom prst="rect">
            <a:avLst/>
          </a:prstGeom>
        </p:spPr>
      </p:pic>
      <p:sp>
        <p:nvSpPr>
          <p:cNvPr id="3" name="矩形 18">
            <a:extLst>
              <a:ext uri="{FF2B5EF4-FFF2-40B4-BE49-F238E27FC236}">
                <a16:creationId xmlns:a16="http://schemas.microsoft.com/office/drawing/2014/main" id="{8B810FAB-67DA-4137-9A39-460105290DE9}"/>
              </a:ext>
            </a:extLst>
          </p:cNvPr>
          <p:cNvSpPr/>
          <p:nvPr/>
        </p:nvSpPr>
        <p:spPr>
          <a:xfrm>
            <a:off x="2616740" y="-20476"/>
            <a:ext cx="7859949" cy="1066800"/>
          </a:xfrm>
          <a:prstGeom prst="rect">
            <a:avLst/>
          </a:prstGeom>
          <a:solidFill>
            <a:srgbClr val="B8F6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noProof="0" dirty="0">
                <a:ln>
                  <a:noFill/>
                </a:ln>
                <a:solidFill>
                  <a:prstClr val="white"/>
                </a:solidFill>
                <a:effectLst/>
                <a:uLnTx/>
                <a:uFillTx/>
                <a:latin typeface="微软雅黑" pitchFamily="34" charset="-122"/>
                <a:ea typeface="幼圆"/>
              </a:rPr>
              <a:t> </a:t>
            </a:r>
            <a:r>
              <a:rPr kumimoji="0" lang="en-US" altLang="zh-CN" sz="2800" b="0" i="0" u="none" strike="noStrike" kern="1200" cap="none" spc="0" normalizeH="0" noProof="0" dirty="0">
                <a:ln>
                  <a:noFill/>
                </a:ln>
                <a:solidFill>
                  <a:schemeClr val="tx2">
                    <a:lumMod val="50000"/>
                  </a:schemeClr>
                </a:solidFill>
                <a:effectLst/>
                <a:uLnTx/>
                <a:uFillTx/>
                <a:latin typeface="微软雅黑" pitchFamily="34" charset="-122"/>
                <a:ea typeface="幼圆"/>
              </a:rPr>
              <a:t>UBICACIÓN VS LOCALIZACIÓN</a:t>
            </a:r>
            <a:endParaRPr kumimoji="0" lang="zh-CN" altLang="en-US" sz="2800" b="0" i="0" u="none" strike="noStrike" kern="1200" cap="none" spc="0" normalizeH="0" baseline="0" noProof="0" dirty="0">
              <a:ln>
                <a:noFill/>
              </a:ln>
              <a:solidFill>
                <a:schemeClr val="tx2">
                  <a:lumMod val="50000"/>
                </a:schemeClr>
              </a:solidFill>
              <a:effectLst/>
              <a:uLnTx/>
              <a:uFillTx/>
              <a:latin typeface="微软雅黑" pitchFamily="34" charset="-122"/>
              <a:ea typeface="幼圆"/>
            </a:endParaRPr>
          </a:p>
        </p:txBody>
      </p:sp>
      <p:graphicFrame>
        <p:nvGraphicFramePr>
          <p:cNvPr id="4" name="Diagram 3">
            <a:extLst>
              <a:ext uri="{FF2B5EF4-FFF2-40B4-BE49-F238E27FC236}">
                <a16:creationId xmlns:a16="http://schemas.microsoft.com/office/drawing/2014/main" id="{8FA53F20-C62F-4EE4-9761-22D949903A82}"/>
              </a:ext>
            </a:extLst>
          </p:cNvPr>
          <p:cNvGraphicFramePr/>
          <p:nvPr>
            <p:extLst>
              <p:ext uri="{D42A27DB-BD31-4B8C-83A1-F6EECF244321}">
                <p14:modId xmlns:p14="http://schemas.microsoft.com/office/powerpoint/2010/main" val="1215247895"/>
              </p:ext>
            </p:extLst>
          </p:nvPr>
        </p:nvGraphicFramePr>
        <p:xfrm>
          <a:off x="326747" y="1615440"/>
          <a:ext cx="11760323" cy="5354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457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nvPicPr>
        <p:blipFill>
          <a:blip r:embed="rId2"/>
          <a:stretch>
            <a:fillRect/>
          </a:stretch>
        </p:blipFill>
        <p:spPr>
          <a:xfrm>
            <a:off x="0" y="0"/>
            <a:ext cx="12305654" cy="6921930"/>
          </a:xfrm>
          <a:prstGeom prst="rect">
            <a:avLst/>
          </a:prstGeom>
        </p:spPr>
      </p:pic>
      <p:pic>
        <p:nvPicPr>
          <p:cNvPr id="7" name="Picture 6" descr="A screenshot of a computer&#10;&#10;Description automatically generated with low confidence">
            <a:extLst>
              <a:ext uri="{FF2B5EF4-FFF2-40B4-BE49-F238E27FC236}">
                <a16:creationId xmlns:a16="http://schemas.microsoft.com/office/drawing/2014/main" id="{FC685387-3CFE-E258-CFCE-C99129AF482A}"/>
              </a:ext>
            </a:extLst>
          </p:cNvPr>
          <p:cNvPicPr>
            <a:picLocks noChangeAspect="1"/>
          </p:cNvPicPr>
          <p:nvPr/>
        </p:nvPicPr>
        <p:blipFill>
          <a:blip r:embed="rId3"/>
          <a:stretch>
            <a:fillRect/>
          </a:stretch>
        </p:blipFill>
        <p:spPr>
          <a:xfrm>
            <a:off x="-16766" y="-809952"/>
            <a:ext cx="13516476" cy="7731882"/>
          </a:xfrm>
          <a:prstGeom prst="rect">
            <a:avLst/>
          </a:prstGeom>
        </p:spPr>
      </p:pic>
      <p:sp>
        <p:nvSpPr>
          <p:cNvPr id="6" name="Title 1"/>
          <p:cNvSpPr txBox="1">
            <a:spLocks/>
          </p:cNvSpPr>
          <p:nvPr/>
        </p:nvSpPr>
        <p:spPr>
          <a:xfrm>
            <a:off x="2273010" y="-323290"/>
            <a:ext cx="9387840" cy="1219200"/>
          </a:xfrm>
          <a:prstGeom prst="rect">
            <a:avLst/>
          </a:prstGeom>
          <a:solidFill>
            <a:srgbClr val="B8F6FE"/>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US" b="1" dirty="0">
                <a:solidFill>
                  <a:srgbClr val="663300"/>
                </a:solidFill>
              </a:rPr>
              <a:t>Localización de las ubicaciones</a:t>
            </a:r>
          </a:p>
        </p:txBody>
      </p:sp>
      <p:graphicFrame>
        <p:nvGraphicFramePr>
          <p:cNvPr id="8" name="Diagram 7"/>
          <p:cNvGraphicFramePr/>
          <p:nvPr>
            <p:extLst>
              <p:ext uri="{D42A27DB-BD31-4B8C-83A1-F6EECF244321}">
                <p14:modId xmlns:p14="http://schemas.microsoft.com/office/powerpoint/2010/main" val="2022069232"/>
              </p:ext>
            </p:extLst>
          </p:nvPr>
        </p:nvGraphicFramePr>
        <p:xfrm>
          <a:off x="1177290" y="990600"/>
          <a:ext cx="11128364"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ight Arrow 8"/>
          <p:cNvSpPr/>
          <p:nvPr/>
        </p:nvSpPr>
        <p:spPr>
          <a:xfrm>
            <a:off x="744967" y="1449977"/>
            <a:ext cx="1128464" cy="60649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0" name="Right Arrow 9"/>
          <p:cNvSpPr/>
          <p:nvPr/>
        </p:nvSpPr>
        <p:spPr>
          <a:xfrm>
            <a:off x="1203256" y="3291840"/>
            <a:ext cx="1128464" cy="60649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1" name="Right Arrow 10"/>
          <p:cNvSpPr/>
          <p:nvPr/>
        </p:nvSpPr>
        <p:spPr>
          <a:xfrm>
            <a:off x="1447096" y="5257800"/>
            <a:ext cx="1128464" cy="60649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Tree>
    <p:extLst>
      <p:ext uri="{BB962C8B-B14F-4D97-AF65-F5344CB8AC3E}">
        <p14:creationId xmlns:p14="http://schemas.microsoft.com/office/powerpoint/2010/main" val="1502726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57CA83B1-2FC9-6388-0968-2F256EF99DE2}"/>
              </a:ext>
            </a:extLst>
          </p:cNvPr>
          <p:cNvPicPr>
            <a:picLocks noChangeAspect="1"/>
          </p:cNvPicPr>
          <p:nvPr/>
        </p:nvPicPr>
        <p:blipFill>
          <a:blip r:embed="rId2"/>
          <a:stretch>
            <a:fillRect/>
          </a:stretch>
        </p:blipFill>
        <p:spPr>
          <a:xfrm>
            <a:off x="0" y="0"/>
            <a:ext cx="12192000" cy="6858000"/>
          </a:xfrm>
          <a:prstGeom prst="rect">
            <a:avLst/>
          </a:prstGeom>
        </p:spPr>
      </p:pic>
      <p:sp>
        <p:nvSpPr>
          <p:cNvPr id="4" name="任意多边形 73"/>
          <p:cNvSpPr/>
          <p:nvPr/>
        </p:nvSpPr>
        <p:spPr>
          <a:xfrm rot="18937616">
            <a:off x="7151653" y="3218465"/>
            <a:ext cx="673100" cy="1443483"/>
          </a:xfrm>
          <a:custGeom>
            <a:avLst/>
            <a:gdLst>
              <a:gd name="connsiteX0" fmla="*/ 657299 w 673339"/>
              <a:gd name="connsiteY0" fmla="*/ 0 h 1796353"/>
              <a:gd name="connsiteX1" fmla="*/ 659221 w 673339"/>
              <a:gd name="connsiteY1" fmla="*/ 175718 h 1796353"/>
              <a:gd name="connsiteX2" fmla="*/ 673319 w 673339"/>
              <a:gd name="connsiteY2" fmla="*/ 1464088 h 1796353"/>
              <a:gd name="connsiteX3" fmla="*/ 579603 w 673339"/>
              <a:gd name="connsiteY3" fmla="*/ 1697531 h 1796353"/>
              <a:gd name="connsiteX4" fmla="*/ 348266 w 673339"/>
              <a:gd name="connsiteY4" fmla="*/ 1796333 h 1796353"/>
              <a:gd name="connsiteX5" fmla="*/ 114823 w 673339"/>
              <a:gd name="connsiteY5" fmla="*/ 1702617 h 1796353"/>
              <a:gd name="connsiteX6" fmla="*/ 16021 w 673339"/>
              <a:gd name="connsiteY6" fmla="*/ 1471280 h 1796353"/>
              <a:gd name="connsiteX7" fmla="*/ 1954 w 673339"/>
              <a:gd name="connsiteY7" fmla="*/ 185707 h 1796353"/>
              <a:gd name="connsiteX8" fmla="*/ 1953 w 673339"/>
              <a:gd name="connsiteY8" fmla="*/ 185699 h 1796353"/>
              <a:gd name="connsiteX9" fmla="*/ 0 w 673339"/>
              <a:gd name="connsiteY9" fmla="*/ 7194 h 179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339" h="1796353">
                <a:moveTo>
                  <a:pt x="657299" y="0"/>
                </a:moveTo>
                <a:lnTo>
                  <a:pt x="659221" y="175718"/>
                </a:lnTo>
                <a:lnTo>
                  <a:pt x="673319" y="1464088"/>
                </a:lnTo>
                <a:cubicBezTo>
                  <a:pt x="674312" y="1554842"/>
                  <a:pt x="638426" y="1637407"/>
                  <a:pt x="579603" y="1697531"/>
                </a:cubicBezTo>
                <a:cubicBezTo>
                  <a:pt x="520780" y="1757657"/>
                  <a:pt x="439020" y="1795341"/>
                  <a:pt x="348266" y="1796333"/>
                </a:cubicBezTo>
                <a:cubicBezTo>
                  <a:pt x="257513" y="1797327"/>
                  <a:pt x="174947" y="1761440"/>
                  <a:pt x="114823" y="1702617"/>
                </a:cubicBezTo>
                <a:cubicBezTo>
                  <a:pt x="54699" y="1643795"/>
                  <a:pt x="17013" y="1562034"/>
                  <a:pt x="16021" y="1471280"/>
                </a:cubicBezTo>
                <a:lnTo>
                  <a:pt x="1954" y="185707"/>
                </a:lnTo>
                <a:lnTo>
                  <a:pt x="1953" y="185699"/>
                </a:lnTo>
                <a:lnTo>
                  <a:pt x="0" y="7194"/>
                </a:lnTo>
                <a:close/>
              </a:path>
            </a:pathLst>
          </a:custGeom>
          <a:solidFill>
            <a:srgbClr val="EDAA1F"/>
          </a:solidFill>
        </p:spPr>
        <p:style>
          <a:lnRef idx="0">
            <a:schemeClr val="lt1">
              <a:hueOff val="0"/>
              <a:satOff val="0"/>
              <a:lumOff val="0"/>
              <a:alphaOff val="0"/>
            </a:schemeClr>
          </a:lnRef>
          <a:fillRef idx="3">
            <a:schemeClr val="accent4">
              <a:hueOff val="-509452"/>
              <a:satOff val="-3415"/>
              <a:lumOff val="-3530"/>
              <a:alphaOff val="0"/>
            </a:schemeClr>
          </a:fillRef>
          <a:effectRef idx="2">
            <a:schemeClr val="accent4">
              <a:hueOff val="-509452"/>
              <a:satOff val="-3415"/>
              <a:lumOff val="-3530"/>
              <a:alphaOff val="0"/>
            </a:schemeClr>
          </a:effectRef>
          <a:fontRef idx="minor">
            <a:schemeClr val="lt1"/>
          </a:fontRef>
        </p:style>
        <p:txBody>
          <a:bodyPr vert="eaVert"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err="1">
                <a:ln>
                  <a:noFill/>
                </a:ln>
                <a:solidFill>
                  <a:srgbClr val="FFFFFF"/>
                </a:solidFill>
                <a:effectLst/>
                <a:uLnTx/>
                <a:uFillTx/>
                <a:latin typeface="微软雅黑" pitchFamily="34" charset="-122"/>
                <a:ea typeface="微软雅黑" pitchFamily="34" charset="-122"/>
                <a:cs typeface="+mn-cs"/>
              </a:rPr>
              <a:t>Tarea</a:t>
            </a:r>
            <a:r>
              <a:rPr kumimoji="0" lang="en-US" altLang="zh-CN"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39</a:t>
            </a:r>
            <a:endParaRPr kumimoji="0" lang="zh-CN" altLang="en-US"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5" name="任意多边形 37"/>
          <p:cNvSpPr>
            <a:spLocks noChangeArrowheads="1"/>
          </p:cNvSpPr>
          <p:nvPr/>
        </p:nvSpPr>
        <p:spPr bwMode="auto">
          <a:xfrm rot="8100000">
            <a:off x="7232438" y="3317549"/>
            <a:ext cx="539750" cy="1278731"/>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chemeClr val="bg1"/>
            </a:solidFill>
            <a:prstDash val="dash"/>
            <a:round/>
            <a:headEnd/>
            <a:tailEnd/>
          </a:ln>
        </p:spPr>
        <p:txBody>
          <a:bodyPr vert="vert" lIns="91429" tIns="45715" rIns="91429"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6" name="任意多边形 42"/>
          <p:cNvSpPr>
            <a:spLocks noChangeArrowheads="1"/>
          </p:cNvSpPr>
          <p:nvPr/>
        </p:nvSpPr>
        <p:spPr bwMode="auto">
          <a:xfrm rot="18900000">
            <a:off x="5853678" y="1998105"/>
            <a:ext cx="657225" cy="1344216"/>
          </a:xfrm>
          <a:custGeom>
            <a:avLst/>
            <a:gdLst>
              <a:gd name="connsiteX0" fmla="*/ 561073 w 657338"/>
              <a:gd name="connsiteY0" fmla="*/ 96265 h 1792844"/>
              <a:gd name="connsiteX1" fmla="*/ 657338 w 657338"/>
              <a:gd name="connsiteY1" fmla="*/ 328669 h 1792844"/>
              <a:gd name="connsiteX2" fmla="*/ 657337 w 657338"/>
              <a:gd name="connsiteY2" fmla="*/ 1614319 h 1792844"/>
              <a:gd name="connsiteX3" fmla="*/ 657338 w 657338"/>
              <a:gd name="connsiteY3" fmla="*/ 1614327 h 1792844"/>
              <a:gd name="connsiteX4" fmla="*/ 657338 w 657338"/>
              <a:gd name="connsiteY4" fmla="*/ 1792843 h 1792844"/>
              <a:gd name="connsiteX5" fmla="*/ 0 w 657338"/>
              <a:gd name="connsiteY5" fmla="*/ 1792844 h 1792844"/>
              <a:gd name="connsiteX6" fmla="*/ 0 w 657338"/>
              <a:gd name="connsiteY6" fmla="*/ 1617116 h 1792844"/>
              <a:gd name="connsiteX7" fmla="*/ 0 w 657338"/>
              <a:gd name="connsiteY7" fmla="*/ 328669 h 1792844"/>
              <a:gd name="connsiteX8" fmla="*/ 96265 w 657338"/>
              <a:gd name="connsiteY8" fmla="*/ 96265 h 1792844"/>
              <a:gd name="connsiteX9" fmla="*/ 328669 w 657338"/>
              <a:gd name="connsiteY9" fmla="*/ 0 h 1792844"/>
              <a:gd name="connsiteX10" fmla="*/ 561073 w 657338"/>
              <a:gd name="connsiteY10" fmla="*/ 96265 h 179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338" h="1792844">
                <a:moveTo>
                  <a:pt x="561073" y="96265"/>
                </a:moveTo>
                <a:cubicBezTo>
                  <a:pt x="620550" y="155742"/>
                  <a:pt x="657338" y="237910"/>
                  <a:pt x="657338" y="328669"/>
                </a:cubicBezTo>
                <a:lnTo>
                  <a:pt x="657337" y="1614319"/>
                </a:lnTo>
                <a:lnTo>
                  <a:pt x="657338" y="1614327"/>
                </a:lnTo>
                <a:lnTo>
                  <a:pt x="657338" y="1792843"/>
                </a:lnTo>
                <a:lnTo>
                  <a:pt x="0" y="1792844"/>
                </a:lnTo>
                <a:lnTo>
                  <a:pt x="0" y="1617116"/>
                </a:lnTo>
                <a:lnTo>
                  <a:pt x="0" y="328669"/>
                </a:lnTo>
                <a:cubicBezTo>
                  <a:pt x="0" y="237909"/>
                  <a:pt x="36788" y="155742"/>
                  <a:pt x="96265" y="96265"/>
                </a:cubicBezTo>
                <a:cubicBezTo>
                  <a:pt x="155742" y="36787"/>
                  <a:pt x="237910" y="0"/>
                  <a:pt x="328669" y="0"/>
                </a:cubicBezTo>
                <a:cubicBezTo>
                  <a:pt x="419428" y="0"/>
                  <a:pt x="501596" y="36788"/>
                  <a:pt x="561073" y="96265"/>
                </a:cubicBezTo>
                <a:close/>
              </a:path>
            </a:pathLst>
          </a:custGeom>
          <a:solidFill>
            <a:srgbClr val="571243"/>
          </a:solidFill>
          <a:ln w="3175" cmpd="sng">
            <a:noFill/>
            <a:round/>
            <a:headEnd/>
            <a:tailEnd/>
          </a:ln>
        </p:spPr>
        <p:txBody>
          <a:bodyPr vert="eaVert"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500" b="1" i="0" u="none" strike="noStrike" kern="0" cap="none" spc="0" normalizeH="0" baseline="0" noProof="0" dirty="0" err="1">
                <a:ln>
                  <a:noFill/>
                </a:ln>
                <a:solidFill>
                  <a:srgbClr val="FFFFFF"/>
                </a:solidFill>
                <a:effectLst/>
                <a:uLnTx/>
                <a:uFillTx/>
                <a:latin typeface="微软雅黑" pitchFamily="34" charset="-122"/>
                <a:ea typeface="微软雅黑" pitchFamily="34" charset="-122"/>
                <a:cs typeface="+mn-cs"/>
              </a:rPr>
              <a:t>Tarea</a:t>
            </a:r>
            <a:r>
              <a:rPr kumimoji="0" lang="en-US" altLang="zh-CN" sz="15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36</a:t>
            </a:r>
            <a:endParaRPr kumimoji="0" lang="zh-CN" altLang="en-US" sz="15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7" name="任意多边形 43"/>
          <p:cNvSpPr>
            <a:spLocks noChangeArrowheads="1"/>
          </p:cNvSpPr>
          <p:nvPr/>
        </p:nvSpPr>
        <p:spPr bwMode="auto">
          <a:xfrm rot="18900000">
            <a:off x="5912415" y="2031442"/>
            <a:ext cx="538163" cy="1277541"/>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chemeClr val="bg1"/>
            </a:solidFill>
            <a:prstDash val="dash"/>
            <a:round/>
            <a:headEnd/>
            <a:tailEnd/>
          </a:ln>
        </p:spPr>
        <p:txBody>
          <a:bodyPr vert="vert" lIns="91429" tIns="45715" rIns="91429"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8" name="任意多边形 68"/>
          <p:cNvSpPr/>
          <p:nvPr/>
        </p:nvSpPr>
        <p:spPr>
          <a:xfrm rot="2768180">
            <a:off x="5858870" y="3211227"/>
            <a:ext cx="514350" cy="1594068"/>
          </a:xfrm>
          <a:custGeom>
            <a:avLst/>
            <a:gdLst>
              <a:gd name="connsiteX0" fmla="*/ 0 w 686310"/>
              <a:gd name="connsiteY0" fmla="*/ 13037 h 1799075"/>
              <a:gd name="connsiteX1" fmla="*/ 657209 w 686310"/>
              <a:gd name="connsiteY1" fmla="*/ 0 h 1799075"/>
              <a:gd name="connsiteX2" fmla="*/ 660693 w 686310"/>
              <a:gd name="connsiteY2" fmla="*/ 175694 h 1799075"/>
              <a:gd name="connsiteX3" fmla="*/ 686245 w 686310"/>
              <a:gd name="connsiteY3" fmla="*/ 1463887 h 1799075"/>
              <a:gd name="connsiteX4" fmla="*/ 594608 w 686310"/>
              <a:gd name="connsiteY4" fmla="*/ 1698155 h 1799075"/>
              <a:gd name="connsiteX5" fmla="*/ 364159 w 686310"/>
              <a:gd name="connsiteY5" fmla="*/ 1799009 h 1799075"/>
              <a:gd name="connsiteX6" fmla="*/ 129892 w 686310"/>
              <a:gd name="connsiteY6" fmla="*/ 1707372 h 1799075"/>
              <a:gd name="connsiteX7" fmla="*/ 29037 w 686310"/>
              <a:gd name="connsiteY7" fmla="*/ 1476923 h 1799075"/>
              <a:gd name="connsiteX8" fmla="*/ 3541 w 686310"/>
              <a:gd name="connsiteY8" fmla="*/ 191526 h 1799075"/>
              <a:gd name="connsiteX9" fmla="*/ 3540 w 686310"/>
              <a:gd name="connsiteY9" fmla="*/ 191518 h 179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310" h="1799075">
                <a:moveTo>
                  <a:pt x="0" y="13037"/>
                </a:moveTo>
                <a:lnTo>
                  <a:pt x="657209" y="0"/>
                </a:lnTo>
                <a:lnTo>
                  <a:pt x="660693" y="175694"/>
                </a:lnTo>
                <a:lnTo>
                  <a:pt x="686245" y="1463887"/>
                </a:lnTo>
                <a:cubicBezTo>
                  <a:pt x="688045" y="1554629"/>
                  <a:pt x="652894" y="1637510"/>
                  <a:pt x="594608" y="1698155"/>
                </a:cubicBezTo>
                <a:cubicBezTo>
                  <a:pt x="536322" y="1758800"/>
                  <a:pt x="454900" y="1797210"/>
                  <a:pt x="364159" y="1799009"/>
                </a:cubicBezTo>
                <a:cubicBezTo>
                  <a:pt x="273418" y="1800810"/>
                  <a:pt x="190536" y="1765658"/>
                  <a:pt x="129892" y="1707372"/>
                </a:cubicBezTo>
                <a:cubicBezTo>
                  <a:pt x="69247" y="1649087"/>
                  <a:pt x="30836" y="1567664"/>
                  <a:pt x="29037" y="1476923"/>
                </a:cubicBezTo>
                <a:lnTo>
                  <a:pt x="3541" y="191526"/>
                </a:lnTo>
                <a:lnTo>
                  <a:pt x="3540" y="191518"/>
                </a:lnTo>
                <a:close/>
              </a:path>
            </a:pathLst>
          </a:custGeom>
          <a:solidFill>
            <a:schemeClr val="accent6"/>
          </a:solidFill>
        </p:spPr>
        <p:style>
          <a:lnRef idx="0">
            <a:schemeClr val="lt1">
              <a:hueOff val="0"/>
              <a:satOff val="0"/>
              <a:lumOff val="0"/>
              <a:alphaOff val="0"/>
            </a:schemeClr>
          </a:lnRef>
          <a:fillRef idx="3">
            <a:schemeClr val="accent4">
              <a:hueOff val="-509452"/>
              <a:satOff val="-3415"/>
              <a:lumOff val="-3530"/>
              <a:alphaOff val="0"/>
            </a:schemeClr>
          </a:fillRef>
          <a:effectRef idx="2">
            <a:schemeClr val="accent4">
              <a:hueOff val="-509452"/>
              <a:satOff val="-3415"/>
              <a:lumOff val="-3530"/>
              <a:alphaOff val="0"/>
            </a:schemeClr>
          </a:effectRef>
          <a:fontRef idx="minor">
            <a:schemeClr val="lt1"/>
          </a:fontRef>
        </p:style>
        <p:txBody>
          <a:bodyPr vert="vert270"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a:t>
            </a:r>
            <a:r>
              <a:rPr kumimoji="0" lang="en-US" altLang="zh-CN" sz="1600" b="1" i="0" u="none" strike="noStrike" kern="0" cap="none" spc="0" normalizeH="0" baseline="0" noProof="0" dirty="0" err="1">
                <a:ln>
                  <a:noFill/>
                </a:ln>
                <a:solidFill>
                  <a:srgbClr val="FFFFFF"/>
                </a:solidFill>
                <a:effectLst/>
                <a:uLnTx/>
                <a:uFillTx/>
                <a:latin typeface="微软雅黑" pitchFamily="34" charset="-122"/>
                <a:ea typeface="微软雅黑" pitchFamily="34" charset="-122"/>
                <a:cs typeface="+mn-cs"/>
              </a:rPr>
              <a:t>Tarea</a:t>
            </a:r>
            <a:r>
              <a:rPr kumimoji="0" lang="en-US" altLang="zh-CN"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38</a:t>
            </a:r>
            <a:endParaRPr kumimoji="0" lang="zh-CN" altLang="en-US"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9" name="任意多边形 32"/>
          <p:cNvSpPr>
            <a:spLocks noChangeArrowheads="1"/>
          </p:cNvSpPr>
          <p:nvPr/>
        </p:nvSpPr>
        <p:spPr bwMode="auto">
          <a:xfrm rot="2700000">
            <a:off x="7216286" y="1777461"/>
            <a:ext cx="492919" cy="1792288"/>
          </a:xfrm>
          <a:custGeom>
            <a:avLst/>
            <a:gdLst>
              <a:gd name="connsiteX0" fmla="*/ 561073 w 657338"/>
              <a:gd name="connsiteY0" fmla="*/ 96265 h 1792844"/>
              <a:gd name="connsiteX1" fmla="*/ 657338 w 657338"/>
              <a:gd name="connsiteY1" fmla="*/ 328669 h 1792844"/>
              <a:gd name="connsiteX2" fmla="*/ 657337 w 657338"/>
              <a:gd name="connsiteY2" fmla="*/ 1614319 h 1792844"/>
              <a:gd name="connsiteX3" fmla="*/ 657338 w 657338"/>
              <a:gd name="connsiteY3" fmla="*/ 1614327 h 1792844"/>
              <a:gd name="connsiteX4" fmla="*/ 657338 w 657338"/>
              <a:gd name="connsiteY4" fmla="*/ 1792843 h 1792844"/>
              <a:gd name="connsiteX5" fmla="*/ 0 w 657338"/>
              <a:gd name="connsiteY5" fmla="*/ 1792844 h 1792844"/>
              <a:gd name="connsiteX6" fmla="*/ 0 w 657338"/>
              <a:gd name="connsiteY6" fmla="*/ 1617116 h 1792844"/>
              <a:gd name="connsiteX7" fmla="*/ 0 w 657338"/>
              <a:gd name="connsiteY7" fmla="*/ 328669 h 1792844"/>
              <a:gd name="connsiteX8" fmla="*/ 96265 w 657338"/>
              <a:gd name="connsiteY8" fmla="*/ 96265 h 1792844"/>
              <a:gd name="connsiteX9" fmla="*/ 328669 w 657338"/>
              <a:gd name="connsiteY9" fmla="*/ 0 h 1792844"/>
              <a:gd name="connsiteX10" fmla="*/ 561073 w 657338"/>
              <a:gd name="connsiteY10" fmla="*/ 96265 h 179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338" h="1792844">
                <a:moveTo>
                  <a:pt x="561073" y="96265"/>
                </a:moveTo>
                <a:cubicBezTo>
                  <a:pt x="620550" y="155742"/>
                  <a:pt x="657338" y="237910"/>
                  <a:pt x="657338" y="328669"/>
                </a:cubicBezTo>
                <a:lnTo>
                  <a:pt x="657337" y="1614319"/>
                </a:lnTo>
                <a:lnTo>
                  <a:pt x="657338" y="1614327"/>
                </a:lnTo>
                <a:lnTo>
                  <a:pt x="657338" y="1792843"/>
                </a:lnTo>
                <a:lnTo>
                  <a:pt x="0" y="1792844"/>
                </a:lnTo>
                <a:lnTo>
                  <a:pt x="0" y="1617116"/>
                </a:lnTo>
                <a:lnTo>
                  <a:pt x="0" y="328669"/>
                </a:lnTo>
                <a:cubicBezTo>
                  <a:pt x="0" y="237909"/>
                  <a:pt x="36788" y="155742"/>
                  <a:pt x="96265" y="96265"/>
                </a:cubicBezTo>
                <a:cubicBezTo>
                  <a:pt x="155742" y="36787"/>
                  <a:pt x="237910" y="0"/>
                  <a:pt x="328669" y="0"/>
                </a:cubicBezTo>
                <a:cubicBezTo>
                  <a:pt x="419428" y="0"/>
                  <a:pt x="501596" y="36788"/>
                  <a:pt x="561073" y="96265"/>
                </a:cubicBezTo>
                <a:close/>
              </a:path>
            </a:pathLst>
          </a:custGeom>
          <a:solidFill>
            <a:srgbClr val="2489AC"/>
          </a:solidFill>
          <a:ln w="3175" cmpd="sng">
            <a:noFill/>
            <a:round/>
            <a:headEnd/>
            <a:tailEnd/>
          </a:ln>
        </p:spPr>
        <p:txBody>
          <a:bodyPr vert="vert270"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a:t>
            </a:r>
            <a:r>
              <a:rPr kumimoji="0" lang="en-US" altLang="zh-CN" sz="1600" b="1" i="0" u="none" strike="noStrike" kern="0" cap="none" spc="0" normalizeH="0" baseline="0" noProof="0" dirty="0" err="1">
                <a:ln>
                  <a:noFill/>
                </a:ln>
                <a:solidFill>
                  <a:srgbClr val="FFFFFF"/>
                </a:solidFill>
                <a:effectLst/>
                <a:uLnTx/>
                <a:uFillTx/>
                <a:latin typeface="微软雅黑" pitchFamily="34" charset="-122"/>
                <a:ea typeface="微软雅黑" pitchFamily="34" charset="-122"/>
                <a:cs typeface="+mn-cs"/>
              </a:rPr>
              <a:t>Tarea</a:t>
            </a:r>
            <a:r>
              <a:rPr kumimoji="0" lang="en-US" altLang="zh-CN"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37</a:t>
            </a:r>
            <a:endParaRPr kumimoji="0" lang="zh-CN" altLang="en-US"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10" name="任意多边形 33"/>
          <p:cNvSpPr>
            <a:spLocks noChangeArrowheads="1"/>
          </p:cNvSpPr>
          <p:nvPr/>
        </p:nvSpPr>
        <p:spPr bwMode="auto">
          <a:xfrm rot="2700000">
            <a:off x="7260934" y="1821315"/>
            <a:ext cx="403622" cy="1703388"/>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chemeClr val="bg1"/>
            </a:solidFill>
            <a:prstDash val="dash"/>
            <a:round/>
            <a:headEnd/>
            <a:tailEnd/>
          </a:ln>
        </p:spPr>
        <p:txBody>
          <a:bodyPr vert="vert" lIns="91429" tIns="45715" rIns="91429"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11" name="任意多边形 40"/>
          <p:cNvSpPr>
            <a:spLocks noChangeArrowheads="1"/>
          </p:cNvSpPr>
          <p:nvPr/>
        </p:nvSpPr>
        <p:spPr bwMode="auto">
          <a:xfrm rot="13500000">
            <a:off x="5987759" y="3088115"/>
            <a:ext cx="403622" cy="1703388"/>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chemeClr val="bg1"/>
            </a:solidFill>
            <a:prstDash val="dash"/>
            <a:round/>
            <a:headEnd/>
            <a:tailEnd/>
          </a:ln>
        </p:spPr>
        <p:txBody>
          <a:bodyPr vert="vert" lIns="91429" tIns="45715" rIns="91429"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12" name="椭圆 71"/>
          <p:cNvSpPr/>
          <p:nvPr/>
        </p:nvSpPr>
        <p:spPr>
          <a:xfrm>
            <a:off x="6479289" y="2974662"/>
            <a:ext cx="690562" cy="691200"/>
          </a:xfrm>
          <a:prstGeom prst="ellipse">
            <a:avLst/>
          </a:prstGeom>
          <a:solidFill>
            <a:schemeClr val="bg1"/>
          </a:solidFill>
        </p:spPr>
        <p:style>
          <a:lnRef idx="0">
            <a:schemeClr val="lt1">
              <a:hueOff val="0"/>
              <a:satOff val="0"/>
              <a:lumOff val="0"/>
              <a:alphaOff val="0"/>
            </a:schemeClr>
          </a:lnRef>
          <a:fillRef idx="3">
            <a:schemeClr val="accent4">
              <a:hueOff val="-509452"/>
              <a:satOff val="-3415"/>
              <a:lumOff val="-3530"/>
              <a:alphaOff val="0"/>
            </a:schemeClr>
          </a:fillRef>
          <a:effectRef idx="2">
            <a:schemeClr val="accent4">
              <a:hueOff val="-509452"/>
              <a:satOff val="-3415"/>
              <a:lumOff val="-353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幼圆"/>
              <a:cs typeface="+mn-cs"/>
            </a:endParaRPr>
          </a:p>
        </p:txBody>
      </p:sp>
      <p:sp>
        <p:nvSpPr>
          <p:cNvPr id="13" name="矩形 18">
            <a:extLst>
              <a:ext uri="{FF2B5EF4-FFF2-40B4-BE49-F238E27FC236}">
                <a16:creationId xmlns:a16="http://schemas.microsoft.com/office/drawing/2014/main" id="{8B810FAB-67DA-4137-9A39-460105290DE9}"/>
              </a:ext>
            </a:extLst>
          </p:cNvPr>
          <p:cNvSpPr/>
          <p:nvPr/>
        </p:nvSpPr>
        <p:spPr>
          <a:xfrm>
            <a:off x="2409979" y="548923"/>
            <a:ext cx="7791296" cy="69282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noProof="0" dirty="0">
                <a:ln>
                  <a:noFill/>
                </a:ln>
                <a:solidFill>
                  <a:srgbClr val="FCEDC6"/>
                </a:solidFill>
                <a:effectLst>
                  <a:outerShdw blurRad="38100" dist="38100" dir="2700000" algn="tl">
                    <a:srgbClr val="000000">
                      <a:alpha val="43137"/>
                    </a:srgbClr>
                  </a:outerShdw>
                </a:effectLst>
                <a:uLnTx/>
                <a:uFillTx/>
                <a:latin typeface="微软雅黑" pitchFamily="34" charset="-122"/>
                <a:ea typeface="幼圆"/>
              </a:rPr>
              <a:t>UBICACIÓN      </a:t>
            </a:r>
            <a:r>
              <a:rPr kumimoji="0" lang="en-US" altLang="zh-CN" sz="2000" b="0" i="0" u="none" strike="noStrike" kern="1200" cap="none" spc="0" normalizeH="0" noProof="0" dirty="0">
                <a:ln>
                  <a:noFill/>
                </a:ln>
                <a:solidFill>
                  <a:prstClr val="white"/>
                </a:solidFill>
                <a:effectLst/>
                <a:uLnTx/>
                <a:uFillTx/>
                <a:latin typeface="微软雅黑" pitchFamily="34" charset="-122"/>
                <a:ea typeface="幼圆"/>
              </a:rPr>
              <a:t>|     </a:t>
            </a:r>
            <a:r>
              <a:rPr lang="en-US" altLang="zh-CN" sz="2000" dirty="0">
                <a:solidFill>
                  <a:prstClr val="white"/>
                </a:solidFill>
                <a:latin typeface="微软雅黑" pitchFamily="34" charset="-122"/>
                <a:ea typeface="幼圆"/>
              </a:rPr>
              <a:t>ESTIPULACIONES Y TAREAS - CRLV</a:t>
            </a:r>
            <a:endParaRPr kumimoji="0" lang="zh-CN" altLang="en-US" sz="2000" b="0" i="0" u="none" strike="noStrike" kern="1200" cap="none" spc="0" normalizeH="0" baseline="0" noProof="0" dirty="0">
              <a:ln>
                <a:noFill/>
              </a:ln>
              <a:solidFill>
                <a:prstClr val="white"/>
              </a:solidFill>
              <a:effectLst/>
              <a:uLnTx/>
              <a:uFillTx/>
              <a:latin typeface="微软雅黑" pitchFamily="34" charset="-122"/>
              <a:ea typeface="幼圆"/>
            </a:endParaRPr>
          </a:p>
        </p:txBody>
      </p:sp>
      <p:sp>
        <p:nvSpPr>
          <p:cNvPr id="14" name="TextBox 13">
            <a:extLst>
              <a:ext uri="{FF2B5EF4-FFF2-40B4-BE49-F238E27FC236}">
                <a16:creationId xmlns:a16="http://schemas.microsoft.com/office/drawing/2014/main" id="{6BF21FAF-109F-46B7-8E3C-2F60F60AE43E}"/>
              </a:ext>
            </a:extLst>
          </p:cNvPr>
          <p:cNvSpPr txBox="1"/>
          <p:nvPr/>
        </p:nvSpPr>
        <p:spPr>
          <a:xfrm>
            <a:off x="2047875" y="1545362"/>
            <a:ext cx="3556686" cy="2246769"/>
          </a:xfrm>
          <a:prstGeom prst="rect">
            <a:avLst/>
          </a:prstGeom>
          <a:noFill/>
        </p:spPr>
        <p:txBody>
          <a:bodyPr wrap="square">
            <a:spAutoFit/>
          </a:bodyPr>
          <a:lstStyle/>
          <a:p>
            <a:r>
              <a:rPr lang="es-ES" sz="1400" b="1" dirty="0">
                <a:latin typeface="Microsoft YaHei" panose="020B0503020204020204" pitchFamily="34" charset="-122"/>
                <a:ea typeface="Microsoft YaHei" panose="020B0503020204020204" pitchFamily="34" charset="-122"/>
              </a:rPr>
              <a:t>1.</a:t>
            </a:r>
            <a:r>
              <a:rPr lang="es-ES" sz="1400" dirty="0">
                <a:latin typeface="Microsoft YaHei" panose="020B0503020204020204" pitchFamily="34" charset="-122"/>
                <a:ea typeface="Microsoft YaHei" panose="020B0503020204020204" pitchFamily="34" charset="-122"/>
              </a:rPr>
              <a:t> El Programa tendrá disponible las ubicaciones apropiadas para los estudiantes que determine elegibles, a base de las necesidades educativas individuales de éstos, de manera que reciban el beneficio educativo en el ambiente menos restrictivo al tomar la determinación de ubicarlo, ya fuere en el sistema público o en el privado (</a:t>
            </a:r>
            <a:r>
              <a:rPr lang="es-ES" sz="1400" b="1" dirty="0">
                <a:solidFill>
                  <a:schemeClr val="accent5"/>
                </a:solidFill>
                <a:latin typeface="Microsoft YaHei" panose="020B0503020204020204" pitchFamily="34" charset="-122"/>
                <a:ea typeface="Microsoft YaHei" panose="020B0503020204020204" pitchFamily="34" charset="-122"/>
              </a:rPr>
              <a:t>Pregunta en MIPE</a:t>
            </a:r>
            <a:r>
              <a:rPr lang="es-ES" sz="1400" dirty="0">
                <a:latin typeface="Microsoft YaHei" panose="020B0503020204020204" pitchFamily="34" charset="-122"/>
                <a:ea typeface="Microsoft YaHei" panose="020B0503020204020204" pitchFamily="34" charset="-122"/>
              </a:rPr>
              <a:t>).</a:t>
            </a:r>
          </a:p>
        </p:txBody>
      </p:sp>
      <p:sp>
        <p:nvSpPr>
          <p:cNvPr id="15" name="TextBox 14">
            <a:extLst>
              <a:ext uri="{FF2B5EF4-FFF2-40B4-BE49-F238E27FC236}">
                <a16:creationId xmlns:a16="http://schemas.microsoft.com/office/drawing/2014/main" id="{1C54543E-4F79-42FB-A482-ABC241DD00BE}"/>
              </a:ext>
            </a:extLst>
          </p:cNvPr>
          <p:cNvSpPr txBox="1"/>
          <p:nvPr/>
        </p:nvSpPr>
        <p:spPr>
          <a:xfrm>
            <a:off x="8362950" y="1409700"/>
            <a:ext cx="3171825" cy="1815882"/>
          </a:xfrm>
          <a:prstGeom prst="rect">
            <a:avLst/>
          </a:prstGeom>
          <a:noFill/>
        </p:spPr>
        <p:txBody>
          <a:bodyPr wrap="square">
            <a:spAutoFit/>
          </a:bodyPr>
          <a:lstStyle/>
          <a:p>
            <a:r>
              <a:rPr lang="es-ES" sz="1400" b="1" i="0" u="none" strike="noStrike" baseline="0" dirty="0">
                <a:solidFill>
                  <a:srgbClr val="000000"/>
                </a:solidFill>
                <a:latin typeface="Microsoft YaHei" panose="020B0503020204020204" pitchFamily="34" charset="-122"/>
                <a:ea typeface="Microsoft YaHei" panose="020B0503020204020204" pitchFamily="34" charset="-122"/>
              </a:rPr>
              <a:t>2.</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 En aquellos casos que sea necesario para determinar la ubicación apropiada, se requerirá la participación de otras agencias, conforme a los acuerdos </a:t>
            </a:r>
            <a:r>
              <a:rPr lang="es-ES" sz="1400" b="0" i="0" u="none" strike="noStrike" baseline="0" dirty="0" err="1">
                <a:solidFill>
                  <a:srgbClr val="000000"/>
                </a:solidFill>
                <a:latin typeface="Microsoft YaHei" panose="020B0503020204020204" pitchFamily="34" charset="-122"/>
                <a:ea typeface="Microsoft YaHei" panose="020B0503020204020204" pitchFamily="34" charset="-122"/>
              </a:rPr>
              <a:t>interagenciales</a:t>
            </a:r>
            <a:r>
              <a:rPr lang="es-ES" sz="1400" dirty="0">
                <a:solidFill>
                  <a:srgbClr val="000000"/>
                </a:solidFill>
                <a:latin typeface="Microsoft YaHei" panose="020B0503020204020204" pitchFamily="34" charset="-122"/>
                <a:ea typeface="Microsoft YaHei" panose="020B0503020204020204" pitchFamily="34" charset="-122"/>
              </a:rPr>
              <a:t> </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a:t>
            </a:r>
            <a:r>
              <a:rPr lang="es-ES" sz="1400" b="1" i="0" u="none" strike="noStrike" baseline="0" dirty="0">
                <a:solidFill>
                  <a:schemeClr val="accent5"/>
                </a:solidFill>
                <a:latin typeface="Microsoft YaHei" panose="020B0503020204020204" pitchFamily="34" charset="-122"/>
                <a:ea typeface="Microsoft YaHei" panose="020B0503020204020204" pitchFamily="34" charset="-122"/>
              </a:rPr>
              <a:t>El COMPU lo identifica y lo reporta. </a:t>
            </a:r>
            <a:r>
              <a:rPr lang="es-ES" sz="1400" b="1" dirty="0">
                <a:solidFill>
                  <a:schemeClr val="accent5"/>
                </a:solidFill>
                <a:latin typeface="Microsoft YaHei" panose="020B0503020204020204" pitchFamily="34" charset="-122"/>
                <a:ea typeface="Microsoft YaHei" panose="020B0503020204020204" pitchFamily="34" charset="-122"/>
              </a:rPr>
              <a:t>S</a:t>
            </a:r>
            <a:r>
              <a:rPr lang="es-ES" sz="1400" b="1" i="0" u="none" strike="noStrike" baseline="0" dirty="0">
                <a:solidFill>
                  <a:schemeClr val="accent5"/>
                </a:solidFill>
                <a:latin typeface="Microsoft YaHei" panose="020B0503020204020204" pitchFamily="34" charset="-122"/>
                <a:ea typeface="Microsoft YaHei" panose="020B0503020204020204" pitchFamily="34" charset="-122"/>
              </a:rPr>
              <a:t>e tiene que informar</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a:t>
            </a:r>
          </a:p>
        </p:txBody>
      </p:sp>
      <p:sp>
        <p:nvSpPr>
          <p:cNvPr id="16" name="TextBox 15">
            <a:extLst>
              <a:ext uri="{FF2B5EF4-FFF2-40B4-BE49-F238E27FC236}">
                <a16:creationId xmlns:a16="http://schemas.microsoft.com/office/drawing/2014/main" id="{50680072-A6CB-4983-9A87-A5F9D9C321A8}"/>
              </a:ext>
            </a:extLst>
          </p:cNvPr>
          <p:cNvSpPr txBox="1"/>
          <p:nvPr/>
        </p:nvSpPr>
        <p:spPr>
          <a:xfrm>
            <a:off x="2013803" y="3945974"/>
            <a:ext cx="3541099" cy="1600438"/>
          </a:xfrm>
          <a:prstGeom prst="rect">
            <a:avLst/>
          </a:prstGeom>
          <a:noFill/>
        </p:spPr>
        <p:txBody>
          <a:bodyPr wrap="square">
            <a:spAutoFit/>
          </a:bodyPr>
          <a:lstStyle/>
          <a:p>
            <a:r>
              <a:rPr lang="es-ES" sz="1400" b="1" dirty="0">
                <a:latin typeface="Microsoft YaHei" panose="020B0503020204020204" pitchFamily="34" charset="-122"/>
                <a:ea typeface="Microsoft YaHei" panose="020B0503020204020204" pitchFamily="34" charset="-122"/>
              </a:rPr>
              <a:t>3.</a:t>
            </a:r>
            <a:r>
              <a:rPr lang="es-ES" sz="1400" dirty="0">
                <a:latin typeface="Microsoft YaHei" panose="020B0503020204020204" pitchFamily="34" charset="-122"/>
                <a:ea typeface="Microsoft YaHei" panose="020B0503020204020204" pitchFamily="34" charset="-122"/>
              </a:rPr>
              <a:t> Durante la primera etapa de la monitoria el Departamento deberá evaluar las ubicaciones que tiene disponibles y proveer alternativas para remediar deficiencias (</a:t>
            </a:r>
            <a:r>
              <a:rPr lang="es-ES" sz="1400" b="1" dirty="0">
                <a:solidFill>
                  <a:schemeClr val="accent5"/>
                </a:solidFill>
                <a:latin typeface="Microsoft YaHei" panose="020B0503020204020204" pitchFamily="34" charset="-122"/>
                <a:ea typeface="Microsoft YaHei" panose="020B0503020204020204" pitchFamily="34" charset="-122"/>
              </a:rPr>
              <a:t>Las necesidades las identifica la escuela y la reporta al Comité de Ubicación de la ORE</a:t>
            </a:r>
            <a:r>
              <a:rPr lang="es-ES" sz="1400" dirty="0">
                <a:latin typeface="Microsoft YaHei" panose="020B0503020204020204" pitchFamily="34" charset="-122"/>
                <a:ea typeface="Microsoft YaHei" panose="020B0503020204020204" pitchFamily="34" charset="-122"/>
              </a:rPr>
              <a:t>).</a:t>
            </a:r>
            <a:endParaRPr lang="es-PR" sz="1400" dirty="0">
              <a:latin typeface="Microsoft YaHei" panose="020B0503020204020204" pitchFamily="34" charset="-122"/>
              <a:ea typeface="Microsoft YaHei" panose="020B0503020204020204" pitchFamily="34" charset="-122"/>
            </a:endParaRPr>
          </a:p>
        </p:txBody>
      </p:sp>
      <p:sp>
        <p:nvSpPr>
          <p:cNvPr id="17" name="TextBox 16">
            <a:extLst>
              <a:ext uri="{FF2B5EF4-FFF2-40B4-BE49-F238E27FC236}">
                <a16:creationId xmlns:a16="http://schemas.microsoft.com/office/drawing/2014/main" id="{343AE904-ED92-4F8E-8965-37DB9267B47A}"/>
              </a:ext>
            </a:extLst>
          </p:cNvPr>
          <p:cNvSpPr txBox="1"/>
          <p:nvPr/>
        </p:nvSpPr>
        <p:spPr>
          <a:xfrm>
            <a:off x="8093386" y="3347334"/>
            <a:ext cx="3479489" cy="2031325"/>
          </a:xfrm>
          <a:prstGeom prst="rect">
            <a:avLst/>
          </a:prstGeom>
          <a:noFill/>
        </p:spPr>
        <p:txBody>
          <a:bodyPr wrap="square">
            <a:spAutoFit/>
          </a:bodyPr>
          <a:lstStyle/>
          <a:p>
            <a:r>
              <a:rPr lang="es-ES" sz="1400" b="1" i="0" u="none" strike="noStrike" baseline="0" dirty="0">
                <a:solidFill>
                  <a:srgbClr val="000000"/>
                </a:solidFill>
                <a:latin typeface="Microsoft YaHei" panose="020B0503020204020204" pitchFamily="34" charset="-122"/>
                <a:ea typeface="Microsoft YaHei" panose="020B0503020204020204" pitchFamily="34" charset="-122"/>
              </a:rPr>
              <a:t>4.</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 De concluir que la gama de ofrecimientos de ubicaciones no es suficiente, de acuerdo al continuo de servicios, el DE presentará de inmediato un </a:t>
            </a:r>
            <a:r>
              <a:rPr lang="es-ES" sz="1400" b="1" i="0" u="none" strike="noStrike" baseline="0" dirty="0">
                <a:solidFill>
                  <a:srgbClr val="000000"/>
                </a:solidFill>
                <a:latin typeface="Microsoft YaHei" panose="020B0503020204020204" pitchFamily="34" charset="-122"/>
                <a:ea typeface="Microsoft YaHei" panose="020B0503020204020204" pitchFamily="34" charset="-122"/>
              </a:rPr>
              <a:t>plan para corregir las deficiencias </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con términos de tiempo definidos. Dicho Plan se discutirá con los representantes de la clase (</a:t>
            </a:r>
            <a:r>
              <a:rPr lang="es-ES" sz="1400" b="1" i="0" u="none" strike="noStrike" baseline="0" dirty="0">
                <a:solidFill>
                  <a:schemeClr val="accent5"/>
                </a:solidFill>
                <a:latin typeface="Microsoft YaHei" panose="020B0503020204020204" pitchFamily="34" charset="-122"/>
                <a:ea typeface="Microsoft YaHei" panose="020B0503020204020204" pitchFamily="34" charset="-122"/>
              </a:rPr>
              <a:t>Plan, acciones </a:t>
            </a:r>
            <a:r>
              <a:rPr lang="es-ES" sz="1400" b="1" i="0" u="none" strike="noStrike" baseline="0" dirty="0" err="1">
                <a:solidFill>
                  <a:schemeClr val="accent5"/>
                </a:solidFill>
                <a:latin typeface="Microsoft YaHei" panose="020B0503020204020204" pitchFamily="34" charset="-122"/>
                <a:ea typeface="Microsoft YaHei" panose="020B0503020204020204" pitchFamily="34" charset="-122"/>
              </a:rPr>
              <a:t>remediativas</a:t>
            </a:r>
            <a:r>
              <a:rPr lang="es-ES" sz="1400" b="1" i="0" u="none" strike="noStrike" baseline="0" dirty="0">
                <a:solidFill>
                  <a:schemeClr val="accent5"/>
                </a:solidFill>
                <a:latin typeface="Microsoft YaHei" panose="020B0503020204020204" pitchFamily="34" charset="-122"/>
                <a:ea typeface="Microsoft YaHei" panose="020B0503020204020204" pitchFamily="34" charset="-122"/>
              </a:rPr>
              <a:t> y evidencias</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a:t>
            </a:r>
          </a:p>
        </p:txBody>
      </p:sp>
      <p:pic>
        <p:nvPicPr>
          <p:cNvPr id="18" name="Graphic 8" descr="Schoolhouse with solid fill">
            <a:extLst>
              <a:ext uri="{FF2B5EF4-FFF2-40B4-BE49-F238E27FC236}">
                <a16:creationId xmlns:a16="http://schemas.microsoft.com/office/drawing/2014/main" id="{7456130D-4EC9-46DB-A39B-6FF90339FF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7975" y="2934502"/>
            <a:ext cx="670877" cy="670877"/>
          </a:xfrm>
          <a:prstGeom prst="rect">
            <a:avLst/>
          </a:prstGeom>
        </p:spPr>
      </p:pic>
      <p:pic>
        <p:nvPicPr>
          <p:cNvPr id="19"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33482">
            <a:off x="102621" y="5112805"/>
            <a:ext cx="2137825" cy="1917989"/>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A9132175-21B2-7444-49FA-25EA11EBA896}"/>
              </a:ext>
            </a:extLst>
          </p:cNvPr>
          <p:cNvPicPr>
            <a:picLocks noChangeAspect="1"/>
          </p:cNvPicPr>
          <p:nvPr/>
        </p:nvPicPr>
        <p:blipFill>
          <a:blip r:embed="rId6"/>
          <a:stretch>
            <a:fillRect/>
          </a:stretch>
        </p:blipFill>
        <p:spPr>
          <a:xfrm>
            <a:off x="-303423" y="-288574"/>
            <a:ext cx="12911909" cy="7262949"/>
          </a:xfrm>
          <a:prstGeom prst="rect">
            <a:avLst/>
          </a:prstGeom>
        </p:spPr>
      </p:pic>
      <p:grpSp>
        <p:nvGrpSpPr>
          <p:cNvPr id="21" name="Group 20">
            <a:extLst>
              <a:ext uri="{FF2B5EF4-FFF2-40B4-BE49-F238E27FC236}">
                <a16:creationId xmlns:a16="http://schemas.microsoft.com/office/drawing/2014/main" id="{715BF5C2-6B5B-4F18-A942-28DC6B8A4B48}"/>
              </a:ext>
            </a:extLst>
          </p:cNvPr>
          <p:cNvGrpSpPr/>
          <p:nvPr/>
        </p:nvGrpSpPr>
        <p:grpSpPr>
          <a:xfrm>
            <a:off x="4233725" y="891686"/>
            <a:ext cx="4470606" cy="4020553"/>
            <a:chOff x="2931085" y="423358"/>
            <a:chExt cx="3964675" cy="3741955"/>
          </a:xfrm>
          <a:solidFill>
            <a:srgbClr val="B8F6FE"/>
          </a:solidFill>
        </p:grpSpPr>
        <p:sp>
          <p:nvSpPr>
            <p:cNvPr id="22" name="椭圆 1"/>
            <p:cNvSpPr/>
            <p:nvPr/>
          </p:nvSpPr>
          <p:spPr>
            <a:xfrm>
              <a:off x="3242425" y="795417"/>
              <a:ext cx="3315324" cy="306089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椭圆 16"/>
            <p:cNvSpPr/>
            <p:nvPr/>
          </p:nvSpPr>
          <p:spPr>
            <a:xfrm>
              <a:off x="3242425" y="763888"/>
              <a:ext cx="3315323" cy="3060891"/>
            </a:xfrm>
            <a:prstGeom prst="ellipse">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 name="椭圆 19"/>
            <p:cNvSpPr/>
            <p:nvPr/>
          </p:nvSpPr>
          <p:spPr>
            <a:xfrm>
              <a:off x="2931085" y="423358"/>
              <a:ext cx="3964675" cy="3741955"/>
            </a:xfrm>
            <a:prstGeom prst="ellipse">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 name="文本框 2"/>
            <p:cNvSpPr txBox="1"/>
            <p:nvPr/>
          </p:nvSpPr>
          <p:spPr>
            <a:xfrm>
              <a:off x="4583844" y="990345"/>
              <a:ext cx="850398" cy="945284"/>
            </a:xfrm>
            <a:prstGeom prst="rect">
              <a:avLst/>
            </a:prstGeom>
            <a:grp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6000" b="1" dirty="0">
                  <a:solidFill>
                    <a:schemeClr val="tx2">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III</a:t>
              </a:r>
              <a:endParaRPr kumimoji="0" lang="zh-CN" altLang="en-US" sz="6000" b="1" i="0"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26" name="文本框 20"/>
            <p:cNvSpPr txBox="1"/>
            <p:nvPr/>
          </p:nvSpPr>
          <p:spPr>
            <a:xfrm>
              <a:off x="3267505" y="2166132"/>
              <a:ext cx="3228037" cy="461665"/>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pic>
        <p:nvPicPr>
          <p:cNvPr id="27"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7564" y="3315711"/>
            <a:ext cx="2697585" cy="2420189"/>
          </a:xfrm>
          <a:prstGeom prst="rect">
            <a:avLst/>
          </a:prstGeom>
        </p:spPr>
      </p:pic>
      <p:pic>
        <p:nvPicPr>
          <p:cNvPr id="28"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30179" y="3986766"/>
            <a:ext cx="2860435" cy="1705044"/>
          </a:xfrm>
          <a:prstGeom prst="rect">
            <a:avLst/>
          </a:prstGeom>
        </p:spPr>
      </p:pic>
      <p:sp>
        <p:nvSpPr>
          <p:cNvPr id="29" name="Rectangle 28"/>
          <p:cNvSpPr/>
          <p:nvPr/>
        </p:nvSpPr>
        <p:spPr>
          <a:xfrm>
            <a:off x="4928891" y="2700491"/>
            <a:ext cx="3105872" cy="1200329"/>
          </a:xfrm>
          <a:prstGeom prst="rect">
            <a:avLst/>
          </a:prstGeom>
        </p:spPr>
        <p:txBody>
          <a:bodyPr wrap="square">
            <a:spAutoFit/>
          </a:bodyPr>
          <a:lstStyle/>
          <a:p>
            <a:pPr algn="ctr"/>
            <a:r>
              <a:rPr lang="es-PR" sz="3600" b="1" dirty="0">
                <a:solidFill>
                  <a:schemeClr val="tx2">
                    <a:lumMod val="50000"/>
                  </a:schemeClr>
                </a:solidFill>
                <a:effectLst>
                  <a:outerShdw blurRad="38100" dist="38100" dir="2700000" algn="tl">
                    <a:srgbClr val="000000">
                      <a:alpha val="43137"/>
                    </a:srgbClr>
                  </a:outerShdw>
                </a:effectLst>
              </a:rPr>
              <a:t>ALTERNATIVAS </a:t>
            </a:r>
          </a:p>
          <a:p>
            <a:pPr algn="ctr"/>
            <a:r>
              <a:rPr lang="es-PR" sz="3600" b="1" dirty="0">
                <a:solidFill>
                  <a:schemeClr val="tx2">
                    <a:lumMod val="50000"/>
                  </a:schemeClr>
                </a:solidFill>
                <a:effectLst>
                  <a:outerShdw blurRad="38100" dist="38100" dir="2700000" algn="tl">
                    <a:srgbClr val="000000">
                      <a:alpha val="43137"/>
                    </a:srgbClr>
                  </a:outerShdw>
                </a:effectLst>
              </a:rPr>
              <a:t>DE UBICACIÓN</a:t>
            </a:r>
          </a:p>
        </p:txBody>
      </p:sp>
      <p:sp>
        <p:nvSpPr>
          <p:cNvPr id="30" name="任意多边形 23"/>
          <p:cNvSpPr/>
          <p:nvPr/>
        </p:nvSpPr>
        <p:spPr>
          <a:xfrm flipH="1">
            <a:off x="-278575" y="130390"/>
            <a:ext cx="2810091" cy="628650"/>
          </a:xfrm>
          <a:custGeom>
            <a:avLst/>
            <a:gdLst>
              <a:gd name="connsiteX0" fmla="*/ 2323883 w 2323883"/>
              <a:gd name="connsiteY0" fmla="*/ 0 h 688369"/>
              <a:gd name="connsiteX1" fmla="*/ 2034284 w 2323883"/>
              <a:gd name="connsiteY1" fmla="*/ 0 h 688369"/>
              <a:gd name="connsiteX2" fmla="*/ 719189 w 2323883"/>
              <a:gd name="connsiteY2" fmla="*/ 0 h 688369"/>
              <a:gd name="connsiteX3" fmla="*/ 344184 w 2323883"/>
              <a:gd name="connsiteY3" fmla="*/ 0 h 688369"/>
              <a:gd name="connsiteX4" fmla="*/ 0 w 2323883"/>
              <a:gd name="connsiteY4" fmla="*/ 344185 h 688369"/>
              <a:gd name="connsiteX5" fmla="*/ 344184 w 2323883"/>
              <a:gd name="connsiteY5" fmla="*/ 688369 h 688369"/>
              <a:gd name="connsiteX6" fmla="*/ 719189 w 2323883"/>
              <a:gd name="connsiteY6" fmla="*/ 688369 h 688369"/>
              <a:gd name="connsiteX7" fmla="*/ 2034284 w 2323883"/>
              <a:gd name="connsiteY7" fmla="*/ 688369 h 688369"/>
              <a:gd name="connsiteX8" fmla="*/ 2323883 w 2323883"/>
              <a:gd name="connsiteY8" fmla="*/ 688369 h 6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83" h="688369">
                <a:moveTo>
                  <a:pt x="2323883" y="0"/>
                </a:moveTo>
                <a:lnTo>
                  <a:pt x="2034284" y="0"/>
                </a:lnTo>
                <a:lnTo>
                  <a:pt x="719189" y="0"/>
                </a:lnTo>
                <a:lnTo>
                  <a:pt x="344184" y="0"/>
                </a:lnTo>
                <a:lnTo>
                  <a:pt x="0" y="344185"/>
                </a:lnTo>
                <a:lnTo>
                  <a:pt x="344184" y="688369"/>
                </a:lnTo>
                <a:lnTo>
                  <a:pt x="719189" y="688369"/>
                </a:lnTo>
                <a:lnTo>
                  <a:pt x="2034284" y="688369"/>
                </a:lnTo>
                <a:lnTo>
                  <a:pt x="2323883" y="688369"/>
                </a:lnTo>
                <a:close/>
              </a:path>
            </a:pathLst>
          </a:custGeom>
          <a:solidFill>
            <a:srgbClr val="DBCA24"/>
          </a:solidFill>
          <a:ln/>
        </p:spPr>
        <p:style>
          <a:lnRef idx="0">
            <a:schemeClr val="accent4"/>
          </a:lnRef>
          <a:fillRef idx="3">
            <a:schemeClr val="accent4"/>
          </a:fillRef>
          <a:effectRef idx="3">
            <a:schemeClr val="accent4"/>
          </a:effectRef>
          <a:fontRef idx="minor">
            <a:schemeClr val="lt1"/>
          </a:fontRef>
        </p:style>
        <p:txBody>
          <a:bodyPr lIns="0" rIns="216000" bIns="0" anchor="ctr"/>
          <a:lstStyle/>
          <a:p>
            <a:pPr lvl="0" algn="ctr">
              <a:defRPr/>
            </a:pPr>
            <a:r>
              <a:rPr lang="en-US" altLang="zh-CN" sz="3200" b="1"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TEMA</a:t>
            </a:r>
            <a:endParaRPr kumimoji="0" lang="zh-CN" alt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66479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F061DFCD-B75B-9B5A-57F5-54E55CA82FDD}"/>
              </a:ext>
            </a:extLst>
          </p:cNvPr>
          <p:cNvPicPr>
            <a:picLocks noChangeAspect="1"/>
          </p:cNvPicPr>
          <p:nvPr/>
        </p:nvPicPr>
        <p:blipFill>
          <a:blip r:embed="rId3"/>
          <a:stretch>
            <a:fillRect/>
          </a:stretch>
        </p:blipFill>
        <p:spPr>
          <a:xfrm>
            <a:off x="0" y="0"/>
            <a:ext cx="13051246" cy="7341326"/>
          </a:xfrm>
          <a:prstGeom prst="rect">
            <a:avLst/>
          </a:prstGeom>
        </p:spPr>
      </p:pic>
      <p:graphicFrame>
        <p:nvGraphicFramePr>
          <p:cNvPr id="48" name="Diagram 47">
            <a:extLst>
              <a:ext uri="{FF2B5EF4-FFF2-40B4-BE49-F238E27FC236}">
                <a16:creationId xmlns:a16="http://schemas.microsoft.com/office/drawing/2014/main" id="{1AB4D658-1FEB-4651-A552-ABEFD1761F95}"/>
              </a:ext>
            </a:extLst>
          </p:cNvPr>
          <p:cNvGraphicFramePr/>
          <p:nvPr>
            <p:extLst>
              <p:ext uri="{D42A27DB-BD31-4B8C-83A1-F6EECF244321}">
                <p14:modId xmlns:p14="http://schemas.microsoft.com/office/powerpoint/2010/main" val="350413333"/>
              </p:ext>
            </p:extLst>
          </p:nvPr>
        </p:nvGraphicFramePr>
        <p:xfrm>
          <a:off x="3845876" y="1403206"/>
          <a:ext cx="4537640" cy="4797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9" name="Rectangle 48">
            <a:extLst>
              <a:ext uri="{FF2B5EF4-FFF2-40B4-BE49-F238E27FC236}">
                <a16:creationId xmlns:a16="http://schemas.microsoft.com/office/drawing/2014/main" id="{FDFAF984-A444-43B9-A40A-C6DD42AEA785}"/>
              </a:ext>
            </a:extLst>
          </p:cNvPr>
          <p:cNvSpPr/>
          <p:nvPr/>
        </p:nvSpPr>
        <p:spPr>
          <a:xfrm>
            <a:off x="1804344" y="1403206"/>
            <a:ext cx="506006" cy="4445144"/>
          </a:xfrm>
          <a:prstGeom prst="rect">
            <a:avLst/>
          </a:prstGeom>
          <a:gradFill>
            <a:gsLst>
              <a:gs pos="0">
                <a:srgbClr val="FFFF00"/>
              </a:gs>
              <a:gs pos="56000">
                <a:srgbClr val="FF3B3B"/>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s-PR" sz="1013"/>
          </a:p>
        </p:txBody>
      </p:sp>
      <p:sp>
        <p:nvSpPr>
          <p:cNvPr id="50" name="TextBox 49">
            <a:extLst>
              <a:ext uri="{FF2B5EF4-FFF2-40B4-BE49-F238E27FC236}">
                <a16:creationId xmlns:a16="http://schemas.microsoft.com/office/drawing/2014/main" id="{2A1E8D1A-F822-41B5-A4FA-D6658AC01699}"/>
              </a:ext>
            </a:extLst>
          </p:cNvPr>
          <p:cNvSpPr txBox="1"/>
          <p:nvPr/>
        </p:nvSpPr>
        <p:spPr>
          <a:xfrm rot="16200000">
            <a:off x="1161974" y="3145085"/>
            <a:ext cx="1759116" cy="52322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s-PR" sz="2800" b="1" dirty="0"/>
              <a:t>restrictivo</a:t>
            </a:r>
          </a:p>
        </p:txBody>
      </p:sp>
      <p:sp>
        <p:nvSpPr>
          <p:cNvPr id="51" name="TextBox 50">
            <a:extLst>
              <a:ext uri="{FF2B5EF4-FFF2-40B4-BE49-F238E27FC236}">
                <a16:creationId xmlns:a16="http://schemas.microsoft.com/office/drawing/2014/main" id="{7A38B938-181C-4D45-8524-F104E0E0D375}"/>
              </a:ext>
            </a:extLst>
          </p:cNvPr>
          <p:cNvSpPr txBox="1"/>
          <p:nvPr/>
        </p:nvSpPr>
        <p:spPr>
          <a:xfrm>
            <a:off x="1907901" y="1384156"/>
            <a:ext cx="311424" cy="52322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s-PR" sz="2800" b="1" dirty="0">
                <a:effectLst>
                  <a:outerShdw blurRad="38100" dist="38100" dir="2700000" algn="tl">
                    <a:srgbClr val="000000">
                      <a:alpha val="43137"/>
                    </a:srgbClr>
                  </a:outerShdw>
                </a:effectLst>
              </a:rPr>
              <a:t>-</a:t>
            </a:r>
          </a:p>
        </p:txBody>
      </p:sp>
      <p:sp>
        <p:nvSpPr>
          <p:cNvPr id="52" name="TextBox 51">
            <a:extLst>
              <a:ext uri="{FF2B5EF4-FFF2-40B4-BE49-F238E27FC236}">
                <a16:creationId xmlns:a16="http://schemas.microsoft.com/office/drawing/2014/main" id="{8F10A4C1-DD26-421B-B16B-59C9045F5609}"/>
              </a:ext>
            </a:extLst>
          </p:cNvPr>
          <p:cNvSpPr txBox="1"/>
          <p:nvPr/>
        </p:nvSpPr>
        <p:spPr>
          <a:xfrm>
            <a:off x="1895403" y="5248837"/>
            <a:ext cx="323922" cy="52322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s-PR" sz="2800" b="1" dirty="0">
                <a:effectLst>
                  <a:outerShdw blurRad="38100" dist="38100" dir="2700000" algn="tl">
                    <a:srgbClr val="000000">
                      <a:alpha val="43137"/>
                    </a:srgbClr>
                  </a:outerShdw>
                </a:effectLst>
              </a:rPr>
              <a:t>+</a:t>
            </a:r>
          </a:p>
        </p:txBody>
      </p:sp>
      <p:sp>
        <p:nvSpPr>
          <p:cNvPr id="53" name="TextBox 52">
            <a:extLst>
              <a:ext uri="{FF2B5EF4-FFF2-40B4-BE49-F238E27FC236}">
                <a16:creationId xmlns:a16="http://schemas.microsoft.com/office/drawing/2014/main" id="{A3332C3A-30D7-4EF7-A6BB-81BB47695F11}"/>
              </a:ext>
            </a:extLst>
          </p:cNvPr>
          <p:cNvSpPr txBox="1"/>
          <p:nvPr/>
        </p:nvSpPr>
        <p:spPr>
          <a:xfrm>
            <a:off x="5574636" y="5698277"/>
            <a:ext cx="1080120" cy="494431"/>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s-PR" sz="1600" b="1" noProof="0" dirty="0">
                <a:effectLst>
                  <a:outerShdw blurRad="38100" dist="38100" dir="2700000" algn="tl">
                    <a:srgbClr val="000000">
                      <a:alpha val="43137"/>
                    </a:srgbClr>
                  </a:outerShdw>
                </a:effectLst>
              </a:rPr>
              <a:t>Institución</a:t>
            </a:r>
          </a:p>
          <a:p>
            <a:endParaRPr lang="es-PR" sz="1013" b="1" dirty="0">
              <a:solidFill>
                <a:schemeClr val="bg2">
                  <a:lumMod val="75000"/>
                </a:schemeClr>
              </a:solidFill>
            </a:endParaRPr>
          </a:p>
        </p:txBody>
      </p:sp>
      <p:pic>
        <p:nvPicPr>
          <p:cNvPr id="56"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0815" y="5619965"/>
            <a:ext cx="1890717" cy="1696292"/>
          </a:xfrm>
          <a:prstGeom prst="rect">
            <a:avLst/>
          </a:prstGeom>
        </p:spPr>
      </p:pic>
      <p:sp>
        <p:nvSpPr>
          <p:cNvPr id="59" name="矩形 18">
            <a:extLst>
              <a:ext uri="{FF2B5EF4-FFF2-40B4-BE49-F238E27FC236}">
                <a16:creationId xmlns:a16="http://schemas.microsoft.com/office/drawing/2014/main" id="{65606832-D1BE-459A-96DF-C4708E75EEB5}"/>
              </a:ext>
            </a:extLst>
          </p:cNvPr>
          <p:cNvSpPr/>
          <p:nvPr/>
        </p:nvSpPr>
        <p:spPr>
          <a:xfrm>
            <a:off x="1804343" y="593424"/>
            <a:ext cx="9039187" cy="704536"/>
          </a:xfrm>
          <a:prstGeom prst="rect">
            <a:avLst/>
          </a:prstGeom>
          <a:solidFill>
            <a:srgbClr val="B8F6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noProof="0" dirty="0">
                <a:ln>
                  <a:noFill/>
                </a:ln>
                <a:solidFill>
                  <a:schemeClr val="tx2">
                    <a:lumMod val="50000"/>
                  </a:schemeClr>
                </a:solidFill>
                <a:effectLst>
                  <a:outerShdw blurRad="38100" dist="38100" dir="2700000" algn="tl">
                    <a:srgbClr val="000000">
                      <a:alpha val="43137"/>
                    </a:srgbClr>
                  </a:outerShdw>
                </a:effectLst>
                <a:uLnTx/>
                <a:uFillTx/>
                <a:latin typeface="微软雅黑" pitchFamily="34" charset="-122"/>
                <a:ea typeface="幼圆"/>
              </a:rPr>
              <a:t>ALTERNATIVAS DE UBICACIÓN</a:t>
            </a:r>
            <a:endParaRPr kumimoji="0" lang="zh-CN" altLang="en-US" sz="3200" b="0" i="0" u="none" strike="noStrike" kern="1200" cap="none" spc="0" normalizeH="0" baseline="0" noProof="0" dirty="0">
              <a:ln>
                <a:noFill/>
              </a:ln>
              <a:solidFill>
                <a:schemeClr val="tx2">
                  <a:lumMod val="50000"/>
                </a:schemeClr>
              </a:solidFill>
              <a:effectLst/>
              <a:uLnTx/>
              <a:uFillTx/>
              <a:latin typeface="微软雅黑" pitchFamily="34" charset="-122"/>
              <a:ea typeface="幼圆"/>
            </a:endParaRPr>
          </a:p>
        </p:txBody>
      </p:sp>
      <p:pic>
        <p:nvPicPr>
          <p:cNvPr id="60" name="Picture 59">
            <a:extLst>
              <a:ext uri="{FF2B5EF4-FFF2-40B4-BE49-F238E27FC236}">
                <a16:creationId xmlns:a16="http://schemas.microsoft.com/office/drawing/2014/main" id="{A285FEB3-CDFF-4CC1-A507-0ECD2B375FAC}"/>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1765" r="97647">
                        <a14:foregroundMark x1="49412" y1="11176" x2="58824" y2="17059"/>
                      </a14:backgroundRemoval>
                    </a14:imgEffect>
                  </a14:imgLayer>
                </a14:imgProps>
              </a:ext>
            </a:extLst>
          </a:blip>
          <a:stretch>
            <a:fillRect/>
          </a:stretch>
        </p:blipFill>
        <p:spPr>
          <a:xfrm>
            <a:off x="317456" y="867083"/>
            <a:ext cx="1292997" cy="1292997"/>
          </a:xfrm>
          <a:prstGeom prst="rect">
            <a:avLst/>
          </a:prstGeom>
        </p:spPr>
      </p:pic>
    </p:spTree>
    <p:extLst>
      <p:ext uri="{BB962C8B-B14F-4D97-AF65-F5344CB8AC3E}">
        <p14:creationId xmlns:p14="http://schemas.microsoft.com/office/powerpoint/2010/main" val="3972160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nvPicPr>
        <p:blipFill>
          <a:blip r:embed="rId2"/>
          <a:stretch>
            <a:fillRect/>
          </a:stretch>
        </p:blipFill>
        <p:spPr>
          <a:xfrm>
            <a:off x="0" y="0"/>
            <a:ext cx="12305654" cy="6921930"/>
          </a:xfrm>
          <a:prstGeom prst="rect">
            <a:avLst/>
          </a:prstGeom>
        </p:spPr>
      </p:pic>
      <p:pic>
        <p:nvPicPr>
          <p:cNvPr id="7" name="Picture 6" descr="A screenshot of a computer&#10;&#10;Description automatically generated with low confidence">
            <a:extLst>
              <a:ext uri="{FF2B5EF4-FFF2-40B4-BE49-F238E27FC236}">
                <a16:creationId xmlns:a16="http://schemas.microsoft.com/office/drawing/2014/main" id="{FC685387-3CFE-E258-CFCE-C99129AF482A}"/>
              </a:ext>
            </a:extLst>
          </p:cNvPr>
          <p:cNvPicPr>
            <a:picLocks noChangeAspect="1"/>
          </p:cNvPicPr>
          <p:nvPr/>
        </p:nvPicPr>
        <p:blipFill>
          <a:blip r:embed="rId3"/>
          <a:stretch>
            <a:fillRect/>
          </a:stretch>
        </p:blipFill>
        <p:spPr>
          <a:xfrm>
            <a:off x="-231821" y="-154547"/>
            <a:ext cx="13516476" cy="7731882"/>
          </a:xfrm>
          <a:prstGeom prst="rect">
            <a:avLst/>
          </a:prstGeom>
        </p:spPr>
      </p:pic>
      <p:sp>
        <p:nvSpPr>
          <p:cNvPr id="9" name="Title 1"/>
          <p:cNvSpPr txBox="1">
            <a:spLocks/>
          </p:cNvSpPr>
          <p:nvPr/>
        </p:nvSpPr>
        <p:spPr>
          <a:xfrm>
            <a:off x="1996751" y="-428377"/>
            <a:ext cx="9166549" cy="1333446"/>
          </a:xfrm>
          <a:prstGeom prst="rect">
            <a:avLst/>
          </a:prstGeom>
          <a:solidFill>
            <a:srgbClr val="B8F6FE"/>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000" b="1" dirty="0">
                <a:solidFill>
                  <a:schemeClr val="tx2">
                    <a:lumMod val="50000"/>
                  </a:schemeClr>
                </a:solidFill>
                <a:effectLst>
                  <a:outerShdw blurRad="38100" dist="38100" dir="2700000" algn="tl">
                    <a:srgbClr val="000000">
                      <a:alpha val="43137"/>
                    </a:srgbClr>
                  </a:outerShdw>
                </a:effectLst>
                <a:latin typeface="微软雅黑" pitchFamily="34" charset="-122"/>
                <a:ea typeface="幼圆"/>
              </a:rPr>
              <a:t>SALÓN REGULAR</a:t>
            </a:r>
            <a:endParaRPr lang="es-US" sz="4000" dirty="0">
              <a:solidFill>
                <a:schemeClr val="tx2">
                  <a:lumMod val="50000"/>
                </a:schemeClr>
              </a:solidFill>
            </a:endParaRPr>
          </a:p>
        </p:txBody>
      </p:sp>
      <p:sp>
        <p:nvSpPr>
          <p:cNvPr id="10" name="Content Placeholder 2"/>
          <p:cNvSpPr txBox="1">
            <a:spLocks/>
          </p:cNvSpPr>
          <p:nvPr/>
        </p:nvSpPr>
        <p:spPr>
          <a:xfrm>
            <a:off x="1306098" y="1421879"/>
            <a:ext cx="4922313" cy="44313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800" b="1" dirty="0">
                <a:solidFill>
                  <a:srgbClr val="663300"/>
                </a:solidFill>
                <a:latin typeface="Arial" panose="020B0604020202020204" pitchFamily="34" charset="0"/>
                <a:cs typeface="Arial" panose="020B0604020202020204" pitchFamily="34" charset="0"/>
              </a:rPr>
              <a:t>Salón Regular</a:t>
            </a:r>
          </a:p>
          <a:p>
            <a:endParaRPr lang="es-ES" sz="1100" b="1" dirty="0">
              <a:solidFill>
                <a:srgbClr val="663300"/>
              </a:solidFill>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s-ES" dirty="0"/>
              <a:t>Educación típica para estudiantes de la corriente regular, con y sin discapacidades.</a:t>
            </a:r>
          </a:p>
          <a:p>
            <a:pPr marL="800100" lvl="1" indent="-342900" algn="l">
              <a:buFont typeface="Arial" panose="020B0604020202020204" pitchFamily="34" charset="0"/>
              <a:buChar char="•"/>
            </a:pPr>
            <a:r>
              <a:rPr lang="es-ES" dirty="0"/>
              <a:t>Currículo regular.</a:t>
            </a:r>
          </a:p>
          <a:p>
            <a:pPr marL="800100" lvl="1" indent="-342900" algn="l">
              <a:buFont typeface="Arial" panose="020B0604020202020204" pitchFamily="34" charset="0"/>
              <a:buChar char="•"/>
            </a:pPr>
            <a:r>
              <a:rPr lang="es-ES" dirty="0"/>
              <a:t>Sus estudiantes compiten para promoción de grado a través de la otorgación de notas.</a:t>
            </a:r>
          </a:p>
          <a:p>
            <a:pPr marL="800100" lvl="1" indent="-342900" algn="l">
              <a:buFont typeface="Arial" panose="020B0604020202020204" pitchFamily="34" charset="0"/>
              <a:buChar char="•"/>
            </a:pPr>
            <a:r>
              <a:rPr lang="es-ES" dirty="0"/>
              <a:t>La medición del estado que se ofrece es la regular.</a:t>
            </a:r>
          </a:p>
          <a:p>
            <a:endParaRPr lang="es-US" dirty="0"/>
          </a:p>
        </p:txBody>
      </p:sp>
      <p:graphicFrame>
        <p:nvGraphicFramePr>
          <p:cNvPr id="2" name="Diagram 1">
            <a:extLst>
              <a:ext uri="{FF2B5EF4-FFF2-40B4-BE49-F238E27FC236}">
                <a16:creationId xmlns:a16="http://schemas.microsoft.com/office/drawing/2014/main" id="{FFB67849-AF82-71DF-630C-C549FC506DCB}"/>
              </a:ext>
            </a:extLst>
          </p:cNvPr>
          <p:cNvGraphicFramePr/>
          <p:nvPr>
            <p:extLst>
              <p:ext uri="{D42A27DB-BD31-4B8C-83A1-F6EECF244321}">
                <p14:modId xmlns:p14="http://schemas.microsoft.com/office/powerpoint/2010/main" val="3690962341"/>
              </p:ext>
            </p:extLst>
          </p:nvPr>
        </p:nvGraphicFramePr>
        <p:xfrm>
          <a:off x="6228411" y="836579"/>
          <a:ext cx="5736610" cy="52237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8580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icon&#10;&#10;Description automatically generated">
            <a:extLst>
              <a:ext uri="{FF2B5EF4-FFF2-40B4-BE49-F238E27FC236}">
                <a16:creationId xmlns:a16="http://schemas.microsoft.com/office/drawing/2014/main" id="{25A4607B-FDEC-1EEB-8B02-750CA03D3F5D}"/>
              </a:ext>
            </a:extLst>
          </p:cNvPr>
          <p:cNvPicPr>
            <a:picLocks noChangeAspect="1"/>
          </p:cNvPicPr>
          <p:nvPr/>
        </p:nvPicPr>
        <p:blipFill>
          <a:blip r:embed="rId2"/>
          <a:stretch>
            <a:fillRect/>
          </a:stretch>
        </p:blipFill>
        <p:spPr>
          <a:xfrm>
            <a:off x="0" y="0"/>
            <a:ext cx="12192000" cy="6858000"/>
          </a:xfrm>
          <a:prstGeom prst="rect">
            <a:avLst/>
          </a:prstGeom>
          <a:solidFill>
            <a:srgbClr val="B8F6FE"/>
          </a:solidFill>
        </p:spPr>
      </p:pic>
      <p:sp>
        <p:nvSpPr>
          <p:cNvPr id="3" name="Title 1"/>
          <p:cNvSpPr txBox="1">
            <a:spLocks/>
          </p:cNvSpPr>
          <p:nvPr/>
        </p:nvSpPr>
        <p:spPr>
          <a:xfrm>
            <a:off x="1600200" y="200025"/>
            <a:ext cx="8505825" cy="690023"/>
          </a:xfrm>
          <a:prstGeom prst="rect">
            <a:avLst/>
          </a:prstGeom>
          <a:solidFill>
            <a:srgbClr val="B8F6FE"/>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b="1" dirty="0">
                <a:effectLst>
                  <a:outerShdw blurRad="38100" dist="38100" dir="2700000" algn="tl">
                    <a:srgbClr val="000000">
                      <a:alpha val="43137"/>
                    </a:srgbClr>
                  </a:outerShdw>
                </a:effectLst>
                <a:latin typeface="微软雅黑" pitchFamily="34" charset="-122"/>
                <a:ea typeface="幼圆"/>
              </a:rPr>
              <a:t>SALÓN ESPECIAL</a:t>
            </a:r>
            <a:endParaRPr lang="es-US" sz="4000" dirty="0"/>
          </a:p>
        </p:txBody>
      </p:sp>
      <p:sp>
        <p:nvSpPr>
          <p:cNvPr id="4" name="Content Placeholder 3"/>
          <p:cNvSpPr txBox="1">
            <a:spLocks/>
          </p:cNvSpPr>
          <p:nvPr/>
        </p:nvSpPr>
        <p:spPr>
          <a:xfrm>
            <a:off x="529489" y="1501117"/>
            <a:ext cx="4665966" cy="446683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300" b="1" dirty="0">
                <a:solidFill>
                  <a:srgbClr val="663300"/>
                </a:solidFill>
                <a:latin typeface="Arial" panose="020B0604020202020204" pitchFamily="34" charset="0"/>
                <a:cs typeface="Arial" panose="020B0604020202020204" pitchFamily="34" charset="0"/>
              </a:rPr>
              <a:t>Salón Especial:</a:t>
            </a:r>
            <a:endParaRPr lang="es-ES" sz="3300" b="1" dirty="0"/>
          </a:p>
          <a:p>
            <a:pPr lvl="1"/>
            <a:r>
              <a:rPr lang="es-ES" sz="2800" dirty="0"/>
              <a:t>Currículo adaptado o alterno, según la Ruta de Graduación.</a:t>
            </a:r>
          </a:p>
          <a:p>
            <a:pPr lvl="1"/>
            <a:r>
              <a:rPr lang="es-ES" sz="2800" dirty="0"/>
              <a:t>Sus estudiantes compiten para diploma regular, modificado o alterno; según la Ruta de Graduación.</a:t>
            </a:r>
          </a:p>
          <a:p>
            <a:pPr lvl="1"/>
            <a:r>
              <a:rPr lang="es-ES" sz="2800" dirty="0"/>
              <a:t>La medición del estado </a:t>
            </a:r>
            <a:r>
              <a:rPr lang="en-US" sz="2800" dirty="0"/>
              <a:t>que se </a:t>
            </a:r>
            <a:r>
              <a:rPr lang="en-US" sz="2800" dirty="0" err="1"/>
              <a:t>ofrece</a:t>
            </a:r>
            <a:r>
              <a:rPr lang="en-US" sz="2800" dirty="0"/>
              <a:t> </a:t>
            </a:r>
            <a:r>
              <a:rPr lang="en-US" sz="2800" dirty="0" err="1"/>
              <a:t>puede</a:t>
            </a:r>
            <a:r>
              <a:rPr lang="en-US" sz="2800" dirty="0"/>
              <a:t> ser la regular con </a:t>
            </a:r>
            <a:r>
              <a:rPr lang="en-US" sz="2800" dirty="0" err="1"/>
              <a:t>acomodos</a:t>
            </a:r>
            <a:r>
              <a:rPr lang="en-US" sz="2800" dirty="0"/>
              <a:t> o la </a:t>
            </a:r>
            <a:r>
              <a:rPr lang="en-US" sz="2800" dirty="0" err="1"/>
              <a:t>alterna</a:t>
            </a:r>
            <a:r>
              <a:rPr lang="en-US" sz="2800" dirty="0"/>
              <a:t>, </a:t>
            </a:r>
            <a:r>
              <a:rPr lang="es-ES" sz="2800" dirty="0"/>
              <a:t>según la Ruta de Graduación.</a:t>
            </a:r>
            <a:endParaRPr lang="en-US" sz="2800" dirty="0"/>
          </a:p>
          <a:p>
            <a:endParaRPr lang="es-US" dirty="0"/>
          </a:p>
        </p:txBody>
      </p:sp>
      <p:sp>
        <p:nvSpPr>
          <p:cNvPr id="5" name="Content Placeholder 2"/>
          <p:cNvSpPr txBox="1">
            <a:spLocks/>
          </p:cNvSpPr>
          <p:nvPr/>
        </p:nvSpPr>
        <p:spPr>
          <a:xfrm>
            <a:off x="5424796" y="1656663"/>
            <a:ext cx="4629150" cy="44221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US" dirty="0"/>
          </a:p>
        </p:txBody>
      </p:sp>
      <p:graphicFrame>
        <p:nvGraphicFramePr>
          <p:cNvPr id="6" name="Diagram 5">
            <a:extLst>
              <a:ext uri="{FF2B5EF4-FFF2-40B4-BE49-F238E27FC236}">
                <a16:creationId xmlns:a16="http://schemas.microsoft.com/office/drawing/2014/main" id="{2AE3FE5B-BF18-FD3E-058A-190B847E5D84}"/>
              </a:ext>
            </a:extLst>
          </p:cNvPr>
          <p:cNvGraphicFramePr/>
          <p:nvPr>
            <p:extLst>
              <p:ext uri="{D42A27DB-BD31-4B8C-83A1-F6EECF244321}">
                <p14:modId xmlns:p14="http://schemas.microsoft.com/office/powerpoint/2010/main" val="1771464270"/>
              </p:ext>
            </p:extLst>
          </p:nvPr>
        </p:nvGraphicFramePr>
        <p:xfrm>
          <a:off x="5424796" y="1162050"/>
          <a:ext cx="4735204" cy="4976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6965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57CA83B1-2FC9-6388-0968-2F256EF99DE2}"/>
              </a:ext>
            </a:extLst>
          </p:cNvPr>
          <p:cNvPicPr>
            <a:picLocks noChangeAspect="1"/>
          </p:cNvPicPr>
          <p:nvPr/>
        </p:nvPicPr>
        <p:blipFill>
          <a:blip r:embed="rId2"/>
          <a:stretch>
            <a:fillRect/>
          </a:stretch>
        </p:blipFill>
        <p:spPr>
          <a:xfrm>
            <a:off x="0" y="0"/>
            <a:ext cx="12192000" cy="6858000"/>
          </a:xfrm>
          <a:prstGeom prst="rect">
            <a:avLst/>
          </a:prstGeom>
        </p:spPr>
      </p:pic>
      <p:sp>
        <p:nvSpPr>
          <p:cNvPr id="4" name="任意多边形 73"/>
          <p:cNvSpPr/>
          <p:nvPr/>
        </p:nvSpPr>
        <p:spPr>
          <a:xfrm rot="18937616">
            <a:off x="7151653" y="3218465"/>
            <a:ext cx="673100" cy="1443483"/>
          </a:xfrm>
          <a:custGeom>
            <a:avLst/>
            <a:gdLst>
              <a:gd name="connsiteX0" fmla="*/ 657299 w 673339"/>
              <a:gd name="connsiteY0" fmla="*/ 0 h 1796353"/>
              <a:gd name="connsiteX1" fmla="*/ 659221 w 673339"/>
              <a:gd name="connsiteY1" fmla="*/ 175718 h 1796353"/>
              <a:gd name="connsiteX2" fmla="*/ 673319 w 673339"/>
              <a:gd name="connsiteY2" fmla="*/ 1464088 h 1796353"/>
              <a:gd name="connsiteX3" fmla="*/ 579603 w 673339"/>
              <a:gd name="connsiteY3" fmla="*/ 1697531 h 1796353"/>
              <a:gd name="connsiteX4" fmla="*/ 348266 w 673339"/>
              <a:gd name="connsiteY4" fmla="*/ 1796333 h 1796353"/>
              <a:gd name="connsiteX5" fmla="*/ 114823 w 673339"/>
              <a:gd name="connsiteY5" fmla="*/ 1702617 h 1796353"/>
              <a:gd name="connsiteX6" fmla="*/ 16021 w 673339"/>
              <a:gd name="connsiteY6" fmla="*/ 1471280 h 1796353"/>
              <a:gd name="connsiteX7" fmla="*/ 1954 w 673339"/>
              <a:gd name="connsiteY7" fmla="*/ 185707 h 1796353"/>
              <a:gd name="connsiteX8" fmla="*/ 1953 w 673339"/>
              <a:gd name="connsiteY8" fmla="*/ 185699 h 1796353"/>
              <a:gd name="connsiteX9" fmla="*/ 0 w 673339"/>
              <a:gd name="connsiteY9" fmla="*/ 7194 h 179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339" h="1796353">
                <a:moveTo>
                  <a:pt x="657299" y="0"/>
                </a:moveTo>
                <a:lnTo>
                  <a:pt x="659221" y="175718"/>
                </a:lnTo>
                <a:lnTo>
                  <a:pt x="673319" y="1464088"/>
                </a:lnTo>
                <a:cubicBezTo>
                  <a:pt x="674312" y="1554842"/>
                  <a:pt x="638426" y="1637407"/>
                  <a:pt x="579603" y="1697531"/>
                </a:cubicBezTo>
                <a:cubicBezTo>
                  <a:pt x="520780" y="1757657"/>
                  <a:pt x="439020" y="1795341"/>
                  <a:pt x="348266" y="1796333"/>
                </a:cubicBezTo>
                <a:cubicBezTo>
                  <a:pt x="257513" y="1797327"/>
                  <a:pt x="174947" y="1761440"/>
                  <a:pt x="114823" y="1702617"/>
                </a:cubicBezTo>
                <a:cubicBezTo>
                  <a:pt x="54699" y="1643795"/>
                  <a:pt x="17013" y="1562034"/>
                  <a:pt x="16021" y="1471280"/>
                </a:cubicBezTo>
                <a:lnTo>
                  <a:pt x="1954" y="185707"/>
                </a:lnTo>
                <a:lnTo>
                  <a:pt x="1953" y="185699"/>
                </a:lnTo>
                <a:lnTo>
                  <a:pt x="0" y="7194"/>
                </a:lnTo>
                <a:close/>
              </a:path>
            </a:pathLst>
          </a:custGeom>
          <a:solidFill>
            <a:srgbClr val="EDAA1F"/>
          </a:solidFill>
        </p:spPr>
        <p:style>
          <a:lnRef idx="0">
            <a:schemeClr val="lt1">
              <a:hueOff val="0"/>
              <a:satOff val="0"/>
              <a:lumOff val="0"/>
              <a:alphaOff val="0"/>
            </a:schemeClr>
          </a:lnRef>
          <a:fillRef idx="3">
            <a:schemeClr val="accent4">
              <a:hueOff val="-509452"/>
              <a:satOff val="-3415"/>
              <a:lumOff val="-3530"/>
              <a:alphaOff val="0"/>
            </a:schemeClr>
          </a:fillRef>
          <a:effectRef idx="2">
            <a:schemeClr val="accent4">
              <a:hueOff val="-509452"/>
              <a:satOff val="-3415"/>
              <a:lumOff val="-3530"/>
              <a:alphaOff val="0"/>
            </a:schemeClr>
          </a:effectRef>
          <a:fontRef idx="minor">
            <a:schemeClr val="lt1"/>
          </a:fontRef>
        </p:style>
        <p:txBody>
          <a:bodyPr vert="eaVert"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err="1">
                <a:ln>
                  <a:noFill/>
                </a:ln>
                <a:solidFill>
                  <a:srgbClr val="FFFFFF"/>
                </a:solidFill>
                <a:effectLst/>
                <a:uLnTx/>
                <a:uFillTx/>
                <a:latin typeface="微软雅黑" pitchFamily="34" charset="-122"/>
                <a:ea typeface="微软雅黑" pitchFamily="34" charset="-122"/>
                <a:cs typeface="+mn-cs"/>
              </a:rPr>
              <a:t>Tarea</a:t>
            </a:r>
            <a:r>
              <a:rPr kumimoji="0" lang="en-US" altLang="zh-CN"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39</a:t>
            </a:r>
            <a:endParaRPr kumimoji="0" lang="zh-CN" altLang="en-US"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5" name="任意多边形 37"/>
          <p:cNvSpPr>
            <a:spLocks noChangeArrowheads="1"/>
          </p:cNvSpPr>
          <p:nvPr/>
        </p:nvSpPr>
        <p:spPr bwMode="auto">
          <a:xfrm rot="8100000">
            <a:off x="7232438" y="3317549"/>
            <a:ext cx="539750" cy="1278731"/>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chemeClr val="bg1"/>
            </a:solidFill>
            <a:prstDash val="dash"/>
            <a:round/>
            <a:headEnd/>
            <a:tailEnd/>
          </a:ln>
        </p:spPr>
        <p:txBody>
          <a:bodyPr vert="vert" lIns="91429" tIns="45715" rIns="91429"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6" name="任意多边形 42"/>
          <p:cNvSpPr>
            <a:spLocks noChangeArrowheads="1"/>
          </p:cNvSpPr>
          <p:nvPr/>
        </p:nvSpPr>
        <p:spPr bwMode="auto">
          <a:xfrm rot="18900000">
            <a:off x="5853678" y="1998105"/>
            <a:ext cx="657225" cy="1344216"/>
          </a:xfrm>
          <a:custGeom>
            <a:avLst/>
            <a:gdLst>
              <a:gd name="connsiteX0" fmla="*/ 561073 w 657338"/>
              <a:gd name="connsiteY0" fmla="*/ 96265 h 1792844"/>
              <a:gd name="connsiteX1" fmla="*/ 657338 w 657338"/>
              <a:gd name="connsiteY1" fmla="*/ 328669 h 1792844"/>
              <a:gd name="connsiteX2" fmla="*/ 657337 w 657338"/>
              <a:gd name="connsiteY2" fmla="*/ 1614319 h 1792844"/>
              <a:gd name="connsiteX3" fmla="*/ 657338 w 657338"/>
              <a:gd name="connsiteY3" fmla="*/ 1614327 h 1792844"/>
              <a:gd name="connsiteX4" fmla="*/ 657338 w 657338"/>
              <a:gd name="connsiteY4" fmla="*/ 1792843 h 1792844"/>
              <a:gd name="connsiteX5" fmla="*/ 0 w 657338"/>
              <a:gd name="connsiteY5" fmla="*/ 1792844 h 1792844"/>
              <a:gd name="connsiteX6" fmla="*/ 0 w 657338"/>
              <a:gd name="connsiteY6" fmla="*/ 1617116 h 1792844"/>
              <a:gd name="connsiteX7" fmla="*/ 0 w 657338"/>
              <a:gd name="connsiteY7" fmla="*/ 328669 h 1792844"/>
              <a:gd name="connsiteX8" fmla="*/ 96265 w 657338"/>
              <a:gd name="connsiteY8" fmla="*/ 96265 h 1792844"/>
              <a:gd name="connsiteX9" fmla="*/ 328669 w 657338"/>
              <a:gd name="connsiteY9" fmla="*/ 0 h 1792844"/>
              <a:gd name="connsiteX10" fmla="*/ 561073 w 657338"/>
              <a:gd name="connsiteY10" fmla="*/ 96265 h 179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338" h="1792844">
                <a:moveTo>
                  <a:pt x="561073" y="96265"/>
                </a:moveTo>
                <a:cubicBezTo>
                  <a:pt x="620550" y="155742"/>
                  <a:pt x="657338" y="237910"/>
                  <a:pt x="657338" y="328669"/>
                </a:cubicBezTo>
                <a:lnTo>
                  <a:pt x="657337" y="1614319"/>
                </a:lnTo>
                <a:lnTo>
                  <a:pt x="657338" y="1614327"/>
                </a:lnTo>
                <a:lnTo>
                  <a:pt x="657338" y="1792843"/>
                </a:lnTo>
                <a:lnTo>
                  <a:pt x="0" y="1792844"/>
                </a:lnTo>
                <a:lnTo>
                  <a:pt x="0" y="1617116"/>
                </a:lnTo>
                <a:lnTo>
                  <a:pt x="0" y="328669"/>
                </a:lnTo>
                <a:cubicBezTo>
                  <a:pt x="0" y="237909"/>
                  <a:pt x="36788" y="155742"/>
                  <a:pt x="96265" y="96265"/>
                </a:cubicBezTo>
                <a:cubicBezTo>
                  <a:pt x="155742" y="36787"/>
                  <a:pt x="237910" y="0"/>
                  <a:pt x="328669" y="0"/>
                </a:cubicBezTo>
                <a:cubicBezTo>
                  <a:pt x="419428" y="0"/>
                  <a:pt x="501596" y="36788"/>
                  <a:pt x="561073" y="96265"/>
                </a:cubicBezTo>
                <a:close/>
              </a:path>
            </a:pathLst>
          </a:custGeom>
          <a:solidFill>
            <a:srgbClr val="571243"/>
          </a:solidFill>
          <a:ln w="3175" cmpd="sng">
            <a:noFill/>
            <a:round/>
            <a:headEnd/>
            <a:tailEnd/>
          </a:ln>
        </p:spPr>
        <p:txBody>
          <a:bodyPr vert="eaVert"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500" b="1" i="0" u="none" strike="noStrike" kern="0" cap="none" spc="0" normalizeH="0" baseline="0" noProof="0" dirty="0" err="1">
                <a:ln>
                  <a:noFill/>
                </a:ln>
                <a:solidFill>
                  <a:srgbClr val="FFFFFF"/>
                </a:solidFill>
                <a:effectLst/>
                <a:uLnTx/>
                <a:uFillTx/>
                <a:latin typeface="微软雅黑" pitchFamily="34" charset="-122"/>
                <a:ea typeface="微软雅黑" pitchFamily="34" charset="-122"/>
                <a:cs typeface="+mn-cs"/>
              </a:rPr>
              <a:t>Tarea</a:t>
            </a:r>
            <a:r>
              <a:rPr kumimoji="0" lang="en-US" altLang="zh-CN" sz="15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36</a:t>
            </a:r>
            <a:endParaRPr kumimoji="0" lang="zh-CN" altLang="en-US" sz="15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7" name="任意多边形 43"/>
          <p:cNvSpPr>
            <a:spLocks noChangeArrowheads="1"/>
          </p:cNvSpPr>
          <p:nvPr/>
        </p:nvSpPr>
        <p:spPr bwMode="auto">
          <a:xfrm rot="18900000">
            <a:off x="5912415" y="2031442"/>
            <a:ext cx="538163" cy="1277541"/>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chemeClr val="bg1"/>
            </a:solidFill>
            <a:prstDash val="dash"/>
            <a:round/>
            <a:headEnd/>
            <a:tailEnd/>
          </a:ln>
        </p:spPr>
        <p:txBody>
          <a:bodyPr vert="vert" lIns="91429" tIns="45715" rIns="91429"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8" name="任意多边形 68"/>
          <p:cNvSpPr/>
          <p:nvPr/>
        </p:nvSpPr>
        <p:spPr>
          <a:xfrm rot="2768180">
            <a:off x="5858870" y="3211227"/>
            <a:ext cx="514350" cy="1594068"/>
          </a:xfrm>
          <a:custGeom>
            <a:avLst/>
            <a:gdLst>
              <a:gd name="connsiteX0" fmla="*/ 0 w 686310"/>
              <a:gd name="connsiteY0" fmla="*/ 13037 h 1799075"/>
              <a:gd name="connsiteX1" fmla="*/ 657209 w 686310"/>
              <a:gd name="connsiteY1" fmla="*/ 0 h 1799075"/>
              <a:gd name="connsiteX2" fmla="*/ 660693 w 686310"/>
              <a:gd name="connsiteY2" fmla="*/ 175694 h 1799075"/>
              <a:gd name="connsiteX3" fmla="*/ 686245 w 686310"/>
              <a:gd name="connsiteY3" fmla="*/ 1463887 h 1799075"/>
              <a:gd name="connsiteX4" fmla="*/ 594608 w 686310"/>
              <a:gd name="connsiteY4" fmla="*/ 1698155 h 1799075"/>
              <a:gd name="connsiteX5" fmla="*/ 364159 w 686310"/>
              <a:gd name="connsiteY5" fmla="*/ 1799009 h 1799075"/>
              <a:gd name="connsiteX6" fmla="*/ 129892 w 686310"/>
              <a:gd name="connsiteY6" fmla="*/ 1707372 h 1799075"/>
              <a:gd name="connsiteX7" fmla="*/ 29037 w 686310"/>
              <a:gd name="connsiteY7" fmla="*/ 1476923 h 1799075"/>
              <a:gd name="connsiteX8" fmla="*/ 3541 w 686310"/>
              <a:gd name="connsiteY8" fmla="*/ 191526 h 1799075"/>
              <a:gd name="connsiteX9" fmla="*/ 3540 w 686310"/>
              <a:gd name="connsiteY9" fmla="*/ 191518 h 179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310" h="1799075">
                <a:moveTo>
                  <a:pt x="0" y="13037"/>
                </a:moveTo>
                <a:lnTo>
                  <a:pt x="657209" y="0"/>
                </a:lnTo>
                <a:lnTo>
                  <a:pt x="660693" y="175694"/>
                </a:lnTo>
                <a:lnTo>
                  <a:pt x="686245" y="1463887"/>
                </a:lnTo>
                <a:cubicBezTo>
                  <a:pt x="688045" y="1554629"/>
                  <a:pt x="652894" y="1637510"/>
                  <a:pt x="594608" y="1698155"/>
                </a:cubicBezTo>
                <a:cubicBezTo>
                  <a:pt x="536322" y="1758800"/>
                  <a:pt x="454900" y="1797210"/>
                  <a:pt x="364159" y="1799009"/>
                </a:cubicBezTo>
                <a:cubicBezTo>
                  <a:pt x="273418" y="1800810"/>
                  <a:pt x="190536" y="1765658"/>
                  <a:pt x="129892" y="1707372"/>
                </a:cubicBezTo>
                <a:cubicBezTo>
                  <a:pt x="69247" y="1649087"/>
                  <a:pt x="30836" y="1567664"/>
                  <a:pt x="29037" y="1476923"/>
                </a:cubicBezTo>
                <a:lnTo>
                  <a:pt x="3541" y="191526"/>
                </a:lnTo>
                <a:lnTo>
                  <a:pt x="3540" y="191518"/>
                </a:lnTo>
                <a:close/>
              </a:path>
            </a:pathLst>
          </a:custGeom>
          <a:solidFill>
            <a:schemeClr val="accent6"/>
          </a:solidFill>
        </p:spPr>
        <p:style>
          <a:lnRef idx="0">
            <a:schemeClr val="lt1">
              <a:hueOff val="0"/>
              <a:satOff val="0"/>
              <a:lumOff val="0"/>
              <a:alphaOff val="0"/>
            </a:schemeClr>
          </a:lnRef>
          <a:fillRef idx="3">
            <a:schemeClr val="accent4">
              <a:hueOff val="-509452"/>
              <a:satOff val="-3415"/>
              <a:lumOff val="-3530"/>
              <a:alphaOff val="0"/>
            </a:schemeClr>
          </a:fillRef>
          <a:effectRef idx="2">
            <a:schemeClr val="accent4">
              <a:hueOff val="-509452"/>
              <a:satOff val="-3415"/>
              <a:lumOff val="-3530"/>
              <a:alphaOff val="0"/>
            </a:schemeClr>
          </a:effectRef>
          <a:fontRef idx="minor">
            <a:schemeClr val="lt1"/>
          </a:fontRef>
        </p:style>
        <p:txBody>
          <a:bodyPr vert="vert270"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a:t>
            </a:r>
            <a:r>
              <a:rPr kumimoji="0" lang="en-US" altLang="zh-CN" sz="1600" b="1" i="0" u="none" strike="noStrike" kern="0" cap="none" spc="0" normalizeH="0" baseline="0" noProof="0" dirty="0" err="1">
                <a:ln>
                  <a:noFill/>
                </a:ln>
                <a:solidFill>
                  <a:srgbClr val="FFFFFF"/>
                </a:solidFill>
                <a:effectLst/>
                <a:uLnTx/>
                <a:uFillTx/>
                <a:latin typeface="微软雅黑" pitchFamily="34" charset="-122"/>
                <a:ea typeface="微软雅黑" pitchFamily="34" charset="-122"/>
                <a:cs typeface="+mn-cs"/>
              </a:rPr>
              <a:t>Tarea</a:t>
            </a:r>
            <a:r>
              <a:rPr kumimoji="0" lang="en-US" altLang="zh-CN"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38</a:t>
            </a:r>
            <a:endParaRPr kumimoji="0" lang="zh-CN" altLang="en-US"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9" name="任意多边形 32"/>
          <p:cNvSpPr>
            <a:spLocks noChangeArrowheads="1"/>
          </p:cNvSpPr>
          <p:nvPr/>
        </p:nvSpPr>
        <p:spPr bwMode="auto">
          <a:xfrm rot="2700000">
            <a:off x="7216286" y="1777461"/>
            <a:ext cx="492919" cy="1792288"/>
          </a:xfrm>
          <a:custGeom>
            <a:avLst/>
            <a:gdLst>
              <a:gd name="connsiteX0" fmla="*/ 561073 w 657338"/>
              <a:gd name="connsiteY0" fmla="*/ 96265 h 1792844"/>
              <a:gd name="connsiteX1" fmla="*/ 657338 w 657338"/>
              <a:gd name="connsiteY1" fmla="*/ 328669 h 1792844"/>
              <a:gd name="connsiteX2" fmla="*/ 657337 w 657338"/>
              <a:gd name="connsiteY2" fmla="*/ 1614319 h 1792844"/>
              <a:gd name="connsiteX3" fmla="*/ 657338 w 657338"/>
              <a:gd name="connsiteY3" fmla="*/ 1614327 h 1792844"/>
              <a:gd name="connsiteX4" fmla="*/ 657338 w 657338"/>
              <a:gd name="connsiteY4" fmla="*/ 1792843 h 1792844"/>
              <a:gd name="connsiteX5" fmla="*/ 0 w 657338"/>
              <a:gd name="connsiteY5" fmla="*/ 1792844 h 1792844"/>
              <a:gd name="connsiteX6" fmla="*/ 0 w 657338"/>
              <a:gd name="connsiteY6" fmla="*/ 1617116 h 1792844"/>
              <a:gd name="connsiteX7" fmla="*/ 0 w 657338"/>
              <a:gd name="connsiteY7" fmla="*/ 328669 h 1792844"/>
              <a:gd name="connsiteX8" fmla="*/ 96265 w 657338"/>
              <a:gd name="connsiteY8" fmla="*/ 96265 h 1792844"/>
              <a:gd name="connsiteX9" fmla="*/ 328669 w 657338"/>
              <a:gd name="connsiteY9" fmla="*/ 0 h 1792844"/>
              <a:gd name="connsiteX10" fmla="*/ 561073 w 657338"/>
              <a:gd name="connsiteY10" fmla="*/ 96265 h 179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338" h="1792844">
                <a:moveTo>
                  <a:pt x="561073" y="96265"/>
                </a:moveTo>
                <a:cubicBezTo>
                  <a:pt x="620550" y="155742"/>
                  <a:pt x="657338" y="237910"/>
                  <a:pt x="657338" y="328669"/>
                </a:cubicBezTo>
                <a:lnTo>
                  <a:pt x="657337" y="1614319"/>
                </a:lnTo>
                <a:lnTo>
                  <a:pt x="657338" y="1614327"/>
                </a:lnTo>
                <a:lnTo>
                  <a:pt x="657338" y="1792843"/>
                </a:lnTo>
                <a:lnTo>
                  <a:pt x="0" y="1792844"/>
                </a:lnTo>
                <a:lnTo>
                  <a:pt x="0" y="1617116"/>
                </a:lnTo>
                <a:lnTo>
                  <a:pt x="0" y="328669"/>
                </a:lnTo>
                <a:cubicBezTo>
                  <a:pt x="0" y="237909"/>
                  <a:pt x="36788" y="155742"/>
                  <a:pt x="96265" y="96265"/>
                </a:cubicBezTo>
                <a:cubicBezTo>
                  <a:pt x="155742" y="36787"/>
                  <a:pt x="237910" y="0"/>
                  <a:pt x="328669" y="0"/>
                </a:cubicBezTo>
                <a:cubicBezTo>
                  <a:pt x="419428" y="0"/>
                  <a:pt x="501596" y="36788"/>
                  <a:pt x="561073" y="96265"/>
                </a:cubicBezTo>
                <a:close/>
              </a:path>
            </a:pathLst>
          </a:custGeom>
          <a:solidFill>
            <a:srgbClr val="2489AC"/>
          </a:solidFill>
          <a:ln w="3175" cmpd="sng">
            <a:noFill/>
            <a:round/>
            <a:headEnd/>
            <a:tailEnd/>
          </a:ln>
        </p:spPr>
        <p:txBody>
          <a:bodyPr vert="vert270"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a:t>
            </a:r>
            <a:r>
              <a:rPr kumimoji="0" lang="en-US" altLang="zh-CN" sz="1600" b="1" i="0" u="none" strike="noStrike" kern="0" cap="none" spc="0" normalizeH="0" baseline="0" noProof="0" dirty="0" err="1">
                <a:ln>
                  <a:noFill/>
                </a:ln>
                <a:solidFill>
                  <a:srgbClr val="FFFFFF"/>
                </a:solidFill>
                <a:effectLst/>
                <a:uLnTx/>
                <a:uFillTx/>
                <a:latin typeface="微软雅黑" pitchFamily="34" charset="-122"/>
                <a:ea typeface="微软雅黑" pitchFamily="34" charset="-122"/>
                <a:cs typeface="+mn-cs"/>
              </a:rPr>
              <a:t>Tarea</a:t>
            </a:r>
            <a:r>
              <a:rPr kumimoji="0" lang="en-US" altLang="zh-CN"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37</a:t>
            </a:r>
            <a:endParaRPr kumimoji="0" lang="zh-CN" altLang="en-US"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10" name="任意多边形 33"/>
          <p:cNvSpPr>
            <a:spLocks noChangeArrowheads="1"/>
          </p:cNvSpPr>
          <p:nvPr/>
        </p:nvSpPr>
        <p:spPr bwMode="auto">
          <a:xfrm rot="2700000">
            <a:off x="7260934" y="1821315"/>
            <a:ext cx="403622" cy="1703388"/>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chemeClr val="bg1"/>
            </a:solidFill>
            <a:prstDash val="dash"/>
            <a:round/>
            <a:headEnd/>
            <a:tailEnd/>
          </a:ln>
        </p:spPr>
        <p:txBody>
          <a:bodyPr vert="vert" lIns="91429" tIns="45715" rIns="91429"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11" name="任意多边形 40"/>
          <p:cNvSpPr>
            <a:spLocks noChangeArrowheads="1"/>
          </p:cNvSpPr>
          <p:nvPr/>
        </p:nvSpPr>
        <p:spPr bwMode="auto">
          <a:xfrm rot="13500000">
            <a:off x="5987759" y="3088115"/>
            <a:ext cx="403622" cy="1703388"/>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chemeClr val="bg1"/>
            </a:solidFill>
            <a:prstDash val="dash"/>
            <a:round/>
            <a:headEnd/>
            <a:tailEnd/>
          </a:ln>
        </p:spPr>
        <p:txBody>
          <a:bodyPr vert="vert" lIns="91429" tIns="45715" rIns="91429"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12" name="椭圆 71"/>
          <p:cNvSpPr/>
          <p:nvPr/>
        </p:nvSpPr>
        <p:spPr>
          <a:xfrm>
            <a:off x="6479289" y="2974662"/>
            <a:ext cx="690562" cy="691200"/>
          </a:xfrm>
          <a:prstGeom prst="ellipse">
            <a:avLst/>
          </a:prstGeom>
          <a:solidFill>
            <a:schemeClr val="bg1"/>
          </a:solidFill>
        </p:spPr>
        <p:style>
          <a:lnRef idx="0">
            <a:schemeClr val="lt1">
              <a:hueOff val="0"/>
              <a:satOff val="0"/>
              <a:lumOff val="0"/>
              <a:alphaOff val="0"/>
            </a:schemeClr>
          </a:lnRef>
          <a:fillRef idx="3">
            <a:schemeClr val="accent4">
              <a:hueOff val="-509452"/>
              <a:satOff val="-3415"/>
              <a:lumOff val="-3530"/>
              <a:alphaOff val="0"/>
            </a:schemeClr>
          </a:fillRef>
          <a:effectRef idx="2">
            <a:schemeClr val="accent4">
              <a:hueOff val="-509452"/>
              <a:satOff val="-3415"/>
              <a:lumOff val="-353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幼圆"/>
              <a:cs typeface="+mn-cs"/>
            </a:endParaRPr>
          </a:p>
        </p:txBody>
      </p:sp>
      <p:sp>
        <p:nvSpPr>
          <p:cNvPr id="13" name="矩形 18">
            <a:extLst>
              <a:ext uri="{FF2B5EF4-FFF2-40B4-BE49-F238E27FC236}">
                <a16:creationId xmlns:a16="http://schemas.microsoft.com/office/drawing/2014/main" id="{8B810FAB-67DA-4137-9A39-460105290DE9}"/>
              </a:ext>
            </a:extLst>
          </p:cNvPr>
          <p:cNvSpPr/>
          <p:nvPr/>
        </p:nvSpPr>
        <p:spPr>
          <a:xfrm>
            <a:off x="2409979" y="548923"/>
            <a:ext cx="7791296" cy="69282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noProof="0" dirty="0">
                <a:ln>
                  <a:noFill/>
                </a:ln>
                <a:solidFill>
                  <a:srgbClr val="FCEDC6"/>
                </a:solidFill>
                <a:effectLst>
                  <a:outerShdw blurRad="38100" dist="38100" dir="2700000" algn="tl">
                    <a:srgbClr val="000000">
                      <a:alpha val="43137"/>
                    </a:srgbClr>
                  </a:outerShdw>
                </a:effectLst>
                <a:uLnTx/>
                <a:uFillTx/>
                <a:latin typeface="微软雅黑" pitchFamily="34" charset="-122"/>
                <a:ea typeface="幼圆"/>
              </a:rPr>
              <a:t>UBICACIÓN      </a:t>
            </a:r>
            <a:r>
              <a:rPr kumimoji="0" lang="en-US" altLang="zh-CN" sz="2000" b="0" i="0" u="none" strike="noStrike" kern="1200" cap="none" spc="0" normalizeH="0" noProof="0" dirty="0">
                <a:ln>
                  <a:noFill/>
                </a:ln>
                <a:solidFill>
                  <a:prstClr val="white"/>
                </a:solidFill>
                <a:effectLst/>
                <a:uLnTx/>
                <a:uFillTx/>
                <a:latin typeface="微软雅黑" pitchFamily="34" charset="-122"/>
                <a:ea typeface="幼圆"/>
              </a:rPr>
              <a:t>|     </a:t>
            </a:r>
            <a:r>
              <a:rPr lang="en-US" altLang="zh-CN" sz="2000" dirty="0">
                <a:solidFill>
                  <a:prstClr val="white"/>
                </a:solidFill>
                <a:latin typeface="微软雅黑" pitchFamily="34" charset="-122"/>
                <a:ea typeface="幼圆"/>
              </a:rPr>
              <a:t>ESTIPULACIONES Y TAREAS - CRLV</a:t>
            </a:r>
            <a:endParaRPr kumimoji="0" lang="zh-CN" altLang="en-US" sz="2000" b="0" i="0" u="none" strike="noStrike" kern="1200" cap="none" spc="0" normalizeH="0" baseline="0" noProof="0" dirty="0">
              <a:ln>
                <a:noFill/>
              </a:ln>
              <a:solidFill>
                <a:prstClr val="white"/>
              </a:solidFill>
              <a:effectLst/>
              <a:uLnTx/>
              <a:uFillTx/>
              <a:latin typeface="微软雅黑" pitchFamily="34" charset="-122"/>
              <a:ea typeface="幼圆"/>
            </a:endParaRPr>
          </a:p>
        </p:txBody>
      </p:sp>
      <p:sp>
        <p:nvSpPr>
          <p:cNvPr id="14" name="TextBox 13">
            <a:extLst>
              <a:ext uri="{FF2B5EF4-FFF2-40B4-BE49-F238E27FC236}">
                <a16:creationId xmlns:a16="http://schemas.microsoft.com/office/drawing/2014/main" id="{6BF21FAF-109F-46B7-8E3C-2F60F60AE43E}"/>
              </a:ext>
            </a:extLst>
          </p:cNvPr>
          <p:cNvSpPr txBox="1"/>
          <p:nvPr/>
        </p:nvSpPr>
        <p:spPr>
          <a:xfrm>
            <a:off x="2047875" y="1545362"/>
            <a:ext cx="3556686" cy="2246769"/>
          </a:xfrm>
          <a:prstGeom prst="rect">
            <a:avLst/>
          </a:prstGeom>
          <a:noFill/>
        </p:spPr>
        <p:txBody>
          <a:bodyPr wrap="square">
            <a:spAutoFit/>
          </a:bodyPr>
          <a:lstStyle/>
          <a:p>
            <a:r>
              <a:rPr lang="es-ES" sz="1400" b="1" dirty="0">
                <a:latin typeface="Microsoft YaHei" panose="020B0503020204020204" pitchFamily="34" charset="-122"/>
                <a:ea typeface="Microsoft YaHei" panose="020B0503020204020204" pitchFamily="34" charset="-122"/>
              </a:rPr>
              <a:t>1.</a:t>
            </a:r>
            <a:r>
              <a:rPr lang="es-ES" sz="1400" dirty="0">
                <a:latin typeface="Microsoft YaHei" panose="020B0503020204020204" pitchFamily="34" charset="-122"/>
                <a:ea typeface="Microsoft YaHei" panose="020B0503020204020204" pitchFamily="34" charset="-122"/>
              </a:rPr>
              <a:t> El Programa tendrá disponible las ubicaciones apropiadas para los estudiantes que determine elegibles, a base de las necesidades educativas individuales de éstos, de manera que reciban el beneficio educativo en el ambiente menos restrictivo al tomar la determinación de ubicarlo, ya fuere en el sistema público o en el privado (</a:t>
            </a:r>
            <a:r>
              <a:rPr lang="es-ES" sz="1400" b="1" dirty="0">
                <a:solidFill>
                  <a:schemeClr val="accent5"/>
                </a:solidFill>
                <a:latin typeface="Microsoft YaHei" panose="020B0503020204020204" pitchFamily="34" charset="-122"/>
                <a:ea typeface="Microsoft YaHei" panose="020B0503020204020204" pitchFamily="34" charset="-122"/>
              </a:rPr>
              <a:t>Pregunta en MIPE</a:t>
            </a:r>
            <a:r>
              <a:rPr lang="es-ES" sz="1400" dirty="0">
                <a:latin typeface="Microsoft YaHei" panose="020B0503020204020204" pitchFamily="34" charset="-122"/>
                <a:ea typeface="Microsoft YaHei" panose="020B0503020204020204" pitchFamily="34" charset="-122"/>
              </a:rPr>
              <a:t>).</a:t>
            </a:r>
          </a:p>
        </p:txBody>
      </p:sp>
      <p:sp>
        <p:nvSpPr>
          <p:cNvPr id="15" name="TextBox 14">
            <a:extLst>
              <a:ext uri="{FF2B5EF4-FFF2-40B4-BE49-F238E27FC236}">
                <a16:creationId xmlns:a16="http://schemas.microsoft.com/office/drawing/2014/main" id="{1C54543E-4F79-42FB-A482-ABC241DD00BE}"/>
              </a:ext>
            </a:extLst>
          </p:cNvPr>
          <p:cNvSpPr txBox="1"/>
          <p:nvPr/>
        </p:nvSpPr>
        <p:spPr>
          <a:xfrm>
            <a:off x="8362950" y="1409700"/>
            <a:ext cx="3171825" cy="1815882"/>
          </a:xfrm>
          <a:prstGeom prst="rect">
            <a:avLst/>
          </a:prstGeom>
          <a:noFill/>
        </p:spPr>
        <p:txBody>
          <a:bodyPr wrap="square">
            <a:spAutoFit/>
          </a:bodyPr>
          <a:lstStyle/>
          <a:p>
            <a:r>
              <a:rPr lang="es-ES" sz="1400" b="1" i="0" u="none" strike="noStrike" baseline="0" dirty="0">
                <a:solidFill>
                  <a:srgbClr val="000000"/>
                </a:solidFill>
                <a:latin typeface="Microsoft YaHei" panose="020B0503020204020204" pitchFamily="34" charset="-122"/>
                <a:ea typeface="Microsoft YaHei" panose="020B0503020204020204" pitchFamily="34" charset="-122"/>
              </a:rPr>
              <a:t>2.</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 En aquellos casos que sea necesario para determinar la ubicación apropiada, se requerirá la participación de otras agencias, conforme a los acuerdos </a:t>
            </a:r>
            <a:r>
              <a:rPr lang="es-ES" sz="1400" b="0" i="0" u="none" strike="noStrike" baseline="0" dirty="0" err="1">
                <a:solidFill>
                  <a:srgbClr val="000000"/>
                </a:solidFill>
                <a:latin typeface="Microsoft YaHei" panose="020B0503020204020204" pitchFamily="34" charset="-122"/>
                <a:ea typeface="Microsoft YaHei" panose="020B0503020204020204" pitchFamily="34" charset="-122"/>
              </a:rPr>
              <a:t>interagenciales</a:t>
            </a:r>
            <a:r>
              <a:rPr lang="es-ES" sz="1400" dirty="0">
                <a:solidFill>
                  <a:srgbClr val="000000"/>
                </a:solidFill>
                <a:latin typeface="Microsoft YaHei" panose="020B0503020204020204" pitchFamily="34" charset="-122"/>
                <a:ea typeface="Microsoft YaHei" panose="020B0503020204020204" pitchFamily="34" charset="-122"/>
              </a:rPr>
              <a:t> </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a:t>
            </a:r>
            <a:r>
              <a:rPr lang="es-ES" sz="1400" b="1" i="0" u="none" strike="noStrike" baseline="0" dirty="0">
                <a:solidFill>
                  <a:schemeClr val="accent5"/>
                </a:solidFill>
                <a:latin typeface="Microsoft YaHei" panose="020B0503020204020204" pitchFamily="34" charset="-122"/>
                <a:ea typeface="Microsoft YaHei" panose="020B0503020204020204" pitchFamily="34" charset="-122"/>
              </a:rPr>
              <a:t>El COMPU lo identifica y lo reporta. </a:t>
            </a:r>
            <a:r>
              <a:rPr lang="es-ES" sz="1400" b="1" dirty="0">
                <a:solidFill>
                  <a:schemeClr val="accent5"/>
                </a:solidFill>
                <a:latin typeface="Microsoft YaHei" panose="020B0503020204020204" pitchFamily="34" charset="-122"/>
                <a:ea typeface="Microsoft YaHei" panose="020B0503020204020204" pitchFamily="34" charset="-122"/>
              </a:rPr>
              <a:t>S</a:t>
            </a:r>
            <a:r>
              <a:rPr lang="es-ES" sz="1400" b="1" i="0" u="none" strike="noStrike" baseline="0" dirty="0">
                <a:solidFill>
                  <a:schemeClr val="accent5"/>
                </a:solidFill>
                <a:latin typeface="Microsoft YaHei" panose="020B0503020204020204" pitchFamily="34" charset="-122"/>
                <a:ea typeface="Microsoft YaHei" panose="020B0503020204020204" pitchFamily="34" charset="-122"/>
              </a:rPr>
              <a:t>e tiene que informar</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a:t>
            </a:r>
          </a:p>
        </p:txBody>
      </p:sp>
      <p:sp>
        <p:nvSpPr>
          <p:cNvPr id="16" name="TextBox 15">
            <a:extLst>
              <a:ext uri="{FF2B5EF4-FFF2-40B4-BE49-F238E27FC236}">
                <a16:creationId xmlns:a16="http://schemas.microsoft.com/office/drawing/2014/main" id="{50680072-A6CB-4983-9A87-A5F9D9C321A8}"/>
              </a:ext>
            </a:extLst>
          </p:cNvPr>
          <p:cNvSpPr txBox="1"/>
          <p:nvPr/>
        </p:nvSpPr>
        <p:spPr>
          <a:xfrm>
            <a:off x="2013803" y="3945974"/>
            <a:ext cx="3541099" cy="1600438"/>
          </a:xfrm>
          <a:prstGeom prst="rect">
            <a:avLst/>
          </a:prstGeom>
          <a:noFill/>
        </p:spPr>
        <p:txBody>
          <a:bodyPr wrap="square">
            <a:spAutoFit/>
          </a:bodyPr>
          <a:lstStyle/>
          <a:p>
            <a:r>
              <a:rPr lang="es-ES" sz="1400" b="1" dirty="0">
                <a:latin typeface="Microsoft YaHei" panose="020B0503020204020204" pitchFamily="34" charset="-122"/>
                <a:ea typeface="Microsoft YaHei" panose="020B0503020204020204" pitchFamily="34" charset="-122"/>
              </a:rPr>
              <a:t>3.</a:t>
            </a:r>
            <a:r>
              <a:rPr lang="es-ES" sz="1400" dirty="0">
                <a:latin typeface="Microsoft YaHei" panose="020B0503020204020204" pitchFamily="34" charset="-122"/>
                <a:ea typeface="Microsoft YaHei" panose="020B0503020204020204" pitchFamily="34" charset="-122"/>
              </a:rPr>
              <a:t> Durante la primera etapa de la monitoria el Departamento deberá evaluar las ubicaciones que tiene disponibles y proveer alternativas para remediar deficiencias (</a:t>
            </a:r>
            <a:r>
              <a:rPr lang="es-ES" sz="1400" b="1" dirty="0">
                <a:solidFill>
                  <a:schemeClr val="accent5"/>
                </a:solidFill>
                <a:latin typeface="Microsoft YaHei" panose="020B0503020204020204" pitchFamily="34" charset="-122"/>
                <a:ea typeface="Microsoft YaHei" panose="020B0503020204020204" pitchFamily="34" charset="-122"/>
              </a:rPr>
              <a:t>Las necesidades las identifica la escuela y la reporta al Comité de Ubicación de la ORE</a:t>
            </a:r>
            <a:r>
              <a:rPr lang="es-ES" sz="1400" dirty="0">
                <a:latin typeface="Microsoft YaHei" panose="020B0503020204020204" pitchFamily="34" charset="-122"/>
                <a:ea typeface="Microsoft YaHei" panose="020B0503020204020204" pitchFamily="34" charset="-122"/>
              </a:rPr>
              <a:t>).</a:t>
            </a:r>
            <a:endParaRPr lang="es-PR" sz="1400" dirty="0">
              <a:latin typeface="Microsoft YaHei" panose="020B0503020204020204" pitchFamily="34" charset="-122"/>
              <a:ea typeface="Microsoft YaHei" panose="020B0503020204020204" pitchFamily="34" charset="-122"/>
            </a:endParaRPr>
          </a:p>
        </p:txBody>
      </p:sp>
      <p:sp>
        <p:nvSpPr>
          <p:cNvPr id="17" name="TextBox 16">
            <a:extLst>
              <a:ext uri="{FF2B5EF4-FFF2-40B4-BE49-F238E27FC236}">
                <a16:creationId xmlns:a16="http://schemas.microsoft.com/office/drawing/2014/main" id="{343AE904-ED92-4F8E-8965-37DB9267B47A}"/>
              </a:ext>
            </a:extLst>
          </p:cNvPr>
          <p:cNvSpPr txBox="1"/>
          <p:nvPr/>
        </p:nvSpPr>
        <p:spPr>
          <a:xfrm>
            <a:off x="8093386" y="3347334"/>
            <a:ext cx="3479489" cy="2031325"/>
          </a:xfrm>
          <a:prstGeom prst="rect">
            <a:avLst/>
          </a:prstGeom>
          <a:noFill/>
        </p:spPr>
        <p:txBody>
          <a:bodyPr wrap="square">
            <a:spAutoFit/>
          </a:bodyPr>
          <a:lstStyle/>
          <a:p>
            <a:r>
              <a:rPr lang="es-ES" sz="1400" b="1" i="0" u="none" strike="noStrike" baseline="0" dirty="0">
                <a:solidFill>
                  <a:srgbClr val="000000"/>
                </a:solidFill>
                <a:latin typeface="Microsoft YaHei" panose="020B0503020204020204" pitchFamily="34" charset="-122"/>
                <a:ea typeface="Microsoft YaHei" panose="020B0503020204020204" pitchFamily="34" charset="-122"/>
              </a:rPr>
              <a:t>4.</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 De concluir que la gama de ofrecimientos de ubicaciones no es suficiente, de acuerdo al continuo de servicios, el DE presentará de inmediato un </a:t>
            </a:r>
            <a:r>
              <a:rPr lang="es-ES" sz="1400" b="1" i="0" u="none" strike="noStrike" baseline="0" dirty="0">
                <a:solidFill>
                  <a:srgbClr val="000000"/>
                </a:solidFill>
                <a:latin typeface="Microsoft YaHei" panose="020B0503020204020204" pitchFamily="34" charset="-122"/>
                <a:ea typeface="Microsoft YaHei" panose="020B0503020204020204" pitchFamily="34" charset="-122"/>
              </a:rPr>
              <a:t>plan para corregir las deficiencias </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con términos de tiempo definidos. Dicho Plan se discutirá con los representantes de la clase (</a:t>
            </a:r>
            <a:r>
              <a:rPr lang="es-ES" sz="1400" b="1" i="0" u="none" strike="noStrike" baseline="0" dirty="0">
                <a:solidFill>
                  <a:schemeClr val="accent5"/>
                </a:solidFill>
                <a:latin typeface="Microsoft YaHei" panose="020B0503020204020204" pitchFamily="34" charset="-122"/>
                <a:ea typeface="Microsoft YaHei" panose="020B0503020204020204" pitchFamily="34" charset="-122"/>
              </a:rPr>
              <a:t>Plan, acciones </a:t>
            </a:r>
            <a:r>
              <a:rPr lang="es-ES" sz="1400" b="1" i="0" u="none" strike="noStrike" baseline="0" dirty="0" err="1">
                <a:solidFill>
                  <a:schemeClr val="accent5"/>
                </a:solidFill>
                <a:latin typeface="Microsoft YaHei" panose="020B0503020204020204" pitchFamily="34" charset="-122"/>
                <a:ea typeface="Microsoft YaHei" panose="020B0503020204020204" pitchFamily="34" charset="-122"/>
              </a:rPr>
              <a:t>remediativas</a:t>
            </a:r>
            <a:r>
              <a:rPr lang="es-ES" sz="1400" b="1" i="0" u="none" strike="noStrike" baseline="0" dirty="0">
                <a:solidFill>
                  <a:schemeClr val="accent5"/>
                </a:solidFill>
                <a:latin typeface="Microsoft YaHei" panose="020B0503020204020204" pitchFamily="34" charset="-122"/>
                <a:ea typeface="Microsoft YaHei" panose="020B0503020204020204" pitchFamily="34" charset="-122"/>
              </a:rPr>
              <a:t> y evidencias</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a:t>
            </a:r>
          </a:p>
        </p:txBody>
      </p:sp>
      <p:pic>
        <p:nvPicPr>
          <p:cNvPr id="18" name="Graphic 8" descr="Schoolhouse with solid fill">
            <a:extLst>
              <a:ext uri="{FF2B5EF4-FFF2-40B4-BE49-F238E27FC236}">
                <a16:creationId xmlns:a16="http://schemas.microsoft.com/office/drawing/2014/main" id="{7456130D-4EC9-46DB-A39B-6FF90339FF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7975" y="2934502"/>
            <a:ext cx="670877" cy="670877"/>
          </a:xfrm>
          <a:prstGeom prst="rect">
            <a:avLst/>
          </a:prstGeom>
        </p:spPr>
      </p:pic>
      <p:pic>
        <p:nvPicPr>
          <p:cNvPr id="19"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33482">
            <a:off x="102621" y="5112805"/>
            <a:ext cx="2137825" cy="1917989"/>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A9132175-21B2-7444-49FA-25EA11EBA896}"/>
              </a:ext>
            </a:extLst>
          </p:cNvPr>
          <p:cNvPicPr>
            <a:picLocks noChangeAspect="1"/>
          </p:cNvPicPr>
          <p:nvPr/>
        </p:nvPicPr>
        <p:blipFill>
          <a:blip r:embed="rId6"/>
          <a:stretch>
            <a:fillRect/>
          </a:stretch>
        </p:blipFill>
        <p:spPr>
          <a:xfrm>
            <a:off x="-1" y="-404949"/>
            <a:ext cx="12911909" cy="7262949"/>
          </a:xfrm>
          <a:prstGeom prst="rect">
            <a:avLst/>
          </a:prstGeom>
        </p:spPr>
      </p:pic>
      <p:grpSp>
        <p:nvGrpSpPr>
          <p:cNvPr id="21" name="Group 20">
            <a:extLst>
              <a:ext uri="{FF2B5EF4-FFF2-40B4-BE49-F238E27FC236}">
                <a16:creationId xmlns:a16="http://schemas.microsoft.com/office/drawing/2014/main" id="{715BF5C2-6B5B-4F18-A942-28DC6B8A4B48}"/>
              </a:ext>
            </a:extLst>
          </p:cNvPr>
          <p:cNvGrpSpPr/>
          <p:nvPr/>
        </p:nvGrpSpPr>
        <p:grpSpPr>
          <a:xfrm>
            <a:off x="4819921" y="946089"/>
            <a:ext cx="4787611" cy="4658139"/>
            <a:chOff x="2931085" y="423358"/>
            <a:chExt cx="3964675" cy="3741955"/>
          </a:xfrm>
          <a:solidFill>
            <a:srgbClr val="B8F6FE"/>
          </a:solidFill>
        </p:grpSpPr>
        <p:sp>
          <p:nvSpPr>
            <p:cNvPr id="22" name="椭圆 1"/>
            <p:cNvSpPr/>
            <p:nvPr/>
          </p:nvSpPr>
          <p:spPr>
            <a:xfrm>
              <a:off x="3242425" y="773157"/>
              <a:ext cx="3315324" cy="306089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椭圆 16"/>
            <p:cNvSpPr/>
            <p:nvPr/>
          </p:nvSpPr>
          <p:spPr>
            <a:xfrm>
              <a:off x="3242425" y="763888"/>
              <a:ext cx="3315323" cy="3060891"/>
            </a:xfrm>
            <a:prstGeom prst="ellipse">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 name="椭圆 19"/>
            <p:cNvSpPr/>
            <p:nvPr/>
          </p:nvSpPr>
          <p:spPr>
            <a:xfrm>
              <a:off x="2931085" y="423358"/>
              <a:ext cx="3964675" cy="3741955"/>
            </a:xfrm>
            <a:prstGeom prst="ellipse">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 name="文本框 2"/>
            <p:cNvSpPr txBox="1"/>
            <p:nvPr/>
          </p:nvSpPr>
          <p:spPr>
            <a:xfrm>
              <a:off x="4528573" y="807445"/>
              <a:ext cx="821966" cy="815898"/>
            </a:xfrm>
            <a:prstGeom prst="rect">
              <a:avLst/>
            </a:prstGeom>
            <a:grp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6000" b="1" noProof="0" dirty="0">
                  <a:solidFill>
                    <a:schemeClr val="tx2">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IV</a:t>
              </a:r>
              <a:endParaRPr kumimoji="0" lang="zh-CN" altLang="en-US" sz="6000" b="1" i="0"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26" name="文本框 20"/>
            <p:cNvSpPr txBox="1"/>
            <p:nvPr/>
          </p:nvSpPr>
          <p:spPr>
            <a:xfrm>
              <a:off x="3267505" y="2166132"/>
              <a:ext cx="3228037" cy="461665"/>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pic>
        <p:nvPicPr>
          <p:cNvPr id="27"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6350" y="2840909"/>
            <a:ext cx="2693969" cy="2416944"/>
          </a:xfrm>
          <a:prstGeom prst="rect">
            <a:avLst/>
          </a:prstGeom>
        </p:spPr>
      </p:pic>
      <p:sp>
        <p:nvSpPr>
          <p:cNvPr id="28" name="Rectangle 27"/>
          <p:cNvSpPr/>
          <p:nvPr/>
        </p:nvSpPr>
        <p:spPr>
          <a:xfrm>
            <a:off x="6029300" y="2296939"/>
            <a:ext cx="2418956" cy="1077218"/>
          </a:xfrm>
          <a:prstGeom prst="rect">
            <a:avLst/>
          </a:prstGeom>
        </p:spPr>
        <p:txBody>
          <a:bodyPr wrap="square">
            <a:spAutoFit/>
          </a:bodyPr>
          <a:lstStyle/>
          <a:p>
            <a:pPr algn="ctr"/>
            <a:r>
              <a:rPr lang="es-PR" sz="3200" b="1" dirty="0">
                <a:solidFill>
                  <a:schemeClr val="tx2">
                    <a:lumMod val="50000"/>
                  </a:schemeClr>
                </a:solidFill>
                <a:effectLst>
                  <a:outerShdw blurRad="38100" dist="38100" dir="2700000" algn="tl">
                    <a:srgbClr val="000000">
                      <a:alpha val="43137"/>
                    </a:srgbClr>
                  </a:outerShdw>
                </a:effectLst>
              </a:rPr>
              <a:t>ANÁLISIS DE </a:t>
            </a:r>
          </a:p>
          <a:p>
            <a:pPr algn="ctr"/>
            <a:r>
              <a:rPr lang="es-PR" sz="3200" b="1" dirty="0">
                <a:solidFill>
                  <a:schemeClr val="tx2">
                    <a:lumMod val="50000"/>
                  </a:schemeClr>
                </a:solidFill>
                <a:effectLst>
                  <a:outerShdw blurRad="38100" dist="38100" dir="2700000" algn="tl">
                    <a:srgbClr val="000000">
                      <a:alpha val="43137"/>
                    </a:srgbClr>
                  </a:outerShdw>
                </a:effectLst>
              </a:rPr>
              <a:t>UBICACI</a:t>
            </a:r>
            <a:r>
              <a:rPr lang="en-US" altLang="zh-CN" sz="3200" b="1" dirty="0">
                <a:solidFill>
                  <a:schemeClr val="tx2">
                    <a:lumMod val="50000"/>
                  </a:schemeClr>
                </a:solidFill>
                <a:effectLst>
                  <a:outerShdw blurRad="38100" dist="38100" dir="2700000" algn="tl">
                    <a:srgbClr val="000000">
                      <a:alpha val="43137"/>
                    </a:srgbClr>
                  </a:outerShdw>
                </a:effectLst>
                <a:ea typeface="微软雅黑" panose="020B0503020204020204" pitchFamily="34" charset="-122"/>
              </a:rPr>
              <a:t>Ó</a:t>
            </a:r>
            <a:r>
              <a:rPr lang="es-PR" sz="3200" b="1" dirty="0">
                <a:solidFill>
                  <a:schemeClr val="tx2">
                    <a:lumMod val="50000"/>
                  </a:schemeClr>
                </a:solidFill>
                <a:effectLst>
                  <a:outerShdw blurRad="38100" dist="38100" dir="2700000" algn="tl">
                    <a:srgbClr val="000000">
                      <a:alpha val="43137"/>
                    </a:srgbClr>
                  </a:outerShdw>
                </a:effectLst>
              </a:rPr>
              <a:t>N: </a:t>
            </a:r>
          </a:p>
        </p:txBody>
      </p:sp>
      <p:sp>
        <p:nvSpPr>
          <p:cNvPr id="29" name="Rectangle 28"/>
          <p:cNvSpPr/>
          <p:nvPr/>
        </p:nvSpPr>
        <p:spPr>
          <a:xfrm>
            <a:off x="5991062" y="3572626"/>
            <a:ext cx="2448272" cy="954107"/>
          </a:xfrm>
          <a:prstGeom prst="rect">
            <a:avLst/>
          </a:prstGeom>
        </p:spPr>
        <p:txBody>
          <a:bodyPr wrap="square">
            <a:spAutoFit/>
          </a:bodyPr>
          <a:lstStyle/>
          <a:p>
            <a:pPr algn="ctr"/>
            <a:r>
              <a:rPr lang="es-PR" sz="2800" b="1" dirty="0">
                <a:solidFill>
                  <a:schemeClr val="tx2">
                    <a:lumMod val="50000"/>
                  </a:schemeClr>
                </a:solidFill>
                <a:effectLst>
                  <a:outerShdw blurRad="38100" dist="38100" dir="2700000" algn="tl">
                    <a:srgbClr val="000000">
                      <a:alpha val="43137"/>
                    </a:srgbClr>
                  </a:outerShdw>
                </a:effectLst>
              </a:rPr>
              <a:t>CRITERIOS  A</a:t>
            </a:r>
          </a:p>
          <a:p>
            <a:pPr algn="ctr"/>
            <a:r>
              <a:rPr lang="es-PR" sz="2800" b="1" dirty="0">
                <a:solidFill>
                  <a:schemeClr val="tx2">
                    <a:lumMod val="50000"/>
                  </a:schemeClr>
                </a:solidFill>
                <a:effectLst>
                  <a:outerShdw blurRad="38100" dist="38100" dir="2700000" algn="tl">
                    <a:srgbClr val="000000">
                      <a:alpha val="43137"/>
                    </a:srgbClr>
                  </a:outerShdw>
                </a:effectLst>
              </a:rPr>
              <a:t>CONSIDERAR</a:t>
            </a:r>
          </a:p>
        </p:txBody>
      </p:sp>
      <p:pic>
        <p:nvPicPr>
          <p:cNvPr id="30"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1481" y="4049381"/>
            <a:ext cx="3238767" cy="1930559"/>
          </a:xfrm>
          <a:prstGeom prst="rect">
            <a:avLst/>
          </a:prstGeom>
        </p:spPr>
      </p:pic>
      <p:sp>
        <p:nvSpPr>
          <p:cNvPr id="31" name="任意多边形 23"/>
          <p:cNvSpPr/>
          <p:nvPr/>
        </p:nvSpPr>
        <p:spPr>
          <a:xfrm flipH="1">
            <a:off x="0" y="-145255"/>
            <a:ext cx="2847975" cy="694178"/>
          </a:xfrm>
          <a:custGeom>
            <a:avLst/>
            <a:gdLst>
              <a:gd name="connsiteX0" fmla="*/ 2323883 w 2323883"/>
              <a:gd name="connsiteY0" fmla="*/ 0 h 688369"/>
              <a:gd name="connsiteX1" fmla="*/ 2034284 w 2323883"/>
              <a:gd name="connsiteY1" fmla="*/ 0 h 688369"/>
              <a:gd name="connsiteX2" fmla="*/ 719189 w 2323883"/>
              <a:gd name="connsiteY2" fmla="*/ 0 h 688369"/>
              <a:gd name="connsiteX3" fmla="*/ 344184 w 2323883"/>
              <a:gd name="connsiteY3" fmla="*/ 0 h 688369"/>
              <a:gd name="connsiteX4" fmla="*/ 0 w 2323883"/>
              <a:gd name="connsiteY4" fmla="*/ 344185 h 688369"/>
              <a:gd name="connsiteX5" fmla="*/ 344184 w 2323883"/>
              <a:gd name="connsiteY5" fmla="*/ 688369 h 688369"/>
              <a:gd name="connsiteX6" fmla="*/ 719189 w 2323883"/>
              <a:gd name="connsiteY6" fmla="*/ 688369 h 688369"/>
              <a:gd name="connsiteX7" fmla="*/ 2034284 w 2323883"/>
              <a:gd name="connsiteY7" fmla="*/ 688369 h 688369"/>
              <a:gd name="connsiteX8" fmla="*/ 2323883 w 2323883"/>
              <a:gd name="connsiteY8" fmla="*/ 688369 h 6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83" h="688369">
                <a:moveTo>
                  <a:pt x="2323883" y="0"/>
                </a:moveTo>
                <a:lnTo>
                  <a:pt x="2034284" y="0"/>
                </a:lnTo>
                <a:lnTo>
                  <a:pt x="719189" y="0"/>
                </a:lnTo>
                <a:lnTo>
                  <a:pt x="344184" y="0"/>
                </a:lnTo>
                <a:lnTo>
                  <a:pt x="0" y="344185"/>
                </a:lnTo>
                <a:lnTo>
                  <a:pt x="344184" y="688369"/>
                </a:lnTo>
                <a:lnTo>
                  <a:pt x="719189" y="688369"/>
                </a:lnTo>
                <a:lnTo>
                  <a:pt x="2034284" y="688369"/>
                </a:lnTo>
                <a:lnTo>
                  <a:pt x="2323883" y="688369"/>
                </a:lnTo>
                <a:close/>
              </a:path>
            </a:pathLst>
          </a:custGeom>
          <a:solidFill>
            <a:srgbClr val="DBCA24"/>
          </a:solidFill>
          <a:ln/>
        </p:spPr>
        <p:style>
          <a:lnRef idx="0">
            <a:schemeClr val="accent4"/>
          </a:lnRef>
          <a:fillRef idx="3">
            <a:schemeClr val="accent4"/>
          </a:fillRef>
          <a:effectRef idx="3">
            <a:schemeClr val="accent4"/>
          </a:effectRef>
          <a:fontRef idx="minor">
            <a:schemeClr val="lt1"/>
          </a:fontRef>
        </p:style>
        <p:txBody>
          <a:bodyPr lIns="0" rIns="216000" bIns="0" anchor="ctr"/>
          <a:lstStyle/>
          <a:p>
            <a:pPr lvl="0" algn="ctr">
              <a:defRPr/>
            </a:pPr>
            <a:r>
              <a:rPr lang="en-US" altLang="zh-CN" sz="3200" b="1"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TEMA</a:t>
            </a:r>
            <a:endParaRPr kumimoji="0" lang="zh-CN" alt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038652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F061DFCD-B75B-9B5A-57F5-54E55CA82FDD}"/>
              </a:ext>
            </a:extLst>
          </p:cNvPr>
          <p:cNvPicPr>
            <a:picLocks noChangeAspect="1"/>
          </p:cNvPicPr>
          <p:nvPr/>
        </p:nvPicPr>
        <p:blipFill>
          <a:blip r:embed="rId2"/>
          <a:stretch>
            <a:fillRect/>
          </a:stretch>
        </p:blipFill>
        <p:spPr>
          <a:xfrm>
            <a:off x="0" y="0"/>
            <a:ext cx="13051246" cy="7341326"/>
          </a:xfrm>
          <a:prstGeom prst="rect">
            <a:avLst/>
          </a:prstGeom>
        </p:spPr>
      </p:pic>
      <p:sp>
        <p:nvSpPr>
          <p:cNvPr id="28" name="Title 1">
            <a:extLst>
              <a:ext uri="{FF2B5EF4-FFF2-40B4-BE49-F238E27FC236}">
                <a16:creationId xmlns:a16="http://schemas.microsoft.com/office/drawing/2014/main" id="{188CB1C0-A792-4E8F-B125-6B52AA9D9638}"/>
              </a:ext>
            </a:extLst>
          </p:cNvPr>
          <p:cNvSpPr txBox="1">
            <a:spLocks/>
          </p:cNvSpPr>
          <p:nvPr/>
        </p:nvSpPr>
        <p:spPr>
          <a:xfrm>
            <a:off x="491900" y="272156"/>
            <a:ext cx="10715326" cy="754978"/>
          </a:xfrm>
          <a:prstGeom prst="rect">
            <a:avLst/>
          </a:prstGeom>
          <a:solidFill>
            <a:srgbClr val="B8F6FE"/>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tx2">
                    <a:lumMod val="50000"/>
                  </a:schemeClr>
                </a:solidFill>
                <a:latin typeface="Arial" panose="020B0604020202020204" pitchFamily="34" charset="0"/>
                <a:cs typeface="Arial" panose="020B0604020202020204" pitchFamily="34" charset="0"/>
              </a:rPr>
              <a:t>ANÁLISIS DE ALTERNATIVAS DE UBICACIÓN</a:t>
            </a:r>
            <a:endParaRPr lang="en-US" sz="2700" i="1" dirty="0">
              <a:solidFill>
                <a:schemeClr val="tx2">
                  <a:lumMod val="50000"/>
                </a:schemeClr>
              </a:solidFill>
              <a:latin typeface="Arial" panose="020B0604020202020204" pitchFamily="34" charset="0"/>
              <a:cs typeface="Arial" panose="020B0604020202020204" pitchFamily="34" charset="0"/>
            </a:endParaRPr>
          </a:p>
        </p:txBody>
      </p:sp>
      <p:graphicFrame>
        <p:nvGraphicFramePr>
          <p:cNvPr id="2" name="Content Placeholder 3">
            <a:extLst>
              <a:ext uri="{FF2B5EF4-FFF2-40B4-BE49-F238E27FC236}">
                <a16:creationId xmlns:a16="http://schemas.microsoft.com/office/drawing/2014/main" id="{B860708D-3769-97C7-AA52-55589F46701E}"/>
              </a:ext>
            </a:extLst>
          </p:cNvPr>
          <p:cNvGraphicFramePr>
            <a:graphicFrameLocks/>
          </p:cNvGraphicFramePr>
          <p:nvPr>
            <p:extLst>
              <p:ext uri="{D42A27DB-BD31-4B8C-83A1-F6EECF244321}">
                <p14:modId xmlns:p14="http://schemas.microsoft.com/office/powerpoint/2010/main" val="34990451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9F0D2793-7BC1-9B38-B42F-2291EBC67B2A}"/>
              </a:ext>
            </a:extLst>
          </p:cNvPr>
          <p:cNvSpPr/>
          <p:nvPr/>
        </p:nvSpPr>
        <p:spPr>
          <a:xfrm>
            <a:off x="3642049" y="1261190"/>
            <a:ext cx="1730240" cy="2056468"/>
          </a:xfrm>
          <a:prstGeom prst="rect">
            <a:avLst/>
          </a:prstGeom>
          <a:solidFill>
            <a:srgbClr val="F1B5C8"/>
          </a:solidFill>
        </p:spPr>
        <p:style>
          <a:lnRef idx="2">
            <a:schemeClr val="accent1"/>
          </a:lnRef>
          <a:fillRef idx="1">
            <a:schemeClr val="lt1"/>
          </a:fillRef>
          <a:effectRef idx="0">
            <a:schemeClr val="accent1"/>
          </a:effectRef>
          <a:fontRef idx="minor">
            <a:schemeClr val="dk1"/>
          </a:fontRef>
        </p:style>
        <p:txBody>
          <a:bodyPr rtlCol="0" anchor="ctr"/>
          <a:lstStyle/>
          <a:p>
            <a:r>
              <a:rPr lang="es-PR" sz="1200" dirty="0">
                <a:solidFill>
                  <a:schemeClr val="tx2">
                    <a:lumMod val="50000"/>
                  </a:schemeClr>
                </a:solidFill>
                <a:latin typeface="Times New Roman" panose="02020603050405020304" pitchFamily="18" charset="0"/>
                <a:cs typeface="Times New Roman" panose="02020603050405020304" pitchFamily="18" charset="0"/>
              </a:rPr>
              <a:t>Educación diferenciada</a:t>
            </a:r>
          </a:p>
          <a:p>
            <a:r>
              <a:rPr lang="es-PR" sz="1200" dirty="0">
                <a:solidFill>
                  <a:schemeClr val="tx2">
                    <a:lumMod val="50000"/>
                  </a:schemeClr>
                </a:solidFill>
                <a:latin typeface="Times New Roman" panose="02020603050405020304" pitchFamily="18" charset="0"/>
                <a:cs typeface="Times New Roman" panose="02020603050405020304" pitchFamily="18" charset="0"/>
              </a:rPr>
              <a:t>Estrategias educativas</a:t>
            </a:r>
          </a:p>
          <a:p>
            <a:r>
              <a:rPr lang="es-PR" sz="1200" dirty="0">
                <a:solidFill>
                  <a:schemeClr val="tx2">
                    <a:lumMod val="50000"/>
                  </a:schemeClr>
                </a:solidFill>
                <a:latin typeface="Times New Roman" panose="02020603050405020304" pitchFamily="18" charset="0"/>
                <a:cs typeface="Times New Roman" panose="02020603050405020304" pitchFamily="18" charset="0"/>
              </a:rPr>
              <a:t>Acomodos razonables</a:t>
            </a:r>
          </a:p>
          <a:p>
            <a:r>
              <a:rPr lang="es-PR" sz="1200" dirty="0">
                <a:solidFill>
                  <a:schemeClr val="tx2">
                    <a:lumMod val="50000"/>
                  </a:schemeClr>
                </a:solidFill>
                <a:latin typeface="Times New Roman" panose="02020603050405020304" pitchFamily="18" charset="0"/>
                <a:cs typeface="Times New Roman" panose="02020603050405020304" pitchFamily="18" charset="0"/>
              </a:rPr>
              <a:t>Modificación de conducta</a:t>
            </a:r>
          </a:p>
          <a:p>
            <a:r>
              <a:rPr lang="es-PR" sz="1200" dirty="0">
                <a:solidFill>
                  <a:schemeClr val="tx2">
                    <a:lumMod val="50000"/>
                  </a:schemeClr>
                </a:solidFill>
                <a:latin typeface="Times New Roman" panose="02020603050405020304" pitchFamily="18" charset="0"/>
                <a:cs typeface="Times New Roman" panose="02020603050405020304" pitchFamily="18" charset="0"/>
              </a:rPr>
              <a:t>Equipo multidisciplinario</a:t>
            </a:r>
          </a:p>
          <a:p>
            <a:r>
              <a:rPr lang="es-PR" sz="1200" dirty="0">
                <a:latin typeface="Times New Roman"/>
                <a:cs typeface="Times New Roman"/>
              </a:rPr>
              <a:t>Consejería escolar </a:t>
            </a:r>
            <a:r>
              <a:rPr lang="es-PR" sz="1200" spc="5" dirty="0">
                <a:latin typeface="Times New Roman"/>
                <a:cs typeface="Times New Roman"/>
              </a:rPr>
              <a:t> </a:t>
            </a:r>
            <a:r>
              <a:rPr lang="es-PR" sz="1200" spc="-10" dirty="0">
                <a:latin typeface="Times New Roman"/>
                <a:cs typeface="Times New Roman"/>
              </a:rPr>
              <a:t>Trabajo</a:t>
            </a:r>
            <a:r>
              <a:rPr lang="es-PR" sz="1200" spc="-40" dirty="0">
                <a:latin typeface="Times New Roman"/>
                <a:cs typeface="Times New Roman"/>
              </a:rPr>
              <a:t> </a:t>
            </a:r>
            <a:r>
              <a:rPr lang="es-PR" sz="1200" dirty="0">
                <a:latin typeface="Times New Roman"/>
                <a:cs typeface="Times New Roman"/>
              </a:rPr>
              <a:t>Social</a:t>
            </a:r>
          </a:p>
          <a:p>
            <a:pPr algn="ctr"/>
            <a:endParaRPr lang="es-PR" dirty="0"/>
          </a:p>
        </p:txBody>
      </p:sp>
      <p:sp>
        <p:nvSpPr>
          <p:cNvPr id="10" name="Rectangle 9">
            <a:extLst>
              <a:ext uri="{FF2B5EF4-FFF2-40B4-BE49-F238E27FC236}">
                <a16:creationId xmlns:a16="http://schemas.microsoft.com/office/drawing/2014/main" id="{9E5364B5-1D9E-4BC4-A417-94397593EDAC}"/>
              </a:ext>
            </a:extLst>
          </p:cNvPr>
          <p:cNvSpPr/>
          <p:nvPr/>
        </p:nvSpPr>
        <p:spPr>
          <a:xfrm>
            <a:off x="6096000" y="1299290"/>
            <a:ext cx="2106968" cy="2056468"/>
          </a:xfrm>
          <a:prstGeom prst="rect">
            <a:avLst/>
          </a:prstGeom>
          <a:solidFill>
            <a:srgbClr val="B9FDB9"/>
          </a:solidFill>
        </p:spPr>
        <p:style>
          <a:lnRef idx="2">
            <a:schemeClr val="accent1"/>
          </a:lnRef>
          <a:fillRef idx="1">
            <a:schemeClr val="lt1"/>
          </a:fillRef>
          <a:effectRef idx="0">
            <a:schemeClr val="accent1"/>
          </a:effectRef>
          <a:fontRef idx="minor">
            <a:schemeClr val="dk1"/>
          </a:fontRef>
        </p:style>
        <p:txBody>
          <a:bodyPr rtlCol="0" anchor="ctr"/>
          <a:lstStyle/>
          <a:p>
            <a:pPr marL="12700" marR="954405">
              <a:lnSpc>
                <a:spcPct val="100000"/>
              </a:lnSpc>
            </a:pPr>
            <a:r>
              <a:rPr lang="es-PR" sz="1200" spc="-75" dirty="0">
                <a:latin typeface="Times New Roman"/>
                <a:cs typeface="Times New Roman"/>
              </a:rPr>
              <a:t>T</a:t>
            </a:r>
            <a:r>
              <a:rPr lang="es-PR" sz="1200" dirty="0">
                <a:latin typeface="Times New Roman"/>
                <a:cs typeface="Times New Roman"/>
              </a:rPr>
              <a:t>rans</a:t>
            </a:r>
            <a:r>
              <a:rPr lang="es-PR" sz="1200" spc="5" dirty="0">
                <a:latin typeface="Times New Roman"/>
                <a:cs typeface="Times New Roman"/>
              </a:rPr>
              <a:t>p</a:t>
            </a:r>
            <a:r>
              <a:rPr lang="es-PR" sz="1200" dirty="0">
                <a:latin typeface="Times New Roman"/>
                <a:cs typeface="Times New Roman"/>
              </a:rPr>
              <a:t>or</a:t>
            </a:r>
            <a:r>
              <a:rPr lang="es-PR" sz="1200" spc="-10" dirty="0">
                <a:latin typeface="Times New Roman"/>
                <a:cs typeface="Times New Roman"/>
              </a:rPr>
              <a:t>t</a:t>
            </a:r>
            <a:r>
              <a:rPr lang="es-PR" sz="1200" dirty="0">
                <a:latin typeface="Times New Roman"/>
                <a:cs typeface="Times New Roman"/>
              </a:rPr>
              <a:t>ación</a:t>
            </a:r>
          </a:p>
          <a:p>
            <a:pPr marL="12700" marR="954405">
              <a:lnSpc>
                <a:spcPct val="100000"/>
              </a:lnSpc>
            </a:pPr>
            <a:r>
              <a:rPr lang="es-PR" sz="1400" spc="-15" dirty="0">
                <a:latin typeface="Times New Roman"/>
                <a:cs typeface="Times New Roman"/>
              </a:rPr>
              <a:t>T</a:t>
            </a:r>
            <a:r>
              <a:rPr lang="es-PR" sz="1400" spc="-20" dirty="0">
                <a:latin typeface="Times New Roman"/>
                <a:cs typeface="Times New Roman"/>
              </a:rPr>
              <a:t>erapias </a:t>
            </a:r>
            <a:r>
              <a:rPr lang="es-PR" sz="1400" spc="-5" dirty="0">
                <a:latin typeface="Times New Roman"/>
                <a:cs typeface="Times New Roman"/>
              </a:rPr>
              <a:t>Intérprete</a:t>
            </a:r>
            <a:endParaRPr lang="es-PR" sz="1400" dirty="0">
              <a:latin typeface="Times New Roman"/>
              <a:cs typeface="Times New Roman"/>
            </a:endParaRPr>
          </a:p>
          <a:p>
            <a:r>
              <a:rPr lang="es-PR" sz="1400" dirty="0">
                <a:latin typeface="Times New Roman"/>
                <a:cs typeface="Times New Roman"/>
              </a:rPr>
              <a:t>Orientación</a:t>
            </a:r>
            <a:r>
              <a:rPr lang="es-PR" sz="1400" spc="-65" dirty="0">
                <a:latin typeface="Times New Roman"/>
                <a:cs typeface="Times New Roman"/>
              </a:rPr>
              <a:t> </a:t>
            </a:r>
            <a:r>
              <a:rPr lang="es-PR" sz="1400" dirty="0">
                <a:latin typeface="Times New Roman"/>
                <a:cs typeface="Times New Roman"/>
              </a:rPr>
              <a:t>y</a:t>
            </a:r>
            <a:r>
              <a:rPr lang="es-PR" sz="1400" spc="-35" dirty="0">
                <a:latin typeface="Times New Roman"/>
                <a:cs typeface="Times New Roman"/>
              </a:rPr>
              <a:t> </a:t>
            </a:r>
            <a:r>
              <a:rPr lang="es-PR" sz="1400" spc="-5" dirty="0">
                <a:latin typeface="Times New Roman"/>
                <a:cs typeface="Times New Roman"/>
              </a:rPr>
              <a:t>movilidad</a:t>
            </a:r>
          </a:p>
          <a:p>
            <a:r>
              <a:rPr lang="es-PR" sz="1400" spc="-5" dirty="0">
                <a:latin typeface="Times New Roman"/>
                <a:cs typeface="Times New Roman"/>
              </a:rPr>
              <a:t>Acomodos razonables</a:t>
            </a:r>
          </a:p>
          <a:p>
            <a:r>
              <a:rPr lang="es-PR" sz="1400" spc="-5" dirty="0">
                <a:latin typeface="Times New Roman"/>
                <a:cs typeface="Times New Roman"/>
              </a:rPr>
              <a:t>Intervenciones con TS y/o Consejero Escolar</a:t>
            </a:r>
          </a:p>
        </p:txBody>
      </p:sp>
      <p:sp>
        <p:nvSpPr>
          <p:cNvPr id="13" name="Rectangle 12">
            <a:extLst>
              <a:ext uri="{FF2B5EF4-FFF2-40B4-BE49-F238E27FC236}">
                <a16:creationId xmlns:a16="http://schemas.microsoft.com/office/drawing/2014/main" id="{0A8A2BC2-F61F-9A88-7C96-0F88DC5C23B0}"/>
              </a:ext>
            </a:extLst>
          </p:cNvPr>
          <p:cNvSpPr/>
          <p:nvPr/>
        </p:nvSpPr>
        <p:spPr>
          <a:xfrm>
            <a:off x="8780016" y="1311345"/>
            <a:ext cx="2573784" cy="2056467"/>
          </a:xfrm>
          <a:prstGeom prst="rect">
            <a:avLst/>
          </a:prstGeom>
          <a:solidFill>
            <a:srgbClr val="FF99FF"/>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PR" sz="1400" spc="-5" dirty="0">
                <a:latin typeface="Times New Roman"/>
                <a:cs typeface="Times New Roman"/>
              </a:rPr>
              <a:t>Maestro </a:t>
            </a:r>
            <a:r>
              <a:rPr lang="es-PR" sz="1400" dirty="0">
                <a:latin typeface="Times New Roman"/>
                <a:cs typeface="Times New Roman"/>
              </a:rPr>
              <a:t>recurso </a:t>
            </a:r>
            <a:r>
              <a:rPr lang="es-PR" sz="1400" spc="5" dirty="0">
                <a:latin typeface="Times New Roman"/>
                <a:cs typeface="Times New Roman"/>
              </a:rPr>
              <a:t> </a:t>
            </a:r>
          </a:p>
          <a:p>
            <a:pPr algn="ctr"/>
            <a:r>
              <a:rPr lang="es-PR" sz="1400" dirty="0">
                <a:latin typeface="Times New Roman"/>
                <a:cs typeface="Times New Roman"/>
              </a:rPr>
              <a:t>Asistencia</a:t>
            </a:r>
            <a:r>
              <a:rPr lang="es-PR" sz="1400" spc="-120" dirty="0">
                <a:latin typeface="Times New Roman"/>
                <a:cs typeface="Times New Roman"/>
              </a:rPr>
              <a:t> </a:t>
            </a:r>
            <a:r>
              <a:rPr lang="es-PR" sz="1400" dirty="0">
                <a:latin typeface="Times New Roman"/>
                <a:cs typeface="Times New Roman"/>
              </a:rPr>
              <a:t>tecnológica </a:t>
            </a:r>
          </a:p>
          <a:p>
            <a:pPr algn="ctr"/>
            <a:r>
              <a:rPr lang="es-PR" sz="1400" spc="-484" dirty="0">
                <a:latin typeface="Times New Roman"/>
                <a:cs typeface="Times New Roman"/>
              </a:rPr>
              <a:t> </a:t>
            </a:r>
            <a:r>
              <a:rPr lang="es-PR" sz="1400" dirty="0">
                <a:latin typeface="Times New Roman"/>
                <a:cs typeface="Times New Roman"/>
              </a:rPr>
              <a:t>Asistentes</a:t>
            </a:r>
            <a:r>
              <a:rPr lang="es-PR" sz="1400" spc="-60" dirty="0">
                <a:latin typeface="Times New Roman"/>
                <a:cs typeface="Times New Roman"/>
              </a:rPr>
              <a:t> </a:t>
            </a:r>
            <a:r>
              <a:rPr lang="es-PR" sz="1400" dirty="0">
                <a:latin typeface="Times New Roman"/>
                <a:cs typeface="Times New Roman"/>
              </a:rPr>
              <a:t>de</a:t>
            </a:r>
            <a:r>
              <a:rPr lang="es-PR" sz="1400" spc="-35" dirty="0">
                <a:latin typeface="Times New Roman"/>
                <a:cs typeface="Times New Roman"/>
              </a:rPr>
              <a:t> </a:t>
            </a:r>
            <a:r>
              <a:rPr lang="es-PR" sz="1400" dirty="0">
                <a:latin typeface="Times New Roman"/>
                <a:cs typeface="Times New Roman"/>
              </a:rPr>
              <a:t>servicio</a:t>
            </a:r>
          </a:p>
          <a:p>
            <a:pPr algn="ctr"/>
            <a:r>
              <a:rPr lang="es-PR" sz="1400" dirty="0">
                <a:latin typeface="Times New Roman"/>
                <a:cs typeface="Times New Roman"/>
              </a:rPr>
              <a:t>Educación física adaptada</a:t>
            </a:r>
          </a:p>
          <a:p>
            <a:pPr algn="ctr"/>
            <a:r>
              <a:rPr lang="es-PR" sz="1400" dirty="0">
                <a:latin typeface="Times New Roman"/>
                <a:cs typeface="Times New Roman"/>
              </a:rPr>
              <a:t>Maestros impedimentos visuales</a:t>
            </a:r>
          </a:p>
          <a:p>
            <a:pPr algn="ctr"/>
            <a:r>
              <a:rPr lang="es-PR" sz="1400" dirty="0">
                <a:latin typeface="Times New Roman"/>
                <a:cs typeface="Times New Roman"/>
              </a:rPr>
              <a:t>Maestros impedimentos auditivos</a:t>
            </a:r>
          </a:p>
          <a:p>
            <a:pPr algn="ctr"/>
            <a:endParaRPr lang="es-PR" dirty="0"/>
          </a:p>
        </p:txBody>
      </p:sp>
      <p:sp>
        <p:nvSpPr>
          <p:cNvPr id="15" name="Rectangle 14">
            <a:extLst>
              <a:ext uri="{FF2B5EF4-FFF2-40B4-BE49-F238E27FC236}">
                <a16:creationId xmlns:a16="http://schemas.microsoft.com/office/drawing/2014/main" id="{BA7CAE59-FD8D-2750-FD51-C856ABBF4FEF}"/>
              </a:ext>
            </a:extLst>
          </p:cNvPr>
          <p:cNvSpPr/>
          <p:nvPr/>
        </p:nvSpPr>
        <p:spPr>
          <a:xfrm>
            <a:off x="3978613" y="5138275"/>
            <a:ext cx="7375187" cy="923278"/>
          </a:xfrm>
          <a:prstGeom prst="rect">
            <a:avLst/>
          </a:prstGeom>
          <a:solidFill>
            <a:srgbClr val="B8F6FE"/>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PR" sz="3600" b="1" spc="-5" dirty="0">
                <a:latin typeface="Times New Roman"/>
                <a:cs typeface="Times New Roman"/>
              </a:rPr>
              <a:t>Continúa</a:t>
            </a:r>
            <a:r>
              <a:rPr lang="es-PR" sz="3600" b="1" spc="5" dirty="0">
                <a:latin typeface="Times New Roman"/>
                <a:cs typeface="Times New Roman"/>
              </a:rPr>
              <a:t> </a:t>
            </a:r>
            <a:r>
              <a:rPr lang="es-PR" sz="3600" b="1" spc="-5" dirty="0">
                <a:latin typeface="Times New Roman"/>
                <a:cs typeface="Times New Roman"/>
              </a:rPr>
              <a:t>en</a:t>
            </a:r>
            <a:r>
              <a:rPr lang="es-PR" sz="3600" b="1" spc="-10" dirty="0">
                <a:latin typeface="Times New Roman"/>
                <a:cs typeface="Times New Roman"/>
              </a:rPr>
              <a:t> el </a:t>
            </a:r>
            <a:r>
              <a:rPr lang="es-PR" sz="3600" b="1" spc="-5" dirty="0">
                <a:latin typeface="Times New Roman"/>
                <a:cs typeface="Times New Roman"/>
              </a:rPr>
              <a:t>currículo</a:t>
            </a:r>
            <a:r>
              <a:rPr lang="es-PR" sz="3600" b="1" spc="10" dirty="0">
                <a:latin typeface="Times New Roman"/>
                <a:cs typeface="Times New Roman"/>
              </a:rPr>
              <a:t> </a:t>
            </a:r>
            <a:r>
              <a:rPr lang="es-PR" sz="3600" b="1" spc="-5" dirty="0">
                <a:latin typeface="Times New Roman"/>
                <a:cs typeface="Times New Roman"/>
              </a:rPr>
              <a:t>general</a:t>
            </a:r>
            <a:endParaRPr lang="es-PR" sz="3600" dirty="0">
              <a:latin typeface="Times New Roman"/>
              <a:cs typeface="Times New Roman"/>
            </a:endParaRPr>
          </a:p>
          <a:p>
            <a:pPr algn="ctr"/>
            <a:endParaRPr lang="es-PR" dirty="0"/>
          </a:p>
        </p:txBody>
      </p:sp>
    </p:spTree>
    <p:extLst>
      <p:ext uri="{BB962C8B-B14F-4D97-AF65-F5344CB8AC3E}">
        <p14:creationId xmlns:p14="http://schemas.microsoft.com/office/powerpoint/2010/main" val="1584386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10C105-D5C9-92EC-C6E5-4CDE9F79FFB0}"/>
              </a:ext>
            </a:extLst>
          </p:cNvPr>
          <p:cNvPicPr>
            <a:picLocks noChangeAspect="1"/>
          </p:cNvPicPr>
          <p:nvPr/>
        </p:nvPicPr>
        <p:blipFill>
          <a:blip r:embed="rId2"/>
          <a:stretch>
            <a:fillRect/>
          </a:stretch>
        </p:blipFill>
        <p:spPr>
          <a:xfrm>
            <a:off x="387833" y="0"/>
            <a:ext cx="12305654" cy="6921930"/>
          </a:xfrm>
          <a:prstGeom prst="rect">
            <a:avLst/>
          </a:prstGeom>
          <a:solidFill>
            <a:srgbClr val="EAFD8B"/>
          </a:solidFill>
        </p:spPr>
      </p:pic>
      <p:sp>
        <p:nvSpPr>
          <p:cNvPr id="7" name="TextBox 6">
            <a:extLst>
              <a:ext uri="{FF2B5EF4-FFF2-40B4-BE49-F238E27FC236}">
                <a16:creationId xmlns:a16="http://schemas.microsoft.com/office/drawing/2014/main" id="{47E5A49B-4CD8-419E-A239-8102B1D28684}"/>
              </a:ext>
            </a:extLst>
          </p:cNvPr>
          <p:cNvSpPr txBox="1"/>
          <p:nvPr/>
        </p:nvSpPr>
        <p:spPr>
          <a:xfrm>
            <a:off x="1186010" y="289352"/>
            <a:ext cx="7808067" cy="923330"/>
          </a:xfrm>
          <a:prstGeom prst="rect">
            <a:avLst/>
          </a:prstGeom>
          <a:solidFill>
            <a:srgbClr val="B8F6FE"/>
          </a:solidFill>
        </p:spPr>
        <p:txBody>
          <a:bodyPr wrap="square" rtlCol="0">
            <a:spAutoFit/>
          </a:bodyPr>
          <a:lstStyle/>
          <a:p>
            <a:pPr algn="ctr"/>
            <a:r>
              <a:rPr lang="es-ES_tradnl" b="1">
                <a:solidFill>
                  <a:schemeClr val="tx2">
                    <a:lumMod val="50000"/>
                  </a:schemeClr>
                </a:solidFill>
              </a:rPr>
              <a:t>IDEA establece que toda decisión que se tome sobre los servicios, debe estar basada en más de un instrumento.  La categoría de la discapacidad, por sí sola, no determina los servicios que recibirá el estudiante.</a:t>
            </a:r>
          </a:p>
        </p:txBody>
      </p:sp>
      <p:cxnSp>
        <p:nvCxnSpPr>
          <p:cNvPr id="8" name="Elbow Connector 25">
            <a:extLst>
              <a:ext uri="{FF2B5EF4-FFF2-40B4-BE49-F238E27FC236}">
                <a16:creationId xmlns:a16="http://schemas.microsoft.com/office/drawing/2014/main" id="{F63CCF73-E6E2-4E46-93F6-7D285CA7E7D8}"/>
              </a:ext>
            </a:extLst>
          </p:cNvPr>
          <p:cNvCxnSpPr/>
          <p:nvPr/>
        </p:nvCxnSpPr>
        <p:spPr>
          <a:xfrm>
            <a:off x="256531" y="418011"/>
            <a:ext cx="929480" cy="456116"/>
          </a:xfrm>
          <a:prstGeom prst="bentConnector3">
            <a:avLst>
              <a:gd name="adj1" fmla="val 50000"/>
            </a:avLst>
          </a:prstGeom>
          <a:ln w="57150">
            <a:solidFill>
              <a:srgbClr val="573A32"/>
            </a:solidFill>
            <a:tailEnd type="triangle"/>
          </a:ln>
        </p:spPr>
        <p:style>
          <a:lnRef idx="1">
            <a:schemeClr val="accent1"/>
          </a:lnRef>
          <a:fillRef idx="0">
            <a:schemeClr val="accent1"/>
          </a:fillRef>
          <a:effectRef idx="0">
            <a:schemeClr val="accent1"/>
          </a:effectRef>
          <a:fontRef idx="minor">
            <a:schemeClr val="tx1"/>
          </a:fontRef>
        </p:style>
      </p:cxnSp>
      <p:sp>
        <p:nvSpPr>
          <p:cNvPr id="11" name="Shape 10"/>
          <p:cNvSpPr/>
          <p:nvPr/>
        </p:nvSpPr>
        <p:spPr>
          <a:xfrm>
            <a:off x="7973549" y="1744136"/>
            <a:ext cx="2904268" cy="2716573"/>
          </a:xfrm>
          <a:prstGeom prst="funnel">
            <a:avLst/>
          </a:prstGeom>
          <a:ln w="57150">
            <a:solidFill>
              <a:srgbClr val="002060"/>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2" name="Flowchart: Connector 11">
            <a:extLst>
              <a:ext uri="{FF2B5EF4-FFF2-40B4-BE49-F238E27FC236}">
                <a16:creationId xmlns:a16="http://schemas.microsoft.com/office/drawing/2014/main" id="{F93EF63F-4F17-475F-9C2E-33475258873B}"/>
              </a:ext>
            </a:extLst>
          </p:cNvPr>
          <p:cNvSpPr/>
          <p:nvPr/>
        </p:nvSpPr>
        <p:spPr>
          <a:xfrm>
            <a:off x="8378333" y="915888"/>
            <a:ext cx="2006638" cy="1971001"/>
          </a:xfrm>
          <a:prstGeom prst="flowChartConnector">
            <a:avLst/>
          </a:prstGeom>
          <a:solidFill>
            <a:srgbClr val="00FFFF"/>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a:solidFill>
                  <a:schemeClr val="tx1"/>
                </a:solidFill>
                <a:effectLst>
                  <a:outerShdw blurRad="38100" dist="38100" dir="2700000" algn="tl">
                    <a:srgbClr val="000000">
                      <a:alpha val="43137"/>
                    </a:srgbClr>
                  </a:outerShdw>
                </a:effectLst>
              </a:rPr>
              <a:t>NIVEL DE FUNCIO-NAMIENTO</a:t>
            </a:r>
          </a:p>
        </p:txBody>
      </p:sp>
      <p:sp>
        <p:nvSpPr>
          <p:cNvPr id="13" name="Down Arrow 12"/>
          <p:cNvSpPr/>
          <p:nvPr/>
        </p:nvSpPr>
        <p:spPr>
          <a:xfrm>
            <a:off x="8994078" y="4564420"/>
            <a:ext cx="670645" cy="629106"/>
          </a:xfrm>
          <a:prstGeom prst="downArrow">
            <a:avLst/>
          </a:prstGeom>
          <a:solidFill>
            <a:srgbClr val="663300"/>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9B85CFF1-A5D2-455F-8413-9277A4E737AC}"/>
              </a:ext>
            </a:extLst>
          </p:cNvPr>
          <p:cNvSpPr txBox="1"/>
          <p:nvPr/>
        </p:nvSpPr>
        <p:spPr>
          <a:xfrm>
            <a:off x="7432766" y="5128211"/>
            <a:ext cx="3445051" cy="1384995"/>
          </a:xfrm>
          <a:prstGeom prst="rect">
            <a:avLst/>
          </a:prstGeom>
          <a:noFill/>
        </p:spPr>
        <p:txBody>
          <a:bodyPr wrap="square">
            <a:spAutoFit/>
          </a:bodyPr>
          <a:lstStyle/>
          <a:p>
            <a:pPr lvl="0" algn="ctr"/>
            <a:r>
              <a:rPr lang="es-ES_tradnl" sz="2400" b="1">
                <a:solidFill>
                  <a:srgbClr val="663300"/>
                </a:solidFill>
              </a:rPr>
              <a:t>Alternativa de ubicación:</a:t>
            </a:r>
          </a:p>
          <a:p>
            <a:pPr lvl="0" algn="ctr"/>
            <a:r>
              <a:rPr lang="es-ES_tradnl" sz="2000" b="1" i="1">
                <a:solidFill>
                  <a:srgbClr val="663300"/>
                </a:solidFill>
              </a:rPr>
              <a:t>Salón Especial a Tiempo Completo y</a:t>
            </a:r>
          </a:p>
          <a:p>
            <a:pPr lvl="0" algn="ctr"/>
            <a:r>
              <a:rPr lang="es-ES_tradnl" sz="2000" b="1" i="1">
                <a:solidFill>
                  <a:srgbClr val="663300"/>
                </a:solidFill>
              </a:rPr>
              <a:t>Ruta de Graduación</a:t>
            </a:r>
          </a:p>
        </p:txBody>
      </p:sp>
      <p:grpSp>
        <p:nvGrpSpPr>
          <p:cNvPr id="15" name="Group 14"/>
          <p:cNvGrpSpPr/>
          <p:nvPr/>
        </p:nvGrpSpPr>
        <p:grpSpPr>
          <a:xfrm>
            <a:off x="5212081" y="4460709"/>
            <a:ext cx="2220686" cy="1979279"/>
            <a:chOff x="3341671" y="2777917"/>
            <a:chExt cx="1696655" cy="1514216"/>
          </a:xfrm>
          <a:solidFill>
            <a:schemeClr val="accent4">
              <a:lumMod val="20000"/>
              <a:lumOff val="80000"/>
            </a:schemeClr>
          </a:solidFill>
        </p:grpSpPr>
        <p:sp>
          <p:nvSpPr>
            <p:cNvPr id="16" name="Oval 15"/>
            <p:cNvSpPr/>
            <p:nvPr/>
          </p:nvSpPr>
          <p:spPr>
            <a:xfrm>
              <a:off x="3341671" y="2777917"/>
              <a:ext cx="1696655" cy="1514216"/>
            </a:xfrm>
            <a:prstGeom prst="ellipse">
              <a:avLst/>
            </a:prstGeom>
            <a:grpFill/>
            <a:ln>
              <a:solidFill>
                <a:srgbClr val="663300"/>
              </a:solidFill>
            </a:ln>
          </p:spPr>
          <p:style>
            <a:lnRef idx="1">
              <a:schemeClr val="dk1"/>
            </a:lnRef>
            <a:fillRef idx="2">
              <a:schemeClr val="dk1"/>
            </a:fillRef>
            <a:effectRef idx="1">
              <a:schemeClr val="dk1"/>
            </a:effectRef>
            <a:fontRef idx="minor">
              <a:schemeClr val="dk1"/>
            </a:fontRef>
          </p:style>
        </p:sp>
        <p:sp>
          <p:nvSpPr>
            <p:cNvPr id="17" name="Oval 4"/>
            <p:cNvSpPr/>
            <p:nvPr/>
          </p:nvSpPr>
          <p:spPr>
            <a:xfrm>
              <a:off x="3590140" y="2999669"/>
              <a:ext cx="1199717" cy="1070712"/>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17780" tIns="17780" rIns="17780" bIns="17780" numCol="1" spcCol="1270" anchor="ctr" anchorCtr="0">
              <a:noAutofit/>
            </a:bodyPr>
            <a:lstStyle/>
            <a:p>
              <a:pPr lvl="0" algn="ctr" defTabSz="711200">
                <a:lnSpc>
                  <a:spcPct val="90000"/>
                </a:lnSpc>
                <a:spcBef>
                  <a:spcPct val="0"/>
                </a:spcBef>
                <a:spcAft>
                  <a:spcPct val="35000"/>
                </a:spcAft>
              </a:pPr>
              <a:r>
                <a:rPr lang="es-ES_tradnl" b="1" kern="1200" dirty="0">
                  <a:solidFill>
                    <a:schemeClr val="tx1"/>
                  </a:solidFill>
                  <a:effectLst>
                    <a:outerShdw blurRad="38100" dist="38100" dir="2700000" algn="tl">
                      <a:srgbClr val="000000">
                        <a:alpha val="43137"/>
                      </a:srgbClr>
                    </a:outerShdw>
                  </a:effectLst>
                </a:rPr>
                <a:t>Observaciones </a:t>
              </a:r>
              <a:r>
                <a:rPr lang="es-ES_tradnl" sz="2400" b="1" kern="1200" dirty="0">
                  <a:solidFill>
                    <a:schemeClr val="tx1"/>
                  </a:solidFill>
                  <a:effectLst>
                    <a:outerShdw blurRad="38100" dist="38100" dir="2700000" algn="tl">
                      <a:srgbClr val="000000">
                        <a:alpha val="43137"/>
                      </a:srgbClr>
                    </a:outerShdw>
                  </a:effectLst>
                </a:rPr>
                <a:t>maestros y padres</a:t>
              </a:r>
            </a:p>
          </p:txBody>
        </p:sp>
      </p:grpSp>
      <p:grpSp>
        <p:nvGrpSpPr>
          <p:cNvPr id="18" name="Group 17"/>
          <p:cNvGrpSpPr/>
          <p:nvPr/>
        </p:nvGrpSpPr>
        <p:grpSpPr>
          <a:xfrm>
            <a:off x="5249521" y="1283094"/>
            <a:ext cx="2635965" cy="2350880"/>
            <a:chOff x="3141137" y="1057611"/>
            <a:chExt cx="1629138" cy="1627545"/>
          </a:xfrm>
          <a:solidFill>
            <a:srgbClr val="F1B5C8"/>
          </a:solidFill>
        </p:grpSpPr>
        <p:sp>
          <p:nvSpPr>
            <p:cNvPr id="19" name="Oval 18"/>
            <p:cNvSpPr/>
            <p:nvPr/>
          </p:nvSpPr>
          <p:spPr>
            <a:xfrm>
              <a:off x="3141137" y="1057611"/>
              <a:ext cx="1629138" cy="1627545"/>
            </a:xfrm>
            <a:prstGeom prst="ellipse">
              <a:avLst/>
            </a:prstGeom>
            <a:grpFill/>
            <a:ln>
              <a:solidFill>
                <a:srgbClr val="663300"/>
              </a:solidFill>
            </a:ln>
          </p:spPr>
          <p:style>
            <a:lnRef idx="1">
              <a:schemeClr val="accent6"/>
            </a:lnRef>
            <a:fillRef idx="2">
              <a:schemeClr val="accent6"/>
            </a:fillRef>
            <a:effectRef idx="1">
              <a:schemeClr val="accent6"/>
            </a:effectRef>
            <a:fontRef idx="minor">
              <a:schemeClr val="dk1"/>
            </a:fontRef>
          </p:style>
        </p:sp>
        <p:sp>
          <p:nvSpPr>
            <p:cNvPr id="20" name="Oval 4"/>
            <p:cNvSpPr/>
            <p:nvPr/>
          </p:nvSpPr>
          <p:spPr>
            <a:xfrm>
              <a:off x="3358319" y="1399184"/>
              <a:ext cx="1161593" cy="972334"/>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17780" tIns="17780" rIns="17780" bIns="17780" numCol="1" spcCol="1270" anchor="ctr" anchorCtr="0">
              <a:noAutofit/>
            </a:bodyPr>
            <a:lstStyle/>
            <a:p>
              <a:pPr lvl="0" algn="ctr" defTabSz="711200">
                <a:lnSpc>
                  <a:spcPct val="90000"/>
                </a:lnSpc>
                <a:spcBef>
                  <a:spcPct val="0"/>
                </a:spcBef>
                <a:spcAft>
                  <a:spcPct val="35000"/>
                </a:spcAft>
              </a:pPr>
              <a:r>
                <a:rPr lang="es-ES_tradnl" sz="2000" b="1" kern="1200">
                  <a:solidFill>
                    <a:schemeClr val="tx1"/>
                  </a:solidFill>
                  <a:effectLst>
                    <a:outerShdw blurRad="38100" dist="38100" dir="2700000" algn="tl">
                      <a:srgbClr val="000000">
                        <a:alpha val="43137"/>
                      </a:srgbClr>
                    </a:outerShdw>
                  </a:effectLst>
                </a:rPr>
                <a:t>Historial Social, Escala Conducta, Planes Interv,  Cernimientos, etc. </a:t>
              </a:r>
            </a:p>
          </p:txBody>
        </p:sp>
      </p:grpSp>
      <p:grpSp>
        <p:nvGrpSpPr>
          <p:cNvPr id="24" name="Group 23"/>
          <p:cNvGrpSpPr/>
          <p:nvPr/>
        </p:nvGrpSpPr>
        <p:grpSpPr>
          <a:xfrm>
            <a:off x="2965266" y="2326715"/>
            <a:ext cx="2540337" cy="2716572"/>
            <a:chOff x="1467472" y="2208832"/>
            <a:chExt cx="1700023" cy="2137787"/>
          </a:xfrm>
          <a:solidFill>
            <a:srgbClr val="B8F6FE"/>
          </a:solidFill>
        </p:grpSpPr>
        <p:sp>
          <p:nvSpPr>
            <p:cNvPr id="25" name="Oval 24"/>
            <p:cNvSpPr/>
            <p:nvPr/>
          </p:nvSpPr>
          <p:spPr>
            <a:xfrm>
              <a:off x="1467472" y="2208832"/>
              <a:ext cx="1700023" cy="2137787"/>
            </a:xfrm>
            <a:prstGeom prst="ellipse">
              <a:avLst/>
            </a:prstGeom>
            <a:grpFill/>
            <a:ln>
              <a:solidFill>
                <a:srgbClr val="663300"/>
              </a:solidFill>
            </a:ln>
          </p:spPr>
          <p:style>
            <a:lnRef idx="1">
              <a:schemeClr val="accent5"/>
            </a:lnRef>
            <a:fillRef idx="2">
              <a:schemeClr val="accent5"/>
            </a:fillRef>
            <a:effectRef idx="1">
              <a:schemeClr val="accent5"/>
            </a:effectRef>
            <a:fontRef idx="minor">
              <a:schemeClr val="dk1"/>
            </a:fontRef>
          </p:style>
        </p:sp>
        <p:sp>
          <p:nvSpPr>
            <p:cNvPr id="26" name="Oval 4"/>
            <p:cNvSpPr/>
            <p:nvPr/>
          </p:nvSpPr>
          <p:spPr>
            <a:xfrm>
              <a:off x="1694326" y="2640193"/>
              <a:ext cx="1266073" cy="139040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17780" tIns="17780" rIns="17780" bIns="17780" numCol="1" spcCol="1270" anchor="ctr" anchorCtr="0">
              <a:noAutofit/>
            </a:bodyPr>
            <a:lstStyle/>
            <a:p>
              <a:pPr lvl="0" algn="ctr" defTabSz="711200">
                <a:lnSpc>
                  <a:spcPct val="90000"/>
                </a:lnSpc>
                <a:spcBef>
                  <a:spcPct val="0"/>
                </a:spcBef>
                <a:spcAft>
                  <a:spcPct val="35000"/>
                </a:spcAft>
              </a:pPr>
              <a:r>
                <a:rPr lang="es-ES_tradnl" sz="2400" b="1" kern="1200">
                  <a:solidFill>
                    <a:schemeClr val="tx1"/>
                  </a:solidFill>
                  <a:effectLst>
                    <a:outerShdw blurRad="38100" dist="38100" dir="2700000" algn="tl">
                      <a:srgbClr val="000000">
                        <a:alpha val="43137"/>
                      </a:srgbClr>
                    </a:outerShdw>
                  </a:effectLst>
                </a:rPr>
                <a:t>Informe académico completo</a:t>
              </a:r>
            </a:p>
            <a:p>
              <a:pPr lvl="0" algn="ctr" defTabSz="711200">
                <a:lnSpc>
                  <a:spcPct val="90000"/>
                </a:lnSpc>
                <a:spcBef>
                  <a:spcPct val="0"/>
                </a:spcBef>
                <a:spcAft>
                  <a:spcPct val="35000"/>
                </a:spcAft>
              </a:pPr>
              <a:r>
                <a:rPr lang="es-ES_tradnl" sz="2400" b="1" kern="1200">
                  <a:solidFill>
                    <a:schemeClr val="tx1"/>
                  </a:solidFill>
                  <a:effectLst>
                    <a:outerShdw blurRad="38100" dist="38100" dir="2700000" algn="tl">
                      <a:srgbClr val="000000">
                        <a:alpha val="43137"/>
                      </a:srgbClr>
                    </a:outerShdw>
                  </a:effectLst>
                </a:rPr>
                <a:t>Pruebas de contenido</a:t>
              </a:r>
            </a:p>
            <a:p>
              <a:pPr lvl="0" algn="ctr" defTabSz="711200">
                <a:lnSpc>
                  <a:spcPct val="90000"/>
                </a:lnSpc>
                <a:spcBef>
                  <a:spcPct val="0"/>
                </a:spcBef>
                <a:spcAft>
                  <a:spcPct val="35000"/>
                </a:spcAft>
              </a:pPr>
              <a:r>
                <a:rPr lang="es-ES_tradnl" sz="2400" b="1">
                  <a:solidFill>
                    <a:schemeClr val="tx1"/>
                  </a:solidFill>
                  <a:effectLst>
                    <a:outerShdw blurRad="38100" dist="38100" dir="2700000" algn="tl">
                      <a:srgbClr val="000000">
                        <a:alpha val="43137"/>
                      </a:srgbClr>
                    </a:outerShdw>
                  </a:effectLst>
                </a:rPr>
                <a:t>Pruebas Metas</a:t>
              </a:r>
              <a:endParaRPr lang="es-ES_tradnl" sz="2400" b="1" kern="1200">
                <a:solidFill>
                  <a:schemeClr val="tx1"/>
                </a:solidFill>
                <a:effectLst>
                  <a:outerShdw blurRad="38100" dist="38100" dir="2700000" algn="tl">
                    <a:srgbClr val="000000">
                      <a:alpha val="43137"/>
                    </a:srgbClr>
                  </a:outerShdw>
                </a:effectLst>
              </a:endParaRPr>
            </a:p>
          </p:txBody>
        </p:sp>
      </p:grpSp>
      <p:sp>
        <p:nvSpPr>
          <p:cNvPr id="27" name="Flowchart: Connector 26">
            <a:extLst>
              <a:ext uri="{FF2B5EF4-FFF2-40B4-BE49-F238E27FC236}">
                <a16:creationId xmlns:a16="http://schemas.microsoft.com/office/drawing/2014/main" id="{FEEBE506-6B18-4977-988D-C0CEFF57E01A}"/>
              </a:ext>
            </a:extLst>
          </p:cNvPr>
          <p:cNvSpPr/>
          <p:nvPr/>
        </p:nvSpPr>
        <p:spPr>
          <a:xfrm>
            <a:off x="721271" y="4335085"/>
            <a:ext cx="2517480" cy="2230526"/>
          </a:xfrm>
          <a:prstGeom prst="flowChartConnector">
            <a:avLst/>
          </a:prstGeom>
          <a:solidFill>
            <a:srgbClr val="B9FDB9"/>
          </a:solidFill>
          <a:ln>
            <a:solidFill>
              <a:srgbClr val="663300"/>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defTabSz="711200">
              <a:lnSpc>
                <a:spcPct val="90000"/>
              </a:lnSpc>
              <a:spcBef>
                <a:spcPct val="0"/>
              </a:spcBef>
              <a:spcAft>
                <a:spcPct val="35000"/>
              </a:spcAft>
            </a:pPr>
            <a:r>
              <a:rPr lang="es-ES_tradnl" sz="2000" b="1" kern="1200">
                <a:solidFill>
                  <a:schemeClr val="tx1"/>
                </a:solidFill>
                <a:effectLst>
                  <a:outerShdw blurRad="38100" dist="38100" dir="2700000" algn="tl">
                    <a:srgbClr val="000000">
                      <a:alpha val="43137"/>
                    </a:srgbClr>
                  </a:outerShdw>
                </a:effectLst>
              </a:rPr>
              <a:t>Evaluaciones</a:t>
            </a:r>
          </a:p>
          <a:p>
            <a:pPr lvl="0" algn="ctr" defTabSz="711200">
              <a:lnSpc>
                <a:spcPct val="90000"/>
              </a:lnSpc>
              <a:spcBef>
                <a:spcPct val="0"/>
              </a:spcBef>
              <a:spcAft>
                <a:spcPct val="35000"/>
              </a:spcAft>
            </a:pPr>
            <a:r>
              <a:rPr lang="es-ES_tradnl" sz="2000" b="1">
                <a:solidFill>
                  <a:schemeClr val="tx1"/>
                </a:solidFill>
                <a:effectLst>
                  <a:outerShdw blurRad="38100" dist="38100" dir="2700000" algn="tl">
                    <a:srgbClr val="000000">
                      <a:alpha val="43137"/>
                    </a:srgbClr>
                  </a:outerShdw>
                </a:effectLst>
              </a:rPr>
              <a:t>adicionales</a:t>
            </a:r>
            <a:endParaRPr lang="es-ES_tradnl" sz="2000" b="1" kern="1200">
              <a:solidFill>
                <a:schemeClr val="tx1"/>
              </a:solidFill>
              <a:effectLst>
                <a:outerShdw blurRad="38100" dist="38100" dir="2700000" algn="tl">
                  <a:srgbClr val="000000">
                    <a:alpha val="43137"/>
                  </a:srgbClr>
                </a:outerShdw>
              </a:effectLst>
            </a:endParaRPr>
          </a:p>
        </p:txBody>
      </p:sp>
      <p:sp>
        <p:nvSpPr>
          <p:cNvPr id="28" name="Flowchart: Connector 27">
            <a:extLst>
              <a:ext uri="{FF2B5EF4-FFF2-40B4-BE49-F238E27FC236}">
                <a16:creationId xmlns:a16="http://schemas.microsoft.com/office/drawing/2014/main" id="{8F9B9513-0A5F-44C5-B0DB-A3E22295D614}"/>
              </a:ext>
            </a:extLst>
          </p:cNvPr>
          <p:cNvSpPr/>
          <p:nvPr/>
        </p:nvSpPr>
        <p:spPr>
          <a:xfrm>
            <a:off x="404017" y="1294461"/>
            <a:ext cx="2561249" cy="2465365"/>
          </a:xfrm>
          <a:prstGeom prst="flowChartConnector">
            <a:avLst/>
          </a:prstGeom>
          <a:solidFill>
            <a:srgbClr val="FF99FF"/>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11200">
              <a:lnSpc>
                <a:spcPct val="90000"/>
              </a:lnSpc>
              <a:spcBef>
                <a:spcPct val="0"/>
              </a:spcBef>
              <a:spcAft>
                <a:spcPct val="35000"/>
              </a:spcAft>
            </a:pPr>
            <a:r>
              <a:rPr lang="es-ES_tradnl" sz="2000" b="1" kern="1200">
                <a:solidFill>
                  <a:schemeClr val="tx1"/>
                </a:solidFill>
                <a:effectLst>
                  <a:outerShdw blurRad="38100" dist="38100" dir="2700000" algn="tl">
                    <a:srgbClr val="000000">
                      <a:alpha val="43137"/>
                    </a:srgbClr>
                  </a:outerShdw>
                </a:effectLst>
              </a:rPr>
              <a:t>Evaluación de la discapacidad</a:t>
            </a:r>
          </a:p>
        </p:txBody>
      </p:sp>
    </p:spTree>
    <p:extLst>
      <p:ext uri="{BB962C8B-B14F-4D97-AF65-F5344CB8AC3E}">
        <p14:creationId xmlns:p14="http://schemas.microsoft.com/office/powerpoint/2010/main" val="4005463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icon&#10;&#10;Description automatically generated">
            <a:extLst>
              <a:ext uri="{FF2B5EF4-FFF2-40B4-BE49-F238E27FC236}">
                <a16:creationId xmlns:a16="http://schemas.microsoft.com/office/drawing/2014/main" id="{25A4607B-FDEC-1EEB-8B02-750CA03D3F5D}"/>
              </a:ext>
            </a:extLst>
          </p:cNvPr>
          <p:cNvPicPr>
            <a:picLocks noChangeAspect="1"/>
          </p:cNvPicPr>
          <p:nvPr/>
        </p:nvPicPr>
        <p:blipFill>
          <a:blip r:embed="rId2"/>
          <a:stretch>
            <a:fillRect/>
          </a:stretch>
        </p:blipFill>
        <p:spPr>
          <a:xfrm>
            <a:off x="17930" y="0"/>
            <a:ext cx="12192000" cy="6858000"/>
          </a:xfrm>
          <a:prstGeom prst="rect">
            <a:avLst/>
          </a:prstGeom>
        </p:spPr>
      </p:pic>
      <p:grpSp>
        <p:nvGrpSpPr>
          <p:cNvPr id="3" name="Group 2">
            <a:extLst>
              <a:ext uri="{FF2B5EF4-FFF2-40B4-BE49-F238E27FC236}">
                <a16:creationId xmlns:a16="http://schemas.microsoft.com/office/drawing/2014/main" id="{715BF5C2-6B5B-4F18-A942-28DC6B8A4B48}"/>
              </a:ext>
            </a:extLst>
          </p:cNvPr>
          <p:cNvGrpSpPr/>
          <p:nvPr/>
        </p:nvGrpSpPr>
        <p:grpSpPr>
          <a:xfrm>
            <a:off x="3666014" y="940883"/>
            <a:ext cx="3964675" cy="3741955"/>
            <a:chOff x="2931085" y="423358"/>
            <a:chExt cx="3964675" cy="3741955"/>
          </a:xfrm>
          <a:solidFill>
            <a:srgbClr val="B8F6FE"/>
          </a:solidFill>
        </p:grpSpPr>
        <p:sp>
          <p:nvSpPr>
            <p:cNvPr id="4" name="椭圆 1"/>
            <p:cNvSpPr/>
            <p:nvPr/>
          </p:nvSpPr>
          <p:spPr>
            <a:xfrm>
              <a:off x="3242425" y="786452"/>
              <a:ext cx="3315324" cy="306089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 name="椭圆 16"/>
            <p:cNvSpPr/>
            <p:nvPr/>
          </p:nvSpPr>
          <p:spPr>
            <a:xfrm>
              <a:off x="3242425" y="763888"/>
              <a:ext cx="3315323" cy="3060891"/>
            </a:xfrm>
            <a:prstGeom prst="ellipse">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椭圆 19"/>
            <p:cNvSpPr/>
            <p:nvPr/>
          </p:nvSpPr>
          <p:spPr>
            <a:xfrm>
              <a:off x="2931085" y="423358"/>
              <a:ext cx="3964675" cy="3741955"/>
            </a:xfrm>
            <a:prstGeom prst="ellipse">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文本框 2"/>
            <p:cNvSpPr txBox="1"/>
            <p:nvPr/>
          </p:nvSpPr>
          <p:spPr>
            <a:xfrm>
              <a:off x="4427609" y="919425"/>
              <a:ext cx="734496" cy="1015663"/>
            </a:xfrm>
            <a:prstGeom prst="rect">
              <a:avLst/>
            </a:prstGeom>
            <a:grp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6000" b="1" noProof="0" dirty="0">
                  <a:solidFill>
                    <a:schemeClr val="tx2">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a:t>
              </a:r>
              <a:endParaRPr kumimoji="0" lang="zh-CN" altLang="en-US" sz="6000" b="1" i="0"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8" name="文本框 20"/>
            <p:cNvSpPr txBox="1"/>
            <p:nvPr/>
          </p:nvSpPr>
          <p:spPr>
            <a:xfrm>
              <a:off x="3267505" y="2166132"/>
              <a:ext cx="3228037" cy="461665"/>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pic>
        <p:nvPicPr>
          <p:cNvPr id="9"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553" y="2860574"/>
            <a:ext cx="2392304" cy="2146300"/>
          </a:xfrm>
          <a:prstGeom prst="rect">
            <a:avLst/>
          </a:prstGeom>
        </p:spPr>
      </p:pic>
      <p:sp>
        <p:nvSpPr>
          <p:cNvPr id="10" name="Rectangle 9"/>
          <p:cNvSpPr/>
          <p:nvPr/>
        </p:nvSpPr>
        <p:spPr>
          <a:xfrm>
            <a:off x="4199251" y="2260434"/>
            <a:ext cx="2952328" cy="830997"/>
          </a:xfrm>
          <a:prstGeom prst="rect">
            <a:avLst/>
          </a:prstGeom>
        </p:spPr>
        <p:txBody>
          <a:bodyPr wrap="square">
            <a:spAutoFit/>
          </a:bodyPr>
          <a:lstStyle/>
          <a:p>
            <a:pPr algn="ctr"/>
            <a:r>
              <a:rPr lang="es-PR" sz="2800" dirty="0">
                <a:solidFill>
                  <a:schemeClr val="tx2">
                    <a:lumMod val="50000"/>
                  </a:schemeClr>
                </a:solidFill>
              </a:rPr>
              <a:t>UBICACIÓN Y LAS  </a:t>
            </a:r>
            <a:r>
              <a:rPr lang="es-PR" sz="4800" dirty="0">
                <a:solidFill>
                  <a:schemeClr val="tx2">
                    <a:lumMod val="50000"/>
                  </a:schemeClr>
                </a:solidFill>
              </a:rPr>
              <a:t> </a:t>
            </a:r>
          </a:p>
        </p:txBody>
      </p:sp>
      <p:sp>
        <p:nvSpPr>
          <p:cNvPr id="11" name="Rectangle 10"/>
          <p:cNvSpPr/>
          <p:nvPr/>
        </p:nvSpPr>
        <p:spPr>
          <a:xfrm>
            <a:off x="4442170" y="2920521"/>
            <a:ext cx="2448272" cy="954107"/>
          </a:xfrm>
          <a:prstGeom prst="rect">
            <a:avLst/>
          </a:prstGeom>
        </p:spPr>
        <p:txBody>
          <a:bodyPr wrap="square">
            <a:spAutoFit/>
          </a:bodyPr>
          <a:lstStyle/>
          <a:p>
            <a:pPr algn="ctr"/>
            <a:r>
              <a:rPr lang="es-PR" sz="2800" dirty="0">
                <a:solidFill>
                  <a:schemeClr val="tx2">
                    <a:lumMod val="50000"/>
                  </a:schemeClr>
                </a:solidFill>
              </a:rPr>
              <a:t>RUTAS DE GRADUACIÓN </a:t>
            </a: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4483" y="3131122"/>
            <a:ext cx="2536724" cy="1512087"/>
          </a:xfrm>
          <a:prstGeom prst="rect">
            <a:avLst/>
          </a:prstGeom>
        </p:spPr>
      </p:pic>
      <p:sp>
        <p:nvSpPr>
          <p:cNvPr id="13" name="任意多边形 23"/>
          <p:cNvSpPr/>
          <p:nvPr/>
        </p:nvSpPr>
        <p:spPr>
          <a:xfrm flipH="1">
            <a:off x="0" y="898025"/>
            <a:ext cx="2713436" cy="515541"/>
          </a:xfrm>
          <a:custGeom>
            <a:avLst/>
            <a:gdLst>
              <a:gd name="connsiteX0" fmla="*/ 2323883 w 2323883"/>
              <a:gd name="connsiteY0" fmla="*/ 0 h 688369"/>
              <a:gd name="connsiteX1" fmla="*/ 2034284 w 2323883"/>
              <a:gd name="connsiteY1" fmla="*/ 0 h 688369"/>
              <a:gd name="connsiteX2" fmla="*/ 719189 w 2323883"/>
              <a:gd name="connsiteY2" fmla="*/ 0 h 688369"/>
              <a:gd name="connsiteX3" fmla="*/ 344184 w 2323883"/>
              <a:gd name="connsiteY3" fmla="*/ 0 h 688369"/>
              <a:gd name="connsiteX4" fmla="*/ 0 w 2323883"/>
              <a:gd name="connsiteY4" fmla="*/ 344185 h 688369"/>
              <a:gd name="connsiteX5" fmla="*/ 344184 w 2323883"/>
              <a:gd name="connsiteY5" fmla="*/ 688369 h 688369"/>
              <a:gd name="connsiteX6" fmla="*/ 719189 w 2323883"/>
              <a:gd name="connsiteY6" fmla="*/ 688369 h 688369"/>
              <a:gd name="connsiteX7" fmla="*/ 2034284 w 2323883"/>
              <a:gd name="connsiteY7" fmla="*/ 688369 h 688369"/>
              <a:gd name="connsiteX8" fmla="*/ 2323883 w 2323883"/>
              <a:gd name="connsiteY8" fmla="*/ 688369 h 6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83" h="688369">
                <a:moveTo>
                  <a:pt x="2323883" y="0"/>
                </a:moveTo>
                <a:lnTo>
                  <a:pt x="2034284" y="0"/>
                </a:lnTo>
                <a:lnTo>
                  <a:pt x="719189" y="0"/>
                </a:lnTo>
                <a:lnTo>
                  <a:pt x="344184" y="0"/>
                </a:lnTo>
                <a:lnTo>
                  <a:pt x="0" y="344185"/>
                </a:lnTo>
                <a:lnTo>
                  <a:pt x="344184" y="688369"/>
                </a:lnTo>
                <a:lnTo>
                  <a:pt x="719189" y="688369"/>
                </a:lnTo>
                <a:lnTo>
                  <a:pt x="2034284" y="688369"/>
                </a:lnTo>
                <a:lnTo>
                  <a:pt x="2323883" y="688369"/>
                </a:lnTo>
                <a:close/>
              </a:path>
            </a:pathLst>
          </a:custGeom>
          <a:solidFill>
            <a:srgbClr val="DBCA24"/>
          </a:solidFill>
          <a:ln/>
        </p:spPr>
        <p:style>
          <a:lnRef idx="0">
            <a:schemeClr val="accent4"/>
          </a:lnRef>
          <a:fillRef idx="3">
            <a:schemeClr val="accent4"/>
          </a:fillRef>
          <a:effectRef idx="3">
            <a:schemeClr val="accent4"/>
          </a:effectRef>
          <a:fontRef idx="minor">
            <a:schemeClr val="lt1"/>
          </a:fontRef>
        </p:style>
        <p:txBody>
          <a:bodyPr lIns="0" rIns="216000" bIns="0" anchor="ctr"/>
          <a:lstStyle/>
          <a:p>
            <a:pPr lvl="0" algn="ctr">
              <a:defRPr/>
            </a:pPr>
            <a:r>
              <a:rPr lang="en-US" altLang="zh-CN" sz="2400" b="1" ker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TEMA</a:t>
            </a:r>
            <a:endParaRPr kumimoji="0" lang="zh-CN" altLang="en-US" sz="2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216277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A9132175-21B2-7444-49FA-25EA11EBA896}"/>
              </a:ext>
            </a:extLst>
          </p:cNvPr>
          <p:cNvPicPr>
            <a:picLocks noChangeAspect="1"/>
          </p:cNvPicPr>
          <p:nvPr/>
        </p:nvPicPr>
        <p:blipFill>
          <a:blip r:embed="rId2"/>
          <a:stretch>
            <a:fillRect/>
          </a:stretch>
        </p:blipFill>
        <p:spPr>
          <a:xfrm>
            <a:off x="0" y="0"/>
            <a:ext cx="12271641" cy="7390455"/>
          </a:xfrm>
          <a:prstGeom prst="rect">
            <a:avLst/>
          </a:prstGeom>
        </p:spPr>
      </p:pic>
      <p:pic>
        <p:nvPicPr>
          <p:cNvPr id="3"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046" y="442417"/>
            <a:ext cx="2156090" cy="1285199"/>
          </a:xfrm>
          <a:prstGeom prst="rect">
            <a:avLst/>
          </a:prstGeom>
        </p:spPr>
      </p:pic>
      <p:sp>
        <p:nvSpPr>
          <p:cNvPr id="4" name="矩形 6"/>
          <p:cNvSpPr/>
          <p:nvPr/>
        </p:nvSpPr>
        <p:spPr>
          <a:xfrm>
            <a:off x="3135101" y="1912126"/>
            <a:ext cx="9136540" cy="3316494"/>
          </a:xfrm>
          <a:prstGeom prst="rect">
            <a:avLst/>
          </a:prstGeom>
          <a:solidFill>
            <a:srgbClr val="B8F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33482">
            <a:off x="3078494" y="2701514"/>
            <a:ext cx="2448230" cy="2196475"/>
          </a:xfrm>
          <a:prstGeom prst="rect">
            <a:avLst/>
          </a:prstGeom>
        </p:spPr>
      </p:pic>
      <p:pic>
        <p:nvPicPr>
          <p:cNvPr id="7" name="Picture 6" descr="Logo&#10;&#10;Description automatically generated">
            <a:extLst>
              <a:ext uri="{FF2B5EF4-FFF2-40B4-BE49-F238E27FC236}">
                <a16:creationId xmlns:a16="http://schemas.microsoft.com/office/drawing/2014/main" id="{E6527EC6-35DE-4367-B1C3-10072915D3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28246">
            <a:off x="3959881" y="3060276"/>
            <a:ext cx="864756" cy="583710"/>
          </a:xfrm>
          <a:prstGeom prst="rect">
            <a:avLst/>
          </a:prstGeom>
        </p:spPr>
      </p:pic>
      <p:sp>
        <p:nvSpPr>
          <p:cNvPr id="9" name="文本框 7"/>
          <p:cNvSpPr txBox="1"/>
          <p:nvPr/>
        </p:nvSpPr>
        <p:spPr>
          <a:xfrm>
            <a:off x="5603967" y="2338570"/>
            <a:ext cx="6178731" cy="1323439"/>
          </a:xfrm>
          <a:prstGeom prst="rect">
            <a:avLst/>
          </a:prstGeom>
          <a:noFill/>
        </p:spPr>
        <p:txBody>
          <a:bodyPr wrap="square" lIns="91440" tIns="45720" rIns="91440" bIns="45720" rtlCol="0" anchor="t">
            <a:spAutoFit/>
          </a:bodyPr>
          <a:lstStyle/>
          <a:p>
            <a:pPr algn="ctr"/>
            <a:r>
              <a:rPr lang="en-US" altLang="zh-CN" sz="4000" b="1" dirty="0">
                <a:solidFill>
                  <a:schemeClr val="tx2">
                    <a:lumMod val="50000"/>
                  </a:schemeClr>
                </a:solidFill>
              </a:rPr>
              <a:t>ALTERNATIVAS DE UBICACIÓN</a:t>
            </a:r>
          </a:p>
        </p:txBody>
      </p:sp>
      <p:sp>
        <p:nvSpPr>
          <p:cNvPr id="10" name="文本框 14"/>
          <p:cNvSpPr txBox="1"/>
          <p:nvPr/>
        </p:nvSpPr>
        <p:spPr>
          <a:xfrm>
            <a:off x="6681597" y="3993024"/>
            <a:ext cx="4278139" cy="461665"/>
          </a:xfrm>
          <a:prstGeom prst="rect">
            <a:avLst/>
          </a:prstGeom>
          <a:noFill/>
        </p:spPr>
        <p:txBody>
          <a:bodyPr wrap="square" rtlCol="0">
            <a:spAutoFit/>
          </a:bodyPr>
          <a:lstStyle/>
          <a:p>
            <a:r>
              <a:rPr lang="en-US" altLang="zh-CN" sz="2400" b="1" dirty="0" err="1">
                <a:solidFill>
                  <a:schemeClr val="tx2">
                    <a:lumMod val="50000"/>
                  </a:schemeClr>
                </a:solidFill>
              </a:rPr>
              <a:t>Programa</a:t>
            </a:r>
            <a:r>
              <a:rPr lang="en-US" altLang="zh-CN" sz="2400" b="1" dirty="0">
                <a:solidFill>
                  <a:schemeClr val="tx2">
                    <a:lumMod val="50000"/>
                  </a:schemeClr>
                </a:solidFill>
              </a:rPr>
              <a:t> de </a:t>
            </a:r>
            <a:r>
              <a:rPr lang="en-US" altLang="zh-CN" sz="2400" b="1" dirty="0" err="1">
                <a:solidFill>
                  <a:schemeClr val="tx2">
                    <a:lumMod val="50000"/>
                  </a:schemeClr>
                </a:solidFill>
              </a:rPr>
              <a:t>Educación</a:t>
            </a:r>
            <a:r>
              <a:rPr lang="en-US" altLang="zh-CN" sz="2400" b="1" dirty="0">
                <a:solidFill>
                  <a:schemeClr val="tx2">
                    <a:lumMod val="50000"/>
                  </a:schemeClr>
                </a:solidFill>
              </a:rPr>
              <a:t> Especial</a:t>
            </a:r>
            <a:endParaRPr lang="zh-CN" altLang="en-US" sz="2400" b="1" dirty="0">
              <a:solidFill>
                <a:schemeClr val="tx2">
                  <a:lumMod val="50000"/>
                </a:schemeClr>
              </a:solidFill>
            </a:endParaRPr>
          </a:p>
        </p:txBody>
      </p:sp>
      <p:pic>
        <p:nvPicPr>
          <p:cNvPr id="11" name="Picture 10" descr="A picture containing text&#10;&#10;Description automatically generated">
            <a:extLst>
              <a:ext uri="{FF2B5EF4-FFF2-40B4-BE49-F238E27FC236}">
                <a16:creationId xmlns:a16="http://schemas.microsoft.com/office/drawing/2014/main" id="{42634CA0-BEAE-45C5-8791-F96DB755D8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4326" y="4434888"/>
            <a:ext cx="4734446" cy="2223873"/>
          </a:xfrm>
          <a:prstGeom prst="rect">
            <a:avLst/>
          </a:prstGeom>
          <a:ln>
            <a:noFill/>
          </a:ln>
        </p:spPr>
      </p:pic>
      <p:sp>
        <p:nvSpPr>
          <p:cNvPr id="13" name="文本框 15"/>
          <p:cNvSpPr txBox="1"/>
          <p:nvPr/>
        </p:nvSpPr>
        <p:spPr>
          <a:xfrm>
            <a:off x="4728754" y="5890835"/>
            <a:ext cx="6108932" cy="492443"/>
          </a:xfrm>
          <a:prstGeom prst="rect">
            <a:avLst/>
          </a:prstGeom>
          <a:noFill/>
        </p:spPr>
        <p:txBody>
          <a:bodyPr wrap="square" rtlCol="0">
            <a:spAutoFit/>
          </a:bodyPr>
          <a:lstStyle/>
          <a:p>
            <a:r>
              <a:rPr lang="en-US" altLang="zh-CN" sz="2600" dirty="0" err="1"/>
              <a:t>Secretaría</a:t>
            </a:r>
            <a:r>
              <a:rPr lang="en-US" altLang="zh-CN" sz="2600" dirty="0"/>
              <a:t> </a:t>
            </a:r>
            <a:r>
              <a:rPr lang="en-US" altLang="zh-CN" sz="2600" dirty="0" err="1"/>
              <a:t>Asociada</a:t>
            </a:r>
            <a:r>
              <a:rPr lang="en-US" altLang="zh-CN" sz="2600" dirty="0"/>
              <a:t> de </a:t>
            </a:r>
            <a:r>
              <a:rPr lang="en-US" altLang="zh-CN" sz="2600" dirty="0" err="1"/>
              <a:t>Educación</a:t>
            </a:r>
            <a:r>
              <a:rPr lang="en-US" altLang="zh-CN" sz="2600" dirty="0"/>
              <a:t> Especial</a:t>
            </a:r>
            <a:endParaRPr lang="zh-CN" altLang="en-US" sz="2600" dirty="0"/>
          </a:p>
        </p:txBody>
      </p:sp>
    </p:spTree>
    <p:extLst>
      <p:ext uri="{BB962C8B-B14F-4D97-AF65-F5344CB8AC3E}">
        <p14:creationId xmlns:p14="http://schemas.microsoft.com/office/powerpoint/2010/main" val="2519629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57CA83B1-2FC9-6388-0968-2F256EF99DE2}"/>
              </a:ext>
            </a:extLst>
          </p:cNvPr>
          <p:cNvPicPr>
            <a:picLocks noChangeAspect="1"/>
          </p:cNvPicPr>
          <p:nvPr/>
        </p:nvPicPr>
        <p:blipFill>
          <a:blip r:embed="rId2"/>
          <a:stretch>
            <a:fillRect/>
          </a:stretch>
        </p:blipFill>
        <p:spPr>
          <a:xfrm>
            <a:off x="0" y="0"/>
            <a:ext cx="12192000" cy="6858000"/>
          </a:xfrm>
          <a:prstGeom prst="rect">
            <a:avLst/>
          </a:prstGeom>
        </p:spPr>
      </p:pic>
      <p:sp>
        <p:nvSpPr>
          <p:cNvPr id="4" name="任意多边形 73"/>
          <p:cNvSpPr/>
          <p:nvPr/>
        </p:nvSpPr>
        <p:spPr>
          <a:xfrm rot="18937616">
            <a:off x="7151653" y="3218465"/>
            <a:ext cx="673100" cy="1443483"/>
          </a:xfrm>
          <a:custGeom>
            <a:avLst/>
            <a:gdLst>
              <a:gd name="connsiteX0" fmla="*/ 657299 w 673339"/>
              <a:gd name="connsiteY0" fmla="*/ 0 h 1796353"/>
              <a:gd name="connsiteX1" fmla="*/ 659221 w 673339"/>
              <a:gd name="connsiteY1" fmla="*/ 175718 h 1796353"/>
              <a:gd name="connsiteX2" fmla="*/ 673319 w 673339"/>
              <a:gd name="connsiteY2" fmla="*/ 1464088 h 1796353"/>
              <a:gd name="connsiteX3" fmla="*/ 579603 w 673339"/>
              <a:gd name="connsiteY3" fmla="*/ 1697531 h 1796353"/>
              <a:gd name="connsiteX4" fmla="*/ 348266 w 673339"/>
              <a:gd name="connsiteY4" fmla="*/ 1796333 h 1796353"/>
              <a:gd name="connsiteX5" fmla="*/ 114823 w 673339"/>
              <a:gd name="connsiteY5" fmla="*/ 1702617 h 1796353"/>
              <a:gd name="connsiteX6" fmla="*/ 16021 w 673339"/>
              <a:gd name="connsiteY6" fmla="*/ 1471280 h 1796353"/>
              <a:gd name="connsiteX7" fmla="*/ 1954 w 673339"/>
              <a:gd name="connsiteY7" fmla="*/ 185707 h 1796353"/>
              <a:gd name="connsiteX8" fmla="*/ 1953 w 673339"/>
              <a:gd name="connsiteY8" fmla="*/ 185699 h 1796353"/>
              <a:gd name="connsiteX9" fmla="*/ 0 w 673339"/>
              <a:gd name="connsiteY9" fmla="*/ 7194 h 179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339" h="1796353">
                <a:moveTo>
                  <a:pt x="657299" y="0"/>
                </a:moveTo>
                <a:lnTo>
                  <a:pt x="659221" y="175718"/>
                </a:lnTo>
                <a:lnTo>
                  <a:pt x="673319" y="1464088"/>
                </a:lnTo>
                <a:cubicBezTo>
                  <a:pt x="674312" y="1554842"/>
                  <a:pt x="638426" y="1637407"/>
                  <a:pt x="579603" y="1697531"/>
                </a:cubicBezTo>
                <a:cubicBezTo>
                  <a:pt x="520780" y="1757657"/>
                  <a:pt x="439020" y="1795341"/>
                  <a:pt x="348266" y="1796333"/>
                </a:cubicBezTo>
                <a:cubicBezTo>
                  <a:pt x="257513" y="1797327"/>
                  <a:pt x="174947" y="1761440"/>
                  <a:pt x="114823" y="1702617"/>
                </a:cubicBezTo>
                <a:cubicBezTo>
                  <a:pt x="54699" y="1643795"/>
                  <a:pt x="17013" y="1562034"/>
                  <a:pt x="16021" y="1471280"/>
                </a:cubicBezTo>
                <a:lnTo>
                  <a:pt x="1954" y="185707"/>
                </a:lnTo>
                <a:lnTo>
                  <a:pt x="1953" y="185699"/>
                </a:lnTo>
                <a:lnTo>
                  <a:pt x="0" y="7194"/>
                </a:lnTo>
                <a:close/>
              </a:path>
            </a:pathLst>
          </a:custGeom>
          <a:solidFill>
            <a:srgbClr val="EDAA1F"/>
          </a:solidFill>
        </p:spPr>
        <p:style>
          <a:lnRef idx="0">
            <a:schemeClr val="lt1">
              <a:hueOff val="0"/>
              <a:satOff val="0"/>
              <a:lumOff val="0"/>
              <a:alphaOff val="0"/>
            </a:schemeClr>
          </a:lnRef>
          <a:fillRef idx="3">
            <a:schemeClr val="accent4">
              <a:hueOff val="-509452"/>
              <a:satOff val="-3415"/>
              <a:lumOff val="-3530"/>
              <a:alphaOff val="0"/>
            </a:schemeClr>
          </a:fillRef>
          <a:effectRef idx="2">
            <a:schemeClr val="accent4">
              <a:hueOff val="-509452"/>
              <a:satOff val="-3415"/>
              <a:lumOff val="-3530"/>
              <a:alphaOff val="0"/>
            </a:schemeClr>
          </a:effectRef>
          <a:fontRef idx="minor">
            <a:schemeClr val="lt1"/>
          </a:fontRef>
        </p:style>
        <p:txBody>
          <a:bodyPr vert="eaVert"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err="1">
                <a:ln>
                  <a:noFill/>
                </a:ln>
                <a:solidFill>
                  <a:srgbClr val="FFFFFF"/>
                </a:solidFill>
                <a:effectLst/>
                <a:uLnTx/>
                <a:uFillTx/>
                <a:latin typeface="微软雅黑" pitchFamily="34" charset="-122"/>
                <a:ea typeface="微软雅黑" pitchFamily="34" charset="-122"/>
                <a:cs typeface="+mn-cs"/>
              </a:rPr>
              <a:t>Tarea</a:t>
            </a:r>
            <a:r>
              <a:rPr kumimoji="0" lang="en-US" altLang="zh-CN"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39</a:t>
            </a:r>
            <a:endParaRPr kumimoji="0" lang="zh-CN" altLang="en-US"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5" name="任意多边形 37"/>
          <p:cNvSpPr>
            <a:spLocks noChangeArrowheads="1"/>
          </p:cNvSpPr>
          <p:nvPr/>
        </p:nvSpPr>
        <p:spPr bwMode="auto">
          <a:xfrm rot="8100000">
            <a:off x="7232438" y="3317549"/>
            <a:ext cx="539750" cy="1278731"/>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chemeClr val="bg1"/>
            </a:solidFill>
            <a:prstDash val="dash"/>
            <a:round/>
            <a:headEnd/>
            <a:tailEnd/>
          </a:ln>
        </p:spPr>
        <p:txBody>
          <a:bodyPr vert="vert" lIns="91429" tIns="45715" rIns="91429"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6" name="任意多边形 42"/>
          <p:cNvSpPr>
            <a:spLocks noChangeArrowheads="1"/>
          </p:cNvSpPr>
          <p:nvPr/>
        </p:nvSpPr>
        <p:spPr bwMode="auto">
          <a:xfrm rot="18900000">
            <a:off x="5853678" y="1998105"/>
            <a:ext cx="657225" cy="1344216"/>
          </a:xfrm>
          <a:custGeom>
            <a:avLst/>
            <a:gdLst>
              <a:gd name="connsiteX0" fmla="*/ 561073 w 657338"/>
              <a:gd name="connsiteY0" fmla="*/ 96265 h 1792844"/>
              <a:gd name="connsiteX1" fmla="*/ 657338 w 657338"/>
              <a:gd name="connsiteY1" fmla="*/ 328669 h 1792844"/>
              <a:gd name="connsiteX2" fmla="*/ 657337 w 657338"/>
              <a:gd name="connsiteY2" fmla="*/ 1614319 h 1792844"/>
              <a:gd name="connsiteX3" fmla="*/ 657338 w 657338"/>
              <a:gd name="connsiteY3" fmla="*/ 1614327 h 1792844"/>
              <a:gd name="connsiteX4" fmla="*/ 657338 w 657338"/>
              <a:gd name="connsiteY4" fmla="*/ 1792843 h 1792844"/>
              <a:gd name="connsiteX5" fmla="*/ 0 w 657338"/>
              <a:gd name="connsiteY5" fmla="*/ 1792844 h 1792844"/>
              <a:gd name="connsiteX6" fmla="*/ 0 w 657338"/>
              <a:gd name="connsiteY6" fmla="*/ 1617116 h 1792844"/>
              <a:gd name="connsiteX7" fmla="*/ 0 w 657338"/>
              <a:gd name="connsiteY7" fmla="*/ 328669 h 1792844"/>
              <a:gd name="connsiteX8" fmla="*/ 96265 w 657338"/>
              <a:gd name="connsiteY8" fmla="*/ 96265 h 1792844"/>
              <a:gd name="connsiteX9" fmla="*/ 328669 w 657338"/>
              <a:gd name="connsiteY9" fmla="*/ 0 h 1792844"/>
              <a:gd name="connsiteX10" fmla="*/ 561073 w 657338"/>
              <a:gd name="connsiteY10" fmla="*/ 96265 h 179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338" h="1792844">
                <a:moveTo>
                  <a:pt x="561073" y="96265"/>
                </a:moveTo>
                <a:cubicBezTo>
                  <a:pt x="620550" y="155742"/>
                  <a:pt x="657338" y="237910"/>
                  <a:pt x="657338" y="328669"/>
                </a:cubicBezTo>
                <a:lnTo>
                  <a:pt x="657337" y="1614319"/>
                </a:lnTo>
                <a:lnTo>
                  <a:pt x="657338" y="1614327"/>
                </a:lnTo>
                <a:lnTo>
                  <a:pt x="657338" y="1792843"/>
                </a:lnTo>
                <a:lnTo>
                  <a:pt x="0" y="1792844"/>
                </a:lnTo>
                <a:lnTo>
                  <a:pt x="0" y="1617116"/>
                </a:lnTo>
                <a:lnTo>
                  <a:pt x="0" y="328669"/>
                </a:lnTo>
                <a:cubicBezTo>
                  <a:pt x="0" y="237909"/>
                  <a:pt x="36788" y="155742"/>
                  <a:pt x="96265" y="96265"/>
                </a:cubicBezTo>
                <a:cubicBezTo>
                  <a:pt x="155742" y="36787"/>
                  <a:pt x="237910" y="0"/>
                  <a:pt x="328669" y="0"/>
                </a:cubicBezTo>
                <a:cubicBezTo>
                  <a:pt x="419428" y="0"/>
                  <a:pt x="501596" y="36788"/>
                  <a:pt x="561073" y="96265"/>
                </a:cubicBezTo>
                <a:close/>
              </a:path>
            </a:pathLst>
          </a:custGeom>
          <a:solidFill>
            <a:srgbClr val="571243"/>
          </a:solidFill>
          <a:ln w="3175" cmpd="sng">
            <a:noFill/>
            <a:round/>
            <a:headEnd/>
            <a:tailEnd/>
          </a:ln>
        </p:spPr>
        <p:txBody>
          <a:bodyPr vert="eaVert"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500" b="1" i="0" u="none" strike="noStrike" kern="0" cap="none" spc="0" normalizeH="0" baseline="0" noProof="0" dirty="0" err="1">
                <a:ln>
                  <a:noFill/>
                </a:ln>
                <a:solidFill>
                  <a:srgbClr val="FFFFFF"/>
                </a:solidFill>
                <a:effectLst/>
                <a:uLnTx/>
                <a:uFillTx/>
                <a:latin typeface="微软雅黑" pitchFamily="34" charset="-122"/>
                <a:ea typeface="微软雅黑" pitchFamily="34" charset="-122"/>
                <a:cs typeface="+mn-cs"/>
              </a:rPr>
              <a:t>Tarea</a:t>
            </a:r>
            <a:r>
              <a:rPr kumimoji="0" lang="en-US" altLang="zh-CN" sz="15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36</a:t>
            </a:r>
            <a:endParaRPr kumimoji="0" lang="zh-CN" altLang="en-US" sz="15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7" name="任意多边形 43"/>
          <p:cNvSpPr>
            <a:spLocks noChangeArrowheads="1"/>
          </p:cNvSpPr>
          <p:nvPr/>
        </p:nvSpPr>
        <p:spPr bwMode="auto">
          <a:xfrm rot="18900000">
            <a:off x="5912415" y="2031442"/>
            <a:ext cx="538163" cy="1277541"/>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chemeClr val="bg1"/>
            </a:solidFill>
            <a:prstDash val="dash"/>
            <a:round/>
            <a:headEnd/>
            <a:tailEnd/>
          </a:ln>
        </p:spPr>
        <p:txBody>
          <a:bodyPr vert="vert" lIns="91429" tIns="45715" rIns="91429"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8" name="任意多边形 68"/>
          <p:cNvSpPr/>
          <p:nvPr/>
        </p:nvSpPr>
        <p:spPr>
          <a:xfrm rot="2768180">
            <a:off x="5858870" y="3211227"/>
            <a:ext cx="514350" cy="1594068"/>
          </a:xfrm>
          <a:custGeom>
            <a:avLst/>
            <a:gdLst>
              <a:gd name="connsiteX0" fmla="*/ 0 w 686310"/>
              <a:gd name="connsiteY0" fmla="*/ 13037 h 1799075"/>
              <a:gd name="connsiteX1" fmla="*/ 657209 w 686310"/>
              <a:gd name="connsiteY1" fmla="*/ 0 h 1799075"/>
              <a:gd name="connsiteX2" fmla="*/ 660693 w 686310"/>
              <a:gd name="connsiteY2" fmla="*/ 175694 h 1799075"/>
              <a:gd name="connsiteX3" fmla="*/ 686245 w 686310"/>
              <a:gd name="connsiteY3" fmla="*/ 1463887 h 1799075"/>
              <a:gd name="connsiteX4" fmla="*/ 594608 w 686310"/>
              <a:gd name="connsiteY4" fmla="*/ 1698155 h 1799075"/>
              <a:gd name="connsiteX5" fmla="*/ 364159 w 686310"/>
              <a:gd name="connsiteY5" fmla="*/ 1799009 h 1799075"/>
              <a:gd name="connsiteX6" fmla="*/ 129892 w 686310"/>
              <a:gd name="connsiteY6" fmla="*/ 1707372 h 1799075"/>
              <a:gd name="connsiteX7" fmla="*/ 29037 w 686310"/>
              <a:gd name="connsiteY7" fmla="*/ 1476923 h 1799075"/>
              <a:gd name="connsiteX8" fmla="*/ 3541 w 686310"/>
              <a:gd name="connsiteY8" fmla="*/ 191526 h 1799075"/>
              <a:gd name="connsiteX9" fmla="*/ 3540 w 686310"/>
              <a:gd name="connsiteY9" fmla="*/ 191518 h 179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310" h="1799075">
                <a:moveTo>
                  <a:pt x="0" y="13037"/>
                </a:moveTo>
                <a:lnTo>
                  <a:pt x="657209" y="0"/>
                </a:lnTo>
                <a:lnTo>
                  <a:pt x="660693" y="175694"/>
                </a:lnTo>
                <a:lnTo>
                  <a:pt x="686245" y="1463887"/>
                </a:lnTo>
                <a:cubicBezTo>
                  <a:pt x="688045" y="1554629"/>
                  <a:pt x="652894" y="1637510"/>
                  <a:pt x="594608" y="1698155"/>
                </a:cubicBezTo>
                <a:cubicBezTo>
                  <a:pt x="536322" y="1758800"/>
                  <a:pt x="454900" y="1797210"/>
                  <a:pt x="364159" y="1799009"/>
                </a:cubicBezTo>
                <a:cubicBezTo>
                  <a:pt x="273418" y="1800810"/>
                  <a:pt x="190536" y="1765658"/>
                  <a:pt x="129892" y="1707372"/>
                </a:cubicBezTo>
                <a:cubicBezTo>
                  <a:pt x="69247" y="1649087"/>
                  <a:pt x="30836" y="1567664"/>
                  <a:pt x="29037" y="1476923"/>
                </a:cubicBezTo>
                <a:lnTo>
                  <a:pt x="3541" y="191526"/>
                </a:lnTo>
                <a:lnTo>
                  <a:pt x="3540" y="191518"/>
                </a:lnTo>
                <a:close/>
              </a:path>
            </a:pathLst>
          </a:custGeom>
          <a:solidFill>
            <a:schemeClr val="accent6"/>
          </a:solidFill>
        </p:spPr>
        <p:style>
          <a:lnRef idx="0">
            <a:schemeClr val="lt1">
              <a:hueOff val="0"/>
              <a:satOff val="0"/>
              <a:lumOff val="0"/>
              <a:alphaOff val="0"/>
            </a:schemeClr>
          </a:lnRef>
          <a:fillRef idx="3">
            <a:schemeClr val="accent4">
              <a:hueOff val="-509452"/>
              <a:satOff val="-3415"/>
              <a:lumOff val="-3530"/>
              <a:alphaOff val="0"/>
            </a:schemeClr>
          </a:fillRef>
          <a:effectRef idx="2">
            <a:schemeClr val="accent4">
              <a:hueOff val="-509452"/>
              <a:satOff val="-3415"/>
              <a:lumOff val="-3530"/>
              <a:alphaOff val="0"/>
            </a:schemeClr>
          </a:effectRef>
          <a:fontRef idx="minor">
            <a:schemeClr val="lt1"/>
          </a:fontRef>
        </p:style>
        <p:txBody>
          <a:bodyPr vert="vert270"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a:t>
            </a:r>
            <a:r>
              <a:rPr kumimoji="0" lang="en-US" altLang="zh-CN" sz="1600" b="1" i="0" u="none" strike="noStrike" kern="0" cap="none" spc="0" normalizeH="0" baseline="0" noProof="0" dirty="0" err="1">
                <a:ln>
                  <a:noFill/>
                </a:ln>
                <a:solidFill>
                  <a:srgbClr val="FFFFFF"/>
                </a:solidFill>
                <a:effectLst/>
                <a:uLnTx/>
                <a:uFillTx/>
                <a:latin typeface="微软雅黑" pitchFamily="34" charset="-122"/>
                <a:ea typeface="微软雅黑" pitchFamily="34" charset="-122"/>
                <a:cs typeface="+mn-cs"/>
              </a:rPr>
              <a:t>Tarea</a:t>
            </a:r>
            <a:r>
              <a:rPr kumimoji="0" lang="en-US" altLang="zh-CN"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38</a:t>
            </a:r>
            <a:endParaRPr kumimoji="0" lang="zh-CN" altLang="en-US"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9" name="任意多边形 32"/>
          <p:cNvSpPr>
            <a:spLocks noChangeArrowheads="1"/>
          </p:cNvSpPr>
          <p:nvPr/>
        </p:nvSpPr>
        <p:spPr bwMode="auto">
          <a:xfrm rot="2700000">
            <a:off x="7216286" y="1777461"/>
            <a:ext cx="492919" cy="1792288"/>
          </a:xfrm>
          <a:custGeom>
            <a:avLst/>
            <a:gdLst>
              <a:gd name="connsiteX0" fmla="*/ 561073 w 657338"/>
              <a:gd name="connsiteY0" fmla="*/ 96265 h 1792844"/>
              <a:gd name="connsiteX1" fmla="*/ 657338 w 657338"/>
              <a:gd name="connsiteY1" fmla="*/ 328669 h 1792844"/>
              <a:gd name="connsiteX2" fmla="*/ 657337 w 657338"/>
              <a:gd name="connsiteY2" fmla="*/ 1614319 h 1792844"/>
              <a:gd name="connsiteX3" fmla="*/ 657338 w 657338"/>
              <a:gd name="connsiteY3" fmla="*/ 1614327 h 1792844"/>
              <a:gd name="connsiteX4" fmla="*/ 657338 w 657338"/>
              <a:gd name="connsiteY4" fmla="*/ 1792843 h 1792844"/>
              <a:gd name="connsiteX5" fmla="*/ 0 w 657338"/>
              <a:gd name="connsiteY5" fmla="*/ 1792844 h 1792844"/>
              <a:gd name="connsiteX6" fmla="*/ 0 w 657338"/>
              <a:gd name="connsiteY6" fmla="*/ 1617116 h 1792844"/>
              <a:gd name="connsiteX7" fmla="*/ 0 w 657338"/>
              <a:gd name="connsiteY7" fmla="*/ 328669 h 1792844"/>
              <a:gd name="connsiteX8" fmla="*/ 96265 w 657338"/>
              <a:gd name="connsiteY8" fmla="*/ 96265 h 1792844"/>
              <a:gd name="connsiteX9" fmla="*/ 328669 w 657338"/>
              <a:gd name="connsiteY9" fmla="*/ 0 h 1792844"/>
              <a:gd name="connsiteX10" fmla="*/ 561073 w 657338"/>
              <a:gd name="connsiteY10" fmla="*/ 96265 h 179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338" h="1792844">
                <a:moveTo>
                  <a:pt x="561073" y="96265"/>
                </a:moveTo>
                <a:cubicBezTo>
                  <a:pt x="620550" y="155742"/>
                  <a:pt x="657338" y="237910"/>
                  <a:pt x="657338" y="328669"/>
                </a:cubicBezTo>
                <a:lnTo>
                  <a:pt x="657337" y="1614319"/>
                </a:lnTo>
                <a:lnTo>
                  <a:pt x="657338" y="1614327"/>
                </a:lnTo>
                <a:lnTo>
                  <a:pt x="657338" y="1792843"/>
                </a:lnTo>
                <a:lnTo>
                  <a:pt x="0" y="1792844"/>
                </a:lnTo>
                <a:lnTo>
                  <a:pt x="0" y="1617116"/>
                </a:lnTo>
                <a:lnTo>
                  <a:pt x="0" y="328669"/>
                </a:lnTo>
                <a:cubicBezTo>
                  <a:pt x="0" y="237909"/>
                  <a:pt x="36788" y="155742"/>
                  <a:pt x="96265" y="96265"/>
                </a:cubicBezTo>
                <a:cubicBezTo>
                  <a:pt x="155742" y="36787"/>
                  <a:pt x="237910" y="0"/>
                  <a:pt x="328669" y="0"/>
                </a:cubicBezTo>
                <a:cubicBezTo>
                  <a:pt x="419428" y="0"/>
                  <a:pt x="501596" y="36788"/>
                  <a:pt x="561073" y="96265"/>
                </a:cubicBezTo>
                <a:close/>
              </a:path>
            </a:pathLst>
          </a:custGeom>
          <a:solidFill>
            <a:srgbClr val="2489AC"/>
          </a:solidFill>
          <a:ln w="3175" cmpd="sng">
            <a:noFill/>
            <a:round/>
            <a:headEnd/>
            <a:tailEnd/>
          </a:ln>
        </p:spPr>
        <p:txBody>
          <a:bodyPr vert="vert270"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a:t>
            </a:r>
            <a:r>
              <a:rPr kumimoji="0" lang="en-US" altLang="zh-CN" sz="1600" b="1" i="0" u="none" strike="noStrike" kern="0" cap="none" spc="0" normalizeH="0" baseline="0" noProof="0" dirty="0" err="1">
                <a:ln>
                  <a:noFill/>
                </a:ln>
                <a:solidFill>
                  <a:srgbClr val="FFFFFF"/>
                </a:solidFill>
                <a:effectLst/>
                <a:uLnTx/>
                <a:uFillTx/>
                <a:latin typeface="微软雅黑" pitchFamily="34" charset="-122"/>
                <a:ea typeface="微软雅黑" pitchFamily="34" charset="-122"/>
                <a:cs typeface="+mn-cs"/>
              </a:rPr>
              <a:t>Tarea</a:t>
            </a:r>
            <a:r>
              <a:rPr kumimoji="0" lang="en-US" altLang="zh-CN"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37</a:t>
            </a:r>
            <a:endParaRPr kumimoji="0" lang="zh-CN" altLang="en-US"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10" name="任意多边形 33"/>
          <p:cNvSpPr>
            <a:spLocks noChangeArrowheads="1"/>
          </p:cNvSpPr>
          <p:nvPr/>
        </p:nvSpPr>
        <p:spPr bwMode="auto">
          <a:xfrm rot="2700000">
            <a:off x="7260934" y="1821315"/>
            <a:ext cx="403622" cy="1703388"/>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chemeClr val="bg1"/>
            </a:solidFill>
            <a:prstDash val="dash"/>
            <a:round/>
            <a:headEnd/>
            <a:tailEnd/>
          </a:ln>
        </p:spPr>
        <p:txBody>
          <a:bodyPr vert="vert" lIns="91429" tIns="45715" rIns="91429"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11" name="任意多边形 40"/>
          <p:cNvSpPr>
            <a:spLocks noChangeArrowheads="1"/>
          </p:cNvSpPr>
          <p:nvPr/>
        </p:nvSpPr>
        <p:spPr bwMode="auto">
          <a:xfrm rot="13500000">
            <a:off x="5987759" y="3088115"/>
            <a:ext cx="403622" cy="1703388"/>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chemeClr val="bg1"/>
            </a:solidFill>
            <a:prstDash val="dash"/>
            <a:round/>
            <a:headEnd/>
            <a:tailEnd/>
          </a:ln>
        </p:spPr>
        <p:txBody>
          <a:bodyPr vert="vert" lIns="91429" tIns="45715" rIns="91429"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12" name="椭圆 71"/>
          <p:cNvSpPr/>
          <p:nvPr/>
        </p:nvSpPr>
        <p:spPr>
          <a:xfrm>
            <a:off x="6479289" y="2974662"/>
            <a:ext cx="690562" cy="691200"/>
          </a:xfrm>
          <a:prstGeom prst="ellipse">
            <a:avLst/>
          </a:prstGeom>
          <a:solidFill>
            <a:schemeClr val="bg1"/>
          </a:solidFill>
        </p:spPr>
        <p:style>
          <a:lnRef idx="0">
            <a:schemeClr val="lt1">
              <a:hueOff val="0"/>
              <a:satOff val="0"/>
              <a:lumOff val="0"/>
              <a:alphaOff val="0"/>
            </a:schemeClr>
          </a:lnRef>
          <a:fillRef idx="3">
            <a:schemeClr val="accent4">
              <a:hueOff val="-509452"/>
              <a:satOff val="-3415"/>
              <a:lumOff val="-3530"/>
              <a:alphaOff val="0"/>
            </a:schemeClr>
          </a:fillRef>
          <a:effectRef idx="2">
            <a:schemeClr val="accent4">
              <a:hueOff val="-509452"/>
              <a:satOff val="-3415"/>
              <a:lumOff val="-353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幼圆"/>
              <a:cs typeface="+mn-cs"/>
            </a:endParaRPr>
          </a:p>
        </p:txBody>
      </p:sp>
      <p:sp>
        <p:nvSpPr>
          <p:cNvPr id="13" name="矩形 18">
            <a:extLst>
              <a:ext uri="{FF2B5EF4-FFF2-40B4-BE49-F238E27FC236}">
                <a16:creationId xmlns:a16="http://schemas.microsoft.com/office/drawing/2014/main" id="{8B810FAB-67DA-4137-9A39-460105290DE9}"/>
              </a:ext>
            </a:extLst>
          </p:cNvPr>
          <p:cNvSpPr/>
          <p:nvPr/>
        </p:nvSpPr>
        <p:spPr>
          <a:xfrm>
            <a:off x="2409979" y="548923"/>
            <a:ext cx="7791296" cy="69282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noProof="0" dirty="0">
                <a:ln>
                  <a:noFill/>
                </a:ln>
                <a:solidFill>
                  <a:srgbClr val="FCEDC6"/>
                </a:solidFill>
                <a:effectLst>
                  <a:outerShdw blurRad="38100" dist="38100" dir="2700000" algn="tl">
                    <a:srgbClr val="000000">
                      <a:alpha val="43137"/>
                    </a:srgbClr>
                  </a:outerShdw>
                </a:effectLst>
                <a:uLnTx/>
                <a:uFillTx/>
                <a:latin typeface="微软雅黑" pitchFamily="34" charset="-122"/>
                <a:ea typeface="幼圆"/>
              </a:rPr>
              <a:t>UBICACIÓN      </a:t>
            </a:r>
            <a:r>
              <a:rPr kumimoji="0" lang="en-US" altLang="zh-CN" sz="2000" b="0" i="0" u="none" strike="noStrike" kern="1200" cap="none" spc="0" normalizeH="0" noProof="0" dirty="0">
                <a:ln>
                  <a:noFill/>
                </a:ln>
                <a:solidFill>
                  <a:prstClr val="white"/>
                </a:solidFill>
                <a:effectLst/>
                <a:uLnTx/>
                <a:uFillTx/>
                <a:latin typeface="微软雅黑" pitchFamily="34" charset="-122"/>
                <a:ea typeface="幼圆"/>
              </a:rPr>
              <a:t>|     </a:t>
            </a:r>
            <a:r>
              <a:rPr lang="en-US" altLang="zh-CN" sz="2000" dirty="0">
                <a:solidFill>
                  <a:prstClr val="white"/>
                </a:solidFill>
                <a:latin typeface="微软雅黑" pitchFamily="34" charset="-122"/>
                <a:ea typeface="幼圆"/>
              </a:rPr>
              <a:t>ESTIPULACIONES Y TAREAS - CRLV</a:t>
            </a:r>
            <a:endParaRPr kumimoji="0" lang="zh-CN" altLang="en-US" sz="2000" b="0" i="0" u="none" strike="noStrike" kern="1200" cap="none" spc="0" normalizeH="0" baseline="0" noProof="0" dirty="0">
              <a:ln>
                <a:noFill/>
              </a:ln>
              <a:solidFill>
                <a:prstClr val="white"/>
              </a:solidFill>
              <a:effectLst/>
              <a:uLnTx/>
              <a:uFillTx/>
              <a:latin typeface="微软雅黑" pitchFamily="34" charset="-122"/>
              <a:ea typeface="幼圆"/>
            </a:endParaRPr>
          </a:p>
        </p:txBody>
      </p:sp>
      <p:sp>
        <p:nvSpPr>
          <p:cNvPr id="14" name="TextBox 13">
            <a:extLst>
              <a:ext uri="{FF2B5EF4-FFF2-40B4-BE49-F238E27FC236}">
                <a16:creationId xmlns:a16="http://schemas.microsoft.com/office/drawing/2014/main" id="{6BF21FAF-109F-46B7-8E3C-2F60F60AE43E}"/>
              </a:ext>
            </a:extLst>
          </p:cNvPr>
          <p:cNvSpPr txBox="1"/>
          <p:nvPr/>
        </p:nvSpPr>
        <p:spPr>
          <a:xfrm>
            <a:off x="2047875" y="1545362"/>
            <a:ext cx="3556686" cy="2246769"/>
          </a:xfrm>
          <a:prstGeom prst="rect">
            <a:avLst/>
          </a:prstGeom>
          <a:noFill/>
        </p:spPr>
        <p:txBody>
          <a:bodyPr wrap="square">
            <a:spAutoFit/>
          </a:bodyPr>
          <a:lstStyle/>
          <a:p>
            <a:r>
              <a:rPr lang="es-ES" sz="1400" b="1" dirty="0">
                <a:latin typeface="Microsoft YaHei" panose="020B0503020204020204" pitchFamily="34" charset="-122"/>
                <a:ea typeface="Microsoft YaHei" panose="020B0503020204020204" pitchFamily="34" charset="-122"/>
              </a:rPr>
              <a:t>1.</a:t>
            </a:r>
            <a:r>
              <a:rPr lang="es-ES" sz="1400" dirty="0">
                <a:latin typeface="Microsoft YaHei" panose="020B0503020204020204" pitchFamily="34" charset="-122"/>
                <a:ea typeface="Microsoft YaHei" panose="020B0503020204020204" pitchFamily="34" charset="-122"/>
              </a:rPr>
              <a:t> El Programa tendrá disponible las ubicaciones apropiadas para los estudiantes que determine elegibles, a base de las necesidades educativas individuales de éstos, de manera que reciban el beneficio educativo en el ambiente menos restrictivo al tomar la determinación de ubicarlo, ya fuere en el sistema público o en el privado (</a:t>
            </a:r>
            <a:r>
              <a:rPr lang="es-ES" sz="1400" b="1" dirty="0">
                <a:solidFill>
                  <a:schemeClr val="accent5"/>
                </a:solidFill>
                <a:latin typeface="Microsoft YaHei" panose="020B0503020204020204" pitchFamily="34" charset="-122"/>
                <a:ea typeface="Microsoft YaHei" panose="020B0503020204020204" pitchFamily="34" charset="-122"/>
              </a:rPr>
              <a:t>Pregunta en MIPE</a:t>
            </a:r>
            <a:r>
              <a:rPr lang="es-ES" sz="1400" dirty="0">
                <a:latin typeface="Microsoft YaHei" panose="020B0503020204020204" pitchFamily="34" charset="-122"/>
                <a:ea typeface="Microsoft YaHei" panose="020B0503020204020204" pitchFamily="34" charset="-122"/>
              </a:rPr>
              <a:t>).</a:t>
            </a:r>
          </a:p>
        </p:txBody>
      </p:sp>
      <p:sp>
        <p:nvSpPr>
          <p:cNvPr id="15" name="TextBox 14">
            <a:extLst>
              <a:ext uri="{FF2B5EF4-FFF2-40B4-BE49-F238E27FC236}">
                <a16:creationId xmlns:a16="http://schemas.microsoft.com/office/drawing/2014/main" id="{1C54543E-4F79-42FB-A482-ABC241DD00BE}"/>
              </a:ext>
            </a:extLst>
          </p:cNvPr>
          <p:cNvSpPr txBox="1"/>
          <p:nvPr/>
        </p:nvSpPr>
        <p:spPr>
          <a:xfrm>
            <a:off x="8362950" y="1409700"/>
            <a:ext cx="3171825" cy="1815882"/>
          </a:xfrm>
          <a:prstGeom prst="rect">
            <a:avLst/>
          </a:prstGeom>
          <a:noFill/>
        </p:spPr>
        <p:txBody>
          <a:bodyPr wrap="square">
            <a:spAutoFit/>
          </a:bodyPr>
          <a:lstStyle/>
          <a:p>
            <a:r>
              <a:rPr lang="es-ES" sz="1400" b="1" i="0" u="none" strike="noStrike" baseline="0" dirty="0">
                <a:solidFill>
                  <a:srgbClr val="000000"/>
                </a:solidFill>
                <a:latin typeface="Microsoft YaHei" panose="020B0503020204020204" pitchFamily="34" charset="-122"/>
                <a:ea typeface="Microsoft YaHei" panose="020B0503020204020204" pitchFamily="34" charset="-122"/>
              </a:rPr>
              <a:t>2.</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 En aquellos casos que sea necesario para determinar la ubicación apropiada, se requerirá la participación de otras agencias, conforme a los acuerdos </a:t>
            </a:r>
            <a:r>
              <a:rPr lang="es-ES" sz="1400" b="0" i="0" u="none" strike="noStrike" baseline="0" dirty="0" err="1">
                <a:solidFill>
                  <a:srgbClr val="000000"/>
                </a:solidFill>
                <a:latin typeface="Microsoft YaHei" panose="020B0503020204020204" pitchFamily="34" charset="-122"/>
                <a:ea typeface="Microsoft YaHei" panose="020B0503020204020204" pitchFamily="34" charset="-122"/>
              </a:rPr>
              <a:t>interagenciales</a:t>
            </a:r>
            <a:r>
              <a:rPr lang="es-ES" sz="1400" dirty="0">
                <a:solidFill>
                  <a:srgbClr val="000000"/>
                </a:solidFill>
                <a:latin typeface="Microsoft YaHei" panose="020B0503020204020204" pitchFamily="34" charset="-122"/>
                <a:ea typeface="Microsoft YaHei" panose="020B0503020204020204" pitchFamily="34" charset="-122"/>
              </a:rPr>
              <a:t> </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a:t>
            </a:r>
            <a:r>
              <a:rPr lang="es-ES" sz="1400" b="1" i="0" u="none" strike="noStrike" baseline="0" dirty="0">
                <a:solidFill>
                  <a:schemeClr val="accent5"/>
                </a:solidFill>
                <a:latin typeface="Microsoft YaHei" panose="020B0503020204020204" pitchFamily="34" charset="-122"/>
                <a:ea typeface="Microsoft YaHei" panose="020B0503020204020204" pitchFamily="34" charset="-122"/>
              </a:rPr>
              <a:t>El COMPU lo identifica y lo reporta. </a:t>
            </a:r>
            <a:r>
              <a:rPr lang="es-ES" sz="1400" b="1" dirty="0">
                <a:solidFill>
                  <a:schemeClr val="accent5"/>
                </a:solidFill>
                <a:latin typeface="Microsoft YaHei" panose="020B0503020204020204" pitchFamily="34" charset="-122"/>
                <a:ea typeface="Microsoft YaHei" panose="020B0503020204020204" pitchFamily="34" charset="-122"/>
              </a:rPr>
              <a:t>S</a:t>
            </a:r>
            <a:r>
              <a:rPr lang="es-ES" sz="1400" b="1" i="0" u="none" strike="noStrike" baseline="0" dirty="0">
                <a:solidFill>
                  <a:schemeClr val="accent5"/>
                </a:solidFill>
                <a:latin typeface="Microsoft YaHei" panose="020B0503020204020204" pitchFamily="34" charset="-122"/>
                <a:ea typeface="Microsoft YaHei" panose="020B0503020204020204" pitchFamily="34" charset="-122"/>
              </a:rPr>
              <a:t>e tiene que informar</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a:t>
            </a:r>
          </a:p>
        </p:txBody>
      </p:sp>
      <p:sp>
        <p:nvSpPr>
          <p:cNvPr id="16" name="TextBox 15">
            <a:extLst>
              <a:ext uri="{FF2B5EF4-FFF2-40B4-BE49-F238E27FC236}">
                <a16:creationId xmlns:a16="http://schemas.microsoft.com/office/drawing/2014/main" id="{50680072-A6CB-4983-9A87-A5F9D9C321A8}"/>
              </a:ext>
            </a:extLst>
          </p:cNvPr>
          <p:cNvSpPr txBox="1"/>
          <p:nvPr/>
        </p:nvSpPr>
        <p:spPr>
          <a:xfrm>
            <a:off x="2013803" y="3945974"/>
            <a:ext cx="3541099" cy="1600438"/>
          </a:xfrm>
          <a:prstGeom prst="rect">
            <a:avLst/>
          </a:prstGeom>
          <a:noFill/>
        </p:spPr>
        <p:txBody>
          <a:bodyPr wrap="square">
            <a:spAutoFit/>
          </a:bodyPr>
          <a:lstStyle/>
          <a:p>
            <a:r>
              <a:rPr lang="es-ES" sz="1400" b="1" dirty="0">
                <a:latin typeface="Microsoft YaHei" panose="020B0503020204020204" pitchFamily="34" charset="-122"/>
                <a:ea typeface="Microsoft YaHei" panose="020B0503020204020204" pitchFamily="34" charset="-122"/>
              </a:rPr>
              <a:t>3.</a:t>
            </a:r>
            <a:r>
              <a:rPr lang="es-ES" sz="1400" dirty="0">
                <a:latin typeface="Microsoft YaHei" panose="020B0503020204020204" pitchFamily="34" charset="-122"/>
                <a:ea typeface="Microsoft YaHei" panose="020B0503020204020204" pitchFamily="34" charset="-122"/>
              </a:rPr>
              <a:t> Durante la primera etapa de la monitoria el Departamento deberá evaluar las ubicaciones que tiene disponibles y proveer alternativas para remediar deficiencias (</a:t>
            </a:r>
            <a:r>
              <a:rPr lang="es-ES" sz="1400" b="1" dirty="0">
                <a:solidFill>
                  <a:schemeClr val="accent5"/>
                </a:solidFill>
                <a:latin typeface="Microsoft YaHei" panose="020B0503020204020204" pitchFamily="34" charset="-122"/>
                <a:ea typeface="Microsoft YaHei" panose="020B0503020204020204" pitchFamily="34" charset="-122"/>
              </a:rPr>
              <a:t>Las necesidades las identifica la escuela y la reporta al Comité de Ubicación de la ORE</a:t>
            </a:r>
            <a:r>
              <a:rPr lang="es-ES" sz="1400" dirty="0">
                <a:latin typeface="Microsoft YaHei" panose="020B0503020204020204" pitchFamily="34" charset="-122"/>
                <a:ea typeface="Microsoft YaHei" panose="020B0503020204020204" pitchFamily="34" charset="-122"/>
              </a:rPr>
              <a:t>).</a:t>
            </a:r>
            <a:endParaRPr lang="es-PR" sz="1400" dirty="0">
              <a:latin typeface="Microsoft YaHei" panose="020B0503020204020204" pitchFamily="34" charset="-122"/>
              <a:ea typeface="Microsoft YaHei" panose="020B0503020204020204" pitchFamily="34" charset="-122"/>
            </a:endParaRPr>
          </a:p>
        </p:txBody>
      </p:sp>
      <p:sp>
        <p:nvSpPr>
          <p:cNvPr id="17" name="TextBox 16">
            <a:extLst>
              <a:ext uri="{FF2B5EF4-FFF2-40B4-BE49-F238E27FC236}">
                <a16:creationId xmlns:a16="http://schemas.microsoft.com/office/drawing/2014/main" id="{343AE904-ED92-4F8E-8965-37DB9267B47A}"/>
              </a:ext>
            </a:extLst>
          </p:cNvPr>
          <p:cNvSpPr txBox="1"/>
          <p:nvPr/>
        </p:nvSpPr>
        <p:spPr>
          <a:xfrm>
            <a:off x="8093386" y="3347334"/>
            <a:ext cx="3479489" cy="2031325"/>
          </a:xfrm>
          <a:prstGeom prst="rect">
            <a:avLst/>
          </a:prstGeom>
          <a:noFill/>
        </p:spPr>
        <p:txBody>
          <a:bodyPr wrap="square">
            <a:spAutoFit/>
          </a:bodyPr>
          <a:lstStyle/>
          <a:p>
            <a:r>
              <a:rPr lang="es-ES" sz="1400" b="1" i="0" u="none" strike="noStrike" baseline="0" dirty="0">
                <a:solidFill>
                  <a:srgbClr val="000000"/>
                </a:solidFill>
                <a:latin typeface="Microsoft YaHei" panose="020B0503020204020204" pitchFamily="34" charset="-122"/>
                <a:ea typeface="Microsoft YaHei" panose="020B0503020204020204" pitchFamily="34" charset="-122"/>
              </a:rPr>
              <a:t>4.</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 De concluir que la gama de ofrecimientos de ubicaciones no es suficiente, de acuerdo al continuo de servicios, el DE presentará de inmediato un </a:t>
            </a:r>
            <a:r>
              <a:rPr lang="es-ES" sz="1400" b="1" i="0" u="none" strike="noStrike" baseline="0" dirty="0">
                <a:solidFill>
                  <a:srgbClr val="000000"/>
                </a:solidFill>
                <a:latin typeface="Microsoft YaHei" panose="020B0503020204020204" pitchFamily="34" charset="-122"/>
                <a:ea typeface="Microsoft YaHei" panose="020B0503020204020204" pitchFamily="34" charset="-122"/>
              </a:rPr>
              <a:t>plan para corregir las deficiencias </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con términos de tiempo definidos. Dicho Plan se discutirá con los representantes de la clase (</a:t>
            </a:r>
            <a:r>
              <a:rPr lang="es-ES" sz="1400" b="1" i="0" u="none" strike="noStrike" baseline="0" dirty="0">
                <a:solidFill>
                  <a:schemeClr val="accent5"/>
                </a:solidFill>
                <a:latin typeface="Microsoft YaHei" panose="020B0503020204020204" pitchFamily="34" charset="-122"/>
                <a:ea typeface="Microsoft YaHei" panose="020B0503020204020204" pitchFamily="34" charset="-122"/>
              </a:rPr>
              <a:t>Plan, acciones </a:t>
            </a:r>
            <a:r>
              <a:rPr lang="es-ES" sz="1400" b="1" i="0" u="none" strike="noStrike" baseline="0" dirty="0" err="1">
                <a:solidFill>
                  <a:schemeClr val="accent5"/>
                </a:solidFill>
                <a:latin typeface="Microsoft YaHei" panose="020B0503020204020204" pitchFamily="34" charset="-122"/>
                <a:ea typeface="Microsoft YaHei" panose="020B0503020204020204" pitchFamily="34" charset="-122"/>
              </a:rPr>
              <a:t>remediativas</a:t>
            </a:r>
            <a:r>
              <a:rPr lang="es-ES" sz="1400" b="1" i="0" u="none" strike="noStrike" baseline="0" dirty="0">
                <a:solidFill>
                  <a:schemeClr val="accent5"/>
                </a:solidFill>
                <a:latin typeface="Microsoft YaHei" panose="020B0503020204020204" pitchFamily="34" charset="-122"/>
                <a:ea typeface="Microsoft YaHei" panose="020B0503020204020204" pitchFamily="34" charset="-122"/>
              </a:rPr>
              <a:t> y evidencias</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a:t>
            </a:r>
          </a:p>
        </p:txBody>
      </p:sp>
      <p:pic>
        <p:nvPicPr>
          <p:cNvPr id="18" name="Graphic 8" descr="Schoolhouse with solid fill">
            <a:extLst>
              <a:ext uri="{FF2B5EF4-FFF2-40B4-BE49-F238E27FC236}">
                <a16:creationId xmlns:a16="http://schemas.microsoft.com/office/drawing/2014/main" id="{7456130D-4EC9-46DB-A39B-6FF90339FF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7975" y="2934502"/>
            <a:ext cx="670877" cy="670877"/>
          </a:xfrm>
          <a:prstGeom prst="rect">
            <a:avLst/>
          </a:prstGeom>
        </p:spPr>
      </p:pic>
      <p:pic>
        <p:nvPicPr>
          <p:cNvPr id="19"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33482">
            <a:off x="102621" y="5112805"/>
            <a:ext cx="2137825" cy="1917989"/>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A9132175-21B2-7444-49FA-25EA11EBA896}"/>
              </a:ext>
            </a:extLst>
          </p:cNvPr>
          <p:cNvPicPr>
            <a:picLocks noChangeAspect="1"/>
          </p:cNvPicPr>
          <p:nvPr/>
        </p:nvPicPr>
        <p:blipFill>
          <a:blip r:embed="rId6"/>
          <a:stretch>
            <a:fillRect/>
          </a:stretch>
        </p:blipFill>
        <p:spPr>
          <a:xfrm>
            <a:off x="-1" y="-404949"/>
            <a:ext cx="12911909" cy="7262949"/>
          </a:xfrm>
          <a:prstGeom prst="rect">
            <a:avLst/>
          </a:prstGeom>
          <a:solidFill>
            <a:srgbClr val="FFFF00"/>
          </a:solidFill>
        </p:spPr>
      </p:pic>
      <p:pic>
        <p:nvPicPr>
          <p:cNvPr id="21" name="Picture 20">
            <a:extLst>
              <a:ext uri="{FF2B5EF4-FFF2-40B4-BE49-F238E27FC236}">
                <a16:creationId xmlns:a16="http://schemas.microsoft.com/office/drawing/2014/main" id="{B62FC456-1E16-4320-9D7E-9CF623E8132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667" b="96889" l="7000" r="92667">
                        <a14:foregroundMark x1="26333" y1="15000" x2="22111" y2="24222"/>
                        <a14:foregroundMark x1="21333" y1="25222" x2="8222" y2="44111"/>
                        <a14:foregroundMark x1="8222" y1="44111" x2="7333" y2="47556"/>
                        <a14:foregroundMark x1="21778" y1="7444" x2="9222" y2="6333"/>
                        <a14:foregroundMark x1="42556" y1="96222" x2="58222" y2="96889"/>
                        <a14:foregroundMark x1="73111" y1="12111" x2="73111" y2="12111"/>
                        <a14:foregroundMark x1="73111" y1="8222" x2="64889" y2="21000"/>
                        <a14:foregroundMark x1="64889" y1="21000" x2="63222" y2="25111"/>
                        <a14:foregroundMark x1="67000" y1="21222" x2="65889" y2="31444"/>
                        <a14:foregroundMark x1="91222" y1="26778" x2="92667" y2="28444"/>
                        <a14:foregroundMark x1="66000" y1="40667" x2="53667" y2="40778"/>
                        <a14:foregroundMark x1="53667" y1="40778" x2="53000" y2="41000"/>
                        <a14:foregroundMark x1="56444" y1="40889" x2="58222" y2="48889"/>
                        <a14:foregroundMark x1="58222" y1="48889" x2="69778" y2="46667"/>
                        <a14:foregroundMark x1="69778" y1="46667" x2="74000" y2="40000"/>
                        <a14:foregroundMark x1="74000" y1="40000" x2="74889" y2="36889"/>
                        <a14:foregroundMark x1="73667" y1="29222" x2="73667" y2="29222"/>
                        <a14:foregroundMark x1="64333" y1="1667" x2="64333" y2="1667"/>
                        <a14:foregroundMark x1="30444" y1="48222" x2="30444" y2="48222"/>
                        <a14:foregroundMark x1="31222" y1="48444" x2="33333" y2="52889"/>
                        <a14:foregroundMark x1="34222" y1="53556" x2="35111" y2="61778"/>
                        <a14:foregroundMark x1="30222" y1="48222" x2="17333" y2="48778"/>
                      </a14:backgroundRemoval>
                    </a14:imgEffect>
                  </a14:imgLayer>
                </a14:imgProps>
              </a:ext>
            </a:extLst>
          </a:blip>
          <a:stretch>
            <a:fillRect/>
          </a:stretch>
        </p:blipFill>
        <p:spPr>
          <a:xfrm rot="1589585">
            <a:off x="7649324" y="2607041"/>
            <a:ext cx="2748872" cy="2748872"/>
          </a:xfrm>
          <a:prstGeom prst="rect">
            <a:avLst/>
          </a:prstGeom>
        </p:spPr>
      </p:pic>
      <p:sp>
        <p:nvSpPr>
          <p:cNvPr id="22" name="TextBox 21">
            <a:extLst>
              <a:ext uri="{FF2B5EF4-FFF2-40B4-BE49-F238E27FC236}">
                <a16:creationId xmlns:a16="http://schemas.microsoft.com/office/drawing/2014/main" id="{DDB8C13B-5A8A-4132-9FA0-58FF37CB0C91}"/>
              </a:ext>
            </a:extLst>
          </p:cNvPr>
          <p:cNvSpPr txBox="1"/>
          <p:nvPr/>
        </p:nvSpPr>
        <p:spPr>
          <a:xfrm>
            <a:off x="3709895" y="3012811"/>
            <a:ext cx="2487362" cy="893862"/>
          </a:xfrm>
          <a:prstGeom prst="roundRect">
            <a:avLst/>
          </a:prstGeom>
          <a:solidFill>
            <a:srgbClr val="FF99FF"/>
          </a:solidFill>
        </p:spPr>
        <p:style>
          <a:lnRef idx="0">
            <a:schemeClr val="accent2"/>
          </a:lnRef>
          <a:fillRef idx="3">
            <a:schemeClr val="accent2"/>
          </a:fillRef>
          <a:effectRef idx="3">
            <a:schemeClr val="accent2"/>
          </a:effectRef>
          <a:fontRef idx="minor">
            <a:schemeClr val="lt1"/>
          </a:fontRef>
        </p:style>
        <p:txBody>
          <a:bodyPr wrap="square" lIns="68580" tIns="34290" rIns="68580" bIns="34290" rtlCol="0">
            <a:spAutoFit/>
          </a:bodyPr>
          <a:lstStyle/>
          <a:p>
            <a:pPr algn="ctr"/>
            <a:r>
              <a:rPr lang="es-PR" sz="2400" b="1" dirty="0">
                <a:solidFill>
                  <a:schemeClr val="tx1"/>
                </a:solidFill>
              </a:rPr>
              <a:t>PROGRAMA DE CLASES</a:t>
            </a:r>
          </a:p>
        </p:txBody>
      </p:sp>
      <p:sp>
        <p:nvSpPr>
          <p:cNvPr id="23" name="TextBox 22">
            <a:extLst>
              <a:ext uri="{FF2B5EF4-FFF2-40B4-BE49-F238E27FC236}">
                <a16:creationId xmlns:a16="http://schemas.microsoft.com/office/drawing/2014/main" id="{6B07FF5B-0C06-4C35-878C-7DF54632869C}"/>
              </a:ext>
            </a:extLst>
          </p:cNvPr>
          <p:cNvSpPr txBox="1"/>
          <p:nvPr/>
        </p:nvSpPr>
        <p:spPr>
          <a:xfrm>
            <a:off x="2550856" y="4195482"/>
            <a:ext cx="5113968" cy="1915909"/>
          </a:xfrm>
          <a:prstGeom prst="rect">
            <a:avLst/>
          </a:prstGeom>
          <a:noFill/>
        </p:spPr>
        <p:txBody>
          <a:bodyPr wrap="square" lIns="68580" tIns="34290" rIns="68580" bIns="34290">
            <a:spAutoFit/>
          </a:bodyPr>
          <a:lstStyle/>
          <a:p>
            <a:pPr algn="just"/>
            <a:r>
              <a:rPr lang="es-ES" sz="2400" dirty="0"/>
              <a:t>Una ruta de graduación es el </a:t>
            </a:r>
            <a:r>
              <a:rPr lang="es-ES" sz="2400" b="1" u="sng" dirty="0"/>
              <a:t>programa de clases</a:t>
            </a:r>
            <a:r>
              <a:rPr lang="es-ES" sz="2400" dirty="0"/>
              <a:t> que el estudiante con discapacidad recibe para graduarse del nivel primario y secundario en igualdad de condiciones  y/u  oportunidades.</a:t>
            </a:r>
          </a:p>
        </p:txBody>
      </p:sp>
      <p:sp>
        <p:nvSpPr>
          <p:cNvPr id="25" name="Title 1">
            <a:extLst>
              <a:ext uri="{FF2B5EF4-FFF2-40B4-BE49-F238E27FC236}">
                <a16:creationId xmlns:a16="http://schemas.microsoft.com/office/drawing/2014/main" id="{34AA3183-9C5E-4874-BF07-FD44A1699084}"/>
              </a:ext>
            </a:extLst>
          </p:cNvPr>
          <p:cNvSpPr txBox="1">
            <a:spLocks/>
          </p:cNvSpPr>
          <p:nvPr/>
        </p:nvSpPr>
        <p:spPr>
          <a:xfrm>
            <a:off x="4002834" y="484094"/>
            <a:ext cx="7570042" cy="1357204"/>
          </a:xfrm>
          <a:prstGeom prst="rect">
            <a:avLst/>
          </a:prstGeom>
          <a:solidFill>
            <a:srgbClr val="B8F6FE"/>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tx2">
                    <a:lumMod val="50000"/>
                  </a:schemeClr>
                </a:solidFill>
                <a:latin typeface="Arial" panose="020B0604020202020204" pitchFamily="34" charset="0"/>
                <a:cs typeface="Arial" panose="020B0604020202020204" pitchFamily="34" charset="0"/>
              </a:rPr>
              <a:t>¿</a:t>
            </a:r>
            <a:r>
              <a:rPr lang="en-US" sz="4800" b="1" dirty="0" err="1">
                <a:solidFill>
                  <a:schemeClr val="tx2">
                    <a:lumMod val="50000"/>
                  </a:schemeClr>
                </a:solidFill>
                <a:latin typeface="Arial" panose="020B0604020202020204" pitchFamily="34" charset="0"/>
                <a:cs typeface="Arial" panose="020B0604020202020204" pitchFamily="34" charset="0"/>
              </a:rPr>
              <a:t>Qué</a:t>
            </a:r>
            <a:r>
              <a:rPr lang="en-US" sz="4800" b="1" dirty="0">
                <a:solidFill>
                  <a:schemeClr val="tx2">
                    <a:lumMod val="50000"/>
                  </a:schemeClr>
                </a:solidFill>
                <a:latin typeface="Arial" panose="020B0604020202020204" pitchFamily="34" charset="0"/>
                <a:cs typeface="Arial" panose="020B0604020202020204" pitchFamily="34" charset="0"/>
              </a:rPr>
              <a:t> son las </a:t>
            </a:r>
            <a:r>
              <a:rPr lang="en-US" sz="4800" b="1" dirty="0" err="1">
                <a:solidFill>
                  <a:schemeClr val="tx2">
                    <a:lumMod val="50000"/>
                  </a:schemeClr>
                </a:solidFill>
                <a:latin typeface="Arial" panose="020B0604020202020204" pitchFamily="34" charset="0"/>
                <a:cs typeface="Arial" panose="020B0604020202020204" pitchFamily="34" charset="0"/>
              </a:rPr>
              <a:t>Rutas</a:t>
            </a:r>
            <a:r>
              <a:rPr lang="en-US" sz="4800" b="1" dirty="0">
                <a:solidFill>
                  <a:schemeClr val="tx2">
                    <a:lumMod val="50000"/>
                  </a:schemeClr>
                </a:solidFill>
                <a:latin typeface="Arial" panose="020B0604020202020204" pitchFamily="34" charset="0"/>
                <a:cs typeface="Arial" panose="020B0604020202020204" pitchFamily="34" charset="0"/>
              </a:rPr>
              <a:t> de </a:t>
            </a:r>
            <a:r>
              <a:rPr lang="en-US" sz="4800" b="1" dirty="0" err="1">
                <a:solidFill>
                  <a:schemeClr val="tx2">
                    <a:lumMod val="50000"/>
                  </a:schemeClr>
                </a:solidFill>
                <a:latin typeface="Arial" panose="020B0604020202020204" pitchFamily="34" charset="0"/>
                <a:cs typeface="Arial" panose="020B0604020202020204" pitchFamily="34" charset="0"/>
              </a:rPr>
              <a:t>Graduación</a:t>
            </a:r>
            <a:r>
              <a:rPr lang="en-US" sz="4800" b="1" dirty="0">
                <a:solidFill>
                  <a:schemeClr val="tx2">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6569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F061DFCD-B75B-9B5A-57F5-54E55CA82FDD}"/>
              </a:ext>
            </a:extLst>
          </p:cNvPr>
          <p:cNvPicPr>
            <a:picLocks noChangeAspect="1"/>
          </p:cNvPicPr>
          <p:nvPr/>
        </p:nvPicPr>
        <p:blipFill>
          <a:blip r:embed="rId2"/>
          <a:stretch>
            <a:fillRect/>
          </a:stretch>
        </p:blipFill>
        <p:spPr>
          <a:xfrm>
            <a:off x="-44825" y="0"/>
            <a:ext cx="13051246" cy="7341326"/>
          </a:xfrm>
          <a:prstGeom prst="rect">
            <a:avLst/>
          </a:prstGeom>
          <a:solidFill>
            <a:srgbClr val="00FFFF"/>
          </a:solidFill>
        </p:spPr>
      </p:pic>
      <p:sp>
        <p:nvSpPr>
          <p:cNvPr id="3" name="Title 1">
            <a:extLst>
              <a:ext uri="{FF2B5EF4-FFF2-40B4-BE49-F238E27FC236}">
                <a16:creationId xmlns:a16="http://schemas.microsoft.com/office/drawing/2014/main" id="{F8FFB9AE-1426-4501-833F-06AE55140B1E}"/>
              </a:ext>
            </a:extLst>
          </p:cNvPr>
          <p:cNvSpPr txBox="1">
            <a:spLocks/>
          </p:cNvSpPr>
          <p:nvPr/>
        </p:nvSpPr>
        <p:spPr>
          <a:xfrm>
            <a:off x="2186285" y="379735"/>
            <a:ext cx="8192858" cy="803609"/>
          </a:xfrm>
          <a:prstGeom prst="rect">
            <a:avLst/>
          </a:prstGeom>
          <a:solidFill>
            <a:srgbClr val="B8F6FE"/>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700" b="1" dirty="0">
                <a:solidFill>
                  <a:schemeClr val="tx2">
                    <a:lumMod val="50000"/>
                  </a:schemeClr>
                </a:solidFill>
                <a:latin typeface="Arial" panose="020B0604020202020204" pitchFamily="34" charset="0"/>
                <a:cs typeface="Arial" panose="020B0604020202020204" pitchFamily="34" charset="0"/>
              </a:rPr>
              <a:t>¿</a:t>
            </a:r>
            <a:r>
              <a:rPr lang="en-US" sz="2700" b="1" dirty="0" err="1">
                <a:solidFill>
                  <a:schemeClr val="tx2">
                    <a:lumMod val="50000"/>
                  </a:schemeClr>
                </a:solidFill>
                <a:latin typeface="Arial" panose="020B0604020202020204" pitchFamily="34" charset="0"/>
                <a:cs typeface="Arial" panose="020B0604020202020204" pitchFamily="34" charset="0"/>
              </a:rPr>
              <a:t>Cuáles</a:t>
            </a:r>
            <a:r>
              <a:rPr lang="en-US" sz="2700" b="1" dirty="0">
                <a:solidFill>
                  <a:schemeClr val="tx2">
                    <a:lumMod val="50000"/>
                  </a:schemeClr>
                </a:solidFill>
                <a:latin typeface="Arial" panose="020B0604020202020204" pitchFamily="34" charset="0"/>
                <a:cs typeface="Arial" panose="020B0604020202020204" pitchFamily="34" charset="0"/>
              </a:rPr>
              <a:t> son las </a:t>
            </a:r>
            <a:r>
              <a:rPr lang="en-US" sz="2700" b="1" dirty="0" err="1">
                <a:solidFill>
                  <a:schemeClr val="tx2">
                    <a:lumMod val="50000"/>
                  </a:schemeClr>
                </a:solidFill>
                <a:latin typeface="Arial" panose="020B0604020202020204" pitchFamily="34" charset="0"/>
                <a:cs typeface="Arial" panose="020B0604020202020204" pitchFamily="34" charset="0"/>
              </a:rPr>
              <a:t>Rutas</a:t>
            </a:r>
            <a:r>
              <a:rPr lang="en-US" sz="2700" b="1" dirty="0">
                <a:solidFill>
                  <a:schemeClr val="tx2">
                    <a:lumMod val="50000"/>
                  </a:schemeClr>
                </a:solidFill>
                <a:latin typeface="Arial" panose="020B0604020202020204" pitchFamily="34" charset="0"/>
                <a:cs typeface="Arial" panose="020B0604020202020204" pitchFamily="34" charset="0"/>
              </a:rPr>
              <a:t> de </a:t>
            </a:r>
            <a:r>
              <a:rPr lang="en-US" sz="2700" b="1" dirty="0" err="1">
                <a:solidFill>
                  <a:schemeClr val="tx2">
                    <a:lumMod val="50000"/>
                  </a:schemeClr>
                </a:solidFill>
                <a:latin typeface="Arial" panose="020B0604020202020204" pitchFamily="34" charset="0"/>
                <a:cs typeface="Arial" panose="020B0604020202020204" pitchFamily="34" charset="0"/>
              </a:rPr>
              <a:t>Graduación</a:t>
            </a:r>
            <a:r>
              <a:rPr lang="en-US" sz="2700" b="1" dirty="0">
                <a:solidFill>
                  <a:schemeClr val="tx2">
                    <a:lumMod val="50000"/>
                  </a:schemeClr>
                </a:solidFill>
                <a:latin typeface="Arial" panose="020B0604020202020204" pitchFamily="34" charset="0"/>
                <a:cs typeface="Arial" panose="020B0604020202020204" pitchFamily="34" charset="0"/>
              </a:rPr>
              <a:t> para </a:t>
            </a:r>
            <a:r>
              <a:rPr lang="en-US" sz="2700" b="1" dirty="0" err="1">
                <a:solidFill>
                  <a:schemeClr val="tx2">
                    <a:lumMod val="50000"/>
                  </a:schemeClr>
                </a:solidFill>
                <a:latin typeface="Arial" panose="020B0604020202020204" pitchFamily="34" charset="0"/>
                <a:cs typeface="Arial" panose="020B0604020202020204" pitchFamily="34" charset="0"/>
              </a:rPr>
              <a:t>los</a:t>
            </a:r>
            <a:r>
              <a:rPr lang="en-US" sz="2700" b="1" dirty="0">
                <a:solidFill>
                  <a:schemeClr val="tx2">
                    <a:lumMod val="50000"/>
                  </a:schemeClr>
                </a:solidFill>
                <a:latin typeface="Arial" panose="020B0604020202020204" pitchFamily="34" charset="0"/>
                <a:cs typeface="Arial" panose="020B0604020202020204" pitchFamily="34" charset="0"/>
              </a:rPr>
              <a:t> </a:t>
            </a:r>
            <a:br>
              <a:rPr lang="en-US" sz="2700" b="1" dirty="0">
                <a:solidFill>
                  <a:schemeClr val="tx2">
                    <a:lumMod val="50000"/>
                  </a:schemeClr>
                </a:solidFill>
                <a:latin typeface="Arial" panose="020B0604020202020204" pitchFamily="34" charset="0"/>
                <a:cs typeface="Arial" panose="020B0604020202020204" pitchFamily="34" charset="0"/>
              </a:rPr>
            </a:br>
            <a:r>
              <a:rPr lang="en-US" sz="2700" b="1" dirty="0" err="1">
                <a:solidFill>
                  <a:schemeClr val="tx2">
                    <a:lumMod val="50000"/>
                  </a:schemeClr>
                </a:solidFill>
                <a:latin typeface="Arial" panose="020B0604020202020204" pitchFamily="34" charset="0"/>
                <a:cs typeface="Arial" panose="020B0604020202020204" pitchFamily="34" charset="0"/>
              </a:rPr>
              <a:t>estudiantes</a:t>
            </a:r>
            <a:r>
              <a:rPr lang="en-US" sz="2700" b="1" dirty="0">
                <a:solidFill>
                  <a:schemeClr val="tx2">
                    <a:lumMod val="50000"/>
                  </a:schemeClr>
                </a:solidFill>
                <a:latin typeface="Arial" panose="020B0604020202020204" pitchFamily="34" charset="0"/>
                <a:cs typeface="Arial" panose="020B0604020202020204" pitchFamily="34" charset="0"/>
              </a:rPr>
              <a:t> con </a:t>
            </a:r>
            <a:r>
              <a:rPr lang="en-US" sz="2700" b="1" dirty="0" err="1">
                <a:solidFill>
                  <a:schemeClr val="tx2">
                    <a:lumMod val="50000"/>
                  </a:schemeClr>
                </a:solidFill>
                <a:latin typeface="Arial" panose="020B0604020202020204" pitchFamily="34" charset="0"/>
                <a:cs typeface="Arial" panose="020B0604020202020204" pitchFamily="34" charset="0"/>
              </a:rPr>
              <a:t>discapacidad</a:t>
            </a:r>
            <a:r>
              <a:rPr lang="en-US" sz="2700" b="1" dirty="0">
                <a:solidFill>
                  <a:schemeClr val="tx2">
                    <a:lumMod val="50000"/>
                  </a:schemeClr>
                </a:solidFill>
                <a:latin typeface="Arial" panose="020B0604020202020204" pitchFamily="34" charset="0"/>
                <a:cs typeface="Arial" panose="020B0604020202020204" pitchFamily="34" charset="0"/>
              </a:rPr>
              <a:t>?</a:t>
            </a:r>
          </a:p>
        </p:txBody>
      </p:sp>
      <p:sp>
        <p:nvSpPr>
          <p:cNvPr id="4" name="L-Shape 3">
            <a:extLst>
              <a:ext uri="{FF2B5EF4-FFF2-40B4-BE49-F238E27FC236}">
                <a16:creationId xmlns:a16="http://schemas.microsoft.com/office/drawing/2014/main" id="{C7A6D9A6-2431-4352-9713-FBD8E2C53592}"/>
              </a:ext>
            </a:extLst>
          </p:cNvPr>
          <p:cNvSpPr/>
          <p:nvPr/>
        </p:nvSpPr>
        <p:spPr>
          <a:xfrm>
            <a:off x="2064699" y="1126507"/>
            <a:ext cx="8331653" cy="141925"/>
          </a:xfrm>
          <a:prstGeom prst="corner">
            <a:avLst/>
          </a:prstGeom>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endParaRPr lang="es-PR"/>
          </a:p>
        </p:txBody>
      </p:sp>
      <p:pic>
        <p:nvPicPr>
          <p:cNvPr id="6" name="Picture 5">
            <a:extLst>
              <a:ext uri="{FF2B5EF4-FFF2-40B4-BE49-F238E27FC236}">
                <a16:creationId xmlns:a16="http://schemas.microsoft.com/office/drawing/2014/main" id="{5F5E0FF9-BD15-4538-B9B5-B5EDC230ADFC}"/>
              </a:ext>
            </a:extLst>
          </p:cNvPr>
          <p:cNvPicPr>
            <a:picLocks noChangeAspect="1"/>
          </p:cNvPicPr>
          <p:nvPr/>
        </p:nvPicPr>
        <p:blipFill>
          <a:blip r:embed="rId3"/>
          <a:stretch>
            <a:fillRect/>
          </a:stretch>
        </p:blipFill>
        <p:spPr>
          <a:xfrm>
            <a:off x="5277067" y="1372902"/>
            <a:ext cx="1559401" cy="1522164"/>
          </a:xfrm>
          <a:prstGeom prst="ellipse">
            <a:avLst/>
          </a:prstGeom>
          <a:ln w="76200">
            <a:solidFill>
              <a:sysClr val="window" lastClr="FFFFFF"/>
            </a:solidFill>
          </a:ln>
        </p:spPr>
      </p:pic>
      <p:sp>
        <p:nvSpPr>
          <p:cNvPr id="7" name="Oval 6">
            <a:extLst>
              <a:ext uri="{FF2B5EF4-FFF2-40B4-BE49-F238E27FC236}">
                <a16:creationId xmlns:a16="http://schemas.microsoft.com/office/drawing/2014/main" id="{ABA24116-3DDB-4D9F-AD43-B1AF8FD37422}"/>
              </a:ext>
            </a:extLst>
          </p:cNvPr>
          <p:cNvSpPr/>
          <p:nvPr/>
        </p:nvSpPr>
        <p:spPr>
          <a:xfrm>
            <a:off x="148796" y="2548143"/>
            <a:ext cx="1279173" cy="1257830"/>
          </a:xfrm>
          <a:prstGeom prst="ellipse">
            <a:avLst/>
          </a:prstGeom>
          <a:solidFill>
            <a:srgbClr val="B9FDB9"/>
          </a:solidFill>
          <a:ln w="28575">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defRPr/>
            </a:pPr>
            <a:r>
              <a:rPr lang="es-PR" sz="1500" b="1" kern="0" dirty="0">
                <a:solidFill>
                  <a:schemeClr val="tx2">
                    <a:lumMod val="50000"/>
                  </a:schemeClr>
                </a:solidFill>
                <a:effectLst>
                  <a:outerShdw blurRad="38100" dist="38100" dir="2700000" algn="tl">
                    <a:srgbClr val="000000">
                      <a:alpha val="43137"/>
                    </a:srgbClr>
                  </a:outerShdw>
                </a:effectLst>
                <a:latin typeface="Arial" panose="020B0604020202020204"/>
              </a:rPr>
              <a:t>(Salón regular)</a:t>
            </a:r>
          </a:p>
        </p:txBody>
      </p:sp>
      <p:sp>
        <p:nvSpPr>
          <p:cNvPr id="8" name="Oval 7">
            <a:extLst>
              <a:ext uri="{FF2B5EF4-FFF2-40B4-BE49-F238E27FC236}">
                <a16:creationId xmlns:a16="http://schemas.microsoft.com/office/drawing/2014/main" id="{A77435E3-D839-4F62-95F6-6401CB17D93F}"/>
              </a:ext>
            </a:extLst>
          </p:cNvPr>
          <p:cNvSpPr/>
          <p:nvPr/>
        </p:nvSpPr>
        <p:spPr>
          <a:xfrm>
            <a:off x="5471641" y="4774535"/>
            <a:ext cx="1141237" cy="1019364"/>
          </a:xfrm>
          <a:prstGeom prst="ellipse">
            <a:avLst/>
          </a:prstGeom>
          <a:solidFill>
            <a:srgbClr val="F1B5C8"/>
          </a:solidFill>
          <a:ln w="28575"/>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pPr algn="ctr">
              <a:defRPr/>
            </a:pPr>
            <a:r>
              <a:rPr lang="es-PR" sz="1500" b="1" kern="0" dirty="0">
                <a:solidFill>
                  <a:schemeClr val="tx2">
                    <a:lumMod val="50000"/>
                  </a:schemeClr>
                </a:solidFill>
                <a:effectLst>
                  <a:outerShdw blurRad="38100" dist="38100" dir="2700000" algn="tl">
                    <a:srgbClr val="000000">
                      <a:alpha val="43137"/>
                    </a:srgbClr>
                  </a:outerShdw>
                </a:effectLst>
                <a:latin typeface="Arial" panose="020B0604020202020204"/>
              </a:rPr>
              <a:t>RUTA 2</a:t>
            </a:r>
          </a:p>
          <a:p>
            <a:pPr algn="ctr">
              <a:defRPr/>
            </a:pPr>
            <a:r>
              <a:rPr lang="es-PR" sz="1500" b="1" kern="0" dirty="0">
                <a:solidFill>
                  <a:schemeClr val="tx2">
                    <a:lumMod val="50000"/>
                  </a:schemeClr>
                </a:solidFill>
                <a:effectLst>
                  <a:outerShdw blurRad="38100" dist="38100" dir="2700000" algn="tl">
                    <a:srgbClr val="000000">
                      <a:alpha val="43137"/>
                    </a:srgbClr>
                  </a:outerShdw>
                </a:effectLst>
                <a:latin typeface="Arial" panose="020B0604020202020204"/>
              </a:rPr>
              <a:t>(SEM)</a:t>
            </a:r>
          </a:p>
        </p:txBody>
      </p:sp>
      <p:sp>
        <p:nvSpPr>
          <p:cNvPr id="9" name="Oval 8">
            <a:extLst>
              <a:ext uri="{FF2B5EF4-FFF2-40B4-BE49-F238E27FC236}">
                <a16:creationId xmlns:a16="http://schemas.microsoft.com/office/drawing/2014/main" id="{E0CCEF62-C5D6-46A4-A199-E3B69A707EF1}"/>
              </a:ext>
            </a:extLst>
          </p:cNvPr>
          <p:cNvSpPr/>
          <p:nvPr/>
        </p:nvSpPr>
        <p:spPr>
          <a:xfrm>
            <a:off x="10192871" y="2720052"/>
            <a:ext cx="1157107" cy="1098913"/>
          </a:xfrm>
          <a:prstGeom prst="ellipse">
            <a:avLst/>
          </a:prstGeom>
          <a:solidFill>
            <a:srgbClr val="FF99FF"/>
          </a:solidFill>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defRPr/>
            </a:pPr>
            <a:r>
              <a:rPr lang="es-PR" sz="1500" b="1" kern="0" dirty="0">
                <a:solidFill>
                  <a:schemeClr val="tx2">
                    <a:lumMod val="50000"/>
                  </a:schemeClr>
                </a:solidFill>
                <a:effectLst>
                  <a:outerShdw blurRad="38100" dist="38100" dir="2700000" algn="tl">
                    <a:srgbClr val="000000">
                      <a:alpha val="43137"/>
                    </a:srgbClr>
                  </a:outerShdw>
                </a:effectLst>
                <a:latin typeface="Arial" panose="020B0604020202020204"/>
              </a:rPr>
              <a:t>RUTA 3</a:t>
            </a:r>
          </a:p>
          <a:p>
            <a:pPr algn="ctr">
              <a:defRPr/>
            </a:pPr>
            <a:r>
              <a:rPr lang="es-PR" sz="1500" b="1" kern="0" dirty="0">
                <a:solidFill>
                  <a:schemeClr val="tx2">
                    <a:lumMod val="50000"/>
                  </a:schemeClr>
                </a:solidFill>
                <a:effectLst>
                  <a:outerShdw blurRad="38100" dist="38100" dir="2700000" algn="tl">
                    <a:srgbClr val="000000">
                      <a:alpha val="43137"/>
                    </a:srgbClr>
                  </a:outerShdw>
                </a:effectLst>
                <a:latin typeface="Arial" panose="020B0604020202020204"/>
              </a:rPr>
              <a:t>(SEM)</a:t>
            </a:r>
          </a:p>
        </p:txBody>
      </p:sp>
      <p:cxnSp>
        <p:nvCxnSpPr>
          <p:cNvPr id="10" name="Straight Connector 9">
            <a:extLst>
              <a:ext uri="{FF2B5EF4-FFF2-40B4-BE49-F238E27FC236}">
                <a16:creationId xmlns:a16="http://schemas.microsoft.com/office/drawing/2014/main" id="{3EB5BFF3-0C6F-4E04-BC13-72C12BF9EB99}"/>
              </a:ext>
            </a:extLst>
          </p:cNvPr>
          <p:cNvCxnSpPr>
            <a:stCxn id="6" idx="2"/>
            <a:endCxn id="7" idx="6"/>
          </p:cNvCxnSpPr>
          <p:nvPr/>
        </p:nvCxnSpPr>
        <p:spPr>
          <a:xfrm flipH="1">
            <a:off x="1427969" y="2133984"/>
            <a:ext cx="3849098" cy="1043074"/>
          </a:xfrm>
          <a:prstGeom prst="line">
            <a:avLst/>
          </a:prstGeom>
          <a:noFill/>
          <a:ln w="38100" cap="flat" cmpd="sng" algn="ctr">
            <a:solidFill>
              <a:srgbClr val="008080">
                <a:shade val="95000"/>
                <a:satMod val="105000"/>
              </a:srgbClr>
            </a:solidFill>
            <a:prstDash val="solid"/>
          </a:ln>
          <a:effectLst/>
        </p:spPr>
      </p:cxnSp>
      <p:cxnSp>
        <p:nvCxnSpPr>
          <p:cNvPr id="12" name="Straight Connector 11">
            <a:extLst>
              <a:ext uri="{FF2B5EF4-FFF2-40B4-BE49-F238E27FC236}">
                <a16:creationId xmlns:a16="http://schemas.microsoft.com/office/drawing/2014/main" id="{3EB5BFF3-0C6F-4E04-BC13-72C12BF9EB99}"/>
              </a:ext>
            </a:extLst>
          </p:cNvPr>
          <p:cNvCxnSpPr>
            <a:stCxn id="6" idx="4"/>
            <a:endCxn id="8" idx="0"/>
          </p:cNvCxnSpPr>
          <p:nvPr/>
        </p:nvCxnSpPr>
        <p:spPr>
          <a:xfrm flipH="1">
            <a:off x="6042260" y="2895066"/>
            <a:ext cx="14508" cy="1879469"/>
          </a:xfrm>
          <a:prstGeom prst="line">
            <a:avLst/>
          </a:prstGeom>
          <a:noFill/>
          <a:ln w="38100" cap="flat" cmpd="sng" algn="ctr">
            <a:solidFill>
              <a:srgbClr val="008080">
                <a:shade val="95000"/>
                <a:satMod val="105000"/>
              </a:srgbClr>
            </a:solidFill>
            <a:prstDash val="solid"/>
          </a:ln>
          <a:effectLst/>
        </p:spPr>
      </p:cxnSp>
      <p:cxnSp>
        <p:nvCxnSpPr>
          <p:cNvPr id="15" name="Straight Connector 14">
            <a:extLst>
              <a:ext uri="{FF2B5EF4-FFF2-40B4-BE49-F238E27FC236}">
                <a16:creationId xmlns:a16="http://schemas.microsoft.com/office/drawing/2014/main" id="{3EB5BFF3-0C6F-4E04-BC13-72C12BF9EB99}"/>
              </a:ext>
            </a:extLst>
          </p:cNvPr>
          <p:cNvCxnSpPr>
            <a:endCxn id="9" idx="2"/>
          </p:cNvCxnSpPr>
          <p:nvPr/>
        </p:nvCxnSpPr>
        <p:spPr>
          <a:xfrm>
            <a:off x="6836469" y="2092959"/>
            <a:ext cx="3356402" cy="1176550"/>
          </a:xfrm>
          <a:prstGeom prst="line">
            <a:avLst/>
          </a:prstGeom>
          <a:noFill/>
          <a:ln w="38100" cap="flat" cmpd="sng" algn="ctr">
            <a:solidFill>
              <a:srgbClr val="008080">
                <a:shade val="95000"/>
                <a:satMod val="105000"/>
              </a:srgbClr>
            </a:solidFill>
            <a:prstDash val="solid"/>
          </a:ln>
          <a:effectLst/>
        </p:spPr>
      </p:cxnSp>
      <p:sp>
        <p:nvSpPr>
          <p:cNvPr id="20" name="TextBox 19">
            <a:extLst>
              <a:ext uri="{FF2B5EF4-FFF2-40B4-BE49-F238E27FC236}">
                <a16:creationId xmlns:a16="http://schemas.microsoft.com/office/drawing/2014/main" id="{46118CA7-5E8B-4647-A834-FC1B87553BF5}"/>
              </a:ext>
            </a:extLst>
          </p:cNvPr>
          <p:cNvSpPr txBox="1"/>
          <p:nvPr/>
        </p:nvSpPr>
        <p:spPr>
          <a:xfrm>
            <a:off x="253768" y="1698113"/>
            <a:ext cx="1942574" cy="900246"/>
          </a:xfrm>
          <a:prstGeom prst="rect">
            <a:avLst/>
          </a:prstGeom>
          <a:noFill/>
        </p:spPr>
        <p:txBody>
          <a:bodyPr wrap="square" lIns="68580" tIns="34290" rIns="68580" bIns="34290" rtlCol="0">
            <a:spAutoFit/>
          </a:bodyPr>
          <a:lstStyle/>
          <a:p>
            <a:pPr algn="ctr"/>
            <a:r>
              <a:rPr lang="es-PR" dirty="0">
                <a:solidFill>
                  <a:prstClr val="black"/>
                </a:solidFill>
                <a:latin typeface="Arial" panose="020B0604020202020204"/>
              </a:rPr>
              <a:t>Programa de clases</a:t>
            </a:r>
          </a:p>
          <a:p>
            <a:pPr algn="ctr"/>
            <a:r>
              <a:rPr lang="es-PR" b="1" dirty="0">
                <a:solidFill>
                  <a:srgbClr val="00FFFF"/>
                </a:solidFill>
                <a:effectLst>
                  <a:outerShdw blurRad="38100" dist="38100" dir="2700000" algn="tl">
                    <a:srgbClr val="000000">
                      <a:alpha val="43137"/>
                    </a:srgbClr>
                  </a:outerShdw>
                </a:effectLst>
                <a:latin typeface="Arial" panose="020B0604020202020204"/>
              </a:rPr>
              <a:t>REGULAR</a:t>
            </a:r>
          </a:p>
        </p:txBody>
      </p:sp>
      <p:sp>
        <p:nvSpPr>
          <p:cNvPr id="21" name="TextBox 20">
            <a:extLst>
              <a:ext uri="{FF2B5EF4-FFF2-40B4-BE49-F238E27FC236}">
                <a16:creationId xmlns:a16="http://schemas.microsoft.com/office/drawing/2014/main" id="{19606135-7168-4A69-868A-88F09020160C}"/>
              </a:ext>
            </a:extLst>
          </p:cNvPr>
          <p:cNvSpPr txBox="1"/>
          <p:nvPr/>
        </p:nvSpPr>
        <p:spPr>
          <a:xfrm>
            <a:off x="285332" y="3862794"/>
            <a:ext cx="1883902" cy="346249"/>
          </a:xfrm>
          <a:prstGeom prst="rect">
            <a:avLst/>
          </a:prstGeom>
          <a:noFill/>
        </p:spPr>
        <p:txBody>
          <a:bodyPr wrap="square" lIns="68580" tIns="34290" rIns="68580" bIns="34290">
            <a:spAutoFit/>
          </a:bodyPr>
          <a:lstStyle/>
          <a:p>
            <a:pPr algn="ctr"/>
            <a:endParaRPr lang="es-PR" i="0" u="none" strike="noStrike" baseline="0" dirty="0">
              <a:solidFill>
                <a:srgbClr val="221B22"/>
              </a:solidFill>
            </a:endParaRPr>
          </a:p>
        </p:txBody>
      </p:sp>
      <p:sp>
        <p:nvSpPr>
          <p:cNvPr id="22" name="TextBox 21">
            <a:extLst>
              <a:ext uri="{FF2B5EF4-FFF2-40B4-BE49-F238E27FC236}">
                <a16:creationId xmlns:a16="http://schemas.microsoft.com/office/drawing/2014/main" id="{FD0AA014-75F4-414B-9F57-DDAC147E0D15}"/>
              </a:ext>
            </a:extLst>
          </p:cNvPr>
          <p:cNvSpPr txBox="1"/>
          <p:nvPr/>
        </p:nvSpPr>
        <p:spPr>
          <a:xfrm>
            <a:off x="4308889" y="3975473"/>
            <a:ext cx="1888199" cy="900246"/>
          </a:xfrm>
          <a:prstGeom prst="rect">
            <a:avLst/>
          </a:prstGeom>
          <a:noFill/>
        </p:spPr>
        <p:txBody>
          <a:bodyPr wrap="square" lIns="68580" tIns="34290" rIns="68580" bIns="34290" rtlCol="0">
            <a:spAutoFit/>
          </a:bodyPr>
          <a:lstStyle/>
          <a:p>
            <a:pPr algn="ctr"/>
            <a:r>
              <a:rPr lang="es-PR" dirty="0">
                <a:solidFill>
                  <a:prstClr val="black"/>
                </a:solidFill>
                <a:latin typeface="Arial" panose="020B0604020202020204"/>
              </a:rPr>
              <a:t>Programa de clases</a:t>
            </a:r>
          </a:p>
          <a:p>
            <a:pPr algn="ctr"/>
            <a:r>
              <a:rPr lang="es-PR" b="1" dirty="0">
                <a:solidFill>
                  <a:srgbClr val="00FFFF"/>
                </a:solidFill>
                <a:effectLst>
                  <a:outerShdw blurRad="38100" dist="38100" dir="2700000" algn="tl">
                    <a:srgbClr val="000000">
                      <a:alpha val="43137"/>
                    </a:srgbClr>
                  </a:outerShdw>
                </a:effectLst>
                <a:latin typeface="Arial" panose="020B0604020202020204"/>
              </a:rPr>
              <a:t>MODIFICADO</a:t>
            </a:r>
          </a:p>
        </p:txBody>
      </p:sp>
      <p:sp>
        <p:nvSpPr>
          <p:cNvPr id="26" name="TextBox 25">
            <a:extLst>
              <a:ext uri="{FF2B5EF4-FFF2-40B4-BE49-F238E27FC236}">
                <a16:creationId xmlns:a16="http://schemas.microsoft.com/office/drawing/2014/main" id="{603875B7-C83B-471F-8AA5-CD81D85B7327}"/>
              </a:ext>
            </a:extLst>
          </p:cNvPr>
          <p:cNvSpPr txBox="1"/>
          <p:nvPr/>
        </p:nvSpPr>
        <p:spPr>
          <a:xfrm>
            <a:off x="9903878" y="1815043"/>
            <a:ext cx="1821957" cy="900246"/>
          </a:xfrm>
          <a:prstGeom prst="rect">
            <a:avLst/>
          </a:prstGeom>
          <a:noFill/>
        </p:spPr>
        <p:txBody>
          <a:bodyPr wrap="square" lIns="68580" tIns="34290" rIns="68580" bIns="34290" rtlCol="0">
            <a:spAutoFit/>
          </a:bodyPr>
          <a:lstStyle/>
          <a:p>
            <a:pPr algn="ctr"/>
            <a:r>
              <a:rPr lang="es-PR" dirty="0">
                <a:solidFill>
                  <a:prstClr val="black"/>
                </a:solidFill>
                <a:latin typeface="Arial" panose="020B0604020202020204"/>
              </a:rPr>
              <a:t>Programa de clases</a:t>
            </a:r>
          </a:p>
          <a:p>
            <a:pPr algn="ctr"/>
            <a:r>
              <a:rPr lang="es-PR" b="1" dirty="0">
                <a:solidFill>
                  <a:srgbClr val="00FFFF"/>
                </a:solidFill>
                <a:effectLst>
                  <a:outerShdw blurRad="38100" dist="38100" dir="2700000" algn="tl">
                    <a:srgbClr val="000000">
                      <a:alpha val="43137"/>
                    </a:srgbClr>
                  </a:outerShdw>
                </a:effectLst>
                <a:latin typeface="Arial" panose="020B0604020202020204"/>
              </a:rPr>
              <a:t>ALTERNO</a:t>
            </a:r>
          </a:p>
        </p:txBody>
      </p:sp>
      <p:cxnSp>
        <p:nvCxnSpPr>
          <p:cNvPr id="18" name="Straight Connector 17">
            <a:extLst>
              <a:ext uri="{FF2B5EF4-FFF2-40B4-BE49-F238E27FC236}">
                <a16:creationId xmlns:a16="http://schemas.microsoft.com/office/drawing/2014/main" id="{BCFD9086-0707-AD1D-4344-567F0C3E9506}"/>
              </a:ext>
            </a:extLst>
          </p:cNvPr>
          <p:cNvCxnSpPr>
            <a:cxnSpLocks/>
          </p:cNvCxnSpPr>
          <p:nvPr/>
        </p:nvCxnSpPr>
        <p:spPr>
          <a:xfrm flipH="1" flipV="1">
            <a:off x="1348469" y="3374895"/>
            <a:ext cx="689168" cy="227946"/>
          </a:xfrm>
          <a:prstGeom prst="line">
            <a:avLst/>
          </a:prstGeom>
          <a:noFill/>
          <a:ln w="38100" cap="flat" cmpd="sng" algn="ctr">
            <a:solidFill>
              <a:srgbClr val="008080">
                <a:shade val="95000"/>
                <a:satMod val="105000"/>
              </a:srgbClr>
            </a:solidFill>
            <a:prstDash val="solid"/>
          </a:ln>
          <a:effectLst/>
        </p:spPr>
      </p:cxnSp>
      <p:sp>
        <p:nvSpPr>
          <p:cNvPr id="24" name="Oval 23">
            <a:extLst>
              <a:ext uri="{FF2B5EF4-FFF2-40B4-BE49-F238E27FC236}">
                <a16:creationId xmlns:a16="http://schemas.microsoft.com/office/drawing/2014/main" id="{AD96B4B1-3C2B-A54F-0F9F-B7CC3B6E42DC}"/>
              </a:ext>
            </a:extLst>
          </p:cNvPr>
          <p:cNvSpPr/>
          <p:nvPr/>
        </p:nvSpPr>
        <p:spPr>
          <a:xfrm>
            <a:off x="1932665" y="2947351"/>
            <a:ext cx="1279173" cy="1257830"/>
          </a:xfrm>
          <a:prstGeom prst="ellipse">
            <a:avLst/>
          </a:prstGeom>
          <a:solidFill>
            <a:srgbClr val="B8F6FE"/>
          </a:solidFill>
          <a:ln w="28575">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rtlCol="0" anchor="ctr"/>
          <a:lstStyle/>
          <a:p>
            <a:pPr algn="ctr">
              <a:defRPr/>
            </a:pPr>
            <a:r>
              <a:rPr lang="es-PR" sz="1500" b="1" kern="0" dirty="0">
                <a:solidFill>
                  <a:schemeClr val="tx2">
                    <a:lumMod val="50000"/>
                  </a:schemeClr>
                </a:solidFill>
                <a:effectLst>
                  <a:outerShdw blurRad="38100" dist="38100" dir="2700000" algn="tl">
                    <a:srgbClr val="000000">
                      <a:alpha val="43137"/>
                    </a:srgbClr>
                  </a:outerShdw>
                </a:effectLst>
                <a:latin typeface="Arial" panose="020B0604020202020204"/>
              </a:rPr>
              <a:t>RUTA 1</a:t>
            </a:r>
          </a:p>
          <a:p>
            <a:pPr algn="ctr">
              <a:defRPr/>
            </a:pPr>
            <a:r>
              <a:rPr lang="es-PR" sz="1500" b="1" kern="0" dirty="0">
                <a:solidFill>
                  <a:schemeClr val="tx2">
                    <a:lumMod val="50000"/>
                  </a:schemeClr>
                </a:solidFill>
                <a:effectLst>
                  <a:outerShdw blurRad="38100" dist="38100" dir="2700000" algn="tl">
                    <a:srgbClr val="000000">
                      <a:alpha val="43137"/>
                    </a:srgbClr>
                  </a:outerShdw>
                </a:effectLst>
                <a:latin typeface="Arial" panose="020B0604020202020204"/>
              </a:rPr>
              <a:t>(SEP)</a:t>
            </a:r>
          </a:p>
        </p:txBody>
      </p:sp>
    </p:spTree>
    <p:extLst>
      <p:ext uri="{BB962C8B-B14F-4D97-AF65-F5344CB8AC3E}">
        <p14:creationId xmlns:p14="http://schemas.microsoft.com/office/powerpoint/2010/main" val="2920464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10C105-D5C9-92EC-C6E5-4CDE9F79FFB0}"/>
              </a:ext>
            </a:extLst>
          </p:cNvPr>
          <p:cNvPicPr>
            <a:picLocks noChangeAspect="1"/>
          </p:cNvPicPr>
          <p:nvPr/>
        </p:nvPicPr>
        <p:blipFill>
          <a:blip r:embed="rId2"/>
          <a:stretch>
            <a:fillRect/>
          </a:stretch>
        </p:blipFill>
        <p:spPr>
          <a:xfrm>
            <a:off x="0" y="0"/>
            <a:ext cx="12305654" cy="6921930"/>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B20BF1C5-F705-CA21-F6B1-760C166B14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1742" y="267208"/>
            <a:ext cx="1811444" cy="788452"/>
          </a:xfrm>
          <a:prstGeom prst="rect">
            <a:avLst/>
          </a:prstGeom>
          <a:noFill/>
          <a:ln>
            <a:noFill/>
          </a:ln>
        </p:spPr>
      </p:pic>
      <p:grpSp>
        <p:nvGrpSpPr>
          <p:cNvPr id="5" name="object 10"/>
          <p:cNvGrpSpPr/>
          <p:nvPr/>
        </p:nvGrpSpPr>
        <p:grpSpPr>
          <a:xfrm>
            <a:off x="869765" y="2746407"/>
            <a:ext cx="4293173" cy="1607057"/>
            <a:chOff x="874775" y="3302508"/>
            <a:chExt cx="5724215" cy="2142743"/>
          </a:xfrm>
        </p:grpSpPr>
        <p:pic>
          <p:nvPicPr>
            <p:cNvPr id="6" name="object 11"/>
            <p:cNvPicPr/>
            <p:nvPr/>
          </p:nvPicPr>
          <p:blipFill>
            <a:blip r:embed="rId4" cstate="print"/>
            <a:stretch>
              <a:fillRect/>
            </a:stretch>
          </p:blipFill>
          <p:spPr>
            <a:xfrm>
              <a:off x="874775" y="3302508"/>
              <a:ext cx="2142744" cy="2142743"/>
            </a:xfrm>
            <a:prstGeom prst="rect">
              <a:avLst/>
            </a:prstGeom>
          </p:spPr>
        </p:pic>
        <p:pic>
          <p:nvPicPr>
            <p:cNvPr id="7" name="object 12"/>
            <p:cNvPicPr/>
            <p:nvPr/>
          </p:nvPicPr>
          <p:blipFill>
            <a:blip r:embed="rId5" cstate="print"/>
            <a:stretch>
              <a:fillRect/>
            </a:stretch>
          </p:blipFill>
          <p:spPr>
            <a:xfrm>
              <a:off x="5378269" y="3880591"/>
              <a:ext cx="1220721" cy="982004"/>
            </a:xfrm>
            <a:prstGeom prst="rect">
              <a:avLst/>
            </a:prstGeom>
          </p:spPr>
        </p:pic>
      </p:grpSp>
      <p:sp>
        <p:nvSpPr>
          <p:cNvPr id="8" name="object 20"/>
          <p:cNvSpPr/>
          <p:nvPr/>
        </p:nvSpPr>
        <p:spPr>
          <a:xfrm>
            <a:off x="2476828" y="2447628"/>
            <a:ext cx="1770568" cy="2312194"/>
          </a:xfrm>
          <a:custGeom>
            <a:avLst/>
            <a:gdLst/>
            <a:ahLst/>
            <a:cxnLst/>
            <a:rect l="l" t="t" r="r" b="b"/>
            <a:pathLst>
              <a:path w="1912620" h="3082925">
                <a:moveTo>
                  <a:pt x="1912112" y="1591056"/>
                </a:moveTo>
                <a:lnTo>
                  <a:pt x="1901190" y="1584706"/>
                </a:lnTo>
                <a:lnTo>
                  <a:pt x="1823466" y="1539494"/>
                </a:lnTo>
                <a:lnTo>
                  <a:pt x="1819529" y="1540510"/>
                </a:lnTo>
                <a:lnTo>
                  <a:pt x="1817751" y="1543558"/>
                </a:lnTo>
                <a:lnTo>
                  <a:pt x="1816100" y="1546606"/>
                </a:lnTo>
                <a:lnTo>
                  <a:pt x="1817116" y="1550416"/>
                </a:lnTo>
                <a:lnTo>
                  <a:pt x="1820037" y="1552194"/>
                </a:lnTo>
                <a:lnTo>
                  <a:pt x="1876082" y="1584744"/>
                </a:lnTo>
                <a:lnTo>
                  <a:pt x="18122" y="1587487"/>
                </a:lnTo>
                <a:lnTo>
                  <a:pt x="1228115" y="32575"/>
                </a:lnTo>
                <a:lnTo>
                  <a:pt x="1219581" y="96520"/>
                </a:lnTo>
                <a:lnTo>
                  <a:pt x="1219200" y="99949"/>
                </a:lnTo>
                <a:lnTo>
                  <a:pt x="1221613" y="103124"/>
                </a:lnTo>
                <a:lnTo>
                  <a:pt x="1228598" y="104140"/>
                </a:lnTo>
                <a:lnTo>
                  <a:pt x="1231773" y="101727"/>
                </a:lnTo>
                <a:lnTo>
                  <a:pt x="1232154" y="98171"/>
                </a:lnTo>
                <a:lnTo>
                  <a:pt x="1244549" y="5969"/>
                </a:lnTo>
                <a:lnTo>
                  <a:pt x="1245362" y="0"/>
                </a:lnTo>
                <a:lnTo>
                  <a:pt x="1153414" y="36830"/>
                </a:lnTo>
                <a:lnTo>
                  <a:pt x="1150112" y="38227"/>
                </a:lnTo>
                <a:lnTo>
                  <a:pt x="1148588" y="41910"/>
                </a:lnTo>
                <a:lnTo>
                  <a:pt x="1149858" y="45085"/>
                </a:lnTo>
                <a:lnTo>
                  <a:pt x="1151128" y="48387"/>
                </a:lnTo>
                <a:lnTo>
                  <a:pt x="1154811" y="49911"/>
                </a:lnTo>
                <a:lnTo>
                  <a:pt x="1158113" y="48641"/>
                </a:lnTo>
                <a:lnTo>
                  <a:pt x="1218133" y="24638"/>
                </a:lnTo>
                <a:lnTo>
                  <a:pt x="0" y="1590167"/>
                </a:lnTo>
                <a:lnTo>
                  <a:pt x="4953" y="1594104"/>
                </a:lnTo>
                <a:lnTo>
                  <a:pt x="635" y="1598803"/>
                </a:lnTo>
                <a:lnTo>
                  <a:pt x="1600860" y="3062732"/>
                </a:lnTo>
                <a:lnTo>
                  <a:pt x="1534160" y="3048304"/>
                </a:lnTo>
                <a:lnTo>
                  <a:pt x="1530731" y="3050489"/>
                </a:lnTo>
                <a:lnTo>
                  <a:pt x="1530096" y="3053918"/>
                </a:lnTo>
                <a:lnTo>
                  <a:pt x="1529334" y="3057347"/>
                </a:lnTo>
                <a:lnTo>
                  <a:pt x="1531493" y="3060725"/>
                </a:lnTo>
                <a:lnTo>
                  <a:pt x="1631823" y="3082404"/>
                </a:lnTo>
                <a:lnTo>
                  <a:pt x="1630629" y="3078607"/>
                </a:lnTo>
                <a:lnTo>
                  <a:pt x="1602359" y="2987776"/>
                </a:lnTo>
                <a:lnTo>
                  <a:pt x="1601216" y="2984436"/>
                </a:lnTo>
                <a:lnTo>
                  <a:pt x="1597660" y="2982557"/>
                </a:lnTo>
                <a:lnTo>
                  <a:pt x="1591056" y="2984639"/>
                </a:lnTo>
                <a:lnTo>
                  <a:pt x="1589151" y="2988208"/>
                </a:lnTo>
                <a:lnTo>
                  <a:pt x="1590167" y="2991548"/>
                </a:lnTo>
                <a:lnTo>
                  <a:pt x="1609471" y="3053448"/>
                </a:lnTo>
                <a:lnTo>
                  <a:pt x="21043" y="1600187"/>
                </a:lnTo>
                <a:lnTo>
                  <a:pt x="1876107" y="1597444"/>
                </a:lnTo>
                <a:lnTo>
                  <a:pt x="1820164" y="1630172"/>
                </a:lnTo>
                <a:lnTo>
                  <a:pt x="1817243" y="1631950"/>
                </a:lnTo>
                <a:lnTo>
                  <a:pt x="1816227" y="1635760"/>
                </a:lnTo>
                <a:lnTo>
                  <a:pt x="1817878" y="1638808"/>
                </a:lnTo>
                <a:lnTo>
                  <a:pt x="1819656" y="1641856"/>
                </a:lnTo>
                <a:lnTo>
                  <a:pt x="1823593" y="1642872"/>
                </a:lnTo>
                <a:lnTo>
                  <a:pt x="1912112" y="1591056"/>
                </a:lnTo>
                <a:close/>
              </a:path>
            </a:pathLst>
          </a:custGeom>
          <a:solidFill>
            <a:srgbClr val="5B9BD4"/>
          </a:solidFill>
        </p:spPr>
        <p:txBody>
          <a:bodyPr wrap="square" lIns="0" tIns="0" rIns="0" bIns="0" rtlCol="0"/>
          <a:lstStyle/>
          <a:p>
            <a:endParaRPr sz="1013"/>
          </a:p>
        </p:txBody>
      </p:sp>
      <p:sp>
        <p:nvSpPr>
          <p:cNvPr id="9" name="object 13"/>
          <p:cNvSpPr txBox="1"/>
          <p:nvPr/>
        </p:nvSpPr>
        <p:spPr>
          <a:xfrm>
            <a:off x="633716" y="1791034"/>
            <a:ext cx="2367669" cy="748762"/>
          </a:xfrm>
          <a:prstGeom prst="rect">
            <a:avLst/>
          </a:prstGeom>
        </p:spPr>
        <p:txBody>
          <a:bodyPr vert="horz" wrap="square" lIns="0" tIns="10001" rIns="0" bIns="0" rtlCol="0">
            <a:spAutoFit/>
          </a:bodyPr>
          <a:lstStyle/>
          <a:p>
            <a:pPr marL="9525" marR="3810" indent="148590">
              <a:spcBef>
                <a:spcPts val="79"/>
              </a:spcBef>
            </a:pPr>
            <a:r>
              <a:rPr sz="2400" spc="-19" dirty="0">
                <a:latin typeface="Calibri"/>
                <a:cs typeface="Calibri"/>
              </a:rPr>
              <a:t>SALÓN</a:t>
            </a:r>
            <a:r>
              <a:rPr lang="en-US" sz="2400" spc="-19" dirty="0">
                <a:latin typeface="Calibri"/>
                <a:cs typeface="Calibri"/>
              </a:rPr>
              <a:t> REGULAR Y </a:t>
            </a:r>
            <a:r>
              <a:rPr lang="es-PR" sz="2400" spc="-19" dirty="0">
                <a:cs typeface="Calibri"/>
              </a:rPr>
              <a:t>SALÓN </a:t>
            </a:r>
            <a:r>
              <a:rPr sz="2400" spc="-30" dirty="0">
                <a:latin typeface="Calibri"/>
                <a:cs typeface="Calibri"/>
              </a:rPr>
              <a:t>E</a:t>
            </a:r>
            <a:r>
              <a:rPr sz="2400" spc="-4" dirty="0">
                <a:latin typeface="Calibri"/>
                <a:cs typeface="Calibri"/>
              </a:rPr>
              <a:t>SP</a:t>
            </a:r>
            <a:r>
              <a:rPr sz="2400" spc="-30" dirty="0">
                <a:latin typeface="Calibri"/>
                <a:cs typeface="Calibri"/>
              </a:rPr>
              <a:t>E</a:t>
            </a:r>
            <a:r>
              <a:rPr sz="2400" spc="-4" dirty="0">
                <a:latin typeface="Calibri"/>
                <a:cs typeface="Calibri"/>
              </a:rPr>
              <a:t>CI</a:t>
            </a:r>
            <a:r>
              <a:rPr sz="2400" spc="-11" dirty="0">
                <a:latin typeface="Calibri"/>
                <a:cs typeface="Calibri"/>
              </a:rPr>
              <a:t>A</a:t>
            </a:r>
            <a:r>
              <a:rPr sz="2400" dirty="0">
                <a:latin typeface="Calibri"/>
                <a:cs typeface="Calibri"/>
              </a:rPr>
              <a:t>L</a:t>
            </a:r>
          </a:p>
        </p:txBody>
      </p:sp>
      <p:pic>
        <p:nvPicPr>
          <p:cNvPr id="10" name="object 14"/>
          <p:cNvPicPr/>
          <p:nvPr/>
        </p:nvPicPr>
        <p:blipFill>
          <a:blip r:embed="rId6" cstate="print"/>
          <a:stretch>
            <a:fillRect/>
          </a:stretch>
        </p:blipFill>
        <p:spPr>
          <a:xfrm>
            <a:off x="3669335" y="1714803"/>
            <a:ext cx="590397" cy="812932"/>
          </a:xfrm>
          <a:prstGeom prst="rect">
            <a:avLst/>
          </a:prstGeom>
        </p:spPr>
      </p:pic>
      <p:sp>
        <p:nvSpPr>
          <p:cNvPr id="11" name="object 18"/>
          <p:cNvSpPr txBox="1"/>
          <p:nvPr/>
        </p:nvSpPr>
        <p:spPr>
          <a:xfrm>
            <a:off x="4437971" y="3534591"/>
            <a:ext cx="534390" cy="286617"/>
          </a:xfrm>
          <a:prstGeom prst="rect">
            <a:avLst/>
          </a:prstGeom>
        </p:spPr>
        <p:txBody>
          <a:bodyPr vert="horz" wrap="square" lIns="0" tIns="9525" rIns="0" bIns="0" rtlCol="0">
            <a:spAutoFit/>
          </a:bodyPr>
          <a:lstStyle/>
          <a:p>
            <a:pPr marL="9525">
              <a:spcBef>
                <a:spcPts val="75"/>
              </a:spcBef>
            </a:pPr>
            <a:r>
              <a:rPr spc="-8" dirty="0">
                <a:latin typeface="Calibri"/>
                <a:cs typeface="Calibri"/>
              </a:rPr>
              <a:t>P</a:t>
            </a:r>
            <a:r>
              <a:rPr spc="-15" dirty="0">
                <a:latin typeface="Calibri"/>
                <a:cs typeface="Calibri"/>
              </a:rPr>
              <a:t>R</a:t>
            </a:r>
            <a:r>
              <a:rPr spc="-4" dirty="0">
                <a:latin typeface="Calibri"/>
                <a:cs typeface="Calibri"/>
              </a:rPr>
              <a:t>CC</a:t>
            </a:r>
            <a:endParaRPr dirty="0">
              <a:latin typeface="Calibri"/>
              <a:cs typeface="Calibri"/>
            </a:endParaRPr>
          </a:p>
        </p:txBody>
      </p:sp>
      <p:pic>
        <p:nvPicPr>
          <p:cNvPr id="12" name="object 16"/>
          <p:cNvPicPr/>
          <p:nvPr/>
        </p:nvPicPr>
        <p:blipFill>
          <a:blip r:embed="rId7" cstate="print"/>
          <a:stretch>
            <a:fillRect/>
          </a:stretch>
        </p:blipFill>
        <p:spPr>
          <a:xfrm>
            <a:off x="4057908" y="4533689"/>
            <a:ext cx="618713" cy="875537"/>
          </a:xfrm>
          <a:prstGeom prst="rect">
            <a:avLst/>
          </a:prstGeom>
        </p:spPr>
      </p:pic>
      <p:sp>
        <p:nvSpPr>
          <p:cNvPr id="13" name="object 15"/>
          <p:cNvSpPr txBox="1"/>
          <p:nvPr/>
        </p:nvSpPr>
        <p:spPr>
          <a:xfrm>
            <a:off x="4367264" y="1791035"/>
            <a:ext cx="1934924" cy="1117614"/>
          </a:xfrm>
          <a:prstGeom prst="rect">
            <a:avLst/>
          </a:prstGeom>
        </p:spPr>
        <p:txBody>
          <a:bodyPr vert="horz" wrap="square" lIns="0" tIns="9525" rIns="0" bIns="0" rtlCol="0">
            <a:spAutoFit/>
          </a:bodyPr>
          <a:lstStyle/>
          <a:p>
            <a:pPr marL="9525" marR="3810">
              <a:spcBef>
                <a:spcPts val="75"/>
              </a:spcBef>
            </a:pPr>
            <a:r>
              <a:rPr lang="en-US" sz="2400" spc="-4" dirty="0">
                <a:latin typeface="Calibri"/>
                <a:cs typeface="Calibri"/>
              </a:rPr>
              <a:t>El </a:t>
            </a:r>
            <a:r>
              <a:rPr lang="en-US" sz="2400" spc="-4" dirty="0" err="1">
                <a:latin typeface="Calibri"/>
                <a:cs typeface="Calibri"/>
              </a:rPr>
              <a:t>estudiante</a:t>
            </a:r>
            <a:r>
              <a:rPr lang="en-US" sz="2400" spc="-4" dirty="0">
                <a:latin typeface="Calibri"/>
                <a:cs typeface="Calibri"/>
              </a:rPr>
              <a:t> </a:t>
            </a:r>
            <a:r>
              <a:rPr lang="en-US" sz="2400" spc="-4" dirty="0" err="1">
                <a:latin typeface="Calibri"/>
                <a:cs typeface="Calibri"/>
              </a:rPr>
              <a:t>c</a:t>
            </a:r>
            <a:r>
              <a:rPr sz="2400" spc="-4" dirty="0" err="1">
                <a:latin typeface="Calibri"/>
                <a:cs typeface="Calibri"/>
              </a:rPr>
              <a:t>omp</a:t>
            </a:r>
            <a:r>
              <a:rPr lang="en-US" sz="2400" spc="-4" dirty="0" err="1">
                <a:latin typeface="Calibri"/>
                <a:cs typeface="Calibri"/>
              </a:rPr>
              <a:t>ite</a:t>
            </a:r>
            <a:r>
              <a:rPr sz="2400" spc="-4" dirty="0">
                <a:latin typeface="Calibri"/>
                <a:cs typeface="Calibri"/>
              </a:rPr>
              <a:t> </a:t>
            </a:r>
            <a:r>
              <a:rPr lang="en-US" sz="2400" spc="-11" dirty="0" err="1">
                <a:latin typeface="Calibri"/>
                <a:cs typeface="Calibri"/>
              </a:rPr>
              <a:t>por</a:t>
            </a:r>
            <a:r>
              <a:rPr lang="en-US" sz="2400" spc="-11" dirty="0">
                <a:latin typeface="Calibri"/>
                <a:cs typeface="Calibri"/>
              </a:rPr>
              <a:t> </a:t>
            </a:r>
            <a:r>
              <a:rPr sz="2400" spc="-8" dirty="0" err="1">
                <a:latin typeface="Calibri"/>
                <a:cs typeface="Calibri"/>
              </a:rPr>
              <a:t>notas</a:t>
            </a:r>
            <a:r>
              <a:rPr sz="2400" spc="-26" dirty="0">
                <a:latin typeface="Calibri"/>
                <a:cs typeface="Calibri"/>
              </a:rPr>
              <a:t> </a:t>
            </a:r>
            <a:r>
              <a:rPr sz="2400" dirty="0">
                <a:latin typeface="Calibri"/>
                <a:cs typeface="Calibri"/>
              </a:rPr>
              <a:t>y</a:t>
            </a:r>
            <a:r>
              <a:rPr sz="2400" spc="-23" dirty="0">
                <a:latin typeface="Calibri"/>
                <a:cs typeface="Calibri"/>
              </a:rPr>
              <a:t> </a:t>
            </a:r>
            <a:r>
              <a:rPr sz="2400" spc="-8" dirty="0" err="1">
                <a:latin typeface="Calibri"/>
                <a:cs typeface="Calibri"/>
              </a:rPr>
              <a:t>grado</a:t>
            </a:r>
            <a:endParaRPr sz="2400" dirty="0">
              <a:latin typeface="Calibri"/>
              <a:cs typeface="Calibri"/>
            </a:endParaRPr>
          </a:p>
        </p:txBody>
      </p:sp>
      <p:sp>
        <p:nvSpPr>
          <p:cNvPr id="14" name="object 17"/>
          <p:cNvSpPr txBox="1"/>
          <p:nvPr/>
        </p:nvSpPr>
        <p:spPr>
          <a:xfrm>
            <a:off x="5307239" y="3215829"/>
            <a:ext cx="1613514" cy="1117614"/>
          </a:xfrm>
          <a:prstGeom prst="rect">
            <a:avLst/>
          </a:prstGeom>
        </p:spPr>
        <p:txBody>
          <a:bodyPr vert="horz" wrap="square" lIns="0" tIns="9525" rIns="0" bIns="0" rtlCol="0">
            <a:spAutoFit/>
          </a:bodyPr>
          <a:lstStyle/>
          <a:p>
            <a:pPr marL="9525" marR="3810">
              <a:spcBef>
                <a:spcPts val="75"/>
              </a:spcBef>
            </a:pPr>
            <a:r>
              <a:rPr sz="2400" spc="-8" dirty="0">
                <a:latin typeface="Calibri"/>
                <a:cs typeface="Calibri"/>
              </a:rPr>
              <a:t>Estándares</a:t>
            </a:r>
            <a:r>
              <a:rPr sz="2400" spc="-56" dirty="0">
                <a:latin typeface="Calibri"/>
                <a:cs typeface="Calibri"/>
              </a:rPr>
              <a:t> </a:t>
            </a:r>
            <a:r>
              <a:rPr sz="2400" dirty="0">
                <a:latin typeface="Calibri"/>
                <a:cs typeface="Calibri"/>
              </a:rPr>
              <a:t>y </a:t>
            </a:r>
            <a:r>
              <a:rPr sz="2400" spc="-296" dirty="0">
                <a:latin typeface="Calibri"/>
                <a:cs typeface="Calibri"/>
              </a:rPr>
              <a:t> </a:t>
            </a:r>
            <a:r>
              <a:rPr sz="2400" spc="-8" dirty="0">
                <a:latin typeface="Calibri"/>
                <a:cs typeface="Calibri"/>
              </a:rPr>
              <a:t>expectativas </a:t>
            </a:r>
            <a:r>
              <a:rPr sz="2400" spc="-296" dirty="0">
                <a:latin typeface="Calibri"/>
                <a:cs typeface="Calibri"/>
              </a:rPr>
              <a:t> </a:t>
            </a:r>
            <a:r>
              <a:rPr sz="2400" spc="-8" dirty="0">
                <a:latin typeface="Calibri"/>
                <a:cs typeface="Calibri"/>
              </a:rPr>
              <a:t>regulares</a:t>
            </a:r>
            <a:endParaRPr sz="2400" dirty="0">
              <a:latin typeface="Calibri"/>
              <a:cs typeface="Calibri"/>
            </a:endParaRPr>
          </a:p>
        </p:txBody>
      </p:sp>
      <p:sp>
        <p:nvSpPr>
          <p:cNvPr id="15" name="object 19"/>
          <p:cNvSpPr txBox="1"/>
          <p:nvPr/>
        </p:nvSpPr>
        <p:spPr>
          <a:xfrm>
            <a:off x="4826046" y="4783784"/>
            <a:ext cx="1628542" cy="1117614"/>
          </a:xfrm>
          <a:prstGeom prst="rect">
            <a:avLst/>
          </a:prstGeom>
        </p:spPr>
        <p:txBody>
          <a:bodyPr vert="horz" wrap="square" lIns="0" tIns="9525" rIns="0" bIns="0" rtlCol="0">
            <a:spAutoFit/>
          </a:bodyPr>
          <a:lstStyle/>
          <a:p>
            <a:pPr marL="518160" marR="3810" indent="-509111">
              <a:spcBef>
                <a:spcPts val="75"/>
              </a:spcBef>
            </a:pPr>
            <a:r>
              <a:rPr sz="2400" spc="-11" dirty="0" err="1">
                <a:latin typeface="Calibri"/>
                <a:cs typeface="Calibri"/>
              </a:rPr>
              <a:t>Programa</a:t>
            </a:r>
            <a:r>
              <a:rPr sz="2400" spc="-11" dirty="0">
                <a:latin typeface="Calibri"/>
                <a:cs typeface="Calibri"/>
              </a:rPr>
              <a:t> </a:t>
            </a:r>
            <a:r>
              <a:rPr sz="2400" spc="-4" dirty="0">
                <a:latin typeface="Calibri"/>
                <a:cs typeface="Calibri"/>
              </a:rPr>
              <a:t>de</a:t>
            </a:r>
            <a:r>
              <a:rPr lang="en-US" sz="2400" spc="-4" dirty="0">
                <a:latin typeface="Calibri"/>
                <a:cs typeface="Calibri"/>
              </a:rPr>
              <a:t> </a:t>
            </a:r>
            <a:r>
              <a:rPr sz="2400" spc="-4" dirty="0" err="1">
                <a:latin typeface="Calibri"/>
                <a:cs typeface="Calibri"/>
              </a:rPr>
              <a:t>estudios</a:t>
            </a:r>
            <a:r>
              <a:rPr lang="en-US" sz="2400" spc="-4" dirty="0">
                <a:latin typeface="Calibri"/>
                <a:cs typeface="Calibri"/>
              </a:rPr>
              <a:t> </a:t>
            </a:r>
            <a:r>
              <a:rPr sz="2400" spc="-8" dirty="0">
                <a:latin typeface="Calibri"/>
                <a:cs typeface="Calibri"/>
              </a:rPr>
              <a:t>regular</a:t>
            </a:r>
            <a:endParaRPr sz="2400" dirty="0">
              <a:latin typeface="Calibri"/>
              <a:cs typeface="Calibri"/>
            </a:endParaRPr>
          </a:p>
        </p:txBody>
      </p:sp>
      <p:pic>
        <p:nvPicPr>
          <p:cNvPr id="16" name="object 21"/>
          <p:cNvPicPr/>
          <p:nvPr/>
        </p:nvPicPr>
        <p:blipFill>
          <a:blip r:embed="rId8" cstate="print"/>
          <a:stretch>
            <a:fillRect/>
          </a:stretch>
        </p:blipFill>
        <p:spPr>
          <a:xfrm>
            <a:off x="7803715" y="2171761"/>
            <a:ext cx="1608201" cy="1431173"/>
          </a:xfrm>
          <a:prstGeom prst="rect">
            <a:avLst/>
          </a:prstGeom>
        </p:spPr>
      </p:pic>
      <p:sp>
        <p:nvSpPr>
          <p:cNvPr id="17" name="object 23"/>
          <p:cNvSpPr txBox="1"/>
          <p:nvPr/>
        </p:nvSpPr>
        <p:spPr>
          <a:xfrm>
            <a:off x="7498637" y="3983594"/>
            <a:ext cx="2104549" cy="2225609"/>
          </a:xfrm>
          <a:prstGeom prst="rect">
            <a:avLst/>
          </a:prstGeom>
        </p:spPr>
        <p:txBody>
          <a:bodyPr vert="horz" wrap="square" lIns="0" tIns="9525" rIns="0" bIns="0" rtlCol="0">
            <a:spAutoFit/>
          </a:bodyPr>
          <a:lstStyle/>
          <a:p>
            <a:pPr marL="9525" marR="3810" indent="1905" algn="ctr">
              <a:spcBef>
                <a:spcPts val="75"/>
              </a:spcBef>
            </a:pPr>
            <a:r>
              <a:rPr dirty="0">
                <a:latin typeface="Gill Sans Ultra Bold Condensed" panose="020B0A06020104020203" pitchFamily="34" charset="0"/>
                <a:cs typeface="Times New Roman"/>
              </a:rPr>
              <a:t>Matricularse en </a:t>
            </a:r>
            <a:r>
              <a:rPr dirty="0" err="1">
                <a:latin typeface="Gill Sans Ultra Bold Condensed" panose="020B0A06020104020203" pitchFamily="34" charset="0"/>
                <a:cs typeface="Times New Roman"/>
              </a:rPr>
              <a:t>una</a:t>
            </a:r>
            <a:r>
              <a:rPr dirty="0">
                <a:latin typeface="Gill Sans Ultra Bold Condensed" panose="020B0A06020104020203" pitchFamily="34" charset="0"/>
                <a:cs typeface="Times New Roman"/>
              </a:rPr>
              <a:t> </a:t>
            </a:r>
            <a:r>
              <a:rPr spc="4" dirty="0">
                <a:latin typeface="Gill Sans Ultra Bold Condensed" panose="020B0A06020104020203" pitchFamily="34" charset="0"/>
                <a:cs typeface="Times New Roman"/>
              </a:rPr>
              <a:t> </a:t>
            </a:r>
            <a:r>
              <a:rPr dirty="0" err="1">
                <a:latin typeface="Gill Sans Ultra Bold Condensed" panose="020B0A06020104020203" pitchFamily="34" charset="0"/>
                <a:cs typeface="Times New Roman"/>
              </a:rPr>
              <a:t>universidad</a:t>
            </a:r>
            <a:r>
              <a:rPr lang="en-US" dirty="0">
                <a:latin typeface="Gill Sans Ultra Bold Condensed" panose="020B0A06020104020203" pitchFamily="34" charset="0"/>
                <a:cs typeface="Times New Roman"/>
              </a:rPr>
              <a:t>,</a:t>
            </a:r>
            <a:r>
              <a:rPr dirty="0">
                <a:latin typeface="Gill Sans Ultra Bold Condensed" panose="020B0A06020104020203" pitchFamily="34" charset="0"/>
                <a:cs typeface="Times New Roman"/>
              </a:rPr>
              <a:t> para continuar </a:t>
            </a:r>
            <a:r>
              <a:rPr spc="-363" dirty="0">
                <a:latin typeface="Gill Sans Ultra Bold Condensed" panose="020B0A06020104020203" pitchFamily="34" charset="0"/>
                <a:cs typeface="Times New Roman"/>
              </a:rPr>
              <a:t> </a:t>
            </a:r>
            <a:r>
              <a:rPr dirty="0">
                <a:latin typeface="Gill Sans Ultra Bold Condensed" panose="020B0A06020104020203" pitchFamily="34" charset="0"/>
                <a:cs typeface="Times New Roman"/>
              </a:rPr>
              <a:t>estudios post-secundarios </a:t>
            </a:r>
            <a:r>
              <a:rPr spc="4" dirty="0">
                <a:latin typeface="Gill Sans Ultra Bold Condensed" panose="020B0A06020104020203" pitchFamily="34" charset="0"/>
                <a:cs typeface="Times New Roman"/>
              </a:rPr>
              <a:t> </a:t>
            </a:r>
            <a:r>
              <a:rPr spc="-4" dirty="0">
                <a:latin typeface="Gill Sans Ultra Bold Condensed" panose="020B0A06020104020203" pitchFamily="34" charset="0"/>
                <a:cs typeface="Times New Roman"/>
              </a:rPr>
              <a:t>y/o aumentar las </a:t>
            </a:r>
            <a:r>
              <a:rPr dirty="0">
                <a:latin typeface="Gill Sans Ultra Bold Condensed" panose="020B0A06020104020203" pitchFamily="34" charset="0"/>
                <a:cs typeface="Times New Roman"/>
              </a:rPr>
              <a:t> </a:t>
            </a:r>
            <a:r>
              <a:rPr spc="-4" dirty="0">
                <a:latin typeface="Gill Sans Ultra Bold Condensed" panose="020B0A06020104020203" pitchFamily="34" charset="0"/>
                <a:cs typeface="Times New Roman"/>
              </a:rPr>
              <a:t>posibilidades</a:t>
            </a:r>
            <a:r>
              <a:rPr spc="-34" dirty="0">
                <a:latin typeface="Gill Sans Ultra Bold Condensed" panose="020B0A06020104020203" pitchFamily="34" charset="0"/>
                <a:cs typeface="Times New Roman"/>
              </a:rPr>
              <a:t> </a:t>
            </a:r>
            <a:r>
              <a:rPr dirty="0">
                <a:latin typeface="Gill Sans Ultra Bold Condensed" panose="020B0A06020104020203" pitchFamily="34" charset="0"/>
                <a:cs typeface="Times New Roman"/>
              </a:rPr>
              <a:t>de</a:t>
            </a:r>
            <a:r>
              <a:rPr spc="-8" dirty="0">
                <a:latin typeface="Gill Sans Ultra Bold Condensed" panose="020B0A06020104020203" pitchFamily="34" charset="0"/>
                <a:cs typeface="Times New Roman"/>
              </a:rPr>
              <a:t> </a:t>
            </a:r>
            <a:r>
              <a:rPr dirty="0">
                <a:latin typeface="Gill Sans Ultra Bold Condensed" panose="020B0A06020104020203" pitchFamily="34" charset="0"/>
                <a:cs typeface="Times New Roman"/>
              </a:rPr>
              <a:t>obtener</a:t>
            </a:r>
            <a:r>
              <a:rPr spc="-34" dirty="0">
                <a:latin typeface="Gill Sans Ultra Bold Condensed" panose="020B0A06020104020203" pitchFamily="34" charset="0"/>
                <a:cs typeface="Times New Roman"/>
              </a:rPr>
              <a:t> </a:t>
            </a:r>
            <a:r>
              <a:rPr dirty="0">
                <a:latin typeface="Gill Sans Ultra Bold Condensed" panose="020B0A06020104020203" pitchFamily="34" charset="0"/>
                <a:cs typeface="Times New Roman"/>
              </a:rPr>
              <a:t>un </a:t>
            </a:r>
            <a:r>
              <a:rPr spc="-363" dirty="0">
                <a:latin typeface="Gill Sans Ultra Bold Condensed" panose="020B0A06020104020203" pitchFamily="34" charset="0"/>
                <a:cs typeface="Times New Roman"/>
              </a:rPr>
              <a:t> </a:t>
            </a:r>
            <a:r>
              <a:rPr spc="-4" dirty="0">
                <a:latin typeface="Gill Sans Ultra Bold Condensed" panose="020B0A06020104020203" pitchFamily="34" charset="0"/>
                <a:cs typeface="Times New Roman"/>
              </a:rPr>
              <a:t>empleo</a:t>
            </a:r>
            <a:r>
              <a:rPr spc="-11" dirty="0">
                <a:latin typeface="Gill Sans Ultra Bold Condensed" panose="020B0A06020104020203" pitchFamily="34" charset="0"/>
                <a:cs typeface="Times New Roman"/>
              </a:rPr>
              <a:t> </a:t>
            </a:r>
            <a:r>
              <a:rPr spc="-4" dirty="0">
                <a:latin typeface="Gill Sans Ultra Bold Condensed" panose="020B0A06020104020203" pitchFamily="34" charset="0"/>
                <a:cs typeface="Times New Roman"/>
              </a:rPr>
              <a:t>competitivo</a:t>
            </a:r>
            <a:r>
              <a:rPr spc="-4" dirty="0">
                <a:latin typeface="Times New Roman"/>
                <a:cs typeface="Times New Roman"/>
              </a:rPr>
              <a:t>.</a:t>
            </a:r>
            <a:endParaRPr dirty="0">
              <a:latin typeface="Times New Roman"/>
              <a:cs typeface="Times New Roman"/>
            </a:endParaRPr>
          </a:p>
        </p:txBody>
      </p:sp>
      <p:sp>
        <p:nvSpPr>
          <p:cNvPr id="18" name="object 9"/>
          <p:cNvSpPr txBox="1"/>
          <p:nvPr/>
        </p:nvSpPr>
        <p:spPr>
          <a:xfrm>
            <a:off x="813219" y="4715968"/>
            <a:ext cx="1804475" cy="1486946"/>
          </a:xfrm>
          <a:prstGeom prst="rect">
            <a:avLst/>
          </a:prstGeom>
          <a:solidFill>
            <a:srgbClr val="B8F6FE"/>
          </a:solidFill>
          <a:ln w="19050">
            <a:solidFill>
              <a:srgbClr val="FF0000"/>
            </a:solidFill>
          </a:ln>
        </p:spPr>
        <p:txBody>
          <a:bodyPr vert="horz" wrap="square" lIns="0" tIns="9525" rIns="0" bIns="0" rtlCol="0">
            <a:spAutoFit/>
          </a:bodyPr>
          <a:lstStyle/>
          <a:p>
            <a:pPr marL="35719" marR="3810" indent="-26670">
              <a:spcBef>
                <a:spcPts val="75"/>
              </a:spcBef>
            </a:pPr>
            <a:r>
              <a:rPr lang="es-PR" sz="2400" spc="-19" dirty="0">
                <a:cs typeface="Calibri"/>
              </a:rPr>
              <a:t>CON  PROMOCION DE  GRADO </a:t>
            </a:r>
            <a:r>
              <a:rPr lang="es-PR" sz="2400" b="1" spc="-19" dirty="0">
                <a:cs typeface="Calibri"/>
              </a:rPr>
              <a:t>(SEP-Ruta 1)</a:t>
            </a:r>
            <a:endParaRPr sz="2400" b="1" dirty="0">
              <a:solidFill>
                <a:schemeClr val="accent1">
                  <a:lumMod val="50000"/>
                </a:schemeClr>
              </a:solidFill>
              <a:latin typeface="Calibri"/>
              <a:cs typeface="Calibri"/>
            </a:endParaRPr>
          </a:p>
        </p:txBody>
      </p:sp>
      <p:sp>
        <p:nvSpPr>
          <p:cNvPr id="3" name="Rectangle 2">
            <a:extLst>
              <a:ext uri="{FF2B5EF4-FFF2-40B4-BE49-F238E27FC236}">
                <a16:creationId xmlns:a16="http://schemas.microsoft.com/office/drawing/2014/main" id="{71130214-A74B-5FC7-57B6-A044D6E69106}"/>
              </a:ext>
            </a:extLst>
          </p:cNvPr>
          <p:cNvSpPr/>
          <p:nvPr/>
        </p:nvSpPr>
        <p:spPr>
          <a:xfrm>
            <a:off x="744071" y="419389"/>
            <a:ext cx="7036711" cy="636270"/>
          </a:xfrm>
          <a:prstGeom prst="rect">
            <a:avLst/>
          </a:prstGeom>
          <a:solidFill>
            <a:srgbClr val="B8F6FE"/>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PR" sz="2800"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Salón Especial con Promoción de Grado-Ruta 1</a:t>
            </a:r>
            <a:endParaRPr lang="es-PR" sz="2800" dirty="0">
              <a:solidFill>
                <a:schemeClr val="accent5">
                  <a:lumMod val="50000"/>
                </a:schemeClr>
              </a:solidFill>
            </a:endParaRPr>
          </a:p>
        </p:txBody>
      </p:sp>
    </p:spTree>
    <p:extLst>
      <p:ext uri="{BB962C8B-B14F-4D97-AF65-F5344CB8AC3E}">
        <p14:creationId xmlns:p14="http://schemas.microsoft.com/office/powerpoint/2010/main" val="3215224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10C105-D5C9-92EC-C6E5-4CDE9F79FFB0}"/>
              </a:ext>
            </a:extLst>
          </p:cNvPr>
          <p:cNvPicPr>
            <a:picLocks noChangeAspect="1"/>
          </p:cNvPicPr>
          <p:nvPr/>
        </p:nvPicPr>
        <p:blipFill>
          <a:blip r:embed="rId2"/>
          <a:stretch>
            <a:fillRect/>
          </a:stretch>
        </p:blipFill>
        <p:spPr>
          <a:xfrm>
            <a:off x="0" y="0"/>
            <a:ext cx="12305654" cy="6921930"/>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B20BF1C5-F705-CA21-F6B1-760C166B14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1742" y="267208"/>
            <a:ext cx="1811444" cy="788452"/>
          </a:xfrm>
          <a:prstGeom prst="rect">
            <a:avLst/>
          </a:prstGeom>
          <a:noFill/>
          <a:ln>
            <a:noFill/>
          </a:ln>
        </p:spPr>
      </p:pic>
      <p:grpSp>
        <p:nvGrpSpPr>
          <p:cNvPr id="5" name="object 10"/>
          <p:cNvGrpSpPr/>
          <p:nvPr/>
        </p:nvGrpSpPr>
        <p:grpSpPr>
          <a:xfrm>
            <a:off x="869765" y="2746407"/>
            <a:ext cx="4293173" cy="1607057"/>
            <a:chOff x="874775" y="3302508"/>
            <a:chExt cx="5724215" cy="2142743"/>
          </a:xfrm>
        </p:grpSpPr>
        <p:pic>
          <p:nvPicPr>
            <p:cNvPr id="6" name="object 11"/>
            <p:cNvPicPr/>
            <p:nvPr/>
          </p:nvPicPr>
          <p:blipFill>
            <a:blip r:embed="rId4" cstate="print"/>
            <a:stretch>
              <a:fillRect/>
            </a:stretch>
          </p:blipFill>
          <p:spPr>
            <a:xfrm>
              <a:off x="874775" y="3302508"/>
              <a:ext cx="2142744" cy="2142743"/>
            </a:xfrm>
            <a:prstGeom prst="rect">
              <a:avLst/>
            </a:prstGeom>
          </p:spPr>
        </p:pic>
        <p:pic>
          <p:nvPicPr>
            <p:cNvPr id="7" name="object 12"/>
            <p:cNvPicPr/>
            <p:nvPr/>
          </p:nvPicPr>
          <p:blipFill>
            <a:blip r:embed="rId5" cstate="print"/>
            <a:stretch>
              <a:fillRect/>
            </a:stretch>
          </p:blipFill>
          <p:spPr>
            <a:xfrm>
              <a:off x="5378269" y="3330737"/>
              <a:ext cx="1220721" cy="982004"/>
            </a:xfrm>
            <a:prstGeom prst="rect">
              <a:avLst/>
            </a:prstGeom>
          </p:spPr>
        </p:pic>
      </p:grpSp>
      <p:sp>
        <p:nvSpPr>
          <p:cNvPr id="8" name="object 20"/>
          <p:cNvSpPr/>
          <p:nvPr/>
        </p:nvSpPr>
        <p:spPr>
          <a:xfrm>
            <a:off x="2393576" y="1791034"/>
            <a:ext cx="1853819" cy="2989355"/>
          </a:xfrm>
          <a:custGeom>
            <a:avLst/>
            <a:gdLst/>
            <a:ahLst/>
            <a:cxnLst/>
            <a:rect l="l" t="t" r="r" b="b"/>
            <a:pathLst>
              <a:path w="1912620" h="3082925">
                <a:moveTo>
                  <a:pt x="1912112" y="1591056"/>
                </a:moveTo>
                <a:lnTo>
                  <a:pt x="1901190" y="1584706"/>
                </a:lnTo>
                <a:lnTo>
                  <a:pt x="1823466" y="1539494"/>
                </a:lnTo>
                <a:lnTo>
                  <a:pt x="1819529" y="1540510"/>
                </a:lnTo>
                <a:lnTo>
                  <a:pt x="1817751" y="1543558"/>
                </a:lnTo>
                <a:lnTo>
                  <a:pt x="1816100" y="1546606"/>
                </a:lnTo>
                <a:lnTo>
                  <a:pt x="1817116" y="1550416"/>
                </a:lnTo>
                <a:lnTo>
                  <a:pt x="1820037" y="1552194"/>
                </a:lnTo>
                <a:lnTo>
                  <a:pt x="1876082" y="1584744"/>
                </a:lnTo>
                <a:lnTo>
                  <a:pt x="18122" y="1587487"/>
                </a:lnTo>
                <a:lnTo>
                  <a:pt x="1228115" y="32575"/>
                </a:lnTo>
                <a:lnTo>
                  <a:pt x="1219581" y="96520"/>
                </a:lnTo>
                <a:lnTo>
                  <a:pt x="1219200" y="99949"/>
                </a:lnTo>
                <a:lnTo>
                  <a:pt x="1221613" y="103124"/>
                </a:lnTo>
                <a:lnTo>
                  <a:pt x="1228598" y="104140"/>
                </a:lnTo>
                <a:lnTo>
                  <a:pt x="1231773" y="101727"/>
                </a:lnTo>
                <a:lnTo>
                  <a:pt x="1232154" y="98171"/>
                </a:lnTo>
                <a:lnTo>
                  <a:pt x="1244549" y="5969"/>
                </a:lnTo>
                <a:lnTo>
                  <a:pt x="1245362" y="0"/>
                </a:lnTo>
                <a:lnTo>
                  <a:pt x="1153414" y="36830"/>
                </a:lnTo>
                <a:lnTo>
                  <a:pt x="1150112" y="38227"/>
                </a:lnTo>
                <a:lnTo>
                  <a:pt x="1148588" y="41910"/>
                </a:lnTo>
                <a:lnTo>
                  <a:pt x="1149858" y="45085"/>
                </a:lnTo>
                <a:lnTo>
                  <a:pt x="1151128" y="48387"/>
                </a:lnTo>
                <a:lnTo>
                  <a:pt x="1154811" y="49911"/>
                </a:lnTo>
                <a:lnTo>
                  <a:pt x="1158113" y="48641"/>
                </a:lnTo>
                <a:lnTo>
                  <a:pt x="1218133" y="24638"/>
                </a:lnTo>
                <a:lnTo>
                  <a:pt x="0" y="1590167"/>
                </a:lnTo>
                <a:lnTo>
                  <a:pt x="4953" y="1594104"/>
                </a:lnTo>
                <a:lnTo>
                  <a:pt x="635" y="1598803"/>
                </a:lnTo>
                <a:lnTo>
                  <a:pt x="1600860" y="3062732"/>
                </a:lnTo>
                <a:lnTo>
                  <a:pt x="1534160" y="3048304"/>
                </a:lnTo>
                <a:lnTo>
                  <a:pt x="1530731" y="3050489"/>
                </a:lnTo>
                <a:lnTo>
                  <a:pt x="1530096" y="3053918"/>
                </a:lnTo>
                <a:lnTo>
                  <a:pt x="1529334" y="3057347"/>
                </a:lnTo>
                <a:lnTo>
                  <a:pt x="1531493" y="3060725"/>
                </a:lnTo>
                <a:lnTo>
                  <a:pt x="1631823" y="3082404"/>
                </a:lnTo>
                <a:lnTo>
                  <a:pt x="1630629" y="3078607"/>
                </a:lnTo>
                <a:lnTo>
                  <a:pt x="1602359" y="2987776"/>
                </a:lnTo>
                <a:lnTo>
                  <a:pt x="1601216" y="2984436"/>
                </a:lnTo>
                <a:lnTo>
                  <a:pt x="1597660" y="2982557"/>
                </a:lnTo>
                <a:lnTo>
                  <a:pt x="1591056" y="2984639"/>
                </a:lnTo>
                <a:lnTo>
                  <a:pt x="1589151" y="2988208"/>
                </a:lnTo>
                <a:lnTo>
                  <a:pt x="1590167" y="2991548"/>
                </a:lnTo>
                <a:lnTo>
                  <a:pt x="1609471" y="3053448"/>
                </a:lnTo>
                <a:lnTo>
                  <a:pt x="21043" y="1600187"/>
                </a:lnTo>
                <a:lnTo>
                  <a:pt x="1876107" y="1597444"/>
                </a:lnTo>
                <a:lnTo>
                  <a:pt x="1820164" y="1630172"/>
                </a:lnTo>
                <a:lnTo>
                  <a:pt x="1817243" y="1631950"/>
                </a:lnTo>
                <a:lnTo>
                  <a:pt x="1816227" y="1635760"/>
                </a:lnTo>
                <a:lnTo>
                  <a:pt x="1817878" y="1638808"/>
                </a:lnTo>
                <a:lnTo>
                  <a:pt x="1819656" y="1641856"/>
                </a:lnTo>
                <a:lnTo>
                  <a:pt x="1823593" y="1642872"/>
                </a:lnTo>
                <a:lnTo>
                  <a:pt x="1912112" y="1591056"/>
                </a:lnTo>
                <a:close/>
              </a:path>
            </a:pathLst>
          </a:custGeom>
          <a:solidFill>
            <a:srgbClr val="5B9BD4"/>
          </a:solidFill>
        </p:spPr>
        <p:txBody>
          <a:bodyPr wrap="square" lIns="0" tIns="0" rIns="0" bIns="0" rtlCol="0"/>
          <a:lstStyle/>
          <a:p>
            <a:endParaRPr sz="1013"/>
          </a:p>
        </p:txBody>
      </p:sp>
      <p:sp>
        <p:nvSpPr>
          <p:cNvPr id="9" name="object 13"/>
          <p:cNvSpPr txBox="1"/>
          <p:nvPr/>
        </p:nvSpPr>
        <p:spPr>
          <a:xfrm>
            <a:off x="633716" y="1791034"/>
            <a:ext cx="2367669" cy="379431"/>
          </a:xfrm>
          <a:prstGeom prst="rect">
            <a:avLst/>
          </a:prstGeom>
        </p:spPr>
        <p:txBody>
          <a:bodyPr vert="horz" wrap="square" lIns="0" tIns="10001" rIns="0" bIns="0" rtlCol="0">
            <a:spAutoFit/>
          </a:bodyPr>
          <a:lstStyle/>
          <a:p>
            <a:pPr marL="9525" marR="3810" indent="148590">
              <a:spcBef>
                <a:spcPts val="79"/>
              </a:spcBef>
            </a:pPr>
            <a:r>
              <a:rPr sz="2400" spc="-19" dirty="0">
                <a:latin typeface="Calibri"/>
                <a:cs typeface="Calibri"/>
              </a:rPr>
              <a:t>SALÓN</a:t>
            </a:r>
            <a:r>
              <a:rPr lang="en-US" sz="2400" spc="-19" dirty="0">
                <a:latin typeface="Calibri"/>
                <a:cs typeface="Calibri"/>
              </a:rPr>
              <a:t>  </a:t>
            </a:r>
            <a:r>
              <a:rPr sz="2400" spc="-30" dirty="0">
                <a:latin typeface="Calibri"/>
                <a:cs typeface="Calibri"/>
              </a:rPr>
              <a:t>E</a:t>
            </a:r>
            <a:r>
              <a:rPr sz="2400" spc="-4" dirty="0">
                <a:latin typeface="Calibri"/>
                <a:cs typeface="Calibri"/>
              </a:rPr>
              <a:t>SP</a:t>
            </a:r>
            <a:r>
              <a:rPr sz="2400" spc="-30" dirty="0">
                <a:latin typeface="Calibri"/>
                <a:cs typeface="Calibri"/>
              </a:rPr>
              <a:t>E</a:t>
            </a:r>
            <a:r>
              <a:rPr sz="2400" spc="-4" dirty="0">
                <a:latin typeface="Calibri"/>
                <a:cs typeface="Calibri"/>
              </a:rPr>
              <a:t>CI</a:t>
            </a:r>
            <a:r>
              <a:rPr sz="2400" spc="-11" dirty="0">
                <a:latin typeface="Calibri"/>
                <a:cs typeface="Calibri"/>
              </a:rPr>
              <a:t>A</a:t>
            </a:r>
            <a:r>
              <a:rPr sz="2400" dirty="0">
                <a:latin typeface="Calibri"/>
                <a:cs typeface="Calibri"/>
              </a:rPr>
              <a:t>L</a:t>
            </a:r>
          </a:p>
        </p:txBody>
      </p:sp>
      <p:pic>
        <p:nvPicPr>
          <p:cNvPr id="10" name="object 14"/>
          <p:cNvPicPr/>
          <p:nvPr/>
        </p:nvPicPr>
        <p:blipFill>
          <a:blip r:embed="rId6" cstate="print"/>
          <a:stretch>
            <a:fillRect/>
          </a:stretch>
        </p:blipFill>
        <p:spPr>
          <a:xfrm>
            <a:off x="3669335" y="1311378"/>
            <a:ext cx="590397" cy="812932"/>
          </a:xfrm>
          <a:prstGeom prst="rect">
            <a:avLst/>
          </a:prstGeom>
        </p:spPr>
      </p:pic>
      <p:pic>
        <p:nvPicPr>
          <p:cNvPr id="12" name="object 16"/>
          <p:cNvPicPr/>
          <p:nvPr/>
        </p:nvPicPr>
        <p:blipFill>
          <a:blip r:embed="rId7" cstate="print"/>
          <a:stretch>
            <a:fillRect/>
          </a:stretch>
        </p:blipFill>
        <p:spPr>
          <a:xfrm>
            <a:off x="4057908" y="3915104"/>
            <a:ext cx="618713" cy="875537"/>
          </a:xfrm>
          <a:prstGeom prst="rect">
            <a:avLst/>
          </a:prstGeom>
        </p:spPr>
      </p:pic>
      <p:sp>
        <p:nvSpPr>
          <p:cNvPr id="13" name="object 15"/>
          <p:cNvSpPr txBox="1"/>
          <p:nvPr/>
        </p:nvSpPr>
        <p:spPr>
          <a:xfrm>
            <a:off x="4367263" y="1181415"/>
            <a:ext cx="2813465" cy="1363835"/>
          </a:xfrm>
          <a:prstGeom prst="rect">
            <a:avLst/>
          </a:prstGeom>
        </p:spPr>
        <p:txBody>
          <a:bodyPr vert="horz" wrap="square" lIns="0" tIns="9525" rIns="0" bIns="0" rtlCol="0">
            <a:spAutoFit/>
          </a:bodyPr>
          <a:lstStyle/>
          <a:p>
            <a:pPr marL="9525" marR="3810">
              <a:spcBef>
                <a:spcPts val="75"/>
              </a:spcBef>
            </a:pPr>
            <a:r>
              <a:rPr lang="es-PR" sz="2200" spc="-4" dirty="0">
                <a:cs typeface="Calibri"/>
              </a:rPr>
              <a:t>Se </a:t>
            </a:r>
            <a:r>
              <a:rPr lang="es-PR" sz="2200" spc="-15" dirty="0">
                <a:cs typeface="Calibri"/>
              </a:rPr>
              <a:t>otorga </a:t>
            </a:r>
            <a:r>
              <a:rPr lang="es-PR" sz="2200" dirty="0">
                <a:cs typeface="Calibri"/>
              </a:rPr>
              <a:t>la </a:t>
            </a:r>
            <a:r>
              <a:rPr lang="es-PR" sz="2200" spc="-8" dirty="0">
                <a:cs typeface="Calibri"/>
              </a:rPr>
              <a:t>evaluación </a:t>
            </a:r>
            <a:r>
              <a:rPr lang="es-PR" sz="2200" dirty="0">
                <a:cs typeface="Calibri"/>
              </a:rPr>
              <a:t>según el </a:t>
            </a:r>
            <a:r>
              <a:rPr lang="es-PR" sz="2200" spc="-296" dirty="0">
                <a:cs typeface="Calibri"/>
              </a:rPr>
              <a:t> </a:t>
            </a:r>
            <a:r>
              <a:rPr lang="es-PR" sz="2200" spc="-4" dirty="0">
                <a:cs typeface="Calibri"/>
              </a:rPr>
              <a:t>nivel de independencia </a:t>
            </a:r>
            <a:r>
              <a:rPr lang="es-PR" sz="2200" spc="-8" dirty="0">
                <a:cs typeface="Calibri"/>
              </a:rPr>
              <a:t>con </a:t>
            </a:r>
            <a:r>
              <a:rPr lang="es-PR" sz="2200" spc="-4" dirty="0">
                <a:cs typeface="Calibri"/>
              </a:rPr>
              <a:t>que </a:t>
            </a:r>
            <a:r>
              <a:rPr lang="es-PR" sz="2200" spc="-296" dirty="0">
                <a:cs typeface="Calibri"/>
              </a:rPr>
              <a:t> </a:t>
            </a:r>
            <a:r>
              <a:rPr lang="es-PR" sz="2200" spc="-11" dirty="0">
                <a:cs typeface="Calibri"/>
              </a:rPr>
              <a:t>completa</a:t>
            </a:r>
            <a:r>
              <a:rPr lang="es-PR" sz="2200" spc="4" dirty="0">
                <a:cs typeface="Calibri"/>
              </a:rPr>
              <a:t> </a:t>
            </a:r>
            <a:r>
              <a:rPr lang="es-PR" sz="2200" spc="-4" dirty="0">
                <a:cs typeface="Calibri"/>
              </a:rPr>
              <a:t>la</a:t>
            </a:r>
            <a:r>
              <a:rPr lang="es-PR" sz="2200" spc="8" dirty="0">
                <a:cs typeface="Calibri"/>
              </a:rPr>
              <a:t> </a:t>
            </a:r>
            <a:r>
              <a:rPr lang="es-PR" sz="2200" spc="-11" dirty="0">
                <a:cs typeface="Calibri"/>
              </a:rPr>
              <a:t>tarea</a:t>
            </a:r>
            <a:endParaRPr lang="es-PR" sz="2200" dirty="0">
              <a:cs typeface="Calibri"/>
            </a:endParaRPr>
          </a:p>
        </p:txBody>
      </p:sp>
      <p:sp>
        <p:nvSpPr>
          <p:cNvPr id="14" name="object 17"/>
          <p:cNvSpPr txBox="1"/>
          <p:nvPr/>
        </p:nvSpPr>
        <p:spPr>
          <a:xfrm>
            <a:off x="5307238" y="2776544"/>
            <a:ext cx="1873490" cy="1025281"/>
          </a:xfrm>
          <a:prstGeom prst="rect">
            <a:avLst/>
          </a:prstGeom>
        </p:spPr>
        <p:txBody>
          <a:bodyPr vert="horz" wrap="square" lIns="0" tIns="9525" rIns="0" bIns="0" rtlCol="0">
            <a:spAutoFit/>
          </a:bodyPr>
          <a:lstStyle/>
          <a:p>
            <a:pPr marL="9525" marR="3810">
              <a:spcBef>
                <a:spcPts val="75"/>
              </a:spcBef>
            </a:pPr>
            <a:r>
              <a:rPr sz="2200" spc="-8" dirty="0">
                <a:latin typeface="Calibri"/>
                <a:cs typeface="Calibri"/>
              </a:rPr>
              <a:t>Estándares</a:t>
            </a:r>
            <a:r>
              <a:rPr sz="2200" spc="-56" dirty="0">
                <a:latin typeface="Calibri"/>
                <a:cs typeface="Calibri"/>
              </a:rPr>
              <a:t> </a:t>
            </a:r>
            <a:r>
              <a:rPr sz="2200" dirty="0">
                <a:latin typeface="Calibri"/>
                <a:cs typeface="Calibri"/>
              </a:rPr>
              <a:t>y </a:t>
            </a:r>
            <a:r>
              <a:rPr sz="2200" spc="-296" dirty="0">
                <a:latin typeface="Calibri"/>
                <a:cs typeface="Calibri"/>
              </a:rPr>
              <a:t> </a:t>
            </a:r>
            <a:r>
              <a:rPr sz="2200" spc="-8" dirty="0" err="1">
                <a:latin typeface="Calibri"/>
                <a:cs typeface="Calibri"/>
              </a:rPr>
              <a:t>expectativas</a:t>
            </a:r>
            <a:r>
              <a:rPr sz="2200" spc="-8" dirty="0">
                <a:latin typeface="Calibri"/>
                <a:cs typeface="Calibri"/>
              </a:rPr>
              <a:t> </a:t>
            </a:r>
            <a:r>
              <a:rPr sz="2200" spc="-296" dirty="0">
                <a:latin typeface="Calibri"/>
                <a:cs typeface="Calibri"/>
              </a:rPr>
              <a:t> </a:t>
            </a:r>
            <a:r>
              <a:rPr lang="en-US" sz="2200" spc="-8" dirty="0" err="1">
                <a:latin typeface="Calibri"/>
                <a:cs typeface="Calibri"/>
              </a:rPr>
              <a:t>modificadas</a:t>
            </a:r>
            <a:endParaRPr sz="2200" dirty="0">
              <a:latin typeface="Calibri"/>
              <a:cs typeface="Calibri"/>
            </a:endParaRPr>
          </a:p>
        </p:txBody>
      </p:sp>
      <p:sp>
        <p:nvSpPr>
          <p:cNvPr id="15" name="object 19"/>
          <p:cNvSpPr txBox="1"/>
          <p:nvPr/>
        </p:nvSpPr>
        <p:spPr>
          <a:xfrm>
            <a:off x="4808115" y="4003829"/>
            <a:ext cx="2094707" cy="1025281"/>
          </a:xfrm>
          <a:prstGeom prst="rect">
            <a:avLst/>
          </a:prstGeom>
        </p:spPr>
        <p:txBody>
          <a:bodyPr vert="horz" wrap="square" lIns="0" tIns="9525" rIns="0" bIns="0" rtlCol="0">
            <a:spAutoFit/>
          </a:bodyPr>
          <a:lstStyle/>
          <a:p>
            <a:pPr marL="518160" marR="3810" indent="-509111">
              <a:spcBef>
                <a:spcPts val="75"/>
              </a:spcBef>
            </a:pPr>
            <a:r>
              <a:rPr sz="2200" spc="-11" dirty="0" err="1">
                <a:latin typeface="Calibri"/>
                <a:cs typeface="Calibri"/>
              </a:rPr>
              <a:t>Progr</a:t>
            </a:r>
            <a:r>
              <a:rPr lang="en-US" sz="2200" spc="-11" dirty="0" err="1">
                <a:latin typeface="Calibri"/>
                <a:cs typeface="Calibri"/>
              </a:rPr>
              <a:t>ama</a:t>
            </a:r>
            <a:r>
              <a:rPr lang="en-US" sz="2200" spc="-11" dirty="0">
                <a:latin typeface="Calibri"/>
                <a:cs typeface="Calibri"/>
              </a:rPr>
              <a:t> de </a:t>
            </a:r>
            <a:r>
              <a:rPr lang="en-US" sz="2200" spc="-11" dirty="0" err="1">
                <a:latin typeface="Calibri"/>
                <a:cs typeface="Calibri"/>
              </a:rPr>
              <a:t>estudios</a:t>
            </a:r>
            <a:r>
              <a:rPr lang="en-US" sz="2200" spc="-11" dirty="0">
                <a:latin typeface="Calibri"/>
                <a:cs typeface="Calibri"/>
              </a:rPr>
              <a:t> </a:t>
            </a:r>
            <a:r>
              <a:rPr lang="en-US" sz="2200" spc="-11" dirty="0" err="1">
                <a:latin typeface="Calibri"/>
                <a:cs typeface="Calibri"/>
              </a:rPr>
              <a:t>modificado</a:t>
            </a:r>
            <a:endParaRPr sz="2200" dirty="0">
              <a:latin typeface="Calibri"/>
              <a:cs typeface="Calibri"/>
            </a:endParaRPr>
          </a:p>
        </p:txBody>
      </p:sp>
      <p:pic>
        <p:nvPicPr>
          <p:cNvPr id="16" name="object 21"/>
          <p:cNvPicPr/>
          <p:nvPr/>
        </p:nvPicPr>
        <p:blipFill>
          <a:blip r:embed="rId8" cstate="print"/>
          <a:stretch>
            <a:fillRect/>
          </a:stretch>
        </p:blipFill>
        <p:spPr>
          <a:xfrm>
            <a:off x="7866470" y="2124311"/>
            <a:ext cx="1736716" cy="1478624"/>
          </a:xfrm>
          <a:prstGeom prst="rect">
            <a:avLst/>
          </a:prstGeom>
        </p:spPr>
      </p:pic>
      <p:sp>
        <p:nvSpPr>
          <p:cNvPr id="18" name="object 9"/>
          <p:cNvSpPr txBox="1"/>
          <p:nvPr/>
        </p:nvSpPr>
        <p:spPr>
          <a:xfrm>
            <a:off x="813219" y="4715968"/>
            <a:ext cx="1940572" cy="1486946"/>
          </a:xfrm>
          <a:prstGeom prst="rect">
            <a:avLst/>
          </a:prstGeom>
          <a:solidFill>
            <a:srgbClr val="B8F6FE"/>
          </a:solidFill>
          <a:ln w="19050">
            <a:solidFill>
              <a:srgbClr val="FF0000"/>
            </a:solidFill>
          </a:ln>
        </p:spPr>
        <p:txBody>
          <a:bodyPr vert="horz" wrap="square" lIns="0" tIns="9525" rIns="0" bIns="0" rtlCol="0">
            <a:spAutoFit/>
          </a:bodyPr>
          <a:lstStyle/>
          <a:p>
            <a:pPr marL="35719" marR="3810" indent="-26670">
              <a:spcBef>
                <a:spcPts val="75"/>
              </a:spcBef>
            </a:pPr>
            <a:r>
              <a:rPr lang="es-PR" sz="2400" spc="-19" dirty="0">
                <a:cs typeface="Calibri"/>
              </a:rPr>
              <a:t>CON  CURRICULO MODIFICADO </a:t>
            </a:r>
            <a:r>
              <a:rPr lang="es-PR" sz="2400" b="1" spc="-19" dirty="0">
                <a:cs typeface="Calibri"/>
              </a:rPr>
              <a:t>(SEM 2-Ruta 2)</a:t>
            </a:r>
            <a:endParaRPr sz="2400" b="1" dirty="0">
              <a:solidFill>
                <a:schemeClr val="accent1">
                  <a:lumMod val="50000"/>
                </a:schemeClr>
              </a:solidFill>
              <a:latin typeface="Calibri"/>
              <a:cs typeface="Calibri"/>
            </a:endParaRPr>
          </a:p>
        </p:txBody>
      </p:sp>
      <p:sp>
        <p:nvSpPr>
          <p:cNvPr id="3" name="Rectangle 2">
            <a:extLst>
              <a:ext uri="{FF2B5EF4-FFF2-40B4-BE49-F238E27FC236}">
                <a16:creationId xmlns:a16="http://schemas.microsoft.com/office/drawing/2014/main" id="{71130214-A74B-5FC7-57B6-A044D6E69106}"/>
              </a:ext>
            </a:extLst>
          </p:cNvPr>
          <p:cNvSpPr/>
          <p:nvPr/>
        </p:nvSpPr>
        <p:spPr>
          <a:xfrm>
            <a:off x="744071" y="419389"/>
            <a:ext cx="7036711" cy="636270"/>
          </a:xfrm>
          <a:prstGeom prst="rect">
            <a:avLst/>
          </a:prstGeom>
          <a:solidFill>
            <a:srgbClr val="B8F6FE"/>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PR" sz="2800"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Salón Especial con Currículo Modificado-Ruta 2 </a:t>
            </a:r>
            <a:endParaRPr lang="es-PR" sz="2800" dirty="0">
              <a:solidFill>
                <a:schemeClr val="accent5">
                  <a:lumMod val="50000"/>
                </a:schemeClr>
              </a:solidFill>
            </a:endParaRPr>
          </a:p>
        </p:txBody>
      </p:sp>
      <p:grpSp>
        <p:nvGrpSpPr>
          <p:cNvPr id="19" name="object 27"/>
          <p:cNvGrpSpPr/>
          <p:nvPr/>
        </p:nvGrpSpPr>
        <p:grpSpPr>
          <a:xfrm>
            <a:off x="2393576" y="3285713"/>
            <a:ext cx="2043851" cy="3330183"/>
            <a:chOff x="3012313" y="4370196"/>
            <a:chExt cx="2204133" cy="2188171"/>
          </a:xfrm>
        </p:grpSpPr>
        <p:pic>
          <p:nvPicPr>
            <p:cNvPr id="20" name="object 28"/>
            <p:cNvPicPr/>
            <p:nvPr/>
          </p:nvPicPr>
          <p:blipFill>
            <a:blip r:embed="rId9" cstate="print"/>
            <a:stretch>
              <a:fillRect/>
            </a:stretch>
          </p:blipFill>
          <p:spPr>
            <a:xfrm>
              <a:off x="4388118" y="5934016"/>
              <a:ext cx="828328" cy="624351"/>
            </a:xfrm>
            <a:prstGeom prst="rect">
              <a:avLst/>
            </a:prstGeom>
          </p:spPr>
        </p:pic>
        <p:sp>
          <p:nvSpPr>
            <p:cNvPr id="21" name="object 29"/>
            <p:cNvSpPr/>
            <p:nvPr/>
          </p:nvSpPr>
          <p:spPr>
            <a:xfrm>
              <a:off x="3012313" y="4370196"/>
              <a:ext cx="1286510" cy="1815464"/>
            </a:xfrm>
            <a:custGeom>
              <a:avLst/>
              <a:gdLst/>
              <a:ahLst/>
              <a:cxnLst/>
              <a:rect l="l" t="t" r="r" b="b"/>
              <a:pathLst>
                <a:path w="1286510" h="1815464">
                  <a:moveTo>
                    <a:pt x="1197990" y="1760829"/>
                  </a:moveTo>
                  <a:lnTo>
                    <a:pt x="1194181" y="1762239"/>
                  </a:lnTo>
                  <a:lnTo>
                    <a:pt x="1191387" y="1768614"/>
                  </a:lnTo>
                  <a:lnTo>
                    <a:pt x="1192784" y="1772386"/>
                  </a:lnTo>
                  <a:lnTo>
                    <a:pt x="1286128" y="1814893"/>
                  </a:lnTo>
                  <a:lnTo>
                    <a:pt x="1285551" y="1808289"/>
                  </a:lnTo>
                  <a:lnTo>
                    <a:pt x="1273683" y="1808289"/>
                  </a:lnTo>
                  <a:lnTo>
                    <a:pt x="1260131" y="1789128"/>
                  </a:lnTo>
                  <a:lnTo>
                    <a:pt x="1197990" y="1760829"/>
                  </a:lnTo>
                  <a:close/>
                </a:path>
                <a:path w="1286510" h="1815464">
                  <a:moveTo>
                    <a:pt x="1260131" y="1789128"/>
                  </a:moveTo>
                  <a:lnTo>
                    <a:pt x="1273683" y="1808289"/>
                  </a:lnTo>
                  <a:lnTo>
                    <a:pt x="1278140" y="1805152"/>
                  </a:lnTo>
                  <a:lnTo>
                    <a:pt x="1272539" y="1805152"/>
                  </a:lnTo>
                  <a:lnTo>
                    <a:pt x="1271587" y="1794345"/>
                  </a:lnTo>
                  <a:lnTo>
                    <a:pt x="1260131" y="1789128"/>
                  </a:lnTo>
                  <a:close/>
                </a:path>
                <a:path w="1286510" h="1815464">
                  <a:moveTo>
                    <a:pt x="1274064" y="1710093"/>
                  </a:moveTo>
                  <a:lnTo>
                    <a:pt x="1267078" y="1710702"/>
                  </a:lnTo>
                  <a:lnTo>
                    <a:pt x="1264539" y="1713788"/>
                  </a:lnTo>
                  <a:lnTo>
                    <a:pt x="1264792" y="1717281"/>
                  </a:lnTo>
                  <a:lnTo>
                    <a:pt x="1270472" y="1781696"/>
                  </a:lnTo>
                  <a:lnTo>
                    <a:pt x="1284097" y="1800961"/>
                  </a:lnTo>
                  <a:lnTo>
                    <a:pt x="1273683" y="1808289"/>
                  </a:lnTo>
                  <a:lnTo>
                    <a:pt x="1285551" y="1808289"/>
                  </a:lnTo>
                  <a:lnTo>
                    <a:pt x="1277492" y="1716163"/>
                  </a:lnTo>
                  <a:lnTo>
                    <a:pt x="1277112" y="1712671"/>
                  </a:lnTo>
                  <a:lnTo>
                    <a:pt x="1274064" y="1710093"/>
                  </a:lnTo>
                  <a:close/>
                </a:path>
                <a:path w="1286510" h="1815464">
                  <a:moveTo>
                    <a:pt x="1271587" y="1794345"/>
                  </a:moveTo>
                  <a:lnTo>
                    <a:pt x="1272539" y="1805152"/>
                  </a:lnTo>
                  <a:lnTo>
                    <a:pt x="1281429" y="1798827"/>
                  </a:lnTo>
                  <a:lnTo>
                    <a:pt x="1271587" y="1794345"/>
                  </a:lnTo>
                  <a:close/>
                </a:path>
                <a:path w="1286510" h="1815464">
                  <a:moveTo>
                    <a:pt x="1270472" y="1781696"/>
                  </a:moveTo>
                  <a:lnTo>
                    <a:pt x="1271587" y="1794345"/>
                  </a:lnTo>
                  <a:lnTo>
                    <a:pt x="1281429" y="1798827"/>
                  </a:lnTo>
                  <a:lnTo>
                    <a:pt x="1272539" y="1805152"/>
                  </a:lnTo>
                  <a:lnTo>
                    <a:pt x="1278140" y="1805152"/>
                  </a:lnTo>
                  <a:lnTo>
                    <a:pt x="1284097" y="1800961"/>
                  </a:lnTo>
                  <a:lnTo>
                    <a:pt x="1270472" y="1781696"/>
                  </a:lnTo>
                  <a:close/>
                </a:path>
                <a:path w="1286510" h="1815464">
                  <a:moveTo>
                    <a:pt x="10413" y="0"/>
                  </a:moveTo>
                  <a:lnTo>
                    <a:pt x="0" y="7365"/>
                  </a:lnTo>
                  <a:lnTo>
                    <a:pt x="1260131" y="1789128"/>
                  </a:lnTo>
                  <a:lnTo>
                    <a:pt x="1271587" y="1794345"/>
                  </a:lnTo>
                  <a:lnTo>
                    <a:pt x="1270472" y="1781696"/>
                  </a:lnTo>
                  <a:lnTo>
                    <a:pt x="10413" y="0"/>
                  </a:lnTo>
                  <a:close/>
                </a:path>
              </a:pathLst>
            </a:custGeom>
            <a:solidFill>
              <a:srgbClr val="5B9BD4"/>
            </a:solidFill>
          </p:spPr>
          <p:txBody>
            <a:bodyPr wrap="square" lIns="0" tIns="0" rIns="0" bIns="0" rtlCol="0"/>
            <a:lstStyle/>
            <a:p>
              <a:endParaRPr sz="1013"/>
            </a:p>
          </p:txBody>
        </p:sp>
      </p:grpSp>
      <p:sp>
        <p:nvSpPr>
          <p:cNvPr id="22" name="object 19"/>
          <p:cNvSpPr txBox="1"/>
          <p:nvPr/>
        </p:nvSpPr>
        <p:spPr>
          <a:xfrm>
            <a:off x="4393120" y="3017444"/>
            <a:ext cx="660733" cy="455894"/>
          </a:xfrm>
          <a:prstGeom prst="rect">
            <a:avLst/>
          </a:prstGeom>
        </p:spPr>
        <p:txBody>
          <a:bodyPr vert="horz" wrap="square" lIns="0" tIns="9525" rIns="0" bIns="0" rtlCol="0">
            <a:spAutoFit/>
          </a:bodyPr>
          <a:lstStyle/>
          <a:p>
            <a:pPr marL="9525">
              <a:spcBef>
                <a:spcPts val="75"/>
              </a:spcBef>
            </a:pPr>
            <a:r>
              <a:rPr spc="-8" dirty="0">
                <a:latin typeface="Calibri"/>
                <a:cs typeface="Calibri"/>
              </a:rPr>
              <a:t>PRCC</a:t>
            </a:r>
            <a:endParaRPr dirty="0">
              <a:latin typeface="Calibri"/>
              <a:cs typeface="Calibri"/>
            </a:endParaRPr>
          </a:p>
          <a:p>
            <a:pPr marL="9525">
              <a:spcBef>
                <a:spcPts val="41"/>
              </a:spcBef>
            </a:pPr>
            <a:r>
              <a:rPr sz="1100" dirty="0">
                <a:latin typeface="Calibri"/>
                <a:cs typeface="Calibri"/>
              </a:rPr>
              <a:t>m</a:t>
            </a:r>
            <a:r>
              <a:rPr sz="1100" spc="4" dirty="0">
                <a:latin typeface="Calibri"/>
                <a:cs typeface="Calibri"/>
              </a:rPr>
              <a:t>o</a:t>
            </a:r>
            <a:r>
              <a:rPr sz="1100" spc="-4" dirty="0">
                <a:latin typeface="Calibri"/>
                <a:cs typeface="Calibri"/>
              </a:rPr>
              <a:t>d</a:t>
            </a:r>
            <a:r>
              <a:rPr sz="1100" dirty="0">
                <a:latin typeface="Calibri"/>
                <a:cs typeface="Calibri"/>
              </a:rPr>
              <a:t>if</a:t>
            </a:r>
            <a:r>
              <a:rPr sz="1100" spc="-4" dirty="0">
                <a:latin typeface="Calibri"/>
                <a:cs typeface="Calibri"/>
              </a:rPr>
              <a:t>i</a:t>
            </a:r>
            <a:r>
              <a:rPr sz="1100" dirty="0">
                <a:latin typeface="Calibri"/>
                <a:cs typeface="Calibri"/>
              </a:rPr>
              <a:t>ca</a:t>
            </a:r>
            <a:r>
              <a:rPr sz="1100" spc="-4" dirty="0">
                <a:latin typeface="Calibri"/>
                <a:cs typeface="Calibri"/>
              </a:rPr>
              <a:t>d</a:t>
            </a:r>
            <a:r>
              <a:rPr sz="1100" dirty="0">
                <a:latin typeface="Calibri"/>
                <a:cs typeface="Calibri"/>
              </a:rPr>
              <a:t>o</a:t>
            </a:r>
          </a:p>
        </p:txBody>
      </p:sp>
      <p:sp>
        <p:nvSpPr>
          <p:cNvPr id="23" name="object 30"/>
          <p:cNvSpPr txBox="1"/>
          <p:nvPr/>
        </p:nvSpPr>
        <p:spPr>
          <a:xfrm>
            <a:off x="4355454" y="5459441"/>
            <a:ext cx="2613380" cy="1117614"/>
          </a:xfrm>
          <a:prstGeom prst="rect">
            <a:avLst/>
          </a:prstGeom>
        </p:spPr>
        <p:txBody>
          <a:bodyPr vert="horz" wrap="square" lIns="0" tIns="9525" rIns="0" bIns="0" rtlCol="0">
            <a:spAutoFit/>
          </a:bodyPr>
          <a:lstStyle/>
          <a:p>
            <a:pPr marL="427673" marR="3810" indent="-418624">
              <a:spcBef>
                <a:spcPts val="75"/>
              </a:spcBef>
            </a:pPr>
            <a:r>
              <a:rPr lang="en-US" sz="2400" spc="-4" dirty="0">
                <a:latin typeface="Calibri"/>
                <a:cs typeface="Calibri"/>
              </a:rPr>
              <a:t>L</a:t>
            </a:r>
            <a:r>
              <a:rPr sz="2400" spc="-4" dirty="0">
                <a:latin typeface="Calibri"/>
                <a:cs typeface="Calibri"/>
              </a:rPr>
              <a:t>os</a:t>
            </a:r>
            <a:r>
              <a:rPr sz="2400" spc="-11" dirty="0">
                <a:latin typeface="Calibri"/>
                <a:cs typeface="Calibri"/>
              </a:rPr>
              <a:t> </a:t>
            </a:r>
            <a:r>
              <a:rPr sz="2400" spc="-8" dirty="0" err="1">
                <a:latin typeface="Calibri"/>
                <a:cs typeface="Calibri"/>
              </a:rPr>
              <a:t>estudiantes</a:t>
            </a:r>
            <a:r>
              <a:rPr lang="en-US" sz="2400" spc="-8" dirty="0">
                <a:latin typeface="Calibri"/>
                <a:cs typeface="Calibri"/>
              </a:rPr>
              <a:t> se </a:t>
            </a:r>
            <a:r>
              <a:rPr lang="en-US" sz="2400" spc="-8" dirty="0" err="1">
                <a:latin typeface="Calibri"/>
                <a:cs typeface="Calibri"/>
              </a:rPr>
              <a:t>ubican</a:t>
            </a:r>
            <a:r>
              <a:rPr sz="2400" spc="-4" dirty="0">
                <a:latin typeface="Calibri"/>
                <a:cs typeface="Calibri"/>
              </a:rPr>
              <a:t> por </a:t>
            </a:r>
            <a:r>
              <a:rPr sz="2400" spc="-296" dirty="0">
                <a:latin typeface="Calibri"/>
                <a:cs typeface="Calibri"/>
              </a:rPr>
              <a:t> </a:t>
            </a:r>
            <a:r>
              <a:rPr sz="2400" b="1" dirty="0">
                <a:latin typeface="Calibri"/>
                <a:cs typeface="Calibri"/>
              </a:rPr>
              <a:t>edad</a:t>
            </a:r>
            <a:r>
              <a:rPr sz="2400" b="1" spc="4" dirty="0">
                <a:latin typeface="Calibri"/>
                <a:cs typeface="Calibri"/>
              </a:rPr>
              <a:t> </a:t>
            </a:r>
            <a:r>
              <a:rPr sz="2400" b="1" spc="-8" dirty="0">
                <a:latin typeface="Calibri"/>
                <a:cs typeface="Calibri"/>
              </a:rPr>
              <a:t>cronológica</a:t>
            </a:r>
            <a:endParaRPr sz="2400" b="1" dirty="0">
              <a:latin typeface="Calibri"/>
              <a:cs typeface="Calibri"/>
            </a:endParaRPr>
          </a:p>
        </p:txBody>
      </p:sp>
      <p:sp>
        <p:nvSpPr>
          <p:cNvPr id="26" name="object 24"/>
          <p:cNvSpPr txBox="1"/>
          <p:nvPr/>
        </p:nvSpPr>
        <p:spPr>
          <a:xfrm>
            <a:off x="8039141" y="2652391"/>
            <a:ext cx="1438234" cy="211232"/>
          </a:xfrm>
          <a:prstGeom prst="rect">
            <a:avLst/>
          </a:prstGeom>
          <a:solidFill>
            <a:srgbClr val="FFEBC6"/>
          </a:solidFill>
        </p:spPr>
        <p:txBody>
          <a:bodyPr vert="horz" wrap="square" lIns="0" tIns="26194" rIns="0" bIns="0" rtlCol="0">
            <a:spAutoFit/>
          </a:bodyPr>
          <a:lstStyle/>
          <a:p>
            <a:pPr marL="69533">
              <a:spcBef>
                <a:spcPts val="206"/>
              </a:spcBef>
            </a:pPr>
            <a:r>
              <a:rPr sz="1200" spc="-4" dirty="0">
                <a:latin typeface="Calibri"/>
                <a:cs typeface="Calibri"/>
              </a:rPr>
              <a:t>Diploma</a:t>
            </a:r>
            <a:r>
              <a:rPr sz="1200" spc="-30" dirty="0">
                <a:latin typeface="Calibri"/>
                <a:cs typeface="Calibri"/>
              </a:rPr>
              <a:t> </a:t>
            </a:r>
            <a:r>
              <a:rPr sz="1200" spc="-4" dirty="0">
                <a:latin typeface="Calibri"/>
                <a:cs typeface="Calibri"/>
              </a:rPr>
              <a:t>modificado</a:t>
            </a:r>
            <a:endParaRPr sz="1200" dirty="0">
              <a:latin typeface="Calibri"/>
              <a:cs typeface="Calibri"/>
            </a:endParaRPr>
          </a:p>
        </p:txBody>
      </p:sp>
      <p:sp>
        <p:nvSpPr>
          <p:cNvPr id="27" name="object 25"/>
          <p:cNvSpPr txBox="1"/>
          <p:nvPr/>
        </p:nvSpPr>
        <p:spPr>
          <a:xfrm>
            <a:off x="7645189" y="3981405"/>
            <a:ext cx="2104549" cy="2164535"/>
          </a:xfrm>
          <a:prstGeom prst="rect">
            <a:avLst/>
          </a:prstGeom>
        </p:spPr>
        <p:txBody>
          <a:bodyPr vert="horz" wrap="square" lIns="0" tIns="10001" rIns="0" bIns="0" rtlCol="0">
            <a:spAutoFit/>
          </a:bodyPr>
          <a:lstStyle/>
          <a:p>
            <a:pPr marL="9525" marR="3810" indent="1905" algn="ctr">
              <a:spcBef>
                <a:spcPts val="79"/>
              </a:spcBef>
            </a:pPr>
            <a:r>
              <a:rPr sz="2000" dirty="0">
                <a:latin typeface="Gill Sans Ultra Bold Condensed" panose="020B0A06020104020203" pitchFamily="34" charset="0"/>
                <a:cs typeface="Times New Roman"/>
              </a:rPr>
              <a:t>Matricularse en estudios </a:t>
            </a:r>
            <a:r>
              <a:rPr sz="2000" spc="4" dirty="0">
                <a:latin typeface="Gill Sans Ultra Bold Condensed" panose="020B0A06020104020203" pitchFamily="34" charset="0"/>
                <a:cs typeface="Times New Roman"/>
              </a:rPr>
              <a:t> </a:t>
            </a:r>
            <a:r>
              <a:rPr sz="2000" dirty="0">
                <a:latin typeface="Gill Sans Ultra Bold Condensed" panose="020B0A06020104020203" pitchFamily="34" charset="0"/>
                <a:cs typeface="Times New Roman"/>
              </a:rPr>
              <a:t>técnicos o certificaciones </a:t>
            </a:r>
            <a:r>
              <a:rPr sz="2000" spc="4" dirty="0">
                <a:latin typeface="Gill Sans Ultra Bold Condensed" panose="020B0A06020104020203" pitchFamily="34" charset="0"/>
                <a:cs typeface="Times New Roman"/>
              </a:rPr>
              <a:t> </a:t>
            </a:r>
            <a:r>
              <a:rPr sz="2000" spc="-4" dirty="0">
                <a:latin typeface="Gill Sans Ultra Bold Condensed" panose="020B0A06020104020203" pitchFamily="34" charset="0"/>
                <a:cs typeface="Times New Roman"/>
              </a:rPr>
              <a:t>y/o aumentar las </a:t>
            </a:r>
            <a:r>
              <a:rPr sz="2000" dirty="0">
                <a:latin typeface="Gill Sans Ultra Bold Condensed" panose="020B0A06020104020203" pitchFamily="34" charset="0"/>
                <a:cs typeface="Times New Roman"/>
              </a:rPr>
              <a:t> </a:t>
            </a:r>
            <a:r>
              <a:rPr sz="2000" spc="-4" dirty="0">
                <a:latin typeface="Gill Sans Ultra Bold Condensed" panose="020B0A06020104020203" pitchFamily="34" charset="0"/>
                <a:cs typeface="Times New Roman"/>
              </a:rPr>
              <a:t>posibilidades</a:t>
            </a:r>
            <a:r>
              <a:rPr sz="2000" spc="-34" dirty="0">
                <a:latin typeface="Gill Sans Ultra Bold Condensed" panose="020B0A06020104020203" pitchFamily="34" charset="0"/>
                <a:cs typeface="Times New Roman"/>
              </a:rPr>
              <a:t> </a:t>
            </a:r>
            <a:r>
              <a:rPr sz="2000" dirty="0">
                <a:latin typeface="Gill Sans Ultra Bold Condensed" panose="020B0A06020104020203" pitchFamily="34" charset="0"/>
                <a:cs typeface="Times New Roman"/>
              </a:rPr>
              <a:t>de</a:t>
            </a:r>
            <a:r>
              <a:rPr sz="2000" spc="-8" dirty="0">
                <a:latin typeface="Gill Sans Ultra Bold Condensed" panose="020B0A06020104020203" pitchFamily="34" charset="0"/>
                <a:cs typeface="Times New Roman"/>
              </a:rPr>
              <a:t> </a:t>
            </a:r>
            <a:r>
              <a:rPr sz="2000" dirty="0">
                <a:latin typeface="Gill Sans Ultra Bold Condensed" panose="020B0A06020104020203" pitchFamily="34" charset="0"/>
                <a:cs typeface="Times New Roman"/>
              </a:rPr>
              <a:t>obtener</a:t>
            </a:r>
            <a:r>
              <a:rPr sz="2000" spc="-34" dirty="0">
                <a:latin typeface="Gill Sans Ultra Bold Condensed" panose="020B0A06020104020203" pitchFamily="34" charset="0"/>
                <a:cs typeface="Times New Roman"/>
              </a:rPr>
              <a:t> </a:t>
            </a:r>
            <a:r>
              <a:rPr sz="2000" dirty="0">
                <a:latin typeface="Gill Sans Ultra Bold Condensed" panose="020B0A06020104020203" pitchFamily="34" charset="0"/>
                <a:cs typeface="Times New Roman"/>
              </a:rPr>
              <a:t>un </a:t>
            </a:r>
            <a:r>
              <a:rPr sz="2000" spc="-363" dirty="0">
                <a:latin typeface="Gill Sans Ultra Bold Condensed" panose="020B0A06020104020203" pitchFamily="34" charset="0"/>
                <a:cs typeface="Times New Roman"/>
              </a:rPr>
              <a:t> </a:t>
            </a:r>
            <a:r>
              <a:rPr sz="2000" spc="-4" dirty="0">
                <a:latin typeface="Gill Sans Ultra Bold Condensed" panose="020B0A06020104020203" pitchFamily="34" charset="0"/>
                <a:cs typeface="Times New Roman"/>
              </a:rPr>
              <a:t>empleo</a:t>
            </a:r>
            <a:r>
              <a:rPr sz="2000" spc="-11" dirty="0">
                <a:latin typeface="Gill Sans Ultra Bold Condensed" panose="020B0A06020104020203" pitchFamily="34" charset="0"/>
                <a:cs typeface="Times New Roman"/>
              </a:rPr>
              <a:t> </a:t>
            </a:r>
            <a:r>
              <a:rPr sz="2000" dirty="0">
                <a:latin typeface="Gill Sans Ultra Bold Condensed" panose="020B0A06020104020203" pitchFamily="34" charset="0"/>
                <a:cs typeface="Times New Roman"/>
              </a:rPr>
              <a:t>dirigido.</a:t>
            </a:r>
          </a:p>
        </p:txBody>
      </p:sp>
    </p:spTree>
    <p:extLst>
      <p:ext uri="{BB962C8B-B14F-4D97-AF65-F5344CB8AC3E}">
        <p14:creationId xmlns:p14="http://schemas.microsoft.com/office/powerpoint/2010/main" val="2757573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10C105-D5C9-92EC-C6E5-4CDE9F79FFB0}"/>
              </a:ext>
            </a:extLst>
          </p:cNvPr>
          <p:cNvPicPr>
            <a:picLocks noChangeAspect="1"/>
          </p:cNvPicPr>
          <p:nvPr/>
        </p:nvPicPr>
        <p:blipFill>
          <a:blip r:embed="rId2"/>
          <a:stretch>
            <a:fillRect/>
          </a:stretch>
        </p:blipFill>
        <p:spPr>
          <a:xfrm>
            <a:off x="0" y="0"/>
            <a:ext cx="12305654" cy="6921930"/>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B20BF1C5-F705-CA21-F6B1-760C166B14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1742" y="267208"/>
            <a:ext cx="1811444" cy="788452"/>
          </a:xfrm>
          <a:prstGeom prst="rect">
            <a:avLst/>
          </a:prstGeom>
          <a:noFill/>
          <a:ln>
            <a:noFill/>
          </a:ln>
        </p:spPr>
      </p:pic>
      <p:grpSp>
        <p:nvGrpSpPr>
          <p:cNvPr id="5" name="object 10"/>
          <p:cNvGrpSpPr/>
          <p:nvPr/>
        </p:nvGrpSpPr>
        <p:grpSpPr>
          <a:xfrm>
            <a:off x="869765" y="2746407"/>
            <a:ext cx="4293173" cy="1607057"/>
            <a:chOff x="874775" y="3302508"/>
            <a:chExt cx="5724215" cy="2142743"/>
          </a:xfrm>
        </p:grpSpPr>
        <p:pic>
          <p:nvPicPr>
            <p:cNvPr id="6" name="object 11"/>
            <p:cNvPicPr/>
            <p:nvPr/>
          </p:nvPicPr>
          <p:blipFill>
            <a:blip r:embed="rId4" cstate="print"/>
            <a:stretch>
              <a:fillRect/>
            </a:stretch>
          </p:blipFill>
          <p:spPr>
            <a:xfrm>
              <a:off x="874775" y="3302508"/>
              <a:ext cx="2142744" cy="2142743"/>
            </a:xfrm>
            <a:prstGeom prst="rect">
              <a:avLst/>
            </a:prstGeom>
          </p:spPr>
        </p:pic>
        <p:pic>
          <p:nvPicPr>
            <p:cNvPr id="7" name="object 12"/>
            <p:cNvPicPr/>
            <p:nvPr/>
          </p:nvPicPr>
          <p:blipFill>
            <a:blip r:embed="rId5" cstate="print"/>
            <a:stretch>
              <a:fillRect/>
            </a:stretch>
          </p:blipFill>
          <p:spPr>
            <a:xfrm>
              <a:off x="5378269" y="3330737"/>
              <a:ext cx="1220721" cy="982004"/>
            </a:xfrm>
            <a:prstGeom prst="rect">
              <a:avLst/>
            </a:prstGeom>
          </p:spPr>
        </p:pic>
      </p:grpSp>
      <p:sp>
        <p:nvSpPr>
          <p:cNvPr id="8" name="object 20"/>
          <p:cNvSpPr/>
          <p:nvPr/>
        </p:nvSpPr>
        <p:spPr>
          <a:xfrm>
            <a:off x="2393576" y="1791034"/>
            <a:ext cx="1853819" cy="2989355"/>
          </a:xfrm>
          <a:custGeom>
            <a:avLst/>
            <a:gdLst/>
            <a:ahLst/>
            <a:cxnLst/>
            <a:rect l="l" t="t" r="r" b="b"/>
            <a:pathLst>
              <a:path w="1912620" h="3082925">
                <a:moveTo>
                  <a:pt x="1912112" y="1591056"/>
                </a:moveTo>
                <a:lnTo>
                  <a:pt x="1901190" y="1584706"/>
                </a:lnTo>
                <a:lnTo>
                  <a:pt x="1823466" y="1539494"/>
                </a:lnTo>
                <a:lnTo>
                  <a:pt x="1819529" y="1540510"/>
                </a:lnTo>
                <a:lnTo>
                  <a:pt x="1817751" y="1543558"/>
                </a:lnTo>
                <a:lnTo>
                  <a:pt x="1816100" y="1546606"/>
                </a:lnTo>
                <a:lnTo>
                  <a:pt x="1817116" y="1550416"/>
                </a:lnTo>
                <a:lnTo>
                  <a:pt x="1820037" y="1552194"/>
                </a:lnTo>
                <a:lnTo>
                  <a:pt x="1876082" y="1584744"/>
                </a:lnTo>
                <a:lnTo>
                  <a:pt x="18122" y="1587487"/>
                </a:lnTo>
                <a:lnTo>
                  <a:pt x="1228115" y="32575"/>
                </a:lnTo>
                <a:lnTo>
                  <a:pt x="1219581" y="96520"/>
                </a:lnTo>
                <a:lnTo>
                  <a:pt x="1219200" y="99949"/>
                </a:lnTo>
                <a:lnTo>
                  <a:pt x="1221613" y="103124"/>
                </a:lnTo>
                <a:lnTo>
                  <a:pt x="1228598" y="104140"/>
                </a:lnTo>
                <a:lnTo>
                  <a:pt x="1231773" y="101727"/>
                </a:lnTo>
                <a:lnTo>
                  <a:pt x="1232154" y="98171"/>
                </a:lnTo>
                <a:lnTo>
                  <a:pt x="1244549" y="5969"/>
                </a:lnTo>
                <a:lnTo>
                  <a:pt x="1245362" y="0"/>
                </a:lnTo>
                <a:lnTo>
                  <a:pt x="1153414" y="36830"/>
                </a:lnTo>
                <a:lnTo>
                  <a:pt x="1150112" y="38227"/>
                </a:lnTo>
                <a:lnTo>
                  <a:pt x="1148588" y="41910"/>
                </a:lnTo>
                <a:lnTo>
                  <a:pt x="1149858" y="45085"/>
                </a:lnTo>
                <a:lnTo>
                  <a:pt x="1151128" y="48387"/>
                </a:lnTo>
                <a:lnTo>
                  <a:pt x="1154811" y="49911"/>
                </a:lnTo>
                <a:lnTo>
                  <a:pt x="1158113" y="48641"/>
                </a:lnTo>
                <a:lnTo>
                  <a:pt x="1218133" y="24638"/>
                </a:lnTo>
                <a:lnTo>
                  <a:pt x="0" y="1590167"/>
                </a:lnTo>
                <a:lnTo>
                  <a:pt x="4953" y="1594104"/>
                </a:lnTo>
                <a:lnTo>
                  <a:pt x="635" y="1598803"/>
                </a:lnTo>
                <a:lnTo>
                  <a:pt x="1600860" y="3062732"/>
                </a:lnTo>
                <a:lnTo>
                  <a:pt x="1534160" y="3048304"/>
                </a:lnTo>
                <a:lnTo>
                  <a:pt x="1530731" y="3050489"/>
                </a:lnTo>
                <a:lnTo>
                  <a:pt x="1530096" y="3053918"/>
                </a:lnTo>
                <a:lnTo>
                  <a:pt x="1529334" y="3057347"/>
                </a:lnTo>
                <a:lnTo>
                  <a:pt x="1531493" y="3060725"/>
                </a:lnTo>
                <a:lnTo>
                  <a:pt x="1631823" y="3082404"/>
                </a:lnTo>
                <a:lnTo>
                  <a:pt x="1630629" y="3078607"/>
                </a:lnTo>
                <a:lnTo>
                  <a:pt x="1602359" y="2987776"/>
                </a:lnTo>
                <a:lnTo>
                  <a:pt x="1601216" y="2984436"/>
                </a:lnTo>
                <a:lnTo>
                  <a:pt x="1597660" y="2982557"/>
                </a:lnTo>
                <a:lnTo>
                  <a:pt x="1591056" y="2984639"/>
                </a:lnTo>
                <a:lnTo>
                  <a:pt x="1589151" y="2988208"/>
                </a:lnTo>
                <a:lnTo>
                  <a:pt x="1590167" y="2991548"/>
                </a:lnTo>
                <a:lnTo>
                  <a:pt x="1609471" y="3053448"/>
                </a:lnTo>
                <a:lnTo>
                  <a:pt x="21043" y="1600187"/>
                </a:lnTo>
                <a:lnTo>
                  <a:pt x="1876107" y="1597444"/>
                </a:lnTo>
                <a:lnTo>
                  <a:pt x="1820164" y="1630172"/>
                </a:lnTo>
                <a:lnTo>
                  <a:pt x="1817243" y="1631950"/>
                </a:lnTo>
                <a:lnTo>
                  <a:pt x="1816227" y="1635760"/>
                </a:lnTo>
                <a:lnTo>
                  <a:pt x="1817878" y="1638808"/>
                </a:lnTo>
                <a:lnTo>
                  <a:pt x="1819656" y="1641856"/>
                </a:lnTo>
                <a:lnTo>
                  <a:pt x="1823593" y="1642872"/>
                </a:lnTo>
                <a:lnTo>
                  <a:pt x="1912112" y="1591056"/>
                </a:lnTo>
                <a:close/>
              </a:path>
            </a:pathLst>
          </a:custGeom>
          <a:solidFill>
            <a:srgbClr val="5B9BD4"/>
          </a:solidFill>
        </p:spPr>
        <p:txBody>
          <a:bodyPr wrap="square" lIns="0" tIns="0" rIns="0" bIns="0" rtlCol="0"/>
          <a:lstStyle/>
          <a:p>
            <a:endParaRPr sz="1013"/>
          </a:p>
        </p:txBody>
      </p:sp>
      <p:sp>
        <p:nvSpPr>
          <p:cNvPr id="9" name="object 13"/>
          <p:cNvSpPr txBox="1"/>
          <p:nvPr/>
        </p:nvSpPr>
        <p:spPr>
          <a:xfrm>
            <a:off x="633716" y="1791034"/>
            <a:ext cx="2367669" cy="379431"/>
          </a:xfrm>
          <a:prstGeom prst="rect">
            <a:avLst/>
          </a:prstGeom>
        </p:spPr>
        <p:txBody>
          <a:bodyPr vert="horz" wrap="square" lIns="0" tIns="10001" rIns="0" bIns="0" rtlCol="0">
            <a:spAutoFit/>
          </a:bodyPr>
          <a:lstStyle/>
          <a:p>
            <a:pPr marL="9525" marR="3810" indent="148590">
              <a:spcBef>
                <a:spcPts val="79"/>
              </a:spcBef>
            </a:pPr>
            <a:r>
              <a:rPr sz="2400" spc="-19" dirty="0">
                <a:latin typeface="Calibri"/>
                <a:cs typeface="Calibri"/>
              </a:rPr>
              <a:t>SALÓN</a:t>
            </a:r>
            <a:r>
              <a:rPr lang="en-US" sz="2400" spc="-19" dirty="0">
                <a:latin typeface="Calibri"/>
                <a:cs typeface="Calibri"/>
              </a:rPr>
              <a:t>  </a:t>
            </a:r>
            <a:r>
              <a:rPr sz="2400" spc="-30" dirty="0">
                <a:latin typeface="Calibri"/>
                <a:cs typeface="Calibri"/>
              </a:rPr>
              <a:t>E</a:t>
            </a:r>
            <a:r>
              <a:rPr sz="2400" spc="-4" dirty="0">
                <a:latin typeface="Calibri"/>
                <a:cs typeface="Calibri"/>
              </a:rPr>
              <a:t>SP</a:t>
            </a:r>
            <a:r>
              <a:rPr sz="2400" spc="-30" dirty="0">
                <a:latin typeface="Calibri"/>
                <a:cs typeface="Calibri"/>
              </a:rPr>
              <a:t>E</a:t>
            </a:r>
            <a:r>
              <a:rPr sz="2400" spc="-4" dirty="0">
                <a:latin typeface="Calibri"/>
                <a:cs typeface="Calibri"/>
              </a:rPr>
              <a:t>CI</a:t>
            </a:r>
            <a:r>
              <a:rPr sz="2400" spc="-11" dirty="0">
                <a:latin typeface="Calibri"/>
                <a:cs typeface="Calibri"/>
              </a:rPr>
              <a:t>A</a:t>
            </a:r>
            <a:r>
              <a:rPr sz="2400" dirty="0">
                <a:latin typeface="Calibri"/>
                <a:cs typeface="Calibri"/>
              </a:rPr>
              <a:t>L</a:t>
            </a:r>
          </a:p>
        </p:txBody>
      </p:sp>
      <p:pic>
        <p:nvPicPr>
          <p:cNvPr id="10" name="object 14"/>
          <p:cNvPicPr/>
          <p:nvPr/>
        </p:nvPicPr>
        <p:blipFill>
          <a:blip r:embed="rId6" cstate="print"/>
          <a:stretch>
            <a:fillRect/>
          </a:stretch>
        </p:blipFill>
        <p:spPr>
          <a:xfrm>
            <a:off x="3669335" y="1311378"/>
            <a:ext cx="590397" cy="812932"/>
          </a:xfrm>
          <a:prstGeom prst="rect">
            <a:avLst/>
          </a:prstGeom>
        </p:spPr>
      </p:pic>
      <p:pic>
        <p:nvPicPr>
          <p:cNvPr id="12" name="object 16"/>
          <p:cNvPicPr/>
          <p:nvPr/>
        </p:nvPicPr>
        <p:blipFill>
          <a:blip r:embed="rId7" cstate="print"/>
          <a:stretch>
            <a:fillRect/>
          </a:stretch>
        </p:blipFill>
        <p:spPr>
          <a:xfrm>
            <a:off x="4057908" y="3915104"/>
            <a:ext cx="618713" cy="875537"/>
          </a:xfrm>
          <a:prstGeom prst="rect">
            <a:avLst/>
          </a:prstGeom>
        </p:spPr>
      </p:pic>
      <p:sp>
        <p:nvSpPr>
          <p:cNvPr id="13" name="object 15"/>
          <p:cNvSpPr txBox="1"/>
          <p:nvPr/>
        </p:nvSpPr>
        <p:spPr>
          <a:xfrm>
            <a:off x="4367263" y="1181415"/>
            <a:ext cx="2813465" cy="1363835"/>
          </a:xfrm>
          <a:prstGeom prst="rect">
            <a:avLst/>
          </a:prstGeom>
        </p:spPr>
        <p:txBody>
          <a:bodyPr vert="horz" wrap="square" lIns="0" tIns="9525" rIns="0" bIns="0" rtlCol="0">
            <a:spAutoFit/>
          </a:bodyPr>
          <a:lstStyle/>
          <a:p>
            <a:pPr marL="9525" marR="3810">
              <a:spcBef>
                <a:spcPts val="75"/>
              </a:spcBef>
            </a:pPr>
            <a:r>
              <a:rPr lang="es-PR" sz="2200" spc="-4" dirty="0">
                <a:cs typeface="Calibri"/>
              </a:rPr>
              <a:t>Se </a:t>
            </a:r>
            <a:r>
              <a:rPr lang="es-PR" sz="2200" spc="-15" dirty="0">
                <a:cs typeface="Calibri"/>
              </a:rPr>
              <a:t>otorga </a:t>
            </a:r>
            <a:r>
              <a:rPr lang="es-PR" sz="2200" dirty="0">
                <a:cs typeface="Calibri"/>
              </a:rPr>
              <a:t>la </a:t>
            </a:r>
            <a:r>
              <a:rPr lang="es-PR" sz="2200" spc="-8" dirty="0">
                <a:cs typeface="Calibri"/>
              </a:rPr>
              <a:t>evaluación </a:t>
            </a:r>
            <a:r>
              <a:rPr lang="es-PR" sz="2200" dirty="0">
                <a:cs typeface="Calibri"/>
              </a:rPr>
              <a:t>según el </a:t>
            </a:r>
            <a:r>
              <a:rPr lang="es-PR" sz="2200" spc="-296" dirty="0">
                <a:cs typeface="Calibri"/>
              </a:rPr>
              <a:t> </a:t>
            </a:r>
            <a:r>
              <a:rPr lang="es-PR" sz="2200" spc="-4" dirty="0">
                <a:cs typeface="Calibri"/>
              </a:rPr>
              <a:t>nivel de independencia </a:t>
            </a:r>
            <a:r>
              <a:rPr lang="es-PR" sz="2200" spc="-8" dirty="0">
                <a:cs typeface="Calibri"/>
              </a:rPr>
              <a:t>con </a:t>
            </a:r>
            <a:r>
              <a:rPr lang="es-PR" sz="2200" spc="-4" dirty="0">
                <a:cs typeface="Calibri"/>
              </a:rPr>
              <a:t>que </a:t>
            </a:r>
            <a:r>
              <a:rPr lang="es-PR" sz="2200" spc="-296" dirty="0">
                <a:cs typeface="Calibri"/>
              </a:rPr>
              <a:t> </a:t>
            </a:r>
            <a:r>
              <a:rPr lang="es-PR" sz="2200" spc="-11" dirty="0">
                <a:cs typeface="Calibri"/>
              </a:rPr>
              <a:t>completa</a:t>
            </a:r>
            <a:r>
              <a:rPr lang="es-PR" sz="2200" spc="4" dirty="0">
                <a:cs typeface="Calibri"/>
              </a:rPr>
              <a:t> </a:t>
            </a:r>
            <a:r>
              <a:rPr lang="es-PR" sz="2200" spc="-4" dirty="0">
                <a:cs typeface="Calibri"/>
              </a:rPr>
              <a:t>la</a:t>
            </a:r>
            <a:r>
              <a:rPr lang="es-PR" sz="2200" spc="8" dirty="0">
                <a:cs typeface="Calibri"/>
              </a:rPr>
              <a:t> </a:t>
            </a:r>
            <a:r>
              <a:rPr lang="es-PR" sz="2200" spc="-11" dirty="0">
                <a:cs typeface="Calibri"/>
              </a:rPr>
              <a:t>tarea</a:t>
            </a:r>
            <a:endParaRPr lang="es-PR" sz="2200" dirty="0">
              <a:cs typeface="Calibri"/>
            </a:endParaRPr>
          </a:p>
        </p:txBody>
      </p:sp>
      <p:sp>
        <p:nvSpPr>
          <p:cNvPr id="14" name="object 17"/>
          <p:cNvSpPr txBox="1"/>
          <p:nvPr/>
        </p:nvSpPr>
        <p:spPr>
          <a:xfrm>
            <a:off x="5307238" y="2776544"/>
            <a:ext cx="1873490" cy="1025281"/>
          </a:xfrm>
          <a:prstGeom prst="rect">
            <a:avLst/>
          </a:prstGeom>
        </p:spPr>
        <p:txBody>
          <a:bodyPr vert="horz" wrap="square" lIns="0" tIns="9525" rIns="0" bIns="0" rtlCol="0">
            <a:spAutoFit/>
          </a:bodyPr>
          <a:lstStyle/>
          <a:p>
            <a:pPr marL="9525" marR="3810">
              <a:spcBef>
                <a:spcPts val="75"/>
              </a:spcBef>
            </a:pPr>
            <a:r>
              <a:rPr sz="2200" spc="-8" dirty="0">
                <a:latin typeface="Calibri"/>
                <a:cs typeface="Calibri"/>
              </a:rPr>
              <a:t>Estándares</a:t>
            </a:r>
            <a:r>
              <a:rPr sz="2200" spc="-56" dirty="0">
                <a:latin typeface="Calibri"/>
                <a:cs typeface="Calibri"/>
              </a:rPr>
              <a:t> </a:t>
            </a:r>
            <a:r>
              <a:rPr sz="2200" dirty="0">
                <a:latin typeface="Calibri"/>
                <a:cs typeface="Calibri"/>
              </a:rPr>
              <a:t>y </a:t>
            </a:r>
            <a:r>
              <a:rPr sz="2200" spc="-296" dirty="0">
                <a:latin typeface="Calibri"/>
                <a:cs typeface="Calibri"/>
              </a:rPr>
              <a:t> </a:t>
            </a:r>
            <a:r>
              <a:rPr sz="2200" spc="-8" dirty="0" err="1">
                <a:latin typeface="Calibri"/>
                <a:cs typeface="Calibri"/>
              </a:rPr>
              <a:t>expectativas</a:t>
            </a:r>
            <a:r>
              <a:rPr sz="2200" spc="-8" dirty="0">
                <a:latin typeface="Calibri"/>
                <a:cs typeface="Calibri"/>
              </a:rPr>
              <a:t> </a:t>
            </a:r>
            <a:r>
              <a:rPr sz="2200" spc="-296" dirty="0">
                <a:latin typeface="Calibri"/>
                <a:cs typeface="Calibri"/>
              </a:rPr>
              <a:t> </a:t>
            </a:r>
            <a:r>
              <a:rPr lang="en-US" sz="2200" b="1" spc="-8" dirty="0" err="1">
                <a:latin typeface="Calibri"/>
                <a:cs typeface="Calibri"/>
              </a:rPr>
              <a:t>alternas</a:t>
            </a:r>
            <a:endParaRPr sz="2200" b="1" dirty="0">
              <a:latin typeface="Calibri"/>
              <a:cs typeface="Calibri"/>
            </a:endParaRPr>
          </a:p>
        </p:txBody>
      </p:sp>
      <p:sp>
        <p:nvSpPr>
          <p:cNvPr id="15" name="object 19"/>
          <p:cNvSpPr txBox="1"/>
          <p:nvPr/>
        </p:nvSpPr>
        <p:spPr>
          <a:xfrm>
            <a:off x="4808115" y="4003829"/>
            <a:ext cx="2094707" cy="1025281"/>
          </a:xfrm>
          <a:prstGeom prst="rect">
            <a:avLst/>
          </a:prstGeom>
        </p:spPr>
        <p:txBody>
          <a:bodyPr vert="horz" wrap="square" lIns="0" tIns="9525" rIns="0" bIns="0" rtlCol="0">
            <a:spAutoFit/>
          </a:bodyPr>
          <a:lstStyle/>
          <a:p>
            <a:pPr marL="518160" marR="3810" indent="-509111">
              <a:spcBef>
                <a:spcPts val="75"/>
              </a:spcBef>
            </a:pPr>
            <a:r>
              <a:rPr sz="2200" spc="-11" dirty="0" err="1">
                <a:latin typeface="Calibri"/>
                <a:cs typeface="Calibri"/>
              </a:rPr>
              <a:t>Progr</a:t>
            </a:r>
            <a:r>
              <a:rPr lang="en-US" sz="2200" spc="-11" dirty="0" err="1">
                <a:latin typeface="Calibri"/>
                <a:cs typeface="Calibri"/>
              </a:rPr>
              <a:t>ama</a:t>
            </a:r>
            <a:r>
              <a:rPr lang="en-US" sz="2200" spc="-11" dirty="0">
                <a:latin typeface="Calibri"/>
                <a:cs typeface="Calibri"/>
              </a:rPr>
              <a:t> de </a:t>
            </a:r>
            <a:r>
              <a:rPr lang="en-US" sz="2200" spc="-11" dirty="0" err="1">
                <a:latin typeface="Calibri"/>
                <a:cs typeface="Calibri"/>
              </a:rPr>
              <a:t>estudios</a:t>
            </a:r>
            <a:r>
              <a:rPr lang="en-US" sz="2200" spc="-11" dirty="0">
                <a:latin typeface="Calibri"/>
                <a:cs typeface="Calibri"/>
              </a:rPr>
              <a:t> </a:t>
            </a:r>
            <a:r>
              <a:rPr lang="en-US" sz="2200" spc="-11" dirty="0" err="1">
                <a:latin typeface="Calibri"/>
                <a:cs typeface="Calibri"/>
              </a:rPr>
              <a:t>modificado</a:t>
            </a:r>
            <a:endParaRPr sz="2200" dirty="0">
              <a:latin typeface="Calibri"/>
              <a:cs typeface="Calibri"/>
            </a:endParaRPr>
          </a:p>
        </p:txBody>
      </p:sp>
      <p:pic>
        <p:nvPicPr>
          <p:cNvPr id="16" name="object 21"/>
          <p:cNvPicPr/>
          <p:nvPr/>
        </p:nvPicPr>
        <p:blipFill>
          <a:blip r:embed="rId8" cstate="print"/>
          <a:stretch>
            <a:fillRect/>
          </a:stretch>
        </p:blipFill>
        <p:spPr>
          <a:xfrm>
            <a:off x="7866469" y="1980749"/>
            <a:ext cx="2022195" cy="1622186"/>
          </a:xfrm>
          <a:prstGeom prst="rect">
            <a:avLst/>
          </a:prstGeom>
        </p:spPr>
      </p:pic>
      <p:sp>
        <p:nvSpPr>
          <p:cNvPr id="18" name="object 9"/>
          <p:cNvSpPr txBox="1"/>
          <p:nvPr/>
        </p:nvSpPr>
        <p:spPr>
          <a:xfrm>
            <a:off x="813219" y="4715968"/>
            <a:ext cx="1940572" cy="1486946"/>
          </a:xfrm>
          <a:prstGeom prst="rect">
            <a:avLst/>
          </a:prstGeom>
          <a:solidFill>
            <a:srgbClr val="B8F6FE"/>
          </a:solidFill>
          <a:ln w="19050">
            <a:solidFill>
              <a:srgbClr val="FF0000"/>
            </a:solidFill>
          </a:ln>
        </p:spPr>
        <p:txBody>
          <a:bodyPr vert="horz" wrap="square" lIns="0" tIns="9525" rIns="0" bIns="0" rtlCol="0">
            <a:spAutoFit/>
          </a:bodyPr>
          <a:lstStyle/>
          <a:p>
            <a:pPr marL="35719" marR="3810" indent="-26670">
              <a:spcBef>
                <a:spcPts val="75"/>
              </a:spcBef>
            </a:pPr>
            <a:r>
              <a:rPr lang="es-PR" sz="2400" spc="-19" dirty="0">
                <a:cs typeface="Calibri"/>
              </a:rPr>
              <a:t>CON  CURRICULO MODIFICADO </a:t>
            </a:r>
            <a:r>
              <a:rPr lang="es-PR" sz="2400" b="1" spc="-19" dirty="0">
                <a:cs typeface="Calibri"/>
              </a:rPr>
              <a:t>(SEM 3-Ruta 3)</a:t>
            </a:r>
            <a:endParaRPr sz="2400" b="1" dirty="0">
              <a:solidFill>
                <a:schemeClr val="accent1">
                  <a:lumMod val="50000"/>
                </a:schemeClr>
              </a:solidFill>
              <a:latin typeface="Calibri"/>
              <a:cs typeface="Calibri"/>
            </a:endParaRPr>
          </a:p>
        </p:txBody>
      </p:sp>
      <p:sp>
        <p:nvSpPr>
          <p:cNvPr id="3" name="Rectangle 2">
            <a:extLst>
              <a:ext uri="{FF2B5EF4-FFF2-40B4-BE49-F238E27FC236}">
                <a16:creationId xmlns:a16="http://schemas.microsoft.com/office/drawing/2014/main" id="{71130214-A74B-5FC7-57B6-A044D6E69106}"/>
              </a:ext>
            </a:extLst>
          </p:cNvPr>
          <p:cNvSpPr/>
          <p:nvPr/>
        </p:nvSpPr>
        <p:spPr>
          <a:xfrm>
            <a:off x="744071" y="419389"/>
            <a:ext cx="7036711" cy="636270"/>
          </a:xfrm>
          <a:prstGeom prst="rect">
            <a:avLst/>
          </a:prstGeom>
          <a:solidFill>
            <a:srgbClr val="B8F6FE"/>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PR" sz="2800" dirty="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Salón Especial con Currículo Modificado-Ruta 3 </a:t>
            </a:r>
            <a:endParaRPr lang="es-PR" sz="2800" dirty="0">
              <a:solidFill>
                <a:schemeClr val="accent5">
                  <a:lumMod val="50000"/>
                </a:schemeClr>
              </a:solidFill>
            </a:endParaRPr>
          </a:p>
        </p:txBody>
      </p:sp>
      <p:grpSp>
        <p:nvGrpSpPr>
          <p:cNvPr id="19" name="object 27"/>
          <p:cNvGrpSpPr/>
          <p:nvPr/>
        </p:nvGrpSpPr>
        <p:grpSpPr>
          <a:xfrm>
            <a:off x="2393576" y="3285713"/>
            <a:ext cx="2043851" cy="3330183"/>
            <a:chOff x="3012313" y="4370196"/>
            <a:chExt cx="2204133" cy="2188171"/>
          </a:xfrm>
        </p:grpSpPr>
        <p:pic>
          <p:nvPicPr>
            <p:cNvPr id="20" name="object 28"/>
            <p:cNvPicPr/>
            <p:nvPr/>
          </p:nvPicPr>
          <p:blipFill>
            <a:blip r:embed="rId9" cstate="print"/>
            <a:stretch>
              <a:fillRect/>
            </a:stretch>
          </p:blipFill>
          <p:spPr>
            <a:xfrm>
              <a:off x="4388118" y="5934016"/>
              <a:ext cx="828328" cy="624351"/>
            </a:xfrm>
            <a:prstGeom prst="rect">
              <a:avLst/>
            </a:prstGeom>
          </p:spPr>
        </p:pic>
        <p:sp>
          <p:nvSpPr>
            <p:cNvPr id="21" name="object 29"/>
            <p:cNvSpPr/>
            <p:nvPr/>
          </p:nvSpPr>
          <p:spPr>
            <a:xfrm>
              <a:off x="3012313" y="4370196"/>
              <a:ext cx="1286510" cy="1815464"/>
            </a:xfrm>
            <a:custGeom>
              <a:avLst/>
              <a:gdLst/>
              <a:ahLst/>
              <a:cxnLst/>
              <a:rect l="l" t="t" r="r" b="b"/>
              <a:pathLst>
                <a:path w="1286510" h="1815464">
                  <a:moveTo>
                    <a:pt x="1197990" y="1760829"/>
                  </a:moveTo>
                  <a:lnTo>
                    <a:pt x="1194181" y="1762239"/>
                  </a:lnTo>
                  <a:lnTo>
                    <a:pt x="1191387" y="1768614"/>
                  </a:lnTo>
                  <a:lnTo>
                    <a:pt x="1192784" y="1772386"/>
                  </a:lnTo>
                  <a:lnTo>
                    <a:pt x="1286128" y="1814893"/>
                  </a:lnTo>
                  <a:lnTo>
                    <a:pt x="1285551" y="1808289"/>
                  </a:lnTo>
                  <a:lnTo>
                    <a:pt x="1273683" y="1808289"/>
                  </a:lnTo>
                  <a:lnTo>
                    <a:pt x="1260131" y="1789128"/>
                  </a:lnTo>
                  <a:lnTo>
                    <a:pt x="1197990" y="1760829"/>
                  </a:lnTo>
                  <a:close/>
                </a:path>
                <a:path w="1286510" h="1815464">
                  <a:moveTo>
                    <a:pt x="1260131" y="1789128"/>
                  </a:moveTo>
                  <a:lnTo>
                    <a:pt x="1273683" y="1808289"/>
                  </a:lnTo>
                  <a:lnTo>
                    <a:pt x="1278140" y="1805152"/>
                  </a:lnTo>
                  <a:lnTo>
                    <a:pt x="1272539" y="1805152"/>
                  </a:lnTo>
                  <a:lnTo>
                    <a:pt x="1271587" y="1794345"/>
                  </a:lnTo>
                  <a:lnTo>
                    <a:pt x="1260131" y="1789128"/>
                  </a:lnTo>
                  <a:close/>
                </a:path>
                <a:path w="1286510" h="1815464">
                  <a:moveTo>
                    <a:pt x="1274064" y="1710093"/>
                  </a:moveTo>
                  <a:lnTo>
                    <a:pt x="1267078" y="1710702"/>
                  </a:lnTo>
                  <a:lnTo>
                    <a:pt x="1264539" y="1713788"/>
                  </a:lnTo>
                  <a:lnTo>
                    <a:pt x="1264792" y="1717281"/>
                  </a:lnTo>
                  <a:lnTo>
                    <a:pt x="1270472" y="1781696"/>
                  </a:lnTo>
                  <a:lnTo>
                    <a:pt x="1284097" y="1800961"/>
                  </a:lnTo>
                  <a:lnTo>
                    <a:pt x="1273683" y="1808289"/>
                  </a:lnTo>
                  <a:lnTo>
                    <a:pt x="1285551" y="1808289"/>
                  </a:lnTo>
                  <a:lnTo>
                    <a:pt x="1277492" y="1716163"/>
                  </a:lnTo>
                  <a:lnTo>
                    <a:pt x="1277112" y="1712671"/>
                  </a:lnTo>
                  <a:lnTo>
                    <a:pt x="1274064" y="1710093"/>
                  </a:lnTo>
                  <a:close/>
                </a:path>
                <a:path w="1286510" h="1815464">
                  <a:moveTo>
                    <a:pt x="1271587" y="1794345"/>
                  </a:moveTo>
                  <a:lnTo>
                    <a:pt x="1272539" y="1805152"/>
                  </a:lnTo>
                  <a:lnTo>
                    <a:pt x="1281429" y="1798827"/>
                  </a:lnTo>
                  <a:lnTo>
                    <a:pt x="1271587" y="1794345"/>
                  </a:lnTo>
                  <a:close/>
                </a:path>
                <a:path w="1286510" h="1815464">
                  <a:moveTo>
                    <a:pt x="1270472" y="1781696"/>
                  </a:moveTo>
                  <a:lnTo>
                    <a:pt x="1271587" y="1794345"/>
                  </a:lnTo>
                  <a:lnTo>
                    <a:pt x="1281429" y="1798827"/>
                  </a:lnTo>
                  <a:lnTo>
                    <a:pt x="1272539" y="1805152"/>
                  </a:lnTo>
                  <a:lnTo>
                    <a:pt x="1278140" y="1805152"/>
                  </a:lnTo>
                  <a:lnTo>
                    <a:pt x="1284097" y="1800961"/>
                  </a:lnTo>
                  <a:lnTo>
                    <a:pt x="1270472" y="1781696"/>
                  </a:lnTo>
                  <a:close/>
                </a:path>
                <a:path w="1286510" h="1815464">
                  <a:moveTo>
                    <a:pt x="10413" y="0"/>
                  </a:moveTo>
                  <a:lnTo>
                    <a:pt x="0" y="7365"/>
                  </a:lnTo>
                  <a:lnTo>
                    <a:pt x="1260131" y="1789128"/>
                  </a:lnTo>
                  <a:lnTo>
                    <a:pt x="1271587" y="1794345"/>
                  </a:lnTo>
                  <a:lnTo>
                    <a:pt x="1270472" y="1781696"/>
                  </a:lnTo>
                  <a:lnTo>
                    <a:pt x="10413" y="0"/>
                  </a:lnTo>
                  <a:close/>
                </a:path>
              </a:pathLst>
            </a:custGeom>
            <a:solidFill>
              <a:srgbClr val="5B9BD4"/>
            </a:solidFill>
          </p:spPr>
          <p:txBody>
            <a:bodyPr wrap="square" lIns="0" tIns="0" rIns="0" bIns="0" rtlCol="0"/>
            <a:lstStyle/>
            <a:p>
              <a:endParaRPr sz="1013"/>
            </a:p>
          </p:txBody>
        </p:sp>
      </p:grpSp>
      <p:sp>
        <p:nvSpPr>
          <p:cNvPr id="22" name="object 19"/>
          <p:cNvSpPr txBox="1"/>
          <p:nvPr/>
        </p:nvSpPr>
        <p:spPr>
          <a:xfrm>
            <a:off x="4402645" y="3041828"/>
            <a:ext cx="660733" cy="455894"/>
          </a:xfrm>
          <a:prstGeom prst="rect">
            <a:avLst/>
          </a:prstGeom>
        </p:spPr>
        <p:txBody>
          <a:bodyPr vert="horz" wrap="square" lIns="0" tIns="9525" rIns="0" bIns="0" rtlCol="0">
            <a:spAutoFit/>
          </a:bodyPr>
          <a:lstStyle/>
          <a:p>
            <a:pPr marL="9525">
              <a:spcBef>
                <a:spcPts val="75"/>
              </a:spcBef>
            </a:pPr>
            <a:r>
              <a:rPr spc="-8" dirty="0">
                <a:latin typeface="Calibri"/>
                <a:cs typeface="Calibri"/>
              </a:rPr>
              <a:t>PRCC</a:t>
            </a:r>
            <a:endParaRPr dirty="0">
              <a:latin typeface="Calibri"/>
              <a:cs typeface="Calibri"/>
            </a:endParaRPr>
          </a:p>
          <a:p>
            <a:pPr marL="9525">
              <a:spcBef>
                <a:spcPts val="41"/>
              </a:spcBef>
            </a:pPr>
            <a:r>
              <a:rPr sz="1100" dirty="0">
                <a:latin typeface="Calibri"/>
                <a:cs typeface="Calibri"/>
              </a:rPr>
              <a:t>m</a:t>
            </a:r>
            <a:r>
              <a:rPr sz="1100" spc="4" dirty="0">
                <a:latin typeface="Calibri"/>
                <a:cs typeface="Calibri"/>
              </a:rPr>
              <a:t>o</a:t>
            </a:r>
            <a:r>
              <a:rPr sz="1100" spc="-4" dirty="0">
                <a:latin typeface="Calibri"/>
                <a:cs typeface="Calibri"/>
              </a:rPr>
              <a:t>d</a:t>
            </a:r>
            <a:r>
              <a:rPr sz="1100" dirty="0">
                <a:latin typeface="Calibri"/>
                <a:cs typeface="Calibri"/>
              </a:rPr>
              <a:t>if</a:t>
            </a:r>
            <a:r>
              <a:rPr sz="1100" spc="-4" dirty="0">
                <a:latin typeface="Calibri"/>
                <a:cs typeface="Calibri"/>
              </a:rPr>
              <a:t>i</a:t>
            </a:r>
            <a:r>
              <a:rPr sz="1100" dirty="0">
                <a:latin typeface="Calibri"/>
                <a:cs typeface="Calibri"/>
              </a:rPr>
              <a:t>ca</a:t>
            </a:r>
            <a:r>
              <a:rPr sz="1100" spc="-4" dirty="0">
                <a:latin typeface="Calibri"/>
                <a:cs typeface="Calibri"/>
              </a:rPr>
              <a:t>d</a:t>
            </a:r>
            <a:r>
              <a:rPr sz="1100" dirty="0">
                <a:latin typeface="Calibri"/>
                <a:cs typeface="Calibri"/>
              </a:rPr>
              <a:t>o</a:t>
            </a:r>
          </a:p>
        </p:txBody>
      </p:sp>
      <p:sp>
        <p:nvSpPr>
          <p:cNvPr id="23" name="object 30"/>
          <p:cNvSpPr txBox="1"/>
          <p:nvPr/>
        </p:nvSpPr>
        <p:spPr>
          <a:xfrm>
            <a:off x="4355454" y="5459441"/>
            <a:ext cx="2613380" cy="1117614"/>
          </a:xfrm>
          <a:prstGeom prst="rect">
            <a:avLst/>
          </a:prstGeom>
        </p:spPr>
        <p:txBody>
          <a:bodyPr vert="horz" wrap="square" lIns="0" tIns="9525" rIns="0" bIns="0" rtlCol="0">
            <a:spAutoFit/>
          </a:bodyPr>
          <a:lstStyle/>
          <a:p>
            <a:pPr marL="427673" marR="3810" indent="-418624">
              <a:spcBef>
                <a:spcPts val="75"/>
              </a:spcBef>
            </a:pPr>
            <a:r>
              <a:rPr lang="en-US" sz="2400" spc="-4" dirty="0">
                <a:latin typeface="Calibri"/>
                <a:cs typeface="Calibri"/>
              </a:rPr>
              <a:t>L</a:t>
            </a:r>
            <a:r>
              <a:rPr sz="2400" spc="-4" dirty="0">
                <a:latin typeface="Calibri"/>
                <a:cs typeface="Calibri"/>
              </a:rPr>
              <a:t>os</a:t>
            </a:r>
            <a:r>
              <a:rPr sz="2400" spc="-11" dirty="0">
                <a:latin typeface="Calibri"/>
                <a:cs typeface="Calibri"/>
              </a:rPr>
              <a:t> </a:t>
            </a:r>
            <a:r>
              <a:rPr sz="2400" spc="-8" dirty="0" err="1">
                <a:latin typeface="Calibri"/>
                <a:cs typeface="Calibri"/>
              </a:rPr>
              <a:t>estudiantes</a:t>
            </a:r>
            <a:r>
              <a:rPr lang="en-US" sz="2400" spc="-8" dirty="0">
                <a:latin typeface="Calibri"/>
                <a:cs typeface="Calibri"/>
              </a:rPr>
              <a:t> se </a:t>
            </a:r>
            <a:r>
              <a:rPr lang="en-US" sz="2400" spc="-8" dirty="0" err="1">
                <a:latin typeface="Calibri"/>
                <a:cs typeface="Calibri"/>
              </a:rPr>
              <a:t>ubican</a:t>
            </a:r>
            <a:r>
              <a:rPr sz="2400" spc="-4" dirty="0">
                <a:latin typeface="Calibri"/>
                <a:cs typeface="Calibri"/>
              </a:rPr>
              <a:t> por </a:t>
            </a:r>
            <a:r>
              <a:rPr sz="2400" spc="-296" dirty="0">
                <a:latin typeface="Calibri"/>
                <a:cs typeface="Calibri"/>
              </a:rPr>
              <a:t> </a:t>
            </a:r>
            <a:r>
              <a:rPr sz="2400" b="1" dirty="0">
                <a:latin typeface="Calibri"/>
                <a:cs typeface="Calibri"/>
              </a:rPr>
              <a:t>edad</a:t>
            </a:r>
            <a:r>
              <a:rPr sz="2400" b="1" spc="4" dirty="0">
                <a:latin typeface="Calibri"/>
                <a:cs typeface="Calibri"/>
              </a:rPr>
              <a:t> </a:t>
            </a:r>
            <a:r>
              <a:rPr sz="2400" b="1" spc="-8" dirty="0">
                <a:latin typeface="Calibri"/>
                <a:cs typeface="Calibri"/>
              </a:rPr>
              <a:t>cronológica</a:t>
            </a:r>
            <a:endParaRPr sz="2400" b="1" dirty="0">
              <a:latin typeface="Calibri"/>
              <a:cs typeface="Calibri"/>
            </a:endParaRPr>
          </a:p>
        </p:txBody>
      </p:sp>
      <p:sp>
        <p:nvSpPr>
          <p:cNvPr id="24" name="object 25"/>
          <p:cNvSpPr txBox="1"/>
          <p:nvPr/>
        </p:nvSpPr>
        <p:spPr>
          <a:xfrm>
            <a:off x="7780782" y="3768248"/>
            <a:ext cx="2107883" cy="2164535"/>
          </a:xfrm>
          <a:prstGeom prst="rect">
            <a:avLst/>
          </a:prstGeom>
        </p:spPr>
        <p:txBody>
          <a:bodyPr vert="horz" wrap="square" lIns="0" tIns="10001" rIns="0" bIns="0" rtlCol="0">
            <a:spAutoFit/>
          </a:bodyPr>
          <a:lstStyle/>
          <a:p>
            <a:pPr marL="9525" marR="3810" indent="-953" algn="ctr">
              <a:spcBef>
                <a:spcPts val="79"/>
              </a:spcBef>
            </a:pPr>
            <a:r>
              <a:rPr sz="2000" spc="-4" dirty="0">
                <a:latin typeface="Gill Sans Ultra Bold Condensed" panose="020B0A06020104020203" pitchFamily="34" charset="0"/>
                <a:cs typeface="Times New Roman"/>
              </a:rPr>
              <a:t>Recibir </a:t>
            </a:r>
            <a:r>
              <a:rPr sz="2000" dirty="0">
                <a:latin typeface="Gill Sans Ultra Bold Condensed" panose="020B0A06020104020203" pitchFamily="34" charset="0"/>
                <a:cs typeface="Times New Roman"/>
              </a:rPr>
              <a:t>horas de </a:t>
            </a:r>
            <a:r>
              <a:rPr sz="2000" spc="4" dirty="0">
                <a:latin typeface="Gill Sans Ultra Bold Condensed" panose="020B0A06020104020203" pitchFamily="34" charset="0"/>
                <a:cs typeface="Times New Roman"/>
              </a:rPr>
              <a:t> </a:t>
            </a:r>
            <a:r>
              <a:rPr sz="2000" spc="-4" dirty="0">
                <a:latin typeface="Gill Sans Ultra Bold Condensed" panose="020B0A06020104020203" pitchFamily="34" charset="0"/>
                <a:cs typeface="Times New Roman"/>
              </a:rPr>
              <a:t>adiestramiento</a:t>
            </a:r>
            <a:r>
              <a:rPr sz="2000" spc="-41" dirty="0">
                <a:latin typeface="Gill Sans Ultra Bold Condensed" panose="020B0A06020104020203" pitchFamily="34" charset="0"/>
                <a:cs typeface="Times New Roman"/>
              </a:rPr>
              <a:t> </a:t>
            </a:r>
            <a:r>
              <a:rPr sz="2000" dirty="0">
                <a:latin typeface="Gill Sans Ultra Bold Condensed" panose="020B0A06020104020203" pitchFamily="34" charset="0"/>
                <a:cs typeface="Times New Roman"/>
              </a:rPr>
              <a:t>ocupacional </a:t>
            </a:r>
            <a:r>
              <a:rPr sz="2000" spc="-363" dirty="0">
                <a:latin typeface="Gill Sans Ultra Bold Condensed" panose="020B0A06020104020203" pitchFamily="34" charset="0"/>
                <a:cs typeface="Times New Roman"/>
              </a:rPr>
              <a:t> </a:t>
            </a:r>
            <a:r>
              <a:rPr sz="2000" spc="-4" dirty="0">
                <a:latin typeface="Gill Sans Ultra Bold Condensed" panose="020B0A06020104020203" pitchFamily="34" charset="0"/>
                <a:cs typeface="Times New Roman"/>
              </a:rPr>
              <a:t>y/o aumentar las </a:t>
            </a:r>
            <a:r>
              <a:rPr sz="2000" dirty="0">
                <a:latin typeface="Gill Sans Ultra Bold Condensed" panose="020B0A06020104020203" pitchFamily="34" charset="0"/>
                <a:cs typeface="Times New Roman"/>
              </a:rPr>
              <a:t> </a:t>
            </a:r>
            <a:r>
              <a:rPr sz="2000" spc="-4" dirty="0">
                <a:latin typeface="Gill Sans Ultra Bold Condensed" panose="020B0A06020104020203" pitchFamily="34" charset="0"/>
                <a:cs typeface="Times New Roman"/>
              </a:rPr>
              <a:t>posibilidades</a:t>
            </a:r>
            <a:r>
              <a:rPr sz="2000" spc="-34" dirty="0">
                <a:latin typeface="Gill Sans Ultra Bold Condensed" panose="020B0A06020104020203" pitchFamily="34" charset="0"/>
                <a:cs typeface="Times New Roman"/>
              </a:rPr>
              <a:t> </a:t>
            </a:r>
            <a:r>
              <a:rPr sz="2000" dirty="0">
                <a:latin typeface="Gill Sans Ultra Bold Condensed" panose="020B0A06020104020203" pitchFamily="34" charset="0"/>
                <a:cs typeface="Times New Roman"/>
              </a:rPr>
              <a:t>de</a:t>
            </a:r>
            <a:r>
              <a:rPr sz="2000" spc="-8" dirty="0">
                <a:latin typeface="Gill Sans Ultra Bold Condensed" panose="020B0A06020104020203" pitchFamily="34" charset="0"/>
                <a:cs typeface="Times New Roman"/>
              </a:rPr>
              <a:t> </a:t>
            </a:r>
            <a:r>
              <a:rPr sz="2000" dirty="0">
                <a:latin typeface="Gill Sans Ultra Bold Condensed" panose="020B0A06020104020203" pitchFamily="34" charset="0"/>
                <a:cs typeface="Times New Roman"/>
              </a:rPr>
              <a:t>obtener</a:t>
            </a:r>
            <a:r>
              <a:rPr sz="2000" spc="-34" dirty="0">
                <a:latin typeface="Gill Sans Ultra Bold Condensed" panose="020B0A06020104020203" pitchFamily="34" charset="0"/>
                <a:cs typeface="Times New Roman"/>
              </a:rPr>
              <a:t> </a:t>
            </a:r>
            <a:r>
              <a:rPr sz="2000" dirty="0">
                <a:latin typeface="Gill Sans Ultra Bold Condensed" panose="020B0A06020104020203" pitchFamily="34" charset="0"/>
                <a:cs typeface="Times New Roman"/>
              </a:rPr>
              <a:t>un </a:t>
            </a:r>
            <a:r>
              <a:rPr sz="2000" spc="-363" dirty="0">
                <a:latin typeface="Gill Sans Ultra Bold Condensed" panose="020B0A06020104020203" pitchFamily="34" charset="0"/>
                <a:cs typeface="Times New Roman"/>
              </a:rPr>
              <a:t> </a:t>
            </a:r>
            <a:r>
              <a:rPr sz="2000" spc="-4" dirty="0">
                <a:latin typeface="Gill Sans Ultra Bold Condensed" panose="020B0A06020104020203" pitchFamily="34" charset="0"/>
                <a:cs typeface="Times New Roman"/>
              </a:rPr>
              <a:t>empleo</a:t>
            </a:r>
            <a:r>
              <a:rPr sz="2000" spc="-11" dirty="0">
                <a:latin typeface="Gill Sans Ultra Bold Condensed" panose="020B0A06020104020203" pitchFamily="34" charset="0"/>
                <a:cs typeface="Times New Roman"/>
              </a:rPr>
              <a:t> </a:t>
            </a:r>
            <a:r>
              <a:rPr sz="2000" dirty="0">
                <a:latin typeface="Gill Sans Ultra Bold Condensed" panose="020B0A06020104020203" pitchFamily="34" charset="0"/>
                <a:cs typeface="Times New Roman"/>
              </a:rPr>
              <a:t>asistido.</a:t>
            </a:r>
          </a:p>
        </p:txBody>
      </p:sp>
      <p:sp>
        <p:nvSpPr>
          <p:cNvPr id="25" name="object 24"/>
          <p:cNvSpPr txBox="1"/>
          <p:nvPr/>
        </p:nvSpPr>
        <p:spPr>
          <a:xfrm>
            <a:off x="8046721" y="2543206"/>
            <a:ext cx="1617425" cy="395782"/>
          </a:xfrm>
          <a:prstGeom prst="rect">
            <a:avLst/>
          </a:prstGeom>
          <a:solidFill>
            <a:srgbClr val="FFEBC6"/>
          </a:solidFill>
        </p:spPr>
        <p:txBody>
          <a:bodyPr vert="horz" wrap="square" lIns="0" tIns="26194" rIns="0" bIns="0" rtlCol="0">
            <a:spAutoFit/>
          </a:bodyPr>
          <a:lstStyle/>
          <a:p>
            <a:pPr marL="107633" marR="101441" indent="158591">
              <a:spcBef>
                <a:spcPts val="206"/>
              </a:spcBef>
            </a:pPr>
            <a:r>
              <a:rPr sz="1200" spc="-4" dirty="0">
                <a:latin typeface="Calibri"/>
                <a:cs typeface="Calibri"/>
              </a:rPr>
              <a:t>Certificación de </a:t>
            </a:r>
            <a:r>
              <a:rPr sz="1200" dirty="0">
                <a:latin typeface="Calibri"/>
                <a:cs typeface="Calibri"/>
              </a:rPr>
              <a:t> </a:t>
            </a:r>
            <a:r>
              <a:rPr sz="1200" spc="-8" dirty="0">
                <a:latin typeface="Calibri"/>
                <a:cs typeface="Calibri"/>
              </a:rPr>
              <a:t>destrezas</a:t>
            </a:r>
            <a:r>
              <a:rPr sz="1200" spc="-34" dirty="0">
                <a:latin typeface="Calibri"/>
                <a:cs typeface="Calibri"/>
              </a:rPr>
              <a:t> </a:t>
            </a:r>
            <a:r>
              <a:rPr sz="1200" spc="-4" dirty="0">
                <a:latin typeface="Calibri"/>
                <a:cs typeface="Calibri"/>
              </a:rPr>
              <a:t>funcionales</a:t>
            </a:r>
            <a:endParaRPr sz="1200" dirty="0">
              <a:latin typeface="Calibri"/>
              <a:cs typeface="Calibri"/>
            </a:endParaRPr>
          </a:p>
        </p:txBody>
      </p:sp>
    </p:spTree>
    <p:extLst>
      <p:ext uri="{BB962C8B-B14F-4D97-AF65-F5344CB8AC3E}">
        <p14:creationId xmlns:p14="http://schemas.microsoft.com/office/powerpoint/2010/main" val="1701954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icon&#10;&#10;Description automatically generated">
            <a:extLst>
              <a:ext uri="{FF2B5EF4-FFF2-40B4-BE49-F238E27FC236}">
                <a16:creationId xmlns:a16="http://schemas.microsoft.com/office/drawing/2014/main" id="{25A4607B-FDEC-1EEB-8B02-750CA03D3F5D}"/>
              </a:ext>
            </a:extLst>
          </p:cNvPr>
          <p:cNvPicPr>
            <a:picLocks noChangeAspect="1"/>
          </p:cNvPicPr>
          <p:nvPr/>
        </p:nvPicPr>
        <p:blipFill>
          <a:blip r:embed="rId2"/>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D4E191B8-D5ED-8BF3-A1E5-5DDAFC21915B}"/>
              </a:ext>
            </a:extLst>
          </p:cNvPr>
          <p:cNvSpPr txBox="1">
            <a:spLocks/>
          </p:cNvSpPr>
          <p:nvPr/>
        </p:nvSpPr>
        <p:spPr>
          <a:xfrm>
            <a:off x="2152650" y="237873"/>
            <a:ext cx="7886700" cy="908570"/>
          </a:xfrm>
          <a:prstGeom prst="rect">
            <a:avLst/>
          </a:prstGeom>
          <a:solidFill>
            <a:srgbClr val="B8F6FE"/>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R" sz="4800" b="1" dirty="0" err="1">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rPr>
              <a:t>Homebound</a:t>
            </a:r>
            <a:endParaRPr lang="es-PR" sz="4800" b="1" dirty="0">
              <a:solidFill>
                <a:schemeClr val="tx2">
                  <a:lumMod val="50000"/>
                </a:schemeClr>
              </a:solidFill>
            </a:endParaRPr>
          </a:p>
        </p:txBody>
      </p:sp>
      <p:sp>
        <p:nvSpPr>
          <p:cNvPr id="4" name="Content Placeholder 2">
            <a:extLst>
              <a:ext uri="{FF2B5EF4-FFF2-40B4-BE49-F238E27FC236}">
                <a16:creationId xmlns:a16="http://schemas.microsoft.com/office/drawing/2014/main" id="{F4FFAE9B-6C67-C87F-F8FC-15A9BF9E7DE1}"/>
              </a:ext>
            </a:extLst>
          </p:cNvPr>
          <p:cNvSpPr txBox="1">
            <a:spLocks/>
          </p:cNvSpPr>
          <p:nvPr/>
        </p:nvSpPr>
        <p:spPr>
          <a:xfrm>
            <a:off x="865140" y="1434666"/>
            <a:ext cx="4794688" cy="4146331"/>
          </a:xfrm>
          <a:prstGeom prst="rect">
            <a:avLst/>
          </a:prstGeom>
          <a:solidFill>
            <a:schemeClr val="accent4">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PR" sz="3200" spc="-4" dirty="0">
                <a:latin typeface="Times New Roman"/>
                <a:cs typeface="Times New Roman"/>
              </a:rPr>
              <a:t> </a:t>
            </a:r>
            <a:r>
              <a:rPr lang="es-PR" spc="-4" dirty="0">
                <a:latin typeface="Times New Roman"/>
                <a:cs typeface="Times New Roman"/>
              </a:rPr>
              <a:t>Los</a:t>
            </a:r>
            <a:r>
              <a:rPr lang="es-PR" spc="8" dirty="0">
                <a:latin typeface="Times New Roman"/>
                <a:cs typeface="Times New Roman"/>
              </a:rPr>
              <a:t> </a:t>
            </a:r>
            <a:r>
              <a:rPr lang="es-PR" spc="-4" dirty="0">
                <a:latin typeface="Times New Roman"/>
                <a:cs typeface="Times New Roman"/>
              </a:rPr>
              <a:t>estudiantes</a:t>
            </a:r>
            <a:r>
              <a:rPr lang="es-PR" spc="-8" dirty="0">
                <a:latin typeface="Times New Roman"/>
                <a:cs typeface="Times New Roman"/>
              </a:rPr>
              <a:t> </a:t>
            </a:r>
            <a:r>
              <a:rPr lang="es-PR" spc="-4" dirty="0">
                <a:latin typeface="Times New Roman"/>
                <a:cs typeface="Times New Roman"/>
              </a:rPr>
              <a:t>se</a:t>
            </a:r>
            <a:r>
              <a:rPr lang="es-PR" spc="4" dirty="0">
                <a:latin typeface="Times New Roman"/>
                <a:cs typeface="Times New Roman"/>
              </a:rPr>
              <a:t> </a:t>
            </a:r>
            <a:r>
              <a:rPr lang="es-PR" spc="-4" dirty="0">
                <a:latin typeface="Times New Roman"/>
                <a:cs typeface="Times New Roman"/>
              </a:rPr>
              <a:t>matriculan</a:t>
            </a:r>
            <a:r>
              <a:rPr lang="es-PR" spc="8" dirty="0">
                <a:latin typeface="Times New Roman"/>
                <a:cs typeface="Times New Roman"/>
              </a:rPr>
              <a:t> </a:t>
            </a:r>
            <a:r>
              <a:rPr lang="es-PR" spc="-4" dirty="0">
                <a:latin typeface="Times New Roman"/>
                <a:cs typeface="Times New Roman"/>
              </a:rPr>
              <a:t>en</a:t>
            </a:r>
            <a:r>
              <a:rPr lang="es-PR" spc="4" dirty="0">
                <a:latin typeface="Times New Roman"/>
                <a:cs typeface="Times New Roman"/>
              </a:rPr>
              <a:t> </a:t>
            </a:r>
            <a:r>
              <a:rPr lang="es-PR" spc="-4" dirty="0">
                <a:latin typeface="Times New Roman"/>
                <a:cs typeface="Times New Roman"/>
              </a:rPr>
              <a:t>las</a:t>
            </a:r>
            <a:r>
              <a:rPr lang="es-PR" spc="8" dirty="0">
                <a:latin typeface="Times New Roman"/>
                <a:cs typeface="Times New Roman"/>
              </a:rPr>
              <a:t> </a:t>
            </a:r>
            <a:r>
              <a:rPr lang="es-PR" spc="-4" dirty="0">
                <a:latin typeface="Times New Roman"/>
                <a:cs typeface="Times New Roman"/>
              </a:rPr>
              <a:t>escuelas </a:t>
            </a:r>
            <a:r>
              <a:rPr lang="es-PR" dirty="0">
                <a:latin typeface="Times New Roman"/>
                <a:cs typeface="Times New Roman"/>
              </a:rPr>
              <a:t>donde </a:t>
            </a:r>
            <a:r>
              <a:rPr lang="es-PR" spc="-4" dirty="0">
                <a:latin typeface="Times New Roman"/>
                <a:cs typeface="Times New Roman"/>
              </a:rPr>
              <a:t>les correspondería</a:t>
            </a:r>
            <a:r>
              <a:rPr lang="es-PR" dirty="0">
                <a:latin typeface="Times New Roman"/>
                <a:cs typeface="Times New Roman"/>
              </a:rPr>
              <a:t> </a:t>
            </a:r>
            <a:r>
              <a:rPr lang="es-PR" spc="-4" dirty="0">
                <a:latin typeface="Times New Roman"/>
                <a:cs typeface="Times New Roman"/>
              </a:rPr>
              <a:t>estar,</a:t>
            </a:r>
            <a:r>
              <a:rPr lang="es-PR" spc="4" dirty="0">
                <a:latin typeface="Times New Roman"/>
                <a:cs typeface="Times New Roman"/>
              </a:rPr>
              <a:t> </a:t>
            </a:r>
            <a:r>
              <a:rPr lang="es-PR" spc="-4" dirty="0">
                <a:latin typeface="Times New Roman"/>
                <a:cs typeface="Times New Roman"/>
              </a:rPr>
              <a:t>si pudiera participar</a:t>
            </a:r>
            <a:r>
              <a:rPr lang="es-PR" spc="-8" dirty="0">
                <a:latin typeface="Times New Roman"/>
                <a:cs typeface="Times New Roman"/>
              </a:rPr>
              <a:t> </a:t>
            </a:r>
            <a:r>
              <a:rPr lang="es-PR" spc="-4" dirty="0">
                <a:latin typeface="Times New Roman"/>
                <a:cs typeface="Times New Roman"/>
              </a:rPr>
              <a:t>en</a:t>
            </a:r>
            <a:r>
              <a:rPr lang="es-PR" dirty="0">
                <a:latin typeface="Times New Roman"/>
                <a:cs typeface="Times New Roman"/>
              </a:rPr>
              <a:t> </a:t>
            </a:r>
            <a:r>
              <a:rPr lang="es-PR" spc="-4" dirty="0">
                <a:latin typeface="Times New Roman"/>
                <a:cs typeface="Times New Roman"/>
              </a:rPr>
              <a:t>un</a:t>
            </a:r>
            <a:r>
              <a:rPr lang="es-PR" spc="-11" dirty="0">
                <a:latin typeface="Times New Roman"/>
                <a:cs typeface="Times New Roman"/>
              </a:rPr>
              <a:t> </a:t>
            </a:r>
            <a:r>
              <a:rPr lang="es-PR" spc="-4" dirty="0">
                <a:latin typeface="Times New Roman"/>
                <a:cs typeface="Times New Roman"/>
              </a:rPr>
              <a:t>plantel</a:t>
            </a:r>
            <a:r>
              <a:rPr lang="es-PR" spc="-11" dirty="0">
                <a:latin typeface="Times New Roman"/>
                <a:cs typeface="Times New Roman"/>
              </a:rPr>
              <a:t> </a:t>
            </a:r>
            <a:r>
              <a:rPr lang="es-PR" spc="-19" dirty="0">
                <a:latin typeface="Times New Roman"/>
                <a:cs typeface="Times New Roman"/>
              </a:rPr>
              <a:t>escolar.</a:t>
            </a:r>
            <a:endParaRPr lang="es-PR" dirty="0">
              <a:latin typeface="Times New Roman"/>
              <a:cs typeface="Times New Roman"/>
            </a:endParaRPr>
          </a:p>
          <a:p>
            <a:pPr marL="0" indent="0">
              <a:buFont typeface="Arial" panose="020B0604020202020204" pitchFamily="34" charset="0"/>
              <a:buNone/>
            </a:pPr>
            <a:endParaRPr lang="es-PR" dirty="0"/>
          </a:p>
        </p:txBody>
      </p:sp>
      <p:pic>
        <p:nvPicPr>
          <p:cNvPr id="5" name="Picture 4" descr="A child sitting on a bed writing on a piece of paper&#10;&#10;Description automatically generated with medium confidence">
            <a:extLst>
              <a:ext uri="{FF2B5EF4-FFF2-40B4-BE49-F238E27FC236}">
                <a16:creationId xmlns:a16="http://schemas.microsoft.com/office/drawing/2014/main" id="{0FBA8DF1-7E0B-BB24-1718-4F3F387246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588" y="3137514"/>
            <a:ext cx="3706845" cy="2523693"/>
          </a:xfrm>
          <a:prstGeom prst="ellipse">
            <a:avLst/>
          </a:prstGeom>
          <a:ln>
            <a:noFill/>
          </a:ln>
          <a:effectLst>
            <a:softEdge rad="112500"/>
          </a:effectLst>
        </p:spPr>
      </p:pic>
      <p:sp>
        <p:nvSpPr>
          <p:cNvPr id="6" name="Content Placeholder 3">
            <a:extLst>
              <a:ext uri="{FF2B5EF4-FFF2-40B4-BE49-F238E27FC236}">
                <a16:creationId xmlns:a16="http://schemas.microsoft.com/office/drawing/2014/main" id="{BBA990E3-B937-2B30-1763-C92F1CD5A724}"/>
              </a:ext>
            </a:extLst>
          </p:cNvPr>
          <p:cNvSpPr txBox="1">
            <a:spLocks/>
          </p:cNvSpPr>
          <p:nvPr/>
        </p:nvSpPr>
        <p:spPr>
          <a:xfrm>
            <a:off x="5659828" y="1434666"/>
            <a:ext cx="5798163" cy="4146331"/>
          </a:xfrm>
          <a:prstGeom prst="rect">
            <a:avLst/>
          </a:prstGeom>
          <a:solidFill>
            <a:srgbClr val="F1B5C8"/>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lnSpc>
                <a:spcPct val="100000"/>
              </a:lnSpc>
              <a:spcBef>
                <a:spcPts val="472"/>
              </a:spcBef>
              <a:buFont typeface="Tahoma"/>
              <a:buChar char="•"/>
              <a:tabLst>
                <a:tab pos="180975" algn="l"/>
              </a:tabLst>
            </a:pPr>
            <a:r>
              <a:rPr lang="es-PR" sz="2000" spc="-4" dirty="0">
                <a:latin typeface="Times New Roman"/>
                <a:cs typeface="Times New Roman"/>
              </a:rPr>
              <a:t>Ejemplos:</a:t>
            </a:r>
            <a:endParaRPr lang="es-PR" sz="2000" dirty="0">
              <a:latin typeface="Times New Roman"/>
              <a:cs typeface="Times New Roman"/>
            </a:endParaRPr>
          </a:p>
          <a:p>
            <a:pPr marL="523875" lvl="1">
              <a:lnSpc>
                <a:spcPct val="100000"/>
              </a:lnSpc>
              <a:spcBef>
                <a:spcPts val="165"/>
              </a:spcBef>
              <a:buFont typeface="Tahoma"/>
              <a:buChar char="•"/>
              <a:tabLst>
                <a:tab pos="523875" algn="l"/>
              </a:tabLst>
            </a:pPr>
            <a:r>
              <a:rPr lang="es-PR" sz="2000" dirty="0">
                <a:latin typeface="Times New Roman"/>
                <a:cs typeface="Times New Roman"/>
              </a:rPr>
              <a:t>Escuela elemental</a:t>
            </a:r>
            <a:r>
              <a:rPr lang="es-PR" sz="2000" spc="-26" dirty="0">
                <a:latin typeface="Times New Roman"/>
                <a:cs typeface="Times New Roman"/>
              </a:rPr>
              <a:t> </a:t>
            </a:r>
            <a:r>
              <a:rPr lang="es-PR" sz="2000" dirty="0">
                <a:latin typeface="Times New Roman"/>
                <a:cs typeface="Times New Roman"/>
              </a:rPr>
              <a:t>entre las edades</a:t>
            </a:r>
            <a:r>
              <a:rPr lang="es-PR" sz="2000" spc="-4" dirty="0">
                <a:latin typeface="Times New Roman"/>
                <a:cs typeface="Times New Roman"/>
              </a:rPr>
              <a:t> </a:t>
            </a:r>
            <a:r>
              <a:rPr lang="es-PR" sz="2000" dirty="0">
                <a:latin typeface="Times New Roman"/>
                <a:cs typeface="Times New Roman"/>
              </a:rPr>
              <a:t>de</a:t>
            </a:r>
            <a:r>
              <a:rPr lang="es-PR" sz="2000" spc="-4" dirty="0">
                <a:latin typeface="Times New Roman"/>
                <a:cs typeface="Times New Roman"/>
              </a:rPr>
              <a:t> </a:t>
            </a:r>
            <a:r>
              <a:rPr lang="es-PR" sz="2000" dirty="0">
                <a:latin typeface="Times New Roman"/>
                <a:cs typeface="Times New Roman"/>
              </a:rPr>
              <a:t>5 a</a:t>
            </a:r>
            <a:r>
              <a:rPr lang="es-PR" sz="2000" spc="-11" dirty="0">
                <a:latin typeface="Times New Roman"/>
                <a:cs typeface="Times New Roman"/>
              </a:rPr>
              <a:t> </a:t>
            </a:r>
            <a:r>
              <a:rPr lang="es-PR" sz="2000" dirty="0">
                <a:latin typeface="Times New Roman"/>
                <a:cs typeface="Times New Roman"/>
              </a:rPr>
              <a:t>10 años al</a:t>
            </a:r>
            <a:r>
              <a:rPr lang="es-PR" sz="2000" spc="-4" dirty="0">
                <a:latin typeface="Times New Roman"/>
                <a:cs typeface="Times New Roman"/>
              </a:rPr>
              <a:t> </a:t>
            </a:r>
            <a:r>
              <a:rPr lang="es-PR" sz="2000" dirty="0">
                <a:latin typeface="Times New Roman"/>
                <a:cs typeface="Times New Roman"/>
              </a:rPr>
              <a:t>31 de</a:t>
            </a:r>
            <a:r>
              <a:rPr lang="es-PR" sz="2000" spc="-15" dirty="0">
                <a:latin typeface="Times New Roman"/>
                <a:cs typeface="Times New Roman"/>
              </a:rPr>
              <a:t> </a:t>
            </a:r>
            <a:r>
              <a:rPr lang="es-PR" sz="2000" dirty="0">
                <a:latin typeface="Times New Roman"/>
                <a:cs typeface="Times New Roman"/>
              </a:rPr>
              <a:t>agosto.</a:t>
            </a:r>
          </a:p>
          <a:p>
            <a:pPr marL="523875" lvl="1">
              <a:lnSpc>
                <a:spcPct val="100000"/>
              </a:lnSpc>
              <a:spcBef>
                <a:spcPts val="165"/>
              </a:spcBef>
              <a:buFont typeface="Tahoma"/>
              <a:buChar char="•"/>
              <a:tabLst>
                <a:tab pos="523875" algn="l"/>
              </a:tabLst>
            </a:pPr>
            <a:r>
              <a:rPr lang="es-PR" sz="2000" dirty="0">
                <a:latin typeface="Times New Roman"/>
                <a:cs typeface="Times New Roman"/>
              </a:rPr>
              <a:t>Escuela intermedia</a:t>
            </a:r>
            <a:r>
              <a:rPr lang="es-PR" sz="2000" spc="-19" dirty="0">
                <a:latin typeface="Times New Roman"/>
                <a:cs typeface="Times New Roman"/>
              </a:rPr>
              <a:t> </a:t>
            </a:r>
            <a:r>
              <a:rPr lang="es-PR" sz="2000" dirty="0">
                <a:latin typeface="Times New Roman"/>
                <a:cs typeface="Times New Roman"/>
              </a:rPr>
              <a:t>entre las edades de</a:t>
            </a:r>
            <a:r>
              <a:rPr lang="es-PR" sz="2000" spc="-8" dirty="0">
                <a:latin typeface="Times New Roman"/>
                <a:cs typeface="Times New Roman"/>
              </a:rPr>
              <a:t> </a:t>
            </a:r>
            <a:r>
              <a:rPr lang="es-PR" sz="2000" spc="-34" dirty="0">
                <a:latin typeface="Times New Roman"/>
                <a:cs typeface="Times New Roman"/>
              </a:rPr>
              <a:t>11</a:t>
            </a:r>
            <a:r>
              <a:rPr lang="es-PR" sz="2000" spc="-19" dirty="0">
                <a:latin typeface="Times New Roman"/>
                <a:cs typeface="Times New Roman"/>
              </a:rPr>
              <a:t> </a:t>
            </a:r>
            <a:r>
              <a:rPr lang="es-PR" sz="2000" dirty="0">
                <a:latin typeface="Times New Roman"/>
                <a:cs typeface="Times New Roman"/>
              </a:rPr>
              <a:t>a</a:t>
            </a:r>
            <a:r>
              <a:rPr lang="es-PR" sz="2000" spc="-8" dirty="0">
                <a:latin typeface="Times New Roman"/>
                <a:cs typeface="Times New Roman"/>
              </a:rPr>
              <a:t> </a:t>
            </a:r>
            <a:r>
              <a:rPr lang="es-PR" sz="2000" dirty="0">
                <a:latin typeface="Times New Roman"/>
                <a:cs typeface="Times New Roman"/>
              </a:rPr>
              <a:t>13</a:t>
            </a:r>
            <a:r>
              <a:rPr lang="es-PR" sz="2000" spc="-4" dirty="0">
                <a:latin typeface="Times New Roman"/>
                <a:cs typeface="Times New Roman"/>
              </a:rPr>
              <a:t> </a:t>
            </a:r>
            <a:r>
              <a:rPr lang="es-PR" sz="2000" dirty="0">
                <a:latin typeface="Times New Roman"/>
                <a:cs typeface="Times New Roman"/>
              </a:rPr>
              <a:t>años.</a:t>
            </a:r>
          </a:p>
          <a:p>
            <a:pPr marL="523875" lvl="1">
              <a:lnSpc>
                <a:spcPct val="100000"/>
              </a:lnSpc>
              <a:spcBef>
                <a:spcPts val="153"/>
              </a:spcBef>
              <a:buFont typeface="Tahoma"/>
              <a:buChar char="•"/>
              <a:tabLst>
                <a:tab pos="523875" algn="l"/>
              </a:tabLst>
            </a:pPr>
            <a:r>
              <a:rPr lang="es-PR" sz="2000" dirty="0">
                <a:latin typeface="Times New Roman"/>
                <a:cs typeface="Times New Roman"/>
              </a:rPr>
              <a:t>Escuela superior entre las edades de 14</a:t>
            </a:r>
            <a:r>
              <a:rPr lang="es-PR" sz="2000" spc="-8" dirty="0">
                <a:latin typeface="Times New Roman"/>
                <a:cs typeface="Times New Roman"/>
              </a:rPr>
              <a:t> </a:t>
            </a:r>
            <a:r>
              <a:rPr lang="es-PR" sz="2000" dirty="0">
                <a:latin typeface="Times New Roman"/>
                <a:cs typeface="Times New Roman"/>
              </a:rPr>
              <a:t>a</a:t>
            </a:r>
            <a:r>
              <a:rPr lang="es-PR" sz="2000" spc="-15" dirty="0">
                <a:latin typeface="Times New Roman"/>
                <a:cs typeface="Times New Roman"/>
              </a:rPr>
              <a:t> </a:t>
            </a:r>
            <a:r>
              <a:rPr lang="es-PR" sz="2000" dirty="0">
                <a:latin typeface="Times New Roman"/>
                <a:cs typeface="Times New Roman"/>
              </a:rPr>
              <a:t>21</a:t>
            </a:r>
            <a:r>
              <a:rPr lang="es-PR" sz="2000" spc="-8" dirty="0">
                <a:latin typeface="Times New Roman"/>
                <a:cs typeface="Times New Roman"/>
              </a:rPr>
              <a:t> </a:t>
            </a:r>
            <a:r>
              <a:rPr lang="es-PR" sz="2000" dirty="0">
                <a:latin typeface="Times New Roman"/>
                <a:cs typeface="Times New Roman"/>
              </a:rPr>
              <a:t>años.</a:t>
            </a:r>
            <a:r>
              <a:rPr lang="es-PR" sz="2000" spc="-8" dirty="0">
                <a:latin typeface="Times New Roman"/>
                <a:cs typeface="Times New Roman"/>
              </a:rPr>
              <a:t> </a:t>
            </a:r>
          </a:p>
          <a:p>
            <a:pPr marL="523875" lvl="1">
              <a:lnSpc>
                <a:spcPct val="100000"/>
              </a:lnSpc>
              <a:spcBef>
                <a:spcPts val="153"/>
              </a:spcBef>
              <a:buFont typeface="Tahoma"/>
              <a:buChar char="•"/>
              <a:tabLst>
                <a:tab pos="523875" algn="l"/>
              </a:tabLst>
            </a:pPr>
            <a:r>
              <a:rPr lang="es-PR" sz="2000" dirty="0">
                <a:latin typeface="Times New Roman"/>
                <a:cs typeface="Times New Roman"/>
              </a:rPr>
              <a:t>El</a:t>
            </a:r>
            <a:r>
              <a:rPr lang="es-PR" sz="2000" spc="-8" dirty="0">
                <a:latin typeface="Times New Roman"/>
                <a:cs typeface="Times New Roman"/>
              </a:rPr>
              <a:t> </a:t>
            </a:r>
            <a:r>
              <a:rPr lang="es-PR" sz="2000" dirty="0">
                <a:latin typeface="Times New Roman"/>
                <a:cs typeface="Times New Roman"/>
              </a:rPr>
              <a:t>director</a:t>
            </a:r>
            <a:r>
              <a:rPr lang="es-PR" sz="2000" spc="-26" dirty="0">
                <a:latin typeface="Times New Roman"/>
                <a:cs typeface="Times New Roman"/>
              </a:rPr>
              <a:t> </a:t>
            </a:r>
            <a:r>
              <a:rPr lang="es-PR" sz="2000" dirty="0">
                <a:latin typeface="Times New Roman"/>
                <a:cs typeface="Times New Roman"/>
              </a:rPr>
              <a:t>de</a:t>
            </a:r>
            <a:r>
              <a:rPr lang="es-PR" sz="2000" spc="-8" dirty="0">
                <a:latin typeface="Times New Roman"/>
                <a:cs typeface="Times New Roman"/>
              </a:rPr>
              <a:t> </a:t>
            </a:r>
            <a:r>
              <a:rPr lang="es-PR" sz="2000" dirty="0">
                <a:latin typeface="Times New Roman"/>
                <a:cs typeface="Times New Roman"/>
              </a:rPr>
              <a:t>la escuela</a:t>
            </a:r>
            <a:r>
              <a:rPr lang="es-PR" sz="2000" spc="-11" dirty="0">
                <a:latin typeface="Times New Roman"/>
                <a:cs typeface="Times New Roman"/>
              </a:rPr>
              <a:t> </a:t>
            </a:r>
            <a:r>
              <a:rPr lang="es-PR" sz="2000" dirty="0">
                <a:latin typeface="Times New Roman"/>
                <a:cs typeface="Times New Roman"/>
              </a:rPr>
              <a:t>cede</a:t>
            </a:r>
            <a:r>
              <a:rPr lang="es-PR" sz="2000" spc="-15" dirty="0">
                <a:latin typeface="Times New Roman"/>
                <a:cs typeface="Times New Roman"/>
              </a:rPr>
              <a:t> </a:t>
            </a:r>
            <a:r>
              <a:rPr lang="es-PR" sz="2000" spc="-4" dirty="0">
                <a:latin typeface="Times New Roman"/>
                <a:cs typeface="Times New Roman"/>
              </a:rPr>
              <a:t>completa formulario </a:t>
            </a:r>
            <a:r>
              <a:rPr lang="es-PR" sz="2000" dirty="0">
                <a:latin typeface="Times New Roman"/>
                <a:cs typeface="Times New Roman"/>
              </a:rPr>
              <a:t>de</a:t>
            </a:r>
            <a:r>
              <a:rPr lang="es-PR" sz="2000" spc="-8" dirty="0">
                <a:latin typeface="Times New Roman"/>
                <a:cs typeface="Times New Roman"/>
              </a:rPr>
              <a:t> </a:t>
            </a:r>
            <a:r>
              <a:rPr lang="es-PR" sz="2000" spc="-4" dirty="0">
                <a:latin typeface="Times New Roman"/>
                <a:cs typeface="Times New Roman"/>
              </a:rPr>
              <a:t>movimiento</a:t>
            </a:r>
            <a:r>
              <a:rPr lang="es-PR" sz="2000" spc="4" dirty="0">
                <a:latin typeface="Times New Roman"/>
                <a:cs typeface="Times New Roman"/>
              </a:rPr>
              <a:t> </a:t>
            </a:r>
            <a:r>
              <a:rPr lang="es-PR" sz="2000" dirty="0">
                <a:latin typeface="Times New Roman"/>
                <a:cs typeface="Times New Roman"/>
              </a:rPr>
              <a:t>para</a:t>
            </a:r>
            <a:r>
              <a:rPr lang="es-PR" sz="2000" spc="-8" dirty="0">
                <a:latin typeface="Times New Roman"/>
                <a:cs typeface="Times New Roman"/>
              </a:rPr>
              <a:t> </a:t>
            </a:r>
            <a:r>
              <a:rPr lang="es-PR" sz="2000" dirty="0">
                <a:latin typeface="Times New Roman"/>
                <a:cs typeface="Times New Roman"/>
              </a:rPr>
              <a:t>que todos</a:t>
            </a:r>
            <a:r>
              <a:rPr lang="es-PR" sz="2000" spc="-4" dirty="0">
                <a:latin typeface="Times New Roman"/>
                <a:cs typeface="Times New Roman"/>
              </a:rPr>
              <a:t> los </a:t>
            </a:r>
            <a:r>
              <a:rPr lang="es-PR" sz="2000" spc="-439" dirty="0">
                <a:latin typeface="Times New Roman"/>
                <a:cs typeface="Times New Roman"/>
              </a:rPr>
              <a:t> </a:t>
            </a:r>
            <a:r>
              <a:rPr lang="es-PR" sz="2000" dirty="0">
                <a:latin typeface="Times New Roman"/>
                <a:cs typeface="Times New Roman"/>
              </a:rPr>
              <a:t>directores</a:t>
            </a:r>
            <a:r>
              <a:rPr lang="es-PR" sz="2000" spc="-26" dirty="0">
                <a:latin typeface="Times New Roman"/>
                <a:cs typeface="Times New Roman"/>
              </a:rPr>
              <a:t> </a:t>
            </a:r>
            <a:r>
              <a:rPr lang="es-PR" sz="2000" dirty="0">
                <a:latin typeface="Times New Roman"/>
                <a:cs typeface="Times New Roman"/>
              </a:rPr>
              <a:t>creen</a:t>
            </a:r>
            <a:r>
              <a:rPr lang="es-PR" sz="2000" spc="-8" dirty="0">
                <a:latin typeface="Times New Roman"/>
                <a:cs typeface="Times New Roman"/>
              </a:rPr>
              <a:t> </a:t>
            </a:r>
            <a:r>
              <a:rPr lang="es-PR" sz="2000" dirty="0">
                <a:latin typeface="Times New Roman"/>
                <a:cs typeface="Times New Roman"/>
              </a:rPr>
              <a:t>y</a:t>
            </a:r>
            <a:r>
              <a:rPr lang="es-PR" sz="2000" spc="-4" dirty="0">
                <a:latin typeface="Times New Roman"/>
                <a:cs typeface="Times New Roman"/>
              </a:rPr>
              <a:t> </a:t>
            </a:r>
            <a:r>
              <a:rPr lang="es-PR" sz="2000" dirty="0">
                <a:latin typeface="Times New Roman"/>
                <a:cs typeface="Times New Roman"/>
              </a:rPr>
              <a:t>asignen</a:t>
            </a:r>
            <a:r>
              <a:rPr lang="es-PR" sz="2000" spc="-15" dirty="0">
                <a:latin typeface="Times New Roman"/>
                <a:cs typeface="Times New Roman"/>
              </a:rPr>
              <a:t> </a:t>
            </a:r>
            <a:r>
              <a:rPr lang="es-PR" sz="2000" dirty="0">
                <a:latin typeface="Times New Roman"/>
                <a:cs typeface="Times New Roman"/>
              </a:rPr>
              <a:t>los</a:t>
            </a:r>
            <a:r>
              <a:rPr lang="es-PR" sz="2000" spc="-8" dirty="0">
                <a:latin typeface="Times New Roman"/>
                <a:cs typeface="Times New Roman"/>
              </a:rPr>
              <a:t> </a:t>
            </a:r>
            <a:r>
              <a:rPr lang="es-PR" sz="2000" dirty="0">
                <a:latin typeface="Times New Roman"/>
                <a:cs typeface="Times New Roman"/>
              </a:rPr>
              <a:t>cursos </a:t>
            </a:r>
            <a:r>
              <a:rPr lang="es-PR" sz="2000" spc="-4" dirty="0">
                <a:latin typeface="Times New Roman"/>
                <a:cs typeface="Times New Roman"/>
              </a:rPr>
              <a:t>que</a:t>
            </a:r>
            <a:r>
              <a:rPr lang="es-PR" sz="2000" spc="-11" dirty="0">
                <a:latin typeface="Times New Roman"/>
                <a:cs typeface="Times New Roman"/>
              </a:rPr>
              <a:t> </a:t>
            </a:r>
            <a:r>
              <a:rPr lang="es-PR" sz="2000" dirty="0">
                <a:latin typeface="Times New Roman"/>
                <a:cs typeface="Times New Roman"/>
              </a:rPr>
              <a:t>recibirá</a:t>
            </a:r>
            <a:r>
              <a:rPr lang="es-PR" sz="2000" spc="-19" dirty="0">
                <a:latin typeface="Times New Roman"/>
                <a:cs typeface="Times New Roman"/>
              </a:rPr>
              <a:t> </a:t>
            </a:r>
            <a:r>
              <a:rPr lang="es-PR" sz="2000" dirty="0">
                <a:latin typeface="Times New Roman"/>
                <a:cs typeface="Times New Roman"/>
              </a:rPr>
              <a:t>el</a:t>
            </a:r>
            <a:r>
              <a:rPr lang="es-PR" sz="2000" spc="-8" dirty="0">
                <a:latin typeface="Times New Roman"/>
                <a:cs typeface="Times New Roman"/>
              </a:rPr>
              <a:t> </a:t>
            </a:r>
            <a:r>
              <a:rPr lang="es-PR" sz="2000" dirty="0">
                <a:latin typeface="Times New Roman"/>
                <a:cs typeface="Times New Roman"/>
              </a:rPr>
              <a:t>estudiante.</a:t>
            </a:r>
          </a:p>
          <a:p>
            <a:pPr marL="523875" lvl="1">
              <a:lnSpc>
                <a:spcPct val="100000"/>
              </a:lnSpc>
              <a:spcBef>
                <a:spcPts val="153"/>
              </a:spcBef>
              <a:buFont typeface="Tahoma"/>
              <a:buChar char="•"/>
              <a:tabLst>
                <a:tab pos="523875" algn="l"/>
              </a:tabLst>
            </a:pPr>
            <a:r>
              <a:rPr lang="es-PR" sz="2000" spc="-4" dirty="0">
                <a:latin typeface="Times New Roman"/>
                <a:cs typeface="Times New Roman"/>
              </a:rPr>
              <a:t>Se </a:t>
            </a:r>
            <a:r>
              <a:rPr lang="es-PR" sz="2000" dirty="0">
                <a:latin typeface="Times New Roman"/>
                <a:cs typeface="Times New Roman"/>
              </a:rPr>
              <a:t>le</a:t>
            </a:r>
            <a:r>
              <a:rPr lang="es-PR" sz="2000" spc="-4" dirty="0">
                <a:latin typeface="Times New Roman"/>
                <a:cs typeface="Times New Roman"/>
              </a:rPr>
              <a:t> </a:t>
            </a:r>
            <a:r>
              <a:rPr lang="es-PR" sz="2000" dirty="0">
                <a:latin typeface="Times New Roman"/>
                <a:cs typeface="Times New Roman"/>
              </a:rPr>
              <a:t>asignará</a:t>
            </a:r>
            <a:r>
              <a:rPr lang="es-PR" sz="2000" spc="-26" dirty="0">
                <a:latin typeface="Times New Roman"/>
                <a:cs typeface="Times New Roman"/>
              </a:rPr>
              <a:t> </a:t>
            </a:r>
            <a:r>
              <a:rPr lang="es-PR" sz="2000" dirty="0">
                <a:latin typeface="Times New Roman"/>
                <a:cs typeface="Times New Roman"/>
              </a:rPr>
              <a:t>un recurso</a:t>
            </a:r>
            <a:r>
              <a:rPr lang="es-PR" sz="2000" spc="-11" dirty="0">
                <a:latin typeface="Times New Roman"/>
                <a:cs typeface="Times New Roman"/>
              </a:rPr>
              <a:t> </a:t>
            </a:r>
            <a:r>
              <a:rPr lang="es-PR" sz="2000" dirty="0">
                <a:latin typeface="Times New Roman"/>
                <a:cs typeface="Times New Roman"/>
              </a:rPr>
              <a:t>de</a:t>
            </a:r>
            <a:r>
              <a:rPr lang="es-PR" sz="2000" spc="-8" dirty="0">
                <a:latin typeface="Times New Roman"/>
                <a:cs typeface="Times New Roman"/>
              </a:rPr>
              <a:t> </a:t>
            </a:r>
            <a:r>
              <a:rPr lang="es-PR" sz="2000" dirty="0">
                <a:latin typeface="Times New Roman"/>
                <a:cs typeface="Times New Roman"/>
              </a:rPr>
              <a:t>inglés,</a:t>
            </a:r>
            <a:r>
              <a:rPr lang="es-PR" sz="2000" spc="-15" dirty="0">
                <a:latin typeface="Times New Roman"/>
                <a:cs typeface="Times New Roman"/>
              </a:rPr>
              <a:t> </a:t>
            </a:r>
            <a:r>
              <a:rPr lang="es-PR" sz="2000" dirty="0">
                <a:latin typeface="Times New Roman"/>
                <a:cs typeface="Times New Roman"/>
              </a:rPr>
              <a:t>y</a:t>
            </a:r>
            <a:r>
              <a:rPr lang="es-PR" sz="2000" spc="-4" dirty="0">
                <a:latin typeface="Times New Roman"/>
                <a:cs typeface="Times New Roman"/>
              </a:rPr>
              <a:t> </a:t>
            </a:r>
            <a:r>
              <a:rPr lang="es-PR" sz="2000" dirty="0">
                <a:latin typeface="Times New Roman"/>
                <a:cs typeface="Times New Roman"/>
              </a:rPr>
              <a:t>el </a:t>
            </a:r>
            <a:r>
              <a:rPr lang="es-PR" sz="2000" spc="-4" dirty="0">
                <a:latin typeface="Times New Roman"/>
                <a:cs typeface="Times New Roman"/>
              </a:rPr>
              <a:t>maestro</a:t>
            </a:r>
            <a:r>
              <a:rPr lang="es-PR" sz="2000" spc="-15" dirty="0">
                <a:latin typeface="Times New Roman"/>
                <a:cs typeface="Times New Roman"/>
              </a:rPr>
              <a:t> </a:t>
            </a:r>
            <a:r>
              <a:rPr lang="es-PR" sz="2000" dirty="0">
                <a:latin typeface="Times New Roman"/>
                <a:cs typeface="Times New Roman"/>
              </a:rPr>
              <a:t>de </a:t>
            </a:r>
            <a:r>
              <a:rPr lang="es-PR" sz="2000" spc="-439" dirty="0">
                <a:latin typeface="Times New Roman"/>
                <a:cs typeface="Times New Roman"/>
              </a:rPr>
              <a:t> </a:t>
            </a:r>
            <a:r>
              <a:rPr lang="es-PR" sz="2000" spc="-4" dirty="0" err="1">
                <a:latin typeface="Times New Roman"/>
                <a:cs typeface="Times New Roman"/>
              </a:rPr>
              <a:t>homebound</a:t>
            </a:r>
            <a:r>
              <a:rPr lang="es-PR" sz="2000" spc="4" dirty="0">
                <a:latin typeface="Times New Roman"/>
                <a:cs typeface="Times New Roman"/>
              </a:rPr>
              <a:t> </a:t>
            </a:r>
            <a:r>
              <a:rPr lang="es-PR" sz="2000" dirty="0">
                <a:latin typeface="Times New Roman"/>
                <a:cs typeface="Times New Roman"/>
              </a:rPr>
              <a:t>llevará</a:t>
            </a:r>
            <a:r>
              <a:rPr lang="es-PR" sz="2000" spc="-30" dirty="0">
                <a:latin typeface="Times New Roman"/>
                <a:cs typeface="Times New Roman"/>
              </a:rPr>
              <a:t> </a:t>
            </a:r>
            <a:r>
              <a:rPr lang="es-PR" sz="2000" dirty="0">
                <a:latin typeface="Times New Roman"/>
                <a:cs typeface="Times New Roman"/>
              </a:rPr>
              <a:t>y traerá</a:t>
            </a:r>
            <a:r>
              <a:rPr lang="es-PR" sz="2000" spc="-15" dirty="0">
                <a:latin typeface="Times New Roman"/>
                <a:cs typeface="Times New Roman"/>
              </a:rPr>
              <a:t> </a:t>
            </a:r>
            <a:r>
              <a:rPr lang="es-PR" sz="2000" spc="-4" dirty="0">
                <a:latin typeface="Times New Roman"/>
                <a:cs typeface="Times New Roman"/>
              </a:rPr>
              <a:t>las </a:t>
            </a:r>
            <a:r>
              <a:rPr lang="es-PR" sz="2000" dirty="0">
                <a:latin typeface="Times New Roman"/>
                <a:cs typeface="Times New Roman"/>
              </a:rPr>
              <a:t>tareas</a:t>
            </a:r>
            <a:r>
              <a:rPr lang="es-PR" sz="2000" spc="-19" dirty="0">
                <a:latin typeface="Times New Roman"/>
                <a:cs typeface="Times New Roman"/>
              </a:rPr>
              <a:t> </a:t>
            </a:r>
            <a:r>
              <a:rPr lang="es-PR" sz="2000" dirty="0">
                <a:latin typeface="Times New Roman"/>
                <a:cs typeface="Times New Roman"/>
              </a:rPr>
              <a:t>para</a:t>
            </a:r>
            <a:r>
              <a:rPr lang="es-PR" sz="2000" spc="-8" dirty="0">
                <a:latin typeface="Times New Roman"/>
                <a:cs typeface="Times New Roman"/>
              </a:rPr>
              <a:t> </a:t>
            </a:r>
            <a:r>
              <a:rPr lang="es-PR" sz="2000" dirty="0">
                <a:latin typeface="Times New Roman"/>
                <a:cs typeface="Times New Roman"/>
              </a:rPr>
              <a:t>la</a:t>
            </a:r>
            <a:r>
              <a:rPr lang="es-PR" sz="2000" spc="-4" dirty="0">
                <a:latin typeface="Times New Roman"/>
                <a:cs typeface="Times New Roman"/>
              </a:rPr>
              <a:t> </a:t>
            </a:r>
            <a:r>
              <a:rPr lang="es-PR" sz="2000" dirty="0">
                <a:latin typeface="Times New Roman"/>
                <a:cs typeface="Times New Roman"/>
              </a:rPr>
              <a:t>evaluación</a:t>
            </a:r>
            <a:r>
              <a:rPr lang="es-PR" sz="2000" spc="-26" dirty="0">
                <a:latin typeface="Times New Roman"/>
                <a:cs typeface="Times New Roman"/>
              </a:rPr>
              <a:t> </a:t>
            </a:r>
            <a:r>
              <a:rPr lang="es-PR" sz="2000" dirty="0">
                <a:latin typeface="Times New Roman"/>
                <a:cs typeface="Times New Roman"/>
              </a:rPr>
              <a:t>del </a:t>
            </a:r>
            <a:r>
              <a:rPr lang="es-PR" sz="2000" spc="-4" dirty="0">
                <a:latin typeface="Times New Roman"/>
                <a:cs typeface="Times New Roman"/>
              </a:rPr>
              <a:t>maestro.</a:t>
            </a:r>
            <a:endParaRPr lang="es-PR" sz="2000" dirty="0">
              <a:latin typeface="Times New Roman"/>
              <a:cs typeface="Times New Roman"/>
            </a:endParaRPr>
          </a:p>
          <a:p>
            <a:endParaRPr lang="es-PR" sz="1400" dirty="0"/>
          </a:p>
        </p:txBody>
      </p:sp>
    </p:spTree>
    <p:extLst>
      <p:ext uri="{BB962C8B-B14F-4D97-AF65-F5344CB8AC3E}">
        <p14:creationId xmlns:p14="http://schemas.microsoft.com/office/powerpoint/2010/main" val="211472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with low confidence">
            <a:extLst>
              <a:ext uri="{FF2B5EF4-FFF2-40B4-BE49-F238E27FC236}">
                <a16:creationId xmlns:a16="http://schemas.microsoft.com/office/drawing/2014/main" id="{FC685387-3CFE-E258-CFCE-C99129AF482A}"/>
              </a:ext>
            </a:extLst>
          </p:cNvPr>
          <p:cNvPicPr>
            <a:picLocks noChangeAspect="1"/>
          </p:cNvPicPr>
          <p:nvPr/>
        </p:nvPicPr>
        <p:blipFill>
          <a:blip r:embed="rId3"/>
          <a:stretch>
            <a:fillRect/>
          </a:stretch>
        </p:blipFill>
        <p:spPr>
          <a:xfrm>
            <a:off x="0" y="-770708"/>
            <a:ext cx="13516476" cy="7731882"/>
          </a:xfrm>
          <a:prstGeom prst="rect">
            <a:avLst/>
          </a:prstGeom>
        </p:spPr>
      </p:pic>
      <p:sp>
        <p:nvSpPr>
          <p:cNvPr id="9" name="Title 1">
            <a:extLst>
              <a:ext uri="{FF2B5EF4-FFF2-40B4-BE49-F238E27FC236}">
                <a16:creationId xmlns:a16="http://schemas.microsoft.com/office/drawing/2014/main" id="{210B7F68-AADA-B102-FD20-22D8892395DD}"/>
              </a:ext>
            </a:extLst>
          </p:cNvPr>
          <p:cNvSpPr txBox="1">
            <a:spLocks/>
          </p:cNvSpPr>
          <p:nvPr/>
        </p:nvSpPr>
        <p:spPr>
          <a:xfrm>
            <a:off x="882856" y="-173420"/>
            <a:ext cx="6195848" cy="9774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R" sz="4400" b="1" dirty="0" err="1">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Homebound</a:t>
            </a:r>
            <a:endParaRPr lang="es-PR" sz="4400" b="1" dirty="0">
              <a:solidFill>
                <a:schemeClr val="accent5">
                  <a:lumMod val="50000"/>
                </a:schemeClr>
              </a:solidFill>
            </a:endParaRPr>
          </a:p>
        </p:txBody>
      </p:sp>
      <p:graphicFrame>
        <p:nvGraphicFramePr>
          <p:cNvPr id="10" name="Content Placeholder 3">
            <a:extLst>
              <a:ext uri="{FF2B5EF4-FFF2-40B4-BE49-F238E27FC236}">
                <a16:creationId xmlns:a16="http://schemas.microsoft.com/office/drawing/2014/main" id="{392E3BF3-847E-34B2-249E-1E2ADC9256B0}"/>
              </a:ext>
            </a:extLst>
          </p:cNvPr>
          <p:cNvGraphicFramePr>
            <a:graphicFrameLocks/>
          </p:cNvGraphicFramePr>
          <p:nvPr>
            <p:extLst>
              <p:ext uri="{D42A27DB-BD31-4B8C-83A1-F6EECF244321}">
                <p14:modId xmlns:p14="http://schemas.microsoft.com/office/powerpoint/2010/main" val="3431407369"/>
              </p:ext>
            </p:extLst>
          </p:nvPr>
        </p:nvGraphicFramePr>
        <p:xfrm>
          <a:off x="709447" y="0"/>
          <a:ext cx="12139450" cy="65269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2" descr="Free photo working mother homeschooling her small daughter">
            <a:extLst>
              <a:ext uri="{FF2B5EF4-FFF2-40B4-BE49-F238E27FC236}">
                <a16:creationId xmlns:a16="http://schemas.microsoft.com/office/drawing/2014/main" id="{4815FAE4-D0E8-4555-96FE-4A2A7760BA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9052" y="3821184"/>
            <a:ext cx="3041728" cy="292286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538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F061DFCD-B75B-9B5A-57F5-54E55CA82FDD}"/>
              </a:ext>
            </a:extLst>
          </p:cNvPr>
          <p:cNvPicPr>
            <a:picLocks noChangeAspect="1"/>
          </p:cNvPicPr>
          <p:nvPr/>
        </p:nvPicPr>
        <p:blipFill>
          <a:blip r:embed="rId2"/>
          <a:stretch>
            <a:fillRect/>
          </a:stretch>
        </p:blipFill>
        <p:spPr>
          <a:xfrm>
            <a:off x="0" y="0"/>
            <a:ext cx="13051246" cy="7341326"/>
          </a:xfrm>
          <a:prstGeom prst="rect">
            <a:avLst/>
          </a:prstGeom>
        </p:spPr>
      </p:pic>
      <p:sp>
        <p:nvSpPr>
          <p:cNvPr id="3" name="Title 1"/>
          <p:cNvSpPr txBox="1">
            <a:spLocks/>
          </p:cNvSpPr>
          <p:nvPr/>
        </p:nvSpPr>
        <p:spPr>
          <a:xfrm>
            <a:off x="2540928" y="465603"/>
            <a:ext cx="7700352" cy="1210797"/>
          </a:xfrm>
          <a:prstGeom prst="rect">
            <a:avLst/>
          </a:prstGeom>
          <a:solidFill>
            <a:srgbClr val="B8F6FE"/>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R" b="1" dirty="0"/>
              <a:t>Preguntas y Respuestas </a:t>
            </a:r>
          </a:p>
        </p:txBody>
      </p:sp>
      <p:pic>
        <p:nvPicPr>
          <p:cNvPr id="7" name="Picture 6">
            <a:extLst>
              <a:ext uri="{FF2B5EF4-FFF2-40B4-BE49-F238E27FC236}">
                <a16:creationId xmlns:a16="http://schemas.microsoft.com/office/drawing/2014/main" id="{5C204B43-AF66-0AE2-4A01-010B72F39631}"/>
              </a:ext>
            </a:extLst>
          </p:cNvPr>
          <p:cNvPicPr>
            <a:picLocks noChangeAspect="1"/>
          </p:cNvPicPr>
          <p:nvPr/>
        </p:nvPicPr>
        <p:blipFill>
          <a:blip r:embed="rId3"/>
          <a:stretch>
            <a:fillRect/>
          </a:stretch>
        </p:blipFill>
        <p:spPr>
          <a:xfrm>
            <a:off x="4572000" y="2616200"/>
            <a:ext cx="6206247" cy="4064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94023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nvPicPr>
        <p:blipFill>
          <a:blip r:embed="rId2"/>
          <a:stretch>
            <a:fillRect/>
          </a:stretch>
        </p:blipFill>
        <p:spPr>
          <a:xfrm>
            <a:off x="0" y="0"/>
            <a:ext cx="12305654" cy="6921930"/>
          </a:xfrm>
          <a:prstGeom prst="rect">
            <a:avLst/>
          </a:prstGeom>
        </p:spPr>
      </p:pic>
      <p:pic>
        <p:nvPicPr>
          <p:cNvPr id="7" name="Picture 6" descr="A screenshot of a computer&#10;&#10;Description automatically generated with low confidence">
            <a:extLst>
              <a:ext uri="{FF2B5EF4-FFF2-40B4-BE49-F238E27FC236}">
                <a16:creationId xmlns:a16="http://schemas.microsoft.com/office/drawing/2014/main" id="{FC685387-3CFE-E258-CFCE-C99129AF482A}"/>
              </a:ext>
            </a:extLst>
          </p:cNvPr>
          <p:cNvPicPr>
            <a:picLocks noChangeAspect="1"/>
          </p:cNvPicPr>
          <p:nvPr/>
        </p:nvPicPr>
        <p:blipFill>
          <a:blip r:embed="rId3"/>
          <a:stretch>
            <a:fillRect/>
          </a:stretch>
        </p:blipFill>
        <p:spPr>
          <a:xfrm>
            <a:off x="0" y="-770708"/>
            <a:ext cx="13516476" cy="7731882"/>
          </a:xfrm>
          <a:prstGeom prst="rect">
            <a:avLst/>
          </a:prstGeom>
        </p:spPr>
      </p:pic>
      <p:sp>
        <p:nvSpPr>
          <p:cNvPr id="5" name="矩形 6"/>
          <p:cNvSpPr/>
          <p:nvPr/>
        </p:nvSpPr>
        <p:spPr>
          <a:xfrm>
            <a:off x="0" y="1704702"/>
            <a:ext cx="13516476" cy="2750501"/>
          </a:xfrm>
          <a:prstGeom prst="rect">
            <a:avLst/>
          </a:prstGeom>
          <a:solidFill>
            <a:srgbClr val="B8F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33482">
            <a:off x="824227" y="2996196"/>
            <a:ext cx="2834332" cy="2542873"/>
          </a:xfrm>
          <a:prstGeom prst="rect">
            <a:avLst/>
          </a:prstGeom>
          <a:solidFill>
            <a:schemeClr val="accent2">
              <a:lumMod val="20000"/>
              <a:lumOff val="80000"/>
            </a:schemeClr>
          </a:solidFill>
        </p:spPr>
      </p:pic>
      <p:sp>
        <p:nvSpPr>
          <p:cNvPr id="6" name="文本框 7"/>
          <p:cNvSpPr txBox="1"/>
          <p:nvPr/>
        </p:nvSpPr>
        <p:spPr>
          <a:xfrm>
            <a:off x="6758238" y="2633568"/>
            <a:ext cx="4037907" cy="923330"/>
          </a:xfrm>
          <a:prstGeom prst="rect">
            <a:avLst/>
          </a:prstGeom>
          <a:noFill/>
        </p:spPr>
        <p:txBody>
          <a:bodyPr wrap="square" rtlCol="0">
            <a:spAutoFit/>
          </a:bodyPr>
          <a:lstStyle/>
          <a:p>
            <a:r>
              <a:rPr lang="en-US" altLang="zh-CN" sz="5400" b="1" dirty="0">
                <a:solidFill>
                  <a:srgbClr val="002060"/>
                </a:solidFill>
                <a:latin typeface="微软雅黑" panose="020B0503020204020204" pitchFamily="34" charset="-122"/>
                <a:ea typeface="微软雅黑" panose="020B0503020204020204" pitchFamily="34" charset="-122"/>
              </a:rPr>
              <a:t>GRACIAS</a:t>
            </a:r>
            <a:r>
              <a:rPr lang="en-US" altLang="zh-CN" sz="5400" b="1" dirty="0">
                <a:solidFill>
                  <a:schemeClr val="bg1"/>
                </a:solidFill>
                <a:latin typeface="微软雅黑" panose="020B0503020204020204" pitchFamily="34" charset="-122"/>
                <a:ea typeface="微软雅黑" panose="020B0503020204020204" pitchFamily="34" charset="-122"/>
              </a:rPr>
              <a:t> </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pic>
        <p:nvPicPr>
          <p:cNvPr id="8"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2650" y="-405649"/>
            <a:ext cx="3540390" cy="211035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120" y="5035109"/>
            <a:ext cx="2513488" cy="1360853"/>
          </a:xfrm>
          <a:prstGeom prst="rect">
            <a:avLst/>
          </a:prstGeom>
        </p:spPr>
      </p:pic>
    </p:spTree>
    <p:extLst>
      <p:ext uri="{BB962C8B-B14F-4D97-AF65-F5344CB8AC3E}">
        <p14:creationId xmlns:p14="http://schemas.microsoft.com/office/powerpoint/2010/main" val="3100634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966EF2CA-A45F-0E15-2470-FD7D80EC948D}"/>
              </a:ext>
            </a:extLst>
          </p:cNvPr>
          <p:cNvPicPr>
            <a:picLocks noChangeAspect="1"/>
          </p:cNvPicPr>
          <p:nvPr/>
        </p:nvPicPr>
        <p:blipFill>
          <a:blip r:embed="rId2"/>
          <a:stretch>
            <a:fillRect/>
          </a:stretch>
        </p:blipFill>
        <p:spPr>
          <a:xfrm>
            <a:off x="-123986" y="0"/>
            <a:ext cx="12315986" cy="6858000"/>
          </a:xfrm>
          <a:prstGeom prst="rect">
            <a:avLst/>
          </a:prstGeom>
        </p:spPr>
      </p:pic>
    </p:spTree>
    <p:extLst>
      <p:ext uri="{BB962C8B-B14F-4D97-AF65-F5344CB8AC3E}">
        <p14:creationId xmlns:p14="http://schemas.microsoft.com/office/powerpoint/2010/main" val="3361299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10C105-D5C9-92EC-C6E5-4CDE9F79FFB0}"/>
              </a:ext>
            </a:extLst>
          </p:cNvPr>
          <p:cNvPicPr>
            <a:picLocks noChangeAspect="1"/>
          </p:cNvPicPr>
          <p:nvPr/>
        </p:nvPicPr>
        <p:blipFill>
          <a:blip r:embed="rId2"/>
          <a:stretch>
            <a:fillRect/>
          </a:stretch>
        </p:blipFill>
        <p:spPr>
          <a:xfrm>
            <a:off x="0" y="0"/>
            <a:ext cx="12305654" cy="6921930"/>
          </a:xfrm>
          <a:prstGeom prst="rect">
            <a:avLst/>
          </a:prstGeom>
        </p:spPr>
      </p:pic>
      <p:sp>
        <p:nvSpPr>
          <p:cNvPr id="19" name="Title 3"/>
          <p:cNvSpPr txBox="1">
            <a:spLocks/>
          </p:cNvSpPr>
          <p:nvPr/>
        </p:nvSpPr>
        <p:spPr>
          <a:xfrm>
            <a:off x="353847" y="1458623"/>
            <a:ext cx="3316815" cy="24602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R" sz="4800" b="1" i="1" dirty="0">
                <a:solidFill>
                  <a:srgbClr val="663300"/>
                </a:solidFill>
                <a:effectLst>
                  <a:outerShdw blurRad="38100" dist="38100" dir="2700000" algn="tl">
                    <a:srgbClr val="000000">
                      <a:alpha val="43137"/>
                    </a:srgbClr>
                  </a:outerShdw>
                </a:effectLst>
              </a:rPr>
              <a:t>Para reflexionar…</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69" y="4284615"/>
            <a:ext cx="4101595" cy="2220686"/>
          </a:xfrm>
          <a:prstGeom prst="rect">
            <a:avLst/>
          </a:prstGeom>
          <a:solidFill>
            <a:srgbClr val="B8F6FE"/>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artisticPencilSketch/>
                    </a14:imgEffect>
                    <a14:imgEffect>
                      <a14:brightnessContrast bright="-1000" contrast="-72000"/>
                    </a14:imgEffect>
                  </a14:imgLayer>
                </a14:imgProps>
              </a:ext>
              <a:ext uri="{28A0092B-C50C-407E-A947-70E740481C1C}">
                <a14:useLocalDpi xmlns:a14="http://schemas.microsoft.com/office/drawing/2010/main" val="0"/>
              </a:ext>
            </a:extLst>
          </a:blip>
          <a:stretch>
            <a:fillRect/>
          </a:stretch>
        </p:blipFill>
        <p:spPr>
          <a:xfrm>
            <a:off x="4611199" y="887171"/>
            <a:ext cx="2677880" cy="5355759"/>
          </a:xfrm>
          <a:prstGeom prst="rect">
            <a:avLst/>
          </a:prstGeom>
        </p:spPr>
      </p:pic>
      <p:sp>
        <p:nvSpPr>
          <p:cNvPr id="22" name="Content Placeholder 4"/>
          <p:cNvSpPr txBox="1">
            <a:spLocks/>
          </p:cNvSpPr>
          <p:nvPr/>
        </p:nvSpPr>
        <p:spPr>
          <a:xfrm>
            <a:off x="6778471" y="1983781"/>
            <a:ext cx="4233518" cy="3672438"/>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 typeface="Arial" panose="020B0604020202020204" pitchFamily="34" charset="0"/>
              <a:buNone/>
            </a:pPr>
            <a:r>
              <a:rPr lang="es-ES" altLang="en-US" b="1" i="1" dirty="0">
                <a:solidFill>
                  <a:srgbClr val="002A2B"/>
                </a:solidFill>
              </a:rPr>
              <a:t>“El objetivo principal de la educación es formar personas capaces de hacer cosas nuevas, y no simplemente repetir lo que otras generaciones hicieron.”</a:t>
            </a:r>
          </a:p>
          <a:p>
            <a:pPr>
              <a:spcBef>
                <a:spcPct val="0"/>
              </a:spcBef>
              <a:buFont typeface="Arial" panose="020B0604020202020204" pitchFamily="34" charset="0"/>
              <a:buNone/>
            </a:pPr>
            <a:endParaRPr lang="es-ES" altLang="en-US" b="1" dirty="0">
              <a:solidFill>
                <a:srgbClr val="002A2B"/>
              </a:solidFill>
            </a:endParaRPr>
          </a:p>
          <a:p>
            <a:pPr>
              <a:spcBef>
                <a:spcPct val="0"/>
              </a:spcBef>
              <a:buFont typeface="Arial" panose="020B0604020202020204" pitchFamily="34" charset="0"/>
              <a:buNone/>
            </a:pPr>
            <a:r>
              <a:rPr lang="es-ES" altLang="en-US" b="1" dirty="0">
                <a:solidFill>
                  <a:srgbClr val="002A2B"/>
                </a:solidFill>
              </a:rPr>
              <a:t>J. Piaget</a:t>
            </a:r>
            <a:endParaRPr lang="es-PR" altLang="en-US" b="1" dirty="0">
              <a:solidFill>
                <a:srgbClr val="002A2B"/>
              </a:solidFill>
            </a:endParaRPr>
          </a:p>
        </p:txBody>
      </p:sp>
    </p:spTree>
    <p:extLst>
      <p:ext uri="{BB962C8B-B14F-4D97-AF65-F5344CB8AC3E}">
        <p14:creationId xmlns:p14="http://schemas.microsoft.com/office/powerpoint/2010/main" val="4272590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FC685387-3CFE-E258-CFCE-C99129AF482A}"/>
              </a:ext>
            </a:extLst>
          </p:cNvPr>
          <p:cNvPicPr>
            <a:picLocks noChangeAspect="1"/>
          </p:cNvPicPr>
          <p:nvPr/>
        </p:nvPicPr>
        <p:blipFill>
          <a:blip r:embed="rId2"/>
          <a:stretch>
            <a:fillRect/>
          </a:stretch>
        </p:blipFill>
        <p:spPr>
          <a:xfrm>
            <a:off x="-19579" y="-513130"/>
            <a:ext cx="13516476" cy="7731882"/>
          </a:xfrm>
          <a:prstGeom prst="rect">
            <a:avLst/>
          </a:prstGeom>
        </p:spPr>
      </p:pic>
      <p:grpSp>
        <p:nvGrpSpPr>
          <p:cNvPr id="3" name="Group 2">
            <a:extLst>
              <a:ext uri="{FF2B5EF4-FFF2-40B4-BE49-F238E27FC236}">
                <a16:creationId xmlns:a16="http://schemas.microsoft.com/office/drawing/2014/main" id="{715BF5C2-6B5B-4F18-A942-28DC6B8A4B48}"/>
              </a:ext>
            </a:extLst>
          </p:cNvPr>
          <p:cNvGrpSpPr/>
          <p:nvPr/>
        </p:nvGrpSpPr>
        <p:grpSpPr>
          <a:xfrm>
            <a:off x="6830008" y="2593213"/>
            <a:ext cx="5305387" cy="3755336"/>
            <a:chOff x="2931085" y="423358"/>
            <a:chExt cx="3964675" cy="3741955"/>
          </a:xfrm>
          <a:solidFill>
            <a:srgbClr val="B8F6FE"/>
          </a:solidFill>
        </p:grpSpPr>
        <p:sp>
          <p:nvSpPr>
            <p:cNvPr id="4" name="椭圆 1"/>
            <p:cNvSpPr/>
            <p:nvPr/>
          </p:nvSpPr>
          <p:spPr>
            <a:xfrm>
              <a:off x="3242425" y="763889"/>
              <a:ext cx="3315324" cy="306089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椭圆 16"/>
            <p:cNvSpPr/>
            <p:nvPr/>
          </p:nvSpPr>
          <p:spPr>
            <a:xfrm>
              <a:off x="3242425" y="763888"/>
              <a:ext cx="3315323" cy="3060891"/>
            </a:xfrm>
            <a:prstGeom prst="ellipse">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椭圆 19"/>
            <p:cNvSpPr/>
            <p:nvPr/>
          </p:nvSpPr>
          <p:spPr>
            <a:xfrm>
              <a:off x="2931085" y="423358"/>
              <a:ext cx="3964675" cy="3741955"/>
            </a:xfrm>
            <a:prstGeom prst="ellipse">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文本框 2"/>
            <p:cNvSpPr txBox="1"/>
            <p:nvPr/>
          </p:nvSpPr>
          <p:spPr>
            <a:xfrm>
              <a:off x="4774373" y="907749"/>
              <a:ext cx="330864" cy="1012044"/>
            </a:xfrm>
            <a:prstGeom prst="rect">
              <a:avLst/>
            </a:prstGeom>
            <a:grp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6000" b="1" noProof="0" dirty="0">
                  <a:solidFill>
                    <a:schemeClr val="tx2">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a:t>
              </a:r>
              <a:endParaRPr kumimoji="0" lang="zh-CN" altLang="en-US" sz="6000" b="1" i="0"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9" name="文本框 20"/>
            <p:cNvSpPr txBox="1"/>
            <p:nvPr/>
          </p:nvSpPr>
          <p:spPr>
            <a:xfrm>
              <a:off x="3413650" y="1901536"/>
              <a:ext cx="3279739" cy="1168951"/>
            </a:xfrm>
            <a:prstGeom prst="rect">
              <a:avLst/>
            </a:prstGeom>
            <a:grp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BASE LEGAL</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4400" b="1" dirty="0">
                  <a:solidFill>
                    <a:schemeClr val="tx2">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UBICACIÓN</a:t>
              </a:r>
              <a:endParaRPr kumimoji="0" lang="zh-CN" altLang="en-US" sz="4400" b="1" i="0"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grpSp>
      <p:pic>
        <p:nvPicPr>
          <p:cNvPr id="10"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2135" y="892446"/>
            <a:ext cx="2853260" cy="1700767"/>
          </a:xfrm>
          <a:prstGeom prst="rect">
            <a:avLst/>
          </a:prstGeom>
        </p:spPr>
      </p:pic>
      <p:sp>
        <p:nvSpPr>
          <p:cNvPr id="11" name="任意多边形 23"/>
          <p:cNvSpPr/>
          <p:nvPr/>
        </p:nvSpPr>
        <p:spPr>
          <a:xfrm flipH="1">
            <a:off x="-19579" y="1072727"/>
            <a:ext cx="3370217" cy="814967"/>
          </a:xfrm>
          <a:custGeom>
            <a:avLst/>
            <a:gdLst>
              <a:gd name="connsiteX0" fmla="*/ 2323883 w 2323883"/>
              <a:gd name="connsiteY0" fmla="*/ 0 h 688369"/>
              <a:gd name="connsiteX1" fmla="*/ 2034284 w 2323883"/>
              <a:gd name="connsiteY1" fmla="*/ 0 h 688369"/>
              <a:gd name="connsiteX2" fmla="*/ 719189 w 2323883"/>
              <a:gd name="connsiteY2" fmla="*/ 0 h 688369"/>
              <a:gd name="connsiteX3" fmla="*/ 344184 w 2323883"/>
              <a:gd name="connsiteY3" fmla="*/ 0 h 688369"/>
              <a:gd name="connsiteX4" fmla="*/ 0 w 2323883"/>
              <a:gd name="connsiteY4" fmla="*/ 344185 h 688369"/>
              <a:gd name="connsiteX5" fmla="*/ 344184 w 2323883"/>
              <a:gd name="connsiteY5" fmla="*/ 688369 h 688369"/>
              <a:gd name="connsiteX6" fmla="*/ 719189 w 2323883"/>
              <a:gd name="connsiteY6" fmla="*/ 688369 h 688369"/>
              <a:gd name="connsiteX7" fmla="*/ 2034284 w 2323883"/>
              <a:gd name="connsiteY7" fmla="*/ 688369 h 688369"/>
              <a:gd name="connsiteX8" fmla="*/ 2323883 w 2323883"/>
              <a:gd name="connsiteY8" fmla="*/ 688369 h 6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83" h="688369">
                <a:moveTo>
                  <a:pt x="2323883" y="0"/>
                </a:moveTo>
                <a:lnTo>
                  <a:pt x="2034284" y="0"/>
                </a:lnTo>
                <a:lnTo>
                  <a:pt x="719189" y="0"/>
                </a:lnTo>
                <a:lnTo>
                  <a:pt x="344184" y="0"/>
                </a:lnTo>
                <a:lnTo>
                  <a:pt x="0" y="344185"/>
                </a:lnTo>
                <a:lnTo>
                  <a:pt x="344184" y="688369"/>
                </a:lnTo>
                <a:lnTo>
                  <a:pt x="719189" y="688369"/>
                </a:lnTo>
                <a:lnTo>
                  <a:pt x="2034284" y="688369"/>
                </a:lnTo>
                <a:lnTo>
                  <a:pt x="2323883" y="688369"/>
                </a:lnTo>
                <a:close/>
              </a:path>
            </a:pathLst>
          </a:custGeom>
          <a:solidFill>
            <a:srgbClr val="B8F6FE"/>
          </a:solidFill>
          <a:ln/>
        </p:spPr>
        <p:style>
          <a:lnRef idx="0">
            <a:schemeClr val="accent4"/>
          </a:lnRef>
          <a:fillRef idx="3">
            <a:schemeClr val="accent4"/>
          </a:fillRef>
          <a:effectRef idx="3">
            <a:schemeClr val="accent4"/>
          </a:effectRef>
          <a:fontRef idx="minor">
            <a:schemeClr val="lt1"/>
          </a:fontRef>
        </p:style>
        <p:txBody>
          <a:bodyPr lIns="0" rIns="216000" bIns="0" anchor="ctr"/>
          <a:lstStyle/>
          <a:p>
            <a:pPr lvl="0" algn="ctr">
              <a:defRPr/>
            </a:pPr>
            <a:r>
              <a:rPr lang="en-US" altLang="zh-CN" sz="3600" b="1" kern="0" dirty="0">
                <a:solidFill>
                  <a:schemeClr val="tx2">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TEMA</a:t>
            </a:r>
            <a:endParaRPr kumimoji="0" lang="zh-CN" altLang="en-US" sz="3600" b="1" i="0" u="none" strike="noStrike" kern="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12"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919" y="2934961"/>
            <a:ext cx="2969979" cy="2664572"/>
          </a:xfrm>
          <a:prstGeom prst="rect">
            <a:avLst/>
          </a:prstGeom>
        </p:spPr>
      </p:pic>
    </p:spTree>
    <p:extLst>
      <p:ext uri="{BB962C8B-B14F-4D97-AF65-F5344CB8AC3E}">
        <p14:creationId xmlns:p14="http://schemas.microsoft.com/office/powerpoint/2010/main" val="1381344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icon&#10;&#10;Description automatically generated">
            <a:extLst>
              <a:ext uri="{FF2B5EF4-FFF2-40B4-BE49-F238E27FC236}">
                <a16:creationId xmlns:a16="http://schemas.microsoft.com/office/drawing/2014/main" id="{25A4607B-FDEC-1EEB-8B02-750CA03D3F5D}"/>
              </a:ext>
            </a:extLst>
          </p:cNvPr>
          <p:cNvPicPr>
            <a:picLocks noChangeAspect="1"/>
          </p:cNvPicPr>
          <p:nvPr/>
        </p:nvPicPr>
        <p:blipFill>
          <a:blip r:embed="rId3"/>
          <a:stretch>
            <a:fillRect/>
          </a:stretch>
        </p:blipFill>
        <p:spPr>
          <a:xfrm>
            <a:off x="0" y="0"/>
            <a:ext cx="12192000" cy="6858000"/>
          </a:xfrm>
          <a:prstGeom prst="rect">
            <a:avLst/>
          </a:prstGeom>
        </p:spPr>
      </p:pic>
      <p:sp>
        <p:nvSpPr>
          <p:cNvPr id="20" name="矩形 18">
            <a:extLst>
              <a:ext uri="{FF2B5EF4-FFF2-40B4-BE49-F238E27FC236}">
                <a16:creationId xmlns:a16="http://schemas.microsoft.com/office/drawing/2014/main" id="{3B15FE31-CD6A-4778-8369-BEEC852AED95}"/>
              </a:ext>
            </a:extLst>
          </p:cNvPr>
          <p:cNvSpPr/>
          <p:nvPr/>
        </p:nvSpPr>
        <p:spPr>
          <a:xfrm>
            <a:off x="2222167" y="339620"/>
            <a:ext cx="7537653" cy="876644"/>
          </a:xfrm>
          <a:prstGeom prst="rect">
            <a:avLst/>
          </a:prstGeom>
          <a:solidFill>
            <a:srgbClr val="B8F6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FCEDC6"/>
                </a:solidFill>
                <a:effectLst/>
                <a:uLnTx/>
                <a:uFillTx/>
                <a:latin typeface="微软雅黑" pitchFamily="34" charset="-122"/>
                <a:ea typeface="幼圆"/>
                <a:cs typeface="+mn-cs"/>
              </a:rPr>
              <a:t> </a:t>
            </a:r>
            <a:r>
              <a:rPr kumimoji="0" lang="en-US" altLang="zh-CN" sz="2400" b="1" i="0"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latin typeface="微软雅黑" pitchFamily="34" charset="-122"/>
                <a:ea typeface="幼圆"/>
                <a:cs typeface="+mn-cs"/>
              </a:rPr>
              <a:t>LEYES   |   ESTATALES Y FEDERALES</a:t>
            </a:r>
            <a:endParaRPr kumimoji="0" lang="zh-CN" altLang="en-US" sz="2400" b="1" i="0"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latin typeface="微软雅黑" pitchFamily="34" charset="-122"/>
              <a:ea typeface="幼圆"/>
              <a:cs typeface="+mn-cs"/>
            </a:endParaRPr>
          </a:p>
        </p:txBody>
      </p:sp>
      <p:graphicFrame>
        <p:nvGraphicFramePr>
          <p:cNvPr id="23" name="Diagram 22">
            <a:extLst>
              <a:ext uri="{FF2B5EF4-FFF2-40B4-BE49-F238E27FC236}">
                <a16:creationId xmlns:a16="http://schemas.microsoft.com/office/drawing/2014/main" id="{26BDAD77-720A-A39C-6C15-9B95FBED2C19}"/>
              </a:ext>
            </a:extLst>
          </p:cNvPr>
          <p:cNvGraphicFramePr/>
          <p:nvPr>
            <p:extLst>
              <p:ext uri="{D42A27DB-BD31-4B8C-83A1-F6EECF244321}">
                <p14:modId xmlns:p14="http://schemas.microsoft.com/office/powerpoint/2010/main" val="2078193590"/>
              </p:ext>
            </p:extLst>
          </p:nvPr>
        </p:nvGraphicFramePr>
        <p:xfrm>
          <a:off x="1415661" y="1555884"/>
          <a:ext cx="9874380" cy="51529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10254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US"/>
          </a:p>
        </p:txBody>
      </p:sp>
      <p:sp>
        <p:nvSpPr>
          <p:cNvPr id="3" name="Content Placeholder 2"/>
          <p:cNvSpPr>
            <a:spLocks noGrp="1"/>
          </p:cNvSpPr>
          <p:nvPr>
            <p:ph idx="1"/>
          </p:nvPr>
        </p:nvSpPr>
        <p:spPr/>
        <p:txBody>
          <a:bodyPr/>
          <a:lstStyle/>
          <a:p>
            <a:endParaRPr lang="es-US"/>
          </a:p>
        </p:txBody>
      </p:sp>
      <p:pic>
        <p:nvPicPr>
          <p:cNvPr id="4" name="Picture 3" descr="A picture containing chart&#10;&#10;Description automatically generated">
            <a:extLst>
              <a:ext uri="{FF2B5EF4-FFF2-40B4-BE49-F238E27FC236}">
                <a16:creationId xmlns:a16="http://schemas.microsoft.com/office/drawing/2014/main" id="{F061DFCD-B75B-9B5A-57F5-54E55CA82FDD}"/>
              </a:ext>
            </a:extLst>
          </p:cNvPr>
          <p:cNvPicPr>
            <a:picLocks noChangeAspect="1"/>
          </p:cNvPicPr>
          <p:nvPr/>
        </p:nvPicPr>
        <p:blipFill>
          <a:blip r:embed="rId3"/>
          <a:stretch>
            <a:fillRect/>
          </a:stretch>
        </p:blipFill>
        <p:spPr>
          <a:xfrm>
            <a:off x="-171832" y="-235225"/>
            <a:ext cx="13051246" cy="7341326"/>
          </a:xfrm>
          <a:prstGeom prst="rect">
            <a:avLst/>
          </a:prstGeom>
        </p:spPr>
      </p:pic>
      <p:sp>
        <p:nvSpPr>
          <p:cNvPr id="5" name="矩形 18">
            <a:extLst>
              <a:ext uri="{FF2B5EF4-FFF2-40B4-BE49-F238E27FC236}">
                <a16:creationId xmlns:a16="http://schemas.microsoft.com/office/drawing/2014/main" id="{8B810FAB-67DA-4137-9A39-460105290DE9}"/>
              </a:ext>
            </a:extLst>
          </p:cNvPr>
          <p:cNvSpPr/>
          <p:nvPr/>
        </p:nvSpPr>
        <p:spPr>
          <a:xfrm>
            <a:off x="1031132" y="180903"/>
            <a:ext cx="9134272" cy="973340"/>
          </a:xfrm>
          <a:prstGeom prst="rect">
            <a:avLst/>
          </a:prstGeom>
          <a:solidFill>
            <a:srgbClr val="B8F6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noProof="0" dirty="0">
                <a:ln>
                  <a:noFill/>
                </a:ln>
                <a:solidFill>
                  <a:prstClr val="white"/>
                </a:solidFill>
                <a:effectLst/>
                <a:uLnTx/>
                <a:uFillTx/>
                <a:latin typeface="微软雅黑" pitchFamily="34" charset="-122"/>
                <a:ea typeface="幼圆"/>
              </a:rPr>
              <a:t>    </a:t>
            </a:r>
            <a:r>
              <a:rPr lang="en-US" altLang="zh-CN" sz="3200" dirty="0">
                <a:solidFill>
                  <a:schemeClr val="tx1"/>
                </a:solidFill>
                <a:latin typeface="微软雅黑" pitchFamily="34" charset="-122"/>
                <a:ea typeface="幼圆"/>
              </a:rPr>
              <a:t>ESTIPULACIONES Y TAREAS – Caso RLV</a:t>
            </a:r>
            <a:endParaRPr kumimoji="0" lang="zh-CN" altLang="en-US" sz="3200" b="0" i="0" u="none" strike="noStrike" kern="1200" cap="none" spc="0" normalizeH="0" baseline="0" noProof="0" dirty="0">
              <a:ln>
                <a:noFill/>
              </a:ln>
              <a:solidFill>
                <a:schemeClr val="tx1"/>
              </a:solidFill>
              <a:effectLst/>
              <a:uLnTx/>
              <a:uFillTx/>
              <a:latin typeface="微软雅黑" pitchFamily="34" charset="-122"/>
              <a:ea typeface="幼圆"/>
            </a:endParaRPr>
          </a:p>
        </p:txBody>
      </p:sp>
      <p:sp>
        <p:nvSpPr>
          <p:cNvPr id="6" name="TextBox 5">
            <a:extLst>
              <a:ext uri="{FF2B5EF4-FFF2-40B4-BE49-F238E27FC236}">
                <a16:creationId xmlns:a16="http://schemas.microsoft.com/office/drawing/2014/main" id="{6BF21FAF-109F-46B7-8E3C-2F60F60AE43E}"/>
              </a:ext>
            </a:extLst>
          </p:cNvPr>
          <p:cNvSpPr txBox="1"/>
          <p:nvPr/>
        </p:nvSpPr>
        <p:spPr>
          <a:xfrm>
            <a:off x="399887" y="1616648"/>
            <a:ext cx="3887298" cy="1077218"/>
          </a:xfrm>
          <a:prstGeom prst="rect">
            <a:avLst/>
          </a:prstGeom>
          <a:noFill/>
        </p:spPr>
        <p:txBody>
          <a:bodyPr wrap="square">
            <a:spAutoFit/>
          </a:bodyPr>
          <a:lstStyle/>
          <a:p>
            <a:r>
              <a:rPr lang="es-ES" sz="1600" b="1" dirty="0">
                <a:latin typeface="Microsoft YaHei" panose="020B0503020204020204" pitchFamily="34" charset="-122"/>
                <a:ea typeface="Microsoft YaHei" panose="020B0503020204020204" pitchFamily="34" charset="-122"/>
              </a:rPr>
              <a:t>1.</a:t>
            </a:r>
            <a:r>
              <a:rPr lang="es-ES" sz="1600" dirty="0">
                <a:latin typeface="Microsoft YaHei" panose="020B0503020204020204" pitchFamily="34" charset="-122"/>
                <a:ea typeface="Microsoft YaHei" panose="020B0503020204020204" pitchFamily="34" charset="-122"/>
              </a:rPr>
              <a:t> El Programa tendrá disponible las ubicaciones apropiadas para los estudiantes basadas en sus  necesidades educativas individuales.</a:t>
            </a:r>
          </a:p>
        </p:txBody>
      </p:sp>
      <p:sp>
        <p:nvSpPr>
          <p:cNvPr id="7" name="TextBox 6">
            <a:extLst>
              <a:ext uri="{FF2B5EF4-FFF2-40B4-BE49-F238E27FC236}">
                <a16:creationId xmlns:a16="http://schemas.microsoft.com/office/drawing/2014/main" id="{50680072-A6CB-4983-9A87-A5F9D9C321A8}"/>
              </a:ext>
            </a:extLst>
          </p:cNvPr>
          <p:cNvSpPr txBox="1"/>
          <p:nvPr/>
        </p:nvSpPr>
        <p:spPr>
          <a:xfrm>
            <a:off x="399887" y="4176052"/>
            <a:ext cx="3782367" cy="1323439"/>
          </a:xfrm>
          <a:prstGeom prst="rect">
            <a:avLst/>
          </a:prstGeom>
          <a:noFill/>
        </p:spPr>
        <p:txBody>
          <a:bodyPr wrap="square">
            <a:spAutoFit/>
          </a:bodyPr>
          <a:lstStyle/>
          <a:p>
            <a:r>
              <a:rPr lang="es-ES" sz="1600" b="1" dirty="0">
                <a:latin typeface="Microsoft YaHei" panose="020B0503020204020204" pitchFamily="34" charset="-122"/>
                <a:ea typeface="Microsoft YaHei" panose="020B0503020204020204" pitchFamily="34" charset="-122"/>
              </a:rPr>
              <a:t>3.</a:t>
            </a:r>
            <a:r>
              <a:rPr lang="es-ES" sz="1600" dirty="0">
                <a:latin typeface="Microsoft YaHei" panose="020B0503020204020204" pitchFamily="34" charset="-122"/>
                <a:ea typeface="Microsoft YaHei" panose="020B0503020204020204" pitchFamily="34" charset="-122"/>
              </a:rPr>
              <a:t> Durante la primera etapa de la monitoria el Departamento deberá evaluar las ubicaciones que tiene disponibles y proveer alternativas para remediar deficiencias.</a:t>
            </a:r>
            <a:endParaRPr lang="es-PR" sz="1600" dirty="0">
              <a:latin typeface="Microsoft YaHei" panose="020B0503020204020204" pitchFamily="34" charset="-122"/>
              <a:ea typeface="Microsoft YaHei" panose="020B0503020204020204" pitchFamily="34" charset="-122"/>
            </a:endParaRPr>
          </a:p>
        </p:txBody>
      </p:sp>
      <p:sp>
        <p:nvSpPr>
          <p:cNvPr id="8" name="TextBox 7">
            <a:extLst>
              <a:ext uri="{FF2B5EF4-FFF2-40B4-BE49-F238E27FC236}">
                <a16:creationId xmlns:a16="http://schemas.microsoft.com/office/drawing/2014/main" id="{1C54543E-4F79-42FB-A482-ABC241DD00BE}"/>
              </a:ext>
            </a:extLst>
          </p:cNvPr>
          <p:cNvSpPr txBox="1"/>
          <p:nvPr/>
        </p:nvSpPr>
        <p:spPr>
          <a:xfrm>
            <a:off x="8169642" y="1487827"/>
            <a:ext cx="3852441" cy="1754326"/>
          </a:xfrm>
          <a:prstGeom prst="rect">
            <a:avLst/>
          </a:prstGeom>
          <a:noFill/>
        </p:spPr>
        <p:txBody>
          <a:bodyPr wrap="square">
            <a:spAutoFit/>
          </a:bodyPr>
          <a:lstStyle/>
          <a:p>
            <a:r>
              <a:rPr lang="es-ES" b="1" i="0" u="none" strike="noStrike" baseline="0" dirty="0">
                <a:solidFill>
                  <a:srgbClr val="000000"/>
                </a:solidFill>
                <a:latin typeface="Microsoft YaHei" panose="020B0503020204020204" pitchFamily="34" charset="-122"/>
                <a:ea typeface="Microsoft YaHei" panose="020B0503020204020204" pitchFamily="34" charset="-122"/>
              </a:rPr>
              <a:t>2.</a:t>
            </a:r>
            <a:r>
              <a:rPr lang="es-ES" b="0" i="0" u="none" strike="noStrike" baseline="0" dirty="0">
                <a:solidFill>
                  <a:srgbClr val="000000"/>
                </a:solidFill>
                <a:latin typeface="Microsoft YaHei" panose="020B0503020204020204" pitchFamily="34" charset="-122"/>
                <a:ea typeface="Microsoft YaHei" panose="020B0503020204020204" pitchFamily="34" charset="-122"/>
              </a:rPr>
              <a:t> En aquellos casos que sea necesario para determinar la ubicación apropiada, se requiere la </a:t>
            </a:r>
            <a:r>
              <a:rPr lang="es-ES" sz="1600" b="0" i="0" u="none" strike="noStrike" baseline="0" dirty="0">
                <a:solidFill>
                  <a:srgbClr val="000000"/>
                </a:solidFill>
                <a:latin typeface="Microsoft YaHei" panose="020B0503020204020204" pitchFamily="34" charset="-122"/>
                <a:ea typeface="Microsoft YaHei" panose="020B0503020204020204" pitchFamily="34" charset="-122"/>
              </a:rPr>
              <a:t>participación</a:t>
            </a:r>
            <a:r>
              <a:rPr lang="es-ES" b="0" i="0" u="none" strike="noStrike" baseline="0" dirty="0">
                <a:solidFill>
                  <a:srgbClr val="000000"/>
                </a:solidFill>
                <a:latin typeface="Microsoft YaHei" panose="020B0503020204020204" pitchFamily="34" charset="-122"/>
                <a:ea typeface="Microsoft YaHei" panose="020B0503020204020204" pitchFamily="34" charset="-122"/>
              </a:rPr>
              <a:t> de otras agencias, conforme a los acuerdos </a:t>
            </a:r>
            <a:r>
              <a:rPr lang="es-ES" b="0" i="0" u="none" strike="noStrike" baseline="0" dirty="0" err="1">
                <a:solidFill>
                  <a:srgbClr val="000000"/>
                </a:solidFill>
                <a:latin typeface="Microsoft YaHei" panose="020B0503020204020204" pitchFamily="34" charset="-122"/>
                <a:ea typeface="Microsoft YaHei" panose="020B0503020204020204" pitchFamily="34" charset="-122"/>
              </a:rPr>
              <a:t>interagenciales</a:t>
            </a:r>
            <a:r>
              <a:rPr lang="es-ES" b="0" i="0" u="none" strike="noStrike" baseline="0" dirty="0">
                <a:solidFill>
                  <a:srgbClr val="000000"/>
                </a:solidFill>
                <a:latin typeface="Microsoft YaHei" panose="020B0503020204020204" pitchFamily="34" charset="-122"/>
                <a:ea typeface="Microsoft YaHei" panose="020B0503020204020204" pitchFamily="34" charset="-122"/>
              </a:rPr>
              <a:t>.</a:t>
            </a:r>
          </a:p>
        </p:txBody>
      </p:sp>
      <p:sp>
        <p:nvSpPr>
          <p:cNvPr id="9" name="TextBox 8">
            <a:extLst>
              <a:ext uri="{FF2B5EF4-FFF2-40B4-BE49-F238E27FC236}">
                <a16:creationId xmlns:a16="http://schemas.microsoft.com/office/drawing/2014/main" id="{343AE904-ED92-4F8E-8965-37DB9267B47A}"/>
              </a:ext>
            </a:extLst>
          </p:cNvPr>
          <p:cNvSpPr txBox="1"/>
          <p:nvPr/>
        </p:nvSpPr>
        <p:spPr>
          <a:xfrm>
            <a:off x="8094688" y="3886460"/>
            <a:ext cx="4212205" cy="1477328"/>
          </a:xfrm>
          <a:prstGeom prst="rect">
            <a:avLst/>
          </a:prstGeom>
          <a:noFill/>
        </p:spPr>
        <p:txBody>
          <a:bodyPr wrap="square">
            <a:spAutoFit/>
          </a:bodyPr>
          <a:lstStyle/>
          <a:p>
            <a:r>
              <a:rPr lang="es-ES" b="1" i="0" u="none" strike="noStrike" baseline="0" dirty="0">
                <a:solidFill>
                  <a:srgbClr val="000000"/>
                </a:solidFill>
                <a:latin typeface="Microsoft YaHei" panose="020B0503020204020204" pitchFamily="34" charset="-122"/>
                <a:ea typeface="Microsoft YaHei" panose="020B0503020204020204" pitchFamily="34" charset="-122"/>
              </a:rPr>
              <a:t>4.</a:t>
            </a:r>
            <a:r>
              <a:rPr lang="es-ES" b="0" i="0" u="none" strike="noStrike" baseline="0" dirty="0">
                <a:solidFill>
                  <a:srgbClr val="000000"/>
                </a:solidFill>
                <a:latin typeface="Microsoft YaHei" panose="020B0503020204020204" pitchFamily="34" charset="-122"/>
                <a:ea typeface="Microsoft YaHei" panose="020B0503020204020204" pitchFamily="34" charset="-122"/>
              </a:rPr>
              <a:t> De concluir que los ofrecimientos de ubicaciones no </a:t>
            </a:r>
            <a:r>
              <a:rPr lang="es-ES" dirty="0">
                <a:solidFill>
                  <a:srgbClr val="000000"/>
                </a:solidFill>
                <a:latin typeface="Microsoft YaHei" panose="020B0503020204020204" pitchFamily="34" charset="-122"/>
                <a:ea typeface="Microsoft YaHei" panose="020B0503020204020204" pitchFamily="34" charset="-122"/>
              </a:rPr>
              <a:t>son</a:t>
            </a:r>
            <a:r>
              <a:rPr lang="es-ES" b="0" i="0" u="none" strike="noStrike" baseline="0" dirty="0">
                <a:solidFill>
                  <a:srgbClr val="000000"/>
                </a:solidFill>
                <a:latin typeface="Microsoft YaHei" panose="020B0503020204020204" pitchFamily="34" charset="-122"/>
                <a:ea typeface="Microsoft YaHei" panose="020B0503020204020204" pitchFamily="34" charset="-122"/>
              </a:rPr>
              <a:t> suficientes, el DE presentará </a:t>
            </a:r>
            <a:r>
              <a:rPr lang="es-ES" sz="1600" b="0" i="0" u="none" strike="noStrike" baseline="0" dirty="0">
                <a:solidFill>
                  <a:srgbClr val="000000"/>
                </a:solidFill>
                <a:latin typeface="Microsoft YaHei" panose="020B0503020204020204" pitchFamily="34" charset="-122"/>
                <a:ea typeface="Microsoft YaHei" panose="020B0503020204020204" pitchFamily="34" charset="-122"/>
              </a:rPr>
              <a:t>de</a:t>
            </a:r>
            <a:r>
              <a:rPr lang="es-ES" b="0" i="0" u="none" strike="noStrike" baseline="0" dirty="0">
                <a:solidFill>
                  <a:srgbClr val="000000"/>
                </a:solidFill>
                <a:latin typeface="Microsoft YaHei" panose="020B0503020204020204" pitchFamily="34" charset="-122"/>
                <a:ea typeface="Microsoft YaHei" panose="020B0503020204020204" pitchFamily="34" charset="-122"/>
              </a:rPr>
              <a:t> inmediato un </a:t>
            </a:r>
            <a:r>
              <a:rPr lang="es-ES" b="1" i="0" u="none" strike="noStrike" baseline="0" dirty="0">
                <a:solidFill>
                  <a:srgbClr val="000000"/>
                </a:solidFill>
                <a:latin typeface="Microsoft YaHei" panose="020B0503020204020204" pitchFamily="34" charset="-122"/>
                <a:ea typeface="Microsoft YaHei" panose="020B0503020204020204" pitchFamily="34" charset="-122"/>
              </a:rPr>
              <a:t>plan para corregir las deficiencias </a:t>
            </a:r>
            <a:r>
              <a:rPr lang="es-ES" b="0" i="0" u="none" strike="noStrike" baseline="0" dirty="0">
                <a:solidFill>
                  <a:srgbClr val="000000"/>
                </a:solidFill>
                <a:latin typeface="Microsoft YaHei" panose="020B0503020204020204" pitchFamily="34" charset="-122"/>
                <a:ea typeface="Microsoft YaHei" panose="020B0503020204020204" pitchFamily="34" charset="-122"/>
              </a:rPr>
              <a:t>con términos de tiempo definidos. </a:t>
            </a:r>
          </a:p>
        </p:txBody>
      </p:sp>
      <p:sp>
        <p:nvSpPr>
          <p:cNvPr id="15" name="椭圆 71"/>
          <p:cNvSpPr/>
          <p:nvPr/>
        </p:nvSpPr>
        <p:spPr>
          <a:xfrm>
            <a:off x="5801291" y="3520567"/>
            <a:ext cx="855033" cy="929369"/>
          </a:xfrm>
          <a:prstGeom prst="ellipse">
            <a:avLst/>
          </a:prstGeom>
          <a:solidFill>
            <a:schemeClr val="bg1"/>
          </a:solidFill>
        </p:spPr>
        <p:style>
          <a:lnRef idx="0">
            <a:schemeClr val="lt1">
              <a:hueOff val="0"/>
              <a:satOff val="0"/>
              <a:lumOff val="0"/>
              <a:alphaOff val="0"/>
            </a:schemeClr>
          </a:lnRef>
          <a:fillRef idx="3">
            <a:schemeClr val="accent4">
              <a:hueOff val="-509452"/>
              <a:satOff val="-3415"/>
              <a:lumOff val="-3530"/>
              <a:alphaOff val="0"/>
            </a:schemeClr>
          </a:fillRef>
          <a:effectRef idx="2">
            <a:schemeClr val="accent4">
              <a:hueOff val="-509452"/>
              <a:satOff val="-3415"/>
              <a:lumOff val="-353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幼圆"/>
              <a:cs typeface="+mn-cs"/>
            </a:endParaRPr>
          </a:p>
        </p:txBody>
      </p:sp>
      <p:sp>
        <p:nvSpPr>
          <p:cNvPr id="17" name="任意多边形 42"/>
          <p:cNvSpPr>
            <a:spLocks noChangeArrowheads="1"/>
          </p:cNvSpPr>
          <p:nvPr/>
        </p:nvSpPr>
        <p:spPr bwMode="auto">
          <a:xfrm rot="18900000">
            <a:off x="4960180" y="2208922"/>
            <a:ext cx="798595" cy="1786076"/>
          </a:xfrm>
          <a:custGeom>
            <a:avLst/>
            <a:gdLst>
              <a:gd name="connsiteX0" fmla="*/ 561073 w 657338"/>
              <a:gd name="connsiteY0" fmla="*/ 96265 h 1792844"/>
              <a:gd name="connsiteX1" fmla="*/ 657338 w 657338"/>
              <a:gd name="connsiteY1" fmla="*/ 328669 h 1792844"/>
              <a:gd name="connsiteX2" fmla="*/ 657337 w 657338"/>
              <a:gd name="connsiteY2" fmla="*/ 1614319 h 1792844"/>
              <a:gd name="connsiteX3" fmla="*/ 657338 w 657338"/>
              <a:gd name="connsiteY3" fmla="*/ 1614327 h 1792844"/>
              <a:gd name="connsiteX4" fmla="*/ 657338 w 657338"/>
              <a:gd name="connsiteY4" fmla="*/ 1792843 h 1792844"/>
              <a:gd name="connsiteX5" fmla="*/ 0 w 657338"/>
              <a:gd name="connsiteY5" fmla="*/ 1792844 h 1792844"/>
              <a:gd name="connsiteX6" fmla="*/ 0 w 657338"/>
              <a:gd name="connsiteY6" fmla="*/ 1617116 h 1792844"/>
              <a:gd name="connsiteX7" fmla="*/ 0 w 657338"/>
              <a:gd name="connsiteY7" fmla="*/ 328669 h 1792844"/>
              <a:gd name="connsiteX8" fmla="*/ 96265 w 657338"/>
              <a:gd name="connsiteY8" fmla="*/ 96265 h 1792844"/>
              <a:gd name="connsiteX9" fmla="*/ 328669 w 657338"/>
              <a:gd name="connsiteY9" fmla="*/ 0 h 1792844"/>
              <a:gd name="connsiteX10" fmla="*/ 561073 w 657338"/>
              <a:gd name="connsiteY10" fmla="*/ 96265 h 179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338" h="1792844">
                <a:moveTo>
                  <a:pt x="561073" y="96265"/>
                </a:moveTo>
                <a:cubicBezTo>
                  <a:pt x="620550" y="155742"/>
                  <a:pt x="657338" y="237910"/>
                  <a:pt x="657338" y="328669"/>
                </a:cubicBezTo>
                <a:lnTo>
                  <a:pt x="657337" y="1614319"/>
                </a:lnTo>
                <a:lnTo>
                  <a:pt x="657338" y="1614327"/>
                </a:lnTo>
                <a:lnTo>
                  <a:pt x="657338" y="1792843"/>
                </a:lnTo>
                <a:lnTo>
                  <a:pt x="0" y="1792844"/>
                </a:lnTo>
                <a:lnTo>
                  <a:pt x="0" y="1617116"/>
                </a:lnTo>
                <a:lnTo>
                  <a:pt x="0" y="328669"/>
                </a:lnTo>
                <a:cubicBezTo>
                  <a:pt x="0" y="237909"/>
                  <a:pt x="36788" y="155742"/>
                  <a:pt x="96265" y="96265"/>
                </a:cubicBezTo>
                <a:cubicBezTo>
                  <a:pt x="155742" y="36787"/>
                  <a:pt x="237910" y="0"/>
                  <a:pt x="328669" y="0"/>
                </a:cubicBezTo>
                <a:cubicBezTo>
                  <a:pt x="419428" y="0"/>
                  <a:pt x="501596" y="36788"/>
                  <a:pt x="561073" y="96265"/>
                </a:cubicBezTo>
                <a:close/>
              </a:path>
            </a:pathLst>
          </a:custGeom>
          <a:solidFill>
            <a:srgbClr val="FCAAEA"/>
          </a:solidFill>
          <a:ln w="3175" cmpd="sng">
            <a:noFill/>
            <a:round/>
            <a:headEnd/>
            <a:tailEnd/>
          </a:ln>
        </p:spPr>
        <p:txBody>
          <a:bodyPr vert="eaVert"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err="1">
                <a:ln>
                  <a:noFill/>
                </a:ln>
                <a:effectLst/>
                <a:uLnTx/>
                <a:uFillTx/>
                <a:latin typeface="微软雅黑" pitchFamily="34" charset="-122"/>
                <a:ea typeface="微软雅黑" pitchFamily="34" charset="-122"/>
                <a:cs typeface="+mn-cs"/>
              </a:rPr>
              <a:t>Tarea</a:t>
            </a:r>
            <a:r>
              <a:rPr kumimoji="0" lang="en-US" altLang="zh-CN" sz="2400" b="1" i="0" u="none" strike="noStrike" kern="0" cap="none" spc="0" normalizeH="0" baseline="0" noProof="0" dirty="0">
                <a:ln>
                  <a:noFill/>
                </a:ln>
                <a:effectLst/>
                <a:uLnTx/>
                <a:uFillTx/>
                <a:latin typeface="微软雅黑" pitchFamily="34" charset="-122"/>
                <a:ea typeface="微软雅黑" pitchFamily="34" charset="-122"/>
                <a:cs typeface="+mn-cs"/>
              </a:rPr>
              <a:t> 36</a:t>
            </a:r>
            <a:endParaRPr kumimoji="0" lang="zh-CN" altLang="en-US" sz="2400" b="1" i="0" u="none" strike="noStrike" kern="0" cap="none" spc="0" normalizeH="0" baseline="0" noProof="0" dirty="0">
              <a:ln>
                <a:noFill/>
              </a:ln>
              <a:effectLst/>
              <a:uLnTx/>
              <a:uFillTx/>
              <a:latin typeface="微软雅黑" pitchFamily="34" charset="-122"/>
              <a:ea typeface="微软雅黑" pitchFamily="34" charset="-122"/>
              <a:cs typeface="+mn-cs"/>
            </a:endParaRPr>
          </a:p>
        </p:txBody>
      </p:sp>
      <p:sp>
        <p:nvSpPr>
          <p:cNvPr id="18" name="任意多边形 32"/>
          <p:cNvSpPr>
            <a:spLocks noChangeArrowheads="1"/>
          </p:cNvSpPr>
          <p:nvPr/>
        </p:nvSpPr>
        <p:spPr bwMode="auto">
          <a:xfrm rot="2700000">
            <a:off x="6786048" y="2044278"/>
            <a:ext cx="688978" cy="1932061"/>
          </a:xfrm>
          <a:custGeom>
            <a:avLst/>
            <a:gdLst>
              <a:gd name="connsiteX0" fmla="*/ 561073 w 657338"/>
              <a:gd name="connsiteY0" fmla="*/ 96265 h 1792844"/>
              <a:gd name="connsiteX1" fmla="*/ 657338 w 657338"/>
              <a:gd name="connsiteY1" fmla="*/ 328669 h 1792844"/>
              <a:gd name="connsiteX2" fmla="*/ 657337 w 657338"/>
              <a:gd name="connsiteY2" fmla="*/ 1614319 h 1792844"/>
              <a:gd name="connsiteX3" fmla="*/ 657338 w 657338"/>
              <a:gd name="connsiteY3" fmla="*/ 1614327 h 1792844"/>
              <a:gd name="connsiteX4" fmla="*/ 657338 w 657338"/>
              <a:gd name="connsiteY4" fmla="*/ 1792843 h 1792844"/>
              <a:gd name="connsiteX5" fmla="*/ 0 w 657338"/>
              <a:gd name="connsiteY5" fmla="*/ 1792844 h 1792844"/>
              <a:gd name="connsiteX6" fmla="*/ 0 w 657338"/>
              <a:gd name="connsiteY6" fmla="*/ 1617116 h 1792844"/>
              <a:gd name="connsiteX7" fmla="*/ 0 w 657338"/>
              <a:gd name="connsiteY7" fmla="*/ 328669 h 1792844"/>
              <a:gd name="connsiteX8" fmla="*/ 96265 w 657338"/>
              <a:gd name="connsiteY8" fmla="*/ 96265 h 1792844"/>
              <a:gd name="connsiteX9" fmla="*/ 328669 w 657338"/>
              <a:gd name="connsiteY9" fmla="*/ 0 h 1792844"/>
              <a:gd name="connsiteX10" fmla="*/ 561073 w 657338"/>
              <a:gd name="connsiteY10" fmla="*/ 96265 h 179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338" h="1792844">
                <a:moveTo>
                  <a:pt x="561073" y="96265"/>
                </a:moveTo>
                <a:cubicBezTo>
                  <a:pt x="620550" y="155742"/>
                  <a:pt x="657338" y="237910"/>
                  <a:pt x="657338" y="328669"/>
                </a:cubicBezTo>
                <a:lnTo>
                  <a:pt x="657337" y="1614319"/>
                </a:lnTo>
                <a:lnTo>
                  <a:pt x="657338" y="1614327"/>
                </a:lnTo>
                <a:lnTo>
                  <a:pt x="657338" y="1792843"/>
                </a:lnTo>
                <a:lnTo>
                  <a:pt x="0" y="1792844"/>
                </a:lnTo>
                <a:lnTo>
                  <a:pt x="0" y="1617116"/>
                </a:lnTo>
                <a:lnTo>
                  <a:pt x="0" y="328669"/>
                </a:lnTo>
                <a:cubicBezTo>
                  <a:pt x="0" y="237909"/>
                  <a:pt x="36788" y="155742"/>
                  <a:pt x="96265" y="96265"/>
                </a:cubicBezTo>
                <a:cubicBezTo>
                  <a:pt x="155742" y="36787"/>
                  <a:pt x="237910" y="0"/>
                  <a:pt x="328669" y="0"/>
                </a:cubicBezTo>
                <a:cubicBezTo>
                  <a:pt x="419428" y="0"/>
                  <a:pt x="501596" y="36788"/>
                  <a:pt x="561073" y="96265"/>
                </a:cubicBezTo>
                <a:close/>
              </a:path>
            </a:pathLst>
          </a:custGeom>
          <a:solidFill>
            <a:srgbClr val="B9FDB9"/>
          </a:solidFill>
          <a:ln w="3175" cmpd="sng">
            <a:noFill/>
            <a:round/>
            <a:headEnd/>
            <a:tailEnd/>
          </a:ln>
        </p:spPr>
        <p:txBody>
          <a:bodyPr vert="vert270"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a:t>
            </a:r>
            <a:r>
              <a:rPr kumimoji="0" lang="en-US" altLang="zh-CN" sz="2400" b="1" i="0" u="none" strike="noStrike" kern="0" cap="none" spc="0" normalizeH="0" baseline="0" noProof="0" dirty="0" err="1">
                <a:ln>
                  <a:noFill/>
                </a:ln>
                <a:effectLst/>
                <a:uLnTx/>
                <a:uFillTx/>
                <a:latin typeface="微软雅黑" pitchFamily="34" charset="-122"/>
                <a:ea typeface="微软雅黑" pitchFamily="34" charset="-122"/>
                <a:cs typeface="+mn-cs"/>
              </a:rPr>
              <a:t>Tarea</a:t>
            </a:r>
            <a:r>
              <a:rPr kumimoji="0" lang="en-US" altLang="zh-CN" sz="2400" b="1" i="0" u="none" strike="noStrike" kern="0" cap="none" spc="0" normalizeH="0" baseline="0" noProof="0" dirty="0">
                <a:ln>
                  <a:noFill/>
                </a:ln>
                <a:effectLst/>
                <a:uLnTx/>
                <a:uFillTx/>
                <a:latin typeface="微软雅黑" pitchFamily="34" charset="-122"/>
                <a:ea typeface="微软雅黑" pitchFamily="34" charset="-122"/>
                <a:cs typeface="+mn-cs"/>
              </a:rPr>
              <a:t> 37</a:t>
            </a:r>
            <a:endParaRPr kumimoji="0" lang="zh-CN" altLang="en-US" sz="2400" b="1" i="0" u="none" strike="noStrike" kern="0" cap="none" spc="0" normalizeH="0" baseline="0" noProof="0" dirty="0">
              <a:ln>
                <a:noFill/>
              </a:ln>
              <a:effectLst/>
              <a:uLnTx/>
              <a:uFillTx/>
              <a:latin typeface="微软雅黑" pitchFamily="34" charset="-122"/>
              <a:ea typeface="微软雅黑" pitchFamily="34" charset="-122"/>
              <a:cs typeface="+mn-cs"/>
            </a:endParaRPr>
          </a:p>
        </p:txBody>
      </p:sp>
      <p:sp>
        <p:nvSpPr>
          <p:cNvPr id="19" name="任意多边形 68"/>
          <p:cNvSpPr/>
          <p:nvPr/>
        </p:nvSpPr>
        <p:spPr>
          <a:xfrm rot="2768180">
            <a:off x="4952708" y="3981083"/>
            <a:ext cx="733257" cy="1748898"/>
          </a:xfrm>
          <a:custGeom>
            <a:avLst/>
            <a:gdLst>
              <a:gd name="connsiteX0" fmla="*/ 0 w 686310"/>
              <a:gd name="connsiteY0" fmla="*/ 13037 h 1799075"/>
              <a:gd name="connsiteX1" fmla="*/ 657209 w 686310"/>
              <a:gd name="connsiteY1" fmla="*/ 0 h 1799075"/>
              <a:gd name="connsiteX2" fmla="*/ 660693 w 686310"/>
              <a:gd name="connsiteY2" fmla="*/ 175694 h 1799075"/>
              <a:gd name="connsiteX3" fmla="*/ 686245 w 686310"/>
              <a:gd name="connsiteY3" fmla="*/ 1463887 h 1799075"/>
              <a:gd name="connsiteX4" fmla="*/ 594608 w 686310"/>
              <a:gd name="connsiteY4" fmla="*/ 1698155 h 1799075"/>
              <a:gd name="connsiteX5" fmla="*/ 364159 w 686310"/>
              <a:gd name="connsiteY5" fmla="*/ 1799009 h 1799075"/>
              <a:gd name="connsiteX6" fmla="*/ 129892 w 686310"/>
              <a:gd name="connsiteY6" fmla="*/ 1707372 h 1799075"/>
              <a:gd name="connsiteX7" fmla="*/ 29037 w 686310"/>
              <a:gd name="connsiteY7" fmla="*/ 1476923 h 1799075"/>
              <a:gd name="connsiteX8" fmla="*/ 3541 w 686310"/>
              <a:gd name="connsiteY8" fmla="*/ 191526 h 1799075"/>
              <a:gd name="connsiteX9" fmla="*/ 3540 w 686310"/>
              <a:gd name="connsiteY9" fmla="*/ 191518 h 179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310" h="1799075">
                <a:moveTo>
                  <a:pt x="0" y="13037"/>
                </a:moveTo>
                <a:lnTo>
                  <a:pt x="657209" y="0"/>
                </a:lnTo>
                <a:lnTo>
                  <a:pt x="660693" y="175694"/>
                </a:lnTo>
                <a:lnTo>
                  <a:pt x="686245" y="1463887"/>
                </a:lnTo>
                <a:cubicBezTo>
                  <a:pt x="688045" y="1554629"/>
                  <a:pt x="652894" y="1637510"/>
                  <a:pt x="594608" y="1698155"/>
                </a:cubicBezTo>
                <a:cubicBezTo>
                  <a:pt x="536322" y="1758800"/>
                  <a:pt x="454900" y="1797210"/>
                  <a:pt x="364159" y="1799009"/>
                </a:cubicBezTo>
                <a:cubicBezTo>
                  <a:pt x="273418" y="1800810"/>
                  <a:pt x="190536" y="1765658"/>
                  <a:pt x="129892" y="1707372"/>
                </a:cubicBezTo>
                <a:cubicBezTo>
                  <a:pt x="69247" y="1649087"/>
                  <a:pt x="30836" y="1567664"/>
                  <a:pt x="29037" y="1476923"/>
                </a:cubicBezTo>
                <a:lnTo>
                  <a:pt x="3541" y="191526"/>
                </a:lnTo>
                <a:lnTo>
                  <a:pt x="3540" y="191518"/>
                </a:lnTo>
                <a:close/>
              </a:path>
            </a:pathLst>
          </a:custGeom>
          <a:solidFill>
            <a:srgbClr val="EAFD8B"/>
          </a:solidFill>
        </p:spPr>
        <p:style>
          <a:lnRef idx="0">
            <a:schemeClr val="lt1">
              <a:hueOff val="0"/>
              <a:satOff val="0"/>
              <a:lumOff val="0"/>
              <a:alphaOff val="0"/>
            </a:schemeClr>
          </a:lnRef>
          <a:fillRef idx="3">
            <a:schemeClr val="accent4">
              <a:hueOff val="-509452"/>
              <a:satOff val="-3415"/>
              <a:lumOff val="-3530"/>
              <a:alphaOff val="0"/>
            </a:schemeClr>
          </a:fillRef>
          <a:effectRef idx="2">
            <a:schemeClr val="accent4">
              <a:hueOff val="-509452"/>
              <a:satOff val="-3415"/>
              <a:lumOff val="-3530"/>
              <a:alphaOff val="0"/>
            </a:schemeClr>
          </a:effectRef>
          <a:fontRef idx="minor">
            <a:schemeClr val="lt1"/>
          </a:fontRef>
        </p:style>
        <p:txBody>
          <a:bodyPr vert="vert270"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a:t>
            </a:r>
            <a:r>
              <a:rPr kumimoji="0" lang="en-US" altLang="zh-CN" sz="2400" b="1" i="0" u="none" strike="noStrike" kern="0" cap="none" spc="0" normalizeH="0" baseline="0" noProof="0" dirty="0" err="1">
                <a:ln>
                  <a:noFill/>
                </a:ln>
                <a:solidFill>
                  <a:schemeClr val="tx1"/>
                </a:solidFill>
                <a:effectLst/>
                <a:uLnTx/>
                <a:uFillTx/>
                <a:latin typeface="微软雅黑" pitchFamily="34" charset="-122"/>
                <a:ea typeface="微软雅黑" pitchFamily="34" charset="-122"/>
                <a:cs typeface="+mn-cs"/>
              </a:rPr>
              <a:t>Tarea</a:t>
            </a:r>
            <a:r>
              <a:rPr kumimoji="0" lang="en-US" altLang="zh-CN" sz="2400" b="1" i="0" u="none" strike="noStrike" kern="0" cap="none" spc="0" normalizeH="0" baseline="0" noProof="0" dirty="0">
                <a:ln>
                  <a:noFill/>
                </a:ln>
                <a:solidFill>
                  <a:schemeClr val="tx1"/>
                </a:solidFill>
                <a:effectLst/>
                <a:uLnTx/>
                <a:uFillTx/>
                <a:latin typeface="微软雅黑" pitchFamily="34" charset="-122"/>
                <a:ea typeface="微软雅黑" pitchFamily="34" charset="-122"/>
                <a:cs typeface="+mn-cs"/>
              </a:rPr>
              <a:t> 38</a:t>
            </a:r>
            <a:endParaRPr kumimoji="0" lang="zh-CN" altLang="en-US" sz="2400" b="1" i="0" u="none" strike="noStrike" kern="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20" name="任意多边形 73"/>
          <p:cNvSpPr/>
          <p:nvPr/>
        </p:nvSpPr>
        <p:spPr>
          <a:xfrm rot="18937616">
            <a:off x="6680880" y="3929142"/>
            <a:ext cx="777993" cy="1778206"/>
          </a:xfrm>
          <a:custGeom>
            <a:avLst/>
            <a:gdLst>
              <a:gd name="connsiteX0" fmla="*/ 657299 w 673339"/>
              <a:gd name="connsiteY0" fmla="*/ 0 h 1796353"/>
              <a:gd name="connsiteX1" fmla="*/ 659221 w 673339"/>
              <a:gd name="connsiteY1" fmla="*/ 175718 h 1796353"/>
              <a:gd name="connsiteX2" fmla="*/ 673319 w 673339"/>
              <a:gd name="connsiteY2" fmla="*/ 1464088 h 1796353"/>
              <a:gd name="connsiteX3" fmla="*/ 579603 w 673339"/>
              <a:gd name="connsiteY3" fmla="*/ 1697531 h 1796353"/>
              <a:gd name="connsiteX4" fmla="*/ 348266 w 673339"/>
              <a:gd name="connsiteY4" fmla="*/ 1796333 h 1796353"/>
              <a:gd name="connsiteX5" fmla="*/ 114823 w 673339"/>
              <a:gd name="connsiteY5" fmla="*/ 1702617 h 1796353"/>
              <a:gd name="connsiteX6" fmla="*/ 16021 w 673339"/>
              <a:gd name="connsiteY6" fmla="*/ 1471280 h 1796353"/>
              <a:gd name="connsiteX7" fmla="*/ 1954 w 673339"/>
              <a:gd name="connsiteY7" fmla="*/ 185707 h 1796353"/>
              <a:gd name="connsiteX8" fmla="*/ 1953 w 673339"/>
              <a:gd name="connsiteY8" fmla="*/ 185699 h 1796353"/>
              <a:gd name="connsiteX9" fmla="*/ 0 w 673339"/>
              <a:gd name="connsiteY9" fmla="*/ 7194 h 179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339" h="1796353">
                <a:moveTo>
                  <a:pt x="657299" y="0"/>
                </a:moveTo>
                <a:lnTo>
                  <a:pt x="659221" y="175718"/>
                </a:lnTo>
                <a:lnTo>
                  <a:pt x="673319" y="1464088"/>
                </a:lnTo>
                <a:cubicBezTo>
                  <a:pt x="674312" y="1554842"/>
                  <a:pt x="638426" y="1637407"/>
                  <a:pt x="579603" y="1697531"/>
                </a:cubicBezTo>
                <a:cubicBezTo>
                  <a:pt x="520780" y="1757657"/>
                  <a:pt x="439020" y="1795341"/>
                  <a:pt x="348266" y="1796333"/>
                </a:cubicBezTo>
                <a:cubicBezTo>
                  <a:pt x="257513" y="1797327"/>
                  <a:pt x="174947" y="1761440"/>
                  <a:pt x="114823" y="1702617"/>
                </a:cubicBezTo>
                <a:cubicBezTo>
                  <a:pt x="54699" y="1643795"/>
                  <a:pt x="17013" y="1562034"/>
                  <a:pt x="16021" y="1471280"/>
                </a:cubicBezTo>
                <a:lnTo>
                  <a:pt x="1954" y="185707"/>
                </a:lnTo>
                <a:lnTo>
                  <a:pt x="1953" y="185699"/>
                </a:lnTo>
                <a:lnTo>
                  <a:pt x="0" y="7194"/>
                </a:lnTo>
                <a:close/>
              </a:path>
            </a:pathLst>
          </a:custGeom>
          <a:solidFill>
            <a:srgbClr val="B8F6FE"/>
          </a:solidFill>
        </p:spPr>
        <p:style>
          <a:lnRef idx="0">
            <a:schemeClr val="lt1">
              <a:hueOff val="0"/>
              <a:satOff val="0"/>
              <a:lumOff val="0"/>
              <a:alphaOff val="0"/>
            </a:schemeClr>
          </a:lnRef>
          <a:fillRef idx="3">
            <a:schemeClr val="accent4">
              <a:hueOff val="-509452"/>
              <a:satOff val="-3415"/>
              <a:lumOff val="-3530"/>
              <a:alphaOff val="0"/>
            </a:schemeClr>
          </a:fillRef>
          <a:effectRef idx="2">
            <a:schemeClr val="accent4">
              <a:hueOff val="-509452"/>
              <a:satOff val="-3415"/>
              <a:lumOff val="-3530"/>
              <a:alphaOff val="0"/>
            </a:schemeClr>
          </a:effectRef>
          <a:fontRef idx="minor">
            <a:schemeClr val="lt1"/>
          </a:fontRef>
        </p:style>
        <p:txBody>
          <a:bodyPr vert="eaVert"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err="1">
                <a:ln>
                  <a:noFill/>
                </a:ln>
                <a:solidFill>
                  <a:schemeClr val="tx1"/>
                </a:solidFill>
                <a:effectLst/>
                <a:uLnTx/>
                <a:uFillTx/>
                <a:latin typeface="微软雅黑" pitchFamily="34" charset="-122"/>
                <a:ea typeface="微软雅黑" pitchFamily="34" charset="-122"/>
                <a:cs typeface="+mn-cs"/>
              </a:rPr>
              <a:t>Tarea</a:t>
            </a:r>
            <a:r>
              <a:rPr kumimoji="0" lang="en-US" altLang="zh-CN" sz="2400" b="1" i="0" u="none" strike="noStrike" kern="0" cap="none" spc="0" normalizeH="0" baseline="0" noProof="0" dirty="0">
                <a:ln>
                  <a:noFill/>
                </a:ln>
                <a:solidFill>
                  <a:schemeClr val="tx1"/>
                </a:solidFill>
                <a:effectLst/>
                <a:uLnTx/>
                <a:uFillTx/>
                <a:latin typeface="微软雅黑" pitchFamily="34" charset="-122"/>
                <a:ea typeface="微软雅黑" pitchFamily="34" charset="-122"/>
                <a:cs typeface="+mn-cs"/>
              </a:rPr>
              <a:t> 39</a:t>
            </a:r>
            <a:endParaRPr kumimoji="0" lang="zh-CN" altLang="en-US" sz="2400" b="1" i="0" u="none" strike="noStrike" kern="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22" name="椭圆 71"/>
          <p:cNvSpPr/>
          <p:nvPr/>
        </p:nvSpPr>
        <p:spPr>
          <a:xfrm>
            <a:off x="5801291" y="3520567"/>
            <a:ext cx="855033" cy="929369"/>
          </a:xfrm>
          <a:prstGeom prst="ellipse">
            <a:avLst/>
          </a:prstGeom>
          <a:solidFill>
            <a:schemeClr val="bg1"/>
          </a:solidFill>
        </p:spPr>
        <p:style>
          <a:lnRef idx="0">
            <a:schemeClr val="lt1">
              <a:hueOff val="0"/>
              <a:satOff val="0"/>
              <a:lumOff val="0"/>
              <a:alphaOff val="0"/>
            </a:schemeClr>
          </a:lnRef>
          <a:fillRef idx="3">
            <a:schemeClr val="accent4">
              <a:hueOff val="-509452"/>
              <a:satOff val="-3415"/>
              <a:lumOff val="-3530"/>
              <a:alphaOff val="0"/>
            </a:schemeClr>
          </a:fillRef>
          <a:effectRef idx="2">
            <a:schemeClr val="accent4">
              <a:hueOff val="-509452"/>
              <a:satOff val="-3415"/>
              <a:lumOff val="-353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幼圆"/>
              <a:cs typeface="+mn-cs"/>
            </a:endParaRPr>
          </a:p>
        </p:txBody>
      </p:sp>
      <p:pic>
        <p:nvPicPr>
          <p:cNvPr id="16" name="Graphic 8" descr="Schoolhouse with solid fill">
            <a:extLst>
              <a:ext uri="{FF2B5EF4-FFF2-40B4-BE49-F238E27FC236}">
                <a16:creationId xmlns:a16="http://schemas.microsoft.com/office/drawing/2014/main" id="{7456130D-4EC9-46DB-A39B-6FF90339FFC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77785" y="3435438"/>
            <a:ext cx="902043" cy="902043"/>
          </a:xfrm>
          <a:prstGeom prst="rect">
            <a:avLst/>
          </a:prstGeom>
        </p:spPr>
      </p:pic>
    </p:spTree>
    <p:extLst>
      <p:ext uri="{BB962C8B-B14F-4D97-AF65-F5344CB8AC3E}">
        <p14:creationId xmlns:p14="http://schemas.microsoft.com/office/powerpoint/2010/main" val="3257722531"/>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37"/>
          <p:cNvSpPr>
            <a:spLocks noChangeArrowheads="1"/>
          </p:cNvSpPr>
          <p:nvPr/>
        </p:nvSpPr>
        <p:spPr bwMode="auto">
          <a:xfrm rot="8100000">
            <a:off x="7232438" y="3317549"/>
            <a:ext cx="539750" cy="1278731"/>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chemeClr val="bg1"/>
            </a:solidFill>
            <a:prstDash val="dash"/>
            <a:round/>
            <a:headEnd/>
            <a:tailEnd/>
          </a:ln>
        </p:spPr>
        <p:txBody>
          <a:bodyPr vert="vert" lIns="91429" tIns="45715" rIns="91429"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11" name="任意多边形 40"/>
          <p:cNvSpPr>
            <a:spLocks noChangeArrowheads="1"/>
          </p:cNvSpPr>
          <p:nvPr/>
        </p:nvSpPr>
        <p:spPr bwMode="auto">
          <a:xfrm rot="13500000">
            <a:off x="5987759" y="3088115"/>
            <a:ext cx="403622" cy="1703388"/>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chemeClr val="bg1"/>
            </a:solidFill>
            <a:prstDash val="dash"/>
            <a:round/>
            <a:headEnd/>
            <a:tailEnd/>
          </a:ln>
        </p:spPr>
        <p:txBody>
          <a:bodyPr vert="vert" lIns="91429" tIns="45715" rIns="91429"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pic>
        <p:nvPicPr>
          <p:cNvPr id="19"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33482">
            <a:off x="102621" y="5112805"/>
            <a:ext cx="2137825" cy="1917989"/>
          </a:xfrm>
          <a:prstGeom prst="rect">
            <a:avLst/>
          </a:prstGeom>
        </p:spPr>
      </p:pic>
      <p:sp>
        <p:nvSpPr>
          <p:cNvPr id="27" name="Rectangle 26"/>
          <p:cNvSpPr/>
          <p:nvPr/>
        </p:nvSpPr>
        <p:spPr>
          <a:xfrm>
            <a:off x="3419872" y="2103115"/>
            <a:ext cx="2664296" cy="1692771"/>
          </a:xfrm>
          <a:prstGeom prst="rect">
            <a:avLst/>
          </a:prstGeom>
        </p:spPr>
        <p:txBody>
          <a:bodyPr wrap="square">
            <a:spAutoFit/>
          </a:bodyPr>
          <a:lstStyle/>
          <a:p>
            <a:pPr algn="ctr"/>
            <a:r>
              <a:rPr lang="es-PR" sz="2800" b="1" dirty="0">
                <a:solidFill>
                  <a:schemeClr val="bg1"/>
                </a:solidFill>
              </a:rPr>
              <a:t>PROCESO  DE UBICACIÓN</a:t>
            </a:r>
          </a:p>
          <a:p>
            <a:pPr algn="ctr"/>
            <a:endParaRPr lang="es-PR" sz="4800" b="1" dirty="0">
              <a:solidFill>
                <a:schemeClr val="bg1"/>
              </a:solidFill>
            </a:endParaRPr>
          </a:p>
        </p:txBody>
      </p:sp>
      <p:pic>
        <p:nvPicPr>
          <p:cNvPr id="29" name="Picture 28" descr="A picture containing icon&#10;&#10;Description automatically generated">
            <a:extLst>
              <a:ext uri="{FF2B5EF4-FFF2-40B4-BE49-F238E27FC236}">
                <a16:creationId xmlns:a16="http://schemas.microsoft.com/office/drawing/2014/main" id="{A9132175-21B2-7444-49FA-25EA11EBA896}"/>
              </a:ext>
            </a:extLst>
          </p:cNvPr>
          <p:cNvPicPr>
            <a:picLocks noChangeAspect="1"/>
          </p:cNvPicPr>
          <p:nvPr/>
        </p:nvPicPr>
        <p:blipFill>
          <a:blip r:embed="rId3"/>
          <a:stretch>
            <a:fillRect/>
          </a:stretch>
        </p:blipFill>
        <p:spPr>
          <a:xfrm>
            <a:off x="0" y="-404949"/>
            <a:ext cx="12911909" cy="7262949"/>
          </a:xfrm>
          <a:prstGeom prst="rect">
            <a:avLst/>
          </a:prstGeom>
        </p:spPr>
      </p:pic>
      <p:grpSp>
        <p:nvGrpSpPr>
          <p:cNvPr id="30" name="Group 29">
            <a:extLst>
              <a:ext uri="{FF2B5EF4-FFF2-40B4-BE49-F238E27FC236}">
                <a16:creationId xmlns:a16="http://schemas.microsoft.com/office/drawing/2014/main" id="{715BF5C2-6B5B-4F18-A942-28DC6B8A4B48}"/>
              </a:ext>
            </a:extLst>
          </p:cNvPr>
          <p:cNvGrpSpPr/>
          <p:nvPr/>
        </p:nvGrpSpPr>
        <p:grpSpPr>
          <a:xfrm>
            <a:off x="4752021" y="849743"/>
            <a:ext cx="4134836" cy="3959936"/>
            <a:chOff x="2931085" y="423358"/>
            <a:chExt cx="3964675" cy="3741955"/>
          </a:xfrm>
          <a:solidFill>
            <a:srgbClr val="B8F6FE"/>
          </a:solidFill>
        </p:grpSpPr>
        <p:sp>
          <p:nvSpPr>
            <p:cNvPr id="31" name="椭圆 1"/>
            <p:cNvSpPr/>
            <p:nvPr/>
          </p:nvSpPr>
          <p:spPr>
            <a:xfrm>
              <a:off x="3242425" y="746405"/>
              <a:ext cx="3315324" cy="306089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2" name="椭圆 16"/>
            <p:cNvSpPr/>
            <p:nvPr/>
          </p:nvSpPr>
          <p:spPr>
            <a:xfrm>
              <a:off x="3242425" y="763888"/>
              <a:ext cx="3315323" cy="3060891"/>
            </a:xfrm>
            <a:prstGeom prst="ellipse">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3" name="椭圆 19"/>
            <p:cNvSpPr/>
            <p:nvPr/>
          </p:nvSpPr>
          <p:spPr>
            <a:xfrm>
              <a:off x="2931085" y="423358"/>
              <a:ext cx="3964675" cy="3741955"/>
            </a:xfrm>
            <a:prstGeom prst="ellipse">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4" name="文本框 2"/>
            <p:cNvSpPr txBox="1"/>
            <p:nvPr/>
          </p:nvSpPr>
          <p:spPr>
            <a:xfrm>
              <a:off x="4557209" y="1160228"/>
              <a:ext cx="671992" cy="959754"/>
            </a:xfrm>
            <a:prstGeom prst="rect">
              <a:avLst/>
            </a:prstGeom>
            <a:solidFill>
              <a:srgbClr val="B8F6FE"/>
            </a:solid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II</a:t>
              </a:r>
              <a:endParaRPr kumimoji="0" lang="zh-CN" altLang="en-US" sz="6000" b="1" i="0"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35" name="文本框 20"/>
            <p:cNvSpPr txBox="1"/>
            <p:nvPr/>
          </p:nvSpPr>
          <p:spPr>
            <a:xfrm>
              <a:off x="3267505" y="2166132"/>
              <a:ext cx="3228037" cy="461665"/>
            </a:xfrm>
            <a:prstGeom prst="rect">
              <a:avLst/>
            </a:prstGeom>
            <a:grp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
        <p:nvSpPr>
          <p:cNvPr id="36" name="Rectangle 35"/>
          <p:cNvSpPr/>
          <p:nvPr/>
        </p:nvSpPr>
        <p:spPr>
          <a:xfrm>
            <a:off x="5554609" y="2855314"/>
            <a:ext cx="2664296" cy="1569660"/>
          </a:xfrm>
          <a:prstGeom prst="rect">
            <a:avLst/>
          </a:prstGeom>
        </p:spPr>
        <p:txBody>
          <a:bodyPr wrap="square">
            <a:spAutoFit/>
          </a:bodyPr>
          <a:lstStyle/>
          <a:p>
            <a:pPr algn="ctr"/>
            <a:r>
              <a:rPr lang="es-PR" sz="3200" b="1" dirty="0">
                <a:solidFill>
                  <a:schemeClr val="tx2">
                    <a:lumMod val="50000"/>
                  </a:schemeClr>
                </a:solidFill>
              </a:rPr>
              <a:t>PROCESO  DE UBICACIÓN</a:t>
            </a:r>
          </a:p>
          <a:p>
            <a:pPr algn="ctr"/>
            <a:endParaRPr lang="es-PR" sz="3200" b="1" dirty="0">
              <a:solidFill>
                <a:schemeClr val="bg1"/>
              </a:solidFill>
            </a:endParaRPr>
          </a:p>
        </p:txBody>
      </p:sp>
      <p:pic>
        <p:nvPicPr>
          <p:cNvPr id="37"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0456" y="4048467"/>
            <a:ext cx="1696921" cy="1522424"/>
          </a:xfrm>
          <a:prstGeom prst="rect">
            <a:avLst/>
          </a:prstGeom>
        </p:spPr>
      </p:pic>
      <p:pic>
        <p:nvPicPr>
          <p:cNvPr id="38"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5032" y="3651180"/>
            <a:ext cx="3067535" cy="1828492"/>
          </a:xfrm>
          <a:prstGeom prst="rect">
            <a:avLst/>
          </a:prstGeom>
        </p:spPr>
      </p:pic>
      <p:sp>
        <p:nvSpPr>
          <p:cNvPr id="39" name="任意多边形 23"/>
          <p:cNvSpPr/>
          <p:nvPr/>
        </p:nvSpPr>
        <p:spPr>
          <a:xfrm flipH="1">
            <a:off x="0" y="262415"/>
            <a:ext cx="3108960" cy="853213"/>
          </a:xfrm>
          <a:custGeom>
            <a:avLst/>
            <a:gdLst>
              <a:gd name="connsiteX0" fmla="*/ 2323883 w 2323883"/>
              <a:gd name="connsiteY0" fmla="*/ 0 h 688369"/>
              <a:gd name="connsiteX1" fmla="*/ 2034284 w 2323883"/>
              <a:gd name="connsiteY1" fmla="*/ 0 h 688369"/>
              <a:gd name="connsiteX2" fmla="*/ 719189 w 2323883"/>
              <a:gd name="connsiteY2" fmla="*/ 0 h 688369"/>
              <a:gd name="connsiteX3" fmla="*/ 344184 w 2323883"/>
              <a:gd name="connsiteY3" fmla="*/ 0 h 688369"/>
              <a:gd name="connsiteX4" fmla="*/ 0 w 2323883"/>
              <a:gd name="connsiteY4" fmla="*/ 344185 h 688369"/>
              <a:gd name="connsiteX5" fmla="*/ 344184 w 2323883"/>
              <a:gd name="connsiteY5" fmla="*/ 688369 h 688369"/>
              <a:gd name="connsiteX6" fmla="*/ 719189 w 2323883"/>
              <a:gd name="connsiteY6" fmla="*/ 688369 h 688369"/>
              <a:gd name="connsiteX7" fmla="*/ 2034284 w 2323883"/>
              <a:gd name="connsiteY7" fmla="*/ 688369 h 688369"/>
              <a:gd name="connsiteX8" fmla="*/ 2323883 w 2323883"/>
              <a:gd name="connsiteY8" fmla="*/ 688369 h 6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883" h="688369">
                <a:moveTo>
                  <a:pt x="2323883" y="0"/>
                </a:moveTo>
                <a:lnTo>
                  <a:pt x="2034284" y="0"/>
                </a:lnTo>
                <a:lnTo>
                  <a:pt x="719189" y="0"/>
                </a:lnTo>
                <a:lnTo>
                  <a:pt x="344184" y="0"/>
                </a:lnTo>
                <a:lnTo>
                  <a:pt x="0" y="344185"/>
                </a:lnTo>
                <a:lnTo>
                  <a:pt x="344184" y="688369"/>
                </a:lnTo>
                <a:lnTo>
                  <a:pt x="719189" y="688369"/>
                </a:lnTo>
                <a:lnTo>
                  <a:pt x="2034284" y="688369"/>
                </a:lnTo>
                <a:lnTo>
                  <a:pt x="2323883" y="688369"/>
                </a:lnTo>
                <a:close/>
              </a:path>
            </a:pathLst>
          </a:custGeom>
          <a:solidFill>
            <a:srgbClr val="DBCA24"/>
          </a:solidFill>
          <a:ln/>
        </p:spPr>
        <p:style>
          <a:lnRef idx="0">
            <a:schemeClr val="accent4"/>
          </a:lnRef>
          <a:fillRef idx="3">
            <a:schemeClr val="accent4"/>
          </a:fillRef>
          <a:effectRef idx="3">
            <a:schemeClr val="accent4"/>
          </a:effectRef>
          <a:fontRef idx="minor">
            <a:schemeClr val="lt1"/>
          </a:fontRef>
        </p:style>
        <p:txBody>
          <a:bodyPr lIns="0" rIns="216000" bIns="0" anchor="ctr"/>
          <a:lstStyle/>
          <a:p>
            <a:pPr lvl="0" algn="ctr">
              <a:defRPr/>
            </a:pPr>
            <a:r>
              <a:rPr lang="en-US" altLang="zh-CN" sz="2400" b="1" ker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TEMA</a:t>
            </a:r>
            <a:endParaRPr kumimoji="0" lang="zh-CN" altLang="en-US" sz="2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790090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icon&#10;&#10;Description automatically generated">
            <a:extLst>
              <a:ext uri="{FF2B5EF4-FFF2-40B4-BE49-F238E27FC236}">
                <a16:creationId xmlns:a16="http://schemas.microsoft.com/office/drawing/2014/main" id="{25A4607B-FDEC-1EEB-8B02-750CA03D3F5D}"/>
              </a:ext>
            </a:extLst>
          </p:cNvPr>
          <p:cNvPicPr>
            <a:picLocks noChangeAspect="1"/>
          </p:cNvPicPr>
          <p:nvPr/>
        </p:nvPicPr>
        <p:blipFill>
          <a:blip r:embed="rId2"/>
          <a:stretch>
            <a:fillRect/>
          </a:stretch>
        </p:blipFill>
        <p:spPr>
          <a:xfrm>
            <a:off x="0" y="109470"/>
            <a:ext cx="12192000" cy="6858000"/>
          </a:xfrm>
          <a:prstGeom prst="rect">
            <a:avLst/>
          </a:prstGeom>
        </p:spPr>
      </p:pic>
      <p:sp>
        <p:nvSpPr>
          <p:cNvPr id="3" name="Rectangle 2">
            <a:extLst>
              <a:ext uri="{FF2B5EF4-FFF2-40B4-BE49-F238E27FC236}">
                <a16:creationId xmlns:a16="http://schemas.microsoft.com/office/drawing/2014/main" id="{718903D2-C195-3CDC-5C15-F3E235FA2B7B}"/>
              </a:ext>
            </a:extLst>
          </p:cNvPr>
          <p:cNvSpPr/>
          <p:nvPr/>
        </p:nvSpPr>
        <p:spPr>
          <a:xfrm>
            <a:off x="1800223" y="438150"/>
            <a:ext cx="8068171" cy="1099396"/>
          </a:xfrm>
          <a:prstGeom prst="rect">
            <a:avLst/>
          </a:prstGeom>
          <a:solidFill>
            <a:srgbClr val="B8F6FE"/>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PR" sz="4000" dirty="0">
                <a:solidFill>
                  <a:schemeClr val="accent1">
                    <a:lumMod val="50000"/>
                  </a:schemeClr>
                </a:solidFill>
              </a:rPr>
              <a:t>Comité de Ubicación de la ORE</a:t>
            </a:r>
          </a:p>
        </p:txBody>
      </p:sp>
      <p:pic>
        <p:nvPicPr>
          <p:cNvPr id="5" name="Picture 4" descr="Graphical user interface&#10;&#10;Description automatically generated">
            <a:extLst>
              <a:ext uri="{FF2B5EF4-FFF2-40B4-BE49-F238E27FC236}">
                <a16:creationId xmlns:a16="http://schemas.microsoft.com/office/drawing/2014/main" id="{3721D980-43CE-69F7-9FD3-43A36C9D94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8396" y="5226943"/>
            <a:ext cx="2323604" cy="1740527"/>
          </a:xfrm>
          <a:prstGeom prst="rect">
            <a:avLst/>
          </a:prstGeom>
        </p:spPr>
      </p:pic>
      <p:sp>
        <p:nvSpPr>
          <p:cNvPr id="4" name="object 9"/>
          <p:cNvSpPr txBox="1"/>
          <p:nvPr/>
        </p:nvSpPr>
        <p:spPr>
          <a:xfrm>
            <a:off x="1800224" y="2047875"/>
            <a:ext cx="8068172" cy="4112311"/>
          </a:xfrm>
          <a:prstGeom prst="rect">
            <a:avLst/>
          </a:prstGeom>
          <a:solidFill>
            <a:srgbClr val="FCAAEA"/>
          </a:solidFill>
        </p:spPr>
        <p:txBody>
          <a:bodyPr vert="horz" wrap="square" lIns="0" tIns="40481" rIns="0" bIns="0" rtlCol="0">
            <a:spAutoFit/>
          </a:bodyPr>
          <a:lstStyle/>
          <a:p>
            <a:pPr marL="9525">
              <a:lnSpc>
                <a:spcPts val="2456"/>
              </a:lnSpc>
              <a:spcBef>
                <a:spcPts val="240"/>
              </a:spcBef>
              <a:tabLst>
                <a:tab pos="180975" algn="l"/>
              </a:tabLst>
            </a:pPr>
            <a:r>
              <a:rPr lang="es-ES_tradnl" sz="2400" spc="8" dirty="0">
                <a:latin typeface="Tahoma"/>
                <a:cs typeface="Tahoma"/>
              </a:rPr>
              <a:t>Componentes del Comité:</a:t>
            </a:r>
          </a:p>
          <a:p>
            <a:pPr marL="9525">
              <a:lnSpc>
                <a:spcPts val="2456"/>
              </a:lnSpc>
              <a:spcBef>
                <a:spcPts val="240"/>
              </a:spcBef>
              <a:tabLst>
                <a:tab pos="180975" algn="l"/>
              </a:tabLst>
            </a:pPr>
            <a:endParaRPr lang="es-ES_tradnl" sz="2400" spc="8" dirty="0">
              <a:latin typeface="Tahoma"/>
              <a:cs typeface="Tahoma"/>
            </a:endParaRPr>
          </a:p>
          <a:p>
            <a:pPr marL="638175" lvl="1" indent="-171450">
              <a:lnSpc>
                <a:spcPts val="2456"/>
              </a:lnSpc>
              <a:spcBef>
                <a:spcPts val="240"/>
              </a:spcBef>
              <a:buChar char="•"/>
              <a:tabLst>
                <a:tab pos="180975" algn="l"/>
              </a:tabLst>
            </a:pPr>
            <a:r>
              <a:rPr lang="es-ES_tradnl" sz="2400" spc="8" dirty="0">
                <a:latin typeface="Tahoma"/>
                <a:cs typeface="Tahoma"/>
              </a:rPr>
              <a:t>Superintendente Regional</a:t>
            </a:r>
          </a:p>
          <a:p>
            <a:pPr marL="638175" lvl="1" indent="-171450">
              <a:lnSpc>
                <a:spcPts val="2456"/>
              </a:lnSpc>
              <a:spcBef>
                <a:spcPts val="240"/>
              </a:spcBef>
              <a:buChar char="•"/>
              <a:tabLst>
                <a:tab pos="180975" algn="l"/>
              </a:tabLst>
            </a:pPr>
            <a:r>
              <a:rPr lang="es-ES_tradnl" sz="2400" spc="64" dirty="0">
                <a:latin typeface="Tahoma"/>
                <a:cs typeface="Tahoma"/>
              </a:rPr>
              <a:t>Un</a:t>
            </a:r>
            <a:r>
              <a:rPr lang="es-ES_tradnl" sz="2400" spc="-75" dirty="0">
                <a:latin typeface="Tahoma"/>
                <a:cs typeface="Tahoma"/>
              </a:rPr>
              <a:t> </a:t>
            </a:r>
            <a:r>
              <a:rPr lang="es-ES_tradnl" sz="2400" spc="-64" dirty="0">
                <a:latin typeface="Tahoma"/>
                <a:cs typeface="Tahoma"/>
              </a:rPr>
              <a:t>(1)</a:t>
            </a:r>
            <a:r>
              <a:rPr lang="es-ES_tradnl" sz="2400" spc="-79" dirty="0">
                <a:latin typeface="Tahoma"/>
                <a:cs typeface="Tahoma"/>
              </a:rPr>
              <a:t> </a:t>
            </a:r>
            <a:r>
              <a:rPr lang="es-ES_tradnl" sz="2400" spc="34" dirty="0">
                <a:latin typeface="Tahoma"/>
                <a:cs typeface="Tahoma"/>
              </a:rPr>
              <a:t>Gerente</a:t>
            </a:r>
            <a:r>
              <a:rPr lang="es-ES_tradnl" sz="2400" spc="-79" dirty="0">
                <a:latin typeface="Tahoma"/>
                <a:cs typeface="Tahoma"/>
              </a:rPr>
              <a:t> </a:t>
            </a:r>
            <a:r>
              <a:rPr lang="es-ES_tradnl" sz="2400" spc="60" dirty="0">
                <a:latin typeface="Tahoma"/>
                <a:cs typeface="Tahoma"/>
              </a:rPr>
              <a:t>Escolar</a:t>
            </a:r>
            <a:endParaRPr lang="es-ES_tradnl" sz="2400" dirty="0">
              <a:latin typeface="Tahoma"/>
              <a:cs typeface="Tahoma"/>
            </a:endParaRPr>
          </a:p>
          <a:p>
            <a:pPr marL="638175" lvl="1" indent="-171450">
              <a:lnSpc>
                <a:spcPts val="2456"/>
              </a:lnSpc>
              <a:spcBef>
                <a:spcPts val="240"/>
              </a:spcBef>
              <a:buChar char="•"/>
              <a:tabLst>
                <a:tab pos="180975" algn="l"/>
              </a:tabLst>
            </a:pPr>
            <a:r>
              <a:rPr lang="es-ES_tradnl" sz="2400" spc="64" dirty="0">
                <a:latin typeface="Tahoma"/>
                <a:cs typeface="Tahoma"/>
              </a:rPr>
              <a:t>Un</a:t>
            </a:r>
            <a:r>
              <a:rPr lang="es-ES_tradnl" sz="2400" spc="-68" dirty="0">
                <a:latin typeface="Tahoma"/>
                <a:cs typeface="Tahoma"/>
              </a:rPr>
              <a:t> </a:t>
            </a:r>
            <a:r>
              <a:rPr lang="es-ES_tradnl" sz="2400" spc="-64" dirty="0">
                <a:latin typeface="Tahoma"/>
                <a:cs typeface="Tahoma"/>
              </a:rPr>
              <a:t>(1)</a:t>
            </a:r>
            <a:r>
              <a:rPr lang="es-ES_tradnl" sz="2400" spc="-75" dirty="0">
                <a:latin typeface="Tahoma"/>
                <a:cs typeface="Tahoma"/>
              </a:rPr>
              <a:t> </a:t>
            </a:r>
            <a:r>
              <a:rPr lang="es-ES_tradnl" sz="2400" spc="34" dirty="0">
                <a:latin typeface="Tahoma"/>
                <a:cs typeface="Tahoma"/>
              </a:rPr>
              <a:t>Gerente</a:t>
            </a:r>
            <a:r>
              <a:rPr lang="es-ES_tradnl" sz="2400" spc="-68" dirty="0">
                <a:latin typeface="Tahoma"/>
                <a:cs typeface="Tahoma"/>
              </a:rPr>
              <a:t> </a:t>
            </a:r>
            <a:r>
              <a:rPr lang="es-ES_tradnl" sz="2400" spc="30" dirty="0">
                <a:latin typeface="Tahoma"/>
                <a:cs typeface="Tahoma"/>
              </a:rPr>
              <a:t>de</a:t>
            </a:r>
            <a:r>
              <a:rPr lang="es-ES_tradnl" sz="2400" spc="-68" dirty="0">
                <a:latin typeface="Tahoma"/>
                <a:cs typeface="Tahoma"/>
              </a:rPr>
              <a:t> </a:t>
            </a:r>
            <a:r>
              <a:rPr lang="es-ES_tradnl" sz="2400" spc="45" dirty="0">
                <a:latin typeface="Tahoma"/>
                <a:cs typeface="Tahoma"/>
              </a:rPr>
              <a:t>Servicios</a:t>
            </a:r>
            <a:r>
              <a:rPr lang="es-ES_tradnl" sz="2400" spc="-75" dirty="0">
                <a:latin typeface="Tahoma"/>
                <a:cs typeface="Tahoma"/>
              </a:rPr>
              <a:t> </a:t>
            </a:r>
            <a:r>
              <a:rPr lang="es-ES_tradnl" sz="2400" spc="23" dirty="0">
                <a:latin typeface="Tahoma"/>
                <a:cs typeface="Tahoma"/>
              </a:rPr>
              <a:t>al</a:t>
            </a:r>
            <a:r>
              <a:rPr lang="es-ES_tradnl" sz="2400" spc="-75" dirty="0">
                <a:latin typeface="Tahoma"/>
                <a:cs typeface="Tahoma"/>
              </a:rPr>
              <a:t> </a:t>
            </a:r>
            <a:r>
              <a:rPr lang="es-ES_tradnl" sz="2400" spc="19" dirty="0">
                <a:latin typeface="Tahoma"/>
                <a:cs typeface="Tahoma"/>
              </a:rPr>
              <a:t>Estudiante</a:t>
            </a:r>
            <a:endParaRPr lang="es-ES_tradnl" sz="2400" dirty="0">
              <a:latin typeface="Tahoma"/>
              <a:cs typeface="Tahoma"/>
            </a:endParaRPr>
          </a:p>
          <a:p>
            <a:pPr marL="638175" lvl="1" indent="-171450">
              <a:lnSpc>
                <a:spcPts val="2456"/>
              </a:lnSpc>
              <a:spcBef>
                <a:spcPts val="240"/>
              </a:spcBef>
              <a:buChar char="•"/>
              <a:tabLst>
                <a:tab pos="180975" algn="l"/>
              </a:tabLst>
            </a:pPr>
            <a:r>
              <a:rPr lang="es-ES_tradnl" sz="2400" spc="64" dirty="0">
                <a:latin typeface="Tahoma"/>
                <a:cs typeface="Tahoma"/>
              </a:rPr>
              <a:t>Un</a:t>
            </a:r>
            <a:r>
              <a:rPr lang="es-ES_tradnl" sz="2400" spc="-64" dirty="0">
                <a:latin typeface="Tahoma"/>
                <a:cs typeface="Tahoma"/>
              </a:rPr>
              <a:t> (1) </a:t>
            </a:r>
            <a:r>
              <a:rPr lang="es-ES_tradnl" sz="2400" spc="30" dirty="0">
                <a:latin typeface="Tahoma"/>
                <a:cs typeface="Tahoma"/>
              </a:rPr>
              <a:t>Gerente</a:t>
            </a:r>
            <a:r>
              <a:rPr lang="es-ES_tradnl" sz="2400" spc="-60" dirty="0">
                <a:latin typeface="Tahoma"/>
                <a:cs typeface="Tahoma"/>
              </a:rPr>
              <a:t> </a:t>
            </a:r>
            <a:r>
              <a:rPr lang="es-ES_tradnl" sz="2400" spc="34" dirty="0">
                <a:latin typeface="Tahoma"/>
                <a:cs typeface="Tahoma"/>
              </a:rPr>
              <a:t>de</a:t>
            </a:r>
            <a:r>
              <a:rPr lang="es-ES_tradnl" sz="2400" spc="-188" dirty="0">
                <a:latin typeface="Tahoma"/>
                <a:cs typeface="Tahoma"/>
              </a:rPr>
              <a:t> </a:t>
            </a:r>
            <a:r>
              <a:rPr lang="es-ES_tradnl" sz="2400" spc="34" dirty="0">
                <a:latin typeface="Tahoma"/>
                <a:cs typeface="Tahoma"/>
              </a:rPr>
              <a:t>Asuntos</a:t>
            </a:r>
            <a:r>
              <a:rPr lang="es-ES_tradnl" sz="2400" spc="-176" dirty="0">
                <a:latin typeface="Tahoma"/>
                <a:cs typeface="Tahoma"/>
              </a:rPr>
              <a:t> </a:t>
            </a:r>
            <a:r>
              <a:rPr lang="es-ES_tradnl" sz="2400" spc="53" dirty="0">
                <a:latin typeface="Tahoma"/>
                <a:cs typeface="Tahoma"/>
              </a:rPr>
              <a:t>Académicos</a:t>
            </a:r>
            <a:endParaRPr lang="es-ES_tradnl" sz="2400" dirty="0">
              <a:latin typeface="Tahoma"/>
              <a:cs typeface="Tahoma"/>
            </a:endParaRPr>
          </a:p>
          <a:p>
            <a:pPr marL="638175" lvl="1" indent="-171450">
              <a:lnSpc>
                <a:spcPts val="2456"/>
              </a:lnSpc>
              <a:spcBef>
                <a:spcPts val="240"/>
              </a:spcBef>
              <a:buChar char="•"/>
              <a:tabLst>
                <a:tab pos="180975" algn="l"/>
              </a:tabLst>
            </a:pPr>
            <a:r>
              <a:rPr lang="es-ES_tradnl" sz="2400" spc="64" dirty="0">
                <a:latin typeface="Tahoma"/>
                <a:cs typeface="Tahoma"/>
              </a:rPr>
              <a:t>Un</a:t>
            </a:r>
            <a:r>
              <a:rPr lang="es-ES_tradnl" sz="2400" spc="-68" dirty="0">
                <a:latin typeface="Tahoma"/>
                <a:cs typeface="Tahoma"/>
              </a:rPr>
              <a:t> </a:t>
            </a:r>
            <a:r>
              <a:rPr lang="es-ES_tradnl" sz="2400" spc="-64" dirty="0">
                <a:latin typeface="Tahoma"/>
                <a:cs typeface="Tahoma"/>
              </a:rPr>
              <a:t>(1) </a:t>
            </a:r>
            <a:r>
              <a:rPr lang="es-ES_tradnl" sz="2400" dirty="0">
                <a:latin typeface="Tahoma"/>
                <a:cs typeface="Tahoma"/>
              </a:rPr>
              <a:t>Director</a:t>
            </a:r>
            <a:r>
              <a:rPr lang="es-ES_tradnl" sz="2400" spc="-71" dirty="0">
                <a:latin typeface="Tahoma"/>
                <a:cs typeface="Tahoma"/>
              </a:rPr>
              <a:t> </a:t>
            </a:r>
            <a:r>
              <a:rPr lang="es-ES_tradnl" sz="2400" spc="34" dirty="0">
                <a:latin typeface="Tahoma"/>
                <a:cs typeface="Tahoma"/>
              </a:rPr>
              <a:t>de</a:t>
            </a:r>
            <a:r>
              <a:rPr lang="es-ES_tradnl" sz="2400" spc="-71" dirty="0">
                <a:latin typeface="Tahoma"/>
                <a:cs typeface="Tahoma"/>
              </a:rPr>
              <a:t> </a:t>
            </a:r>
            <a:r>
              <a:rPr lang="es-ES_tradnl" sz="2400" spc="26" dirty="0">
                <a:latin typeface="Tahoma"/>
                <a:cs typeface="Tahoma"/>
              </a:rPr>
              <a:t>Centro</a:t>
            </a:r>
            <a:r>
              <a:rPr lang="es-ES_tradnl" sz="2400" spc="-56" dirty="0">
                <a:latin typeface="Tahoma"/>
                <a:cs typeface="Tahoma"/>
              </a:rPr>
              <a:t> </a:t>
            </a:r>
            <a:r>
              <a:rPr lang="es-ES_tradnl" sz="2400" spc="34" dirty="0">
                <a:latin typeface="Tahoma"/>
                <a:cs typeface="Tahoma"/>
              </a:rPr>
              <a:t>de</a:t>
            </a:r>
            <a:r>
              <a:rPr lang="es-ES_tradnl" sz="2400" spc="-64" dirty="0">
                <a:latin typeface="Tahoma"/>
                <a:cs typeface="Tahoma"/>
              </a:rPr>
              <a:t> </a:t>
            </a:r>
            <a:r>
              <a:rPr lang="es-ES_tradnl" sz="2400" spc="45" dirty="0">
                <a:latin typeface="Tahoma"/>
                <a:cs typeface="Tahoma"/>
              </a:rPr>
              <a:t>Servicios</a:t>
            </a:r>
            <a:r>
              <a:rPr lang="es-ES_tradnl" sz="2400" spc="-71" dirty="0">
                <a:latin typeface="Tahoma"/>
                <a:cs typeface="Tahoma"/>
              </a:rPr>
              <a:t> </a:t>
            </a:r>
            <a:r>
              <a:rPr lang="es-ES_tradnl" sz="2400" spc="26" dirty="0">
                <a:latin typeface="Tahoma"/>
                <a:cs typeface="Tahoma"/>
              </a:rPr>
              <a:t>o</a:t>
            </a:r>
            <a:r>
              <a:rPr lang="es-ES_tradnl" sz="2400" spc="-71" dirty="0">
                <a:latin typeface="Tahoma"/>
                <a:cs typeface="Tahoma"/>
              </a:rPr>
              <a:t> </a:t>
            </a:r>
            <a:r>
              <a:rPr lang="es-ES_tradnl" sz="2400" dirty="0">
                <a:latin typeface="Tahoma"/>
                <a:cs typeface="Tahoma"/>
              </a:rPr>
              <a:t>funcionario</a:t>
            </a:r>
            <a:r>
              <a:rPr lang="es-ES_tradnl" sz="2400" spc="-68" dirty="0">
                <a:latin typeface="Tahoma"/>
                <a:cs typeface="Tahoma"/>
              </a:rPr>
              <a:t> </a:t>
            </a:r>
            <a:r>
              <a:rPr lang="es-ES_tradnl" sz="2400" spc="19" dirty="0">
                <a:latin typeface="Tahoma"/>
                <a:cs typeface="Tahoma"/>
              </a:rPr>
              <a:t>que</a:t>
            </a:r>
            <a:r>
              <a:rPr lang="es-ES_tradnl" sz="2400" spc="-64" dirty="0">
                <a:latin typeface="Tahoma"/>
                <a:cs typeface="Tahoma"/>
              </a:rPr>
              <a:t> </a:t>
            </a:r>
            <a:r>
              <a:rPr lang="es-ES_tradnl" sz="2400" spc="4" dirty="0">
                <a:latin typeface="Tahoma"/>
                <a:cs typeface="Tahoma"/>
              </a:rPr>
              <a:t>lo </a:t>
            </a:r>
            <a:r>
              <a:rPr lang="es-ES_tradnl" sz="2400" spc="-645" dirty="0">
                <a:latin typeface="Tahoma"/>
                <a:cs typeface="Tahoma"/>
              </a:rPr>
              <a:t> </a:t>
            </a:r>
            <a:r>
              <a:rPr lang="es-ES_tradnl" sz="2400" spc="11" dirty="0">
                <a:latin typeface="Tahoma"/>
                <a:cs typeface="Tahoma"/>
              </a:rPr>
              <a:t>represente</a:t>
            </a:r>
            <a:endParaRPr lang="es-ES_tradnl" sz="2400" dirty="0">
              <a:latin typeface="Tahoma"/>
              <a:cs typeface="Tahoma"/>
            </a:endParaRPr>
          </a:p>
          <a:p>
            <a:pPr marL="638175" lvl="1" indent="-171450">
              <a:lnSpc>
                <a:spcPts val="2456"/>
              </a:lnSpc>
              <a:spcBef>
                <a:spcPts val="240"/>
              </a:spcBef>
              <a:buChar char="•"/>
              <a:tabLst>
                <a:tab pos="180975" algn="l"/>
              </a:tabLst>
            </a:pPr>
            <a:r>
              <a:rPr lang="es-ES_tradnl" sz="2400" spc="-8" dirty="0">
                <a:latin typeface="Tahoma"/>
                <a:cs typeface="Tahoma"/>
              </a:rPr>
              <a:t>Un</a:t>
            </a:r>
            <a:r>
              <a:rPr lang="es-ES_tradnl" sz="2400" spc="-64" dirty="0">
                <a:latin typeface="Tahoma"/>
                <a:cs typeface="Tahoma"/>
              </a:rPr>
              <a:t> (1)</a:t>
            </a:r>
            <a:r>
              <a:rPr lang="es-ES_tradnl" sz="2400" spc="-71" dirty="0">
                <a:latin typeface="Tahoma"/>
                <a:cs typeface="Tahoma"/>
              </a:rPr>
              <a:t> </a:t>
            </a:r>
            <a:r>
              <a:rPr lang="es-ES_tradnl" sz="2400" spc="-8" dirty="0">
                <a:latin typeface="Tahoma"/>
                <a:cs typeface="Tahoma"/>
              </a:rPr>
              <a:t>Facilitador</a:t>
            </a:r>
            <a:r>
              <a:rPr lang="es-ES_tradnl" sz="2400" spc="-75" dirty="0">
                <a:latin typeface="Tahoma"/>
                <a:cs typeface="Tahoma"/>
              </a:rPr>
              <a:t> </a:t>
            </a:r>
            <a:r>
              <a:rPr lang="es-ES_tradnl" sz="2400" spc="15" dirty="0">
                <a:latin typeface="Tahoma"/>
                <a:cs typeface="Tahoma"/>
              </a:rPr>
              <a:t>Docente</a:t>
            </a:r>
            <a:r>
              <a:rPr lang="es-ES_tradnl" sz="2400" spc="-64" dirty="0">
                <a:latin typeface="Tahoma"/>
                <a:cs typeface="Tahoma"/>
              </a:rPr>
              <a:t> </a:t>
            </a:r>
            <a:r>
              <a:rPr lang="es-ES_tradnl" sz="2400" spc="30" dirty="0">
                <a:latin typeface="Tahoma"/>
                <a:cs typeface="Tahoma"/>
              </a:rPr>
              <a:t>de</a:t>
            </a:r>
            <a:r>
              <a:rPr lang="es-ES_tradnl" sz="2400" spc="-64" dirty="0">
                <a:latin typeface="Tahoma"/>
                <a:cs typeface="Tahoma"/>
              </a:rPr>
              <a:t> </a:t>
            </a:r>
            <a:r>
              <a:rPr lang="es-ES_tradnl" sz="2400" spc="34" dirty="0">
                <a:latin typeface="Tahoma"/>
                <a:cs typeface="Tahoma"/>
              </a:rPr>
              <a:t>Educación</a:t>
            </a:r>
            <a:r>
              <a:rPr lang="es-ES_tradnl" sz="2400" spc="-71" dirty="0">
                <a:latin typeface="Tahoma"/>
                <a:cs typeface="Tahoma"/>
              </a:rPr>
              <a:t> </a:t>
            </a:r>
            <a:r>
              <a:rPr lang="es-ES_tradnl" sz="2400" spc="45" dirty="0">
                <a:latin typeface="Tahoma"/>
                <a:cs typeface="Tahoma"/>
              </a:rPr>
              <a:t>Especial</a:t>
            </a:r>
            <a:r>
              <a:rPr lang="es-ES_tradnl" sz="2400" spc="-75" dirty="0">
                <a:latin typeface="Tahoma"/>
                <a:cs typeface="Tahoma"/>
              </a:rPr>
              <a:t> </a:t>
            </a:r>
            <a:r>
              <a:rPr lang="es-ES_tradnl" sz="2400" spc="-11" dirty="0">
                <a:latin typeface="Tahoma"/>
                <a:cs typeface="Tahoma"/>
              </a:rPr>
              <a:t>por </a:t>
            </a:r>
            <a:r>
              <a:rPr lang="es-ES_tradnl" sz="2400" spc="-645" dirty="0">
                <a:latin typeface="Tahoma"/>
                <a:cs typeface="Tahoma"/>
              </a:rPr>
              <a:t> </a:t>
            </a:r>
            <a:r>
              <a:rPr lang="es-ES_tradnl" sz="2400" spc="53" dirty="0">
                <a:latin typeface="Tahoma"/>
                <a:cs typeface="Tahoma"/>
              </a:rPr>
              <a:t>cada</a:t>
            </a:r>
            <a:r>
              <a:rPr lang="es-ES_tradnl" sz="2400" spc="-71" dirty="0">
                <a:latin typeface="Tahoma"/>
                <a:cs typeface="Tahoma"/>
              </a:rPr>
              <a:t> </a:t>
            </a:r>
            <a:r>
              <a:rPr lang="es-ES_tradnl" sz="2400" spc="19" dirty="0">
                <a:latin typeface="Tahoma"/>
                <a:cs typeface="Tahoma"/>
              </a:rPr>
              <a:t>2</a:t>
            </a:r>
            <a:r>
              <a:rPr lang="es-ES_tradnl" sz="2400" spc="-64" dirty="0">
                <a:latin typeface="Tahoma"/>
                <a:cs typeface="Tahoma"/>
              </a:rPr>
              <a:t> </a:t>
            </a:r>
            <a:r>
              <a:rPr lang="es-ES_tradnl" sz="2400" spc="15" dirty="0">
                <a:latin typeface="Tahoma"/>
                <a:cs typeface="Tahoma"/>
              </a:rPr>
              <a:t>municipios</a:t>
            </a:r>
            <a:endParaRPr lang="es-ES_tradnl" sz="2400" dirty="0">
              <a:latin typeface="Tahoma"/>
              <a:cs typeface="Tahoma"/>
            </a:endParaRPr>
          </a:p>
          <a:p>
            <a:pPr marL="638175" lvl="1" indent="-171450">
              <a:lnSpc>
                <a:spcPts val="2456"/>
              </a:lnSpc>
              <a:spcBef>
                <a:spcPts val="240"/>
              </a:spcBef>
              <a:buChar char="•"/>
              <a:tabLst>
                <a:tab pos="180975" algn="l"/>
              </a:tabLst>
            </a:pPr>
            <a:r>
              <a:rPr lang="es-ES_tradnl" sz="2400" spc="64" dirty="0">
                <a:latin typeface="Tahoma"/>
                <a:cs typeface="Tahoma"/>
              </a:rPr>
              <a:t>Un</a:t>
            </a:r>
            <a:r>
              <a:rPr lang="es-ES_tradnl" sz="2400" spc="-68" dirty="0">
                <a:latin typeface="Tahoma"/>
                <a:cs typeface="Tahoma"/>
              </a:rPr>
              <a:t> </a:t>
            </a:r>
            <a:r>
              <a:rPr lang="es-ES_tradnl" sz="2400" spc="-64" dirty="0">
                <a:latin typeface="Tahoma"/>
                <a:cs typeface="Tahoma"/>
              </a:rPr>
              <a:t>(1)</a:t>
            </a:r>
            <a:r>
              <a:rPr lang="es-ES_tradnl" sz="2400" spc="-75" dirty="0">
                <a:latin typeface="Tahoma"/>
                <a:cs typeface="Tahoma"/>
              </a:rPr>
              <a:t> </a:t>
            </a:r>
            <a:r>
              <a:rPr lang="es-ES_tradnl" sz="2400" spc="15" dirty="0">
                <a:latin typeface="Tahoma"/>
                <a:cs typeface="Tahoma"/>
              </a:rPr>
              <a:t>Padre</a:t>
            </a:r>
            <a:r>
              <a:rPr lang="es-ES_tradnl" sz="2400" spc="-68" dirty="0">
                <a:latin typeface="Tahoma"/>
                <a:cs typeface="Tahoma"/>
              </a:rPr>
              <a:t> </a:t>
            </a:r>
            <a:r>
              <a:rPr lang="es-ES_tradnl" sz="2400" spc="34" dirty="0">
                <a:latin typeface="Tahoma"/>
                <a:cs typeface="Tahoma"/>
              </a:rPr>
              <a:t>de </a:t>
            </a:r>
            <a:r>
              <a:rPr lang="es-ES_tradnl" sz="2400" spc="-8" dirty="0">
                <a:latin typeface="Tahoma"/>
                <a:cs typeface="Tahoma"/>
              </a:rPr>
              <a:t>un</a:t>
            </a:r>
            <a:r>
              <a:rPr lang="es-ES_tradnl" sz="2400" spc="-71" dirty="0">
                <a:latin typeface="Tahoma"/>
                <a:cs typeface="Tahoma"/>
              </a:rPr>
              <a:t> </a:t>
            </a:r>
            <a:r>
              <a:rPr lang="es-ES_tradnl" sz="2400" dirty="0">
                <a:latin typeface="Tahoma"/>
                <a:cs typeface="Tahoma"/>
              </a:rPr>
              <a:t>niño</a:t>
            </a:r>
            <a:r>
              <a:rPr lang="es-ES_tradnl" sz="2400" spc="-68" dirty="0">
                <a:latin typeface="Tahoma"/>
                <a:cs typeface="Tahoma"/>
              </a:rPr>
              <a:t> </a:t>
            </a:r>
            <a:r>
              <a:rPr lang="es-ES_tradnl" sz="2400" spc="34" dirty="0">
                <a:latin typeface="Tahoma"/>
                <a:cs typeface="Tahoma"/>
              </a:rPr>
              <a:t>con</a:t>
            </a:r>
            <a:r>
              <a:rPr lang="es-ES_tradnl" sz="2400" spc="-68" dirty="0">
                <a:latin typeface="Tahoma"/>
                <a:cs typeface="Tahoma"/>
              </a:rPr>
              <a:t> </a:t>
            </a:r>
            <a:r>
              <a:rPr lang="es-ES_tradnl" sz="2400" spc="30" dirty="0">
                <a:latin typeface="Tahoma"/>
                <a:cs typeface="Tahoma"/>
              </a:rPr>
              <a:t>discapacidad.</a:t>
            </a:r>
          </a:p>
          <a:p>
            <a:pPr marL="352425" lvl="1">
              <a:lnSpc>
                <a:spcPts val="2340"/>
              </a:lnSpc>
              <a:tabLst>
                <a:tab pos="523875" algn="l"/>
              </a:tabLst>
            </a:pPr>
            <a:endParaRPr lang="es-ES_tradnl" sz="2100" dirty="0">
              <a:latin typeface="Tahoma"/>
              <a:cs typeface="Tahoma"/>
            </a:endParaRPr>
          </a:p>
        </p:txBody>
      </p:sp>
    </p:spTree>
    <p:extLst>
      <p:ext uri="{BB962C8B-B14F-4D97-AF65-F5344CB8AC3E}">
        <p14:creationId xmlns:p14="http://schemas.microsoft.com/office/powerpoint/2010/main" val="139502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57CA83B1-2FC9-6388-0968-2F256EF99DE2}"/>
              </a:ext>
            </a:extLst>
          </p:cNvPr>
          <p:cNvPicPr>
            <a:picLocks noChangeAspect="1"/>
          </p:cNvPicPr>
          <p:nvPr/>
        </p:nvPicPr>
        <p:blipFill>
          <a:blip r:embed="rId2"/>
          <a:stretch>
            <a:fillRect/>
          </a:stretch>
        </p:blipFill>
        <p:spPr>
          <a:xfrm>
            <a:off x="0" y="0"/>
            <a:ext cx="12192000" cy="6858000"/>
          </a:xfrm>
          <a:prstGeom prst="rect">
            <a:avLst/>
          </a:prstGeom>
        </p:spPr>
      </p:pic>
      <p:sp>
        <p:nvSpPr>
          <p:cNvPr id="4" name="任意多边形 73"/>
          <p:cNvSpPr/>
          <p:nvPr/>
        </p:nvSpPr>
        <p:spPr>
          <a:xfrm rot="18937616">
            <a:off x="7151653" y="3218465"/>
            <a:ext cx="673100" cy="1443483"/>
          </a:xfrm>
          <a:custGeom>
            <a:avLst/>
            <a:gdLst>
              <a:gd name="connsiteX0" fmla="*/ 657299 w 673339"/>
              <a:gd name="connsiteY0" fmla="*/ 0 h 1796353"/>
              <a:gd name="connsiteX1" fmla="*/ 659221 w 673339"/>
              <a:gd name="connsiteY1" fmla="*/ 175718 h 1796353"/>
              <a:gd name="connsiteX2" fmla="*/ 673319 w 673339"/>
              <a:gd name="connsiteY2" fmla="*/ 1464088 h 1796353"/>
              <a:gd name="connsiteX3" fmla="*/ 579603 w 673339"/>
              <a:gd name="connsiteY3" fmla="*/ 1697531 h 1796353"/>
              <a:gd name="connsiteX4" fmla="*/ 348266 w 673339"/>
              <a:gd name="connsiteY4" fmla="*/ 1796333 h 1796353"/>
              <a:gd name="connsiteX5" fmla="*/ 114823 w 673339"/>
              <a:gd name="connsiteY5" fmla="*/ 1702617 h 1796353"/>
              <a:gd name="connsiteX6" fmla="*/ 16021 w 673339"/>
              <a:gd name="connsiteY6" fmla="*/ 1471280 h 1796353"/>
              <a:gd name="connsiteX7" fmla="*/ 1954 w 673339"/>
              <a:gd name="connsiteY7" fmla="*/ 185707 h 1796353"/>
              <a:gd name="connsiteX8" fmla="*/ 1953 w 673339"/>
              <a:gd name="connsiteY8" fmla="*/ 185699 h 1796353"/>
              <a:gd name="connsiteX9" fmla="*/ 0 w 673339"/>
              <a:gd name="connsiteY9" fmla="*/ 7194 h 179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339" h="1796353">
                <a:moveTo>
                  <a:pt x="657299" y="0"/>
                </a:moveTo>
                <a:lnTo>
                  <a:pt x="659221" y="175718"/>
                </a:lnTo>
                <a:lnTo>
                  <a:pt x="673319" y="1464088"/>
                </a:lnTo>
                <a:cubicBezTo>
                  <a:pt x="674312" y="1554842"/>
                  <a:pt x="638426" y="1637407"/>
                  <a:pt x="579603" y="1697531"/>
                </a:cubicBezTo>
                <a:cubicBezTo>
                  <a:pt x="520780" y="1757657"/>
                  <a:pt x="439020" y="1795341"/>
                  <a:pt x="348266" y="1796333"/>
                </a:cubicBezTo>
                <a:cubicBezTo>
                  <a:pt x="257513" y="1797327"/>
                  <a:pt x="174947" y="1761440"/>
                  <a:pt x="114823" y="1702617"/>
                </a:cubicBezTo>
                <a:cubicBezTo>
                  <a:pt x="54699" y="1643795"/>
                  <a:pt x="17013" y="1562034"/>
                  <a:pt x="16021" y="1471280"/>
                </a:cubicBezTo>
                <a:lnTo>
                  <a:pt x="1954" y="185707"/>
                </a:lnTo>
                <a:lnTo>
                  <a:pt x="1953" y="185699"/>
                </a:lnTo>
                <a:lnTo>
                  <a:pt x="0" y="7194"/>
                </a:lnTo>
                <a:close/>
              </a:path>
            </a:pathLst>
          </a:custGeom>
          <a:solidFill>
            <a:srgbClr val="EDAA1F"/>
          </a:solidFill>
        </p:spPr>
        <p:style>
          <a:lnRef idx="0">
            <a:schemeClr val="lt1">
              <a:hueOff val="0"/>
              <a:satOff val="0"/>
              <a:lumOff val="0"/>
              <a:alphaOff val="0"/>
            </a:schemeClr>
          </a:lnRef>
          <a:fillRef idx="3">
            <a:schemeClr val="accent4">
              <a:hueOff val="-509452"/>
              <a:satOff val="-3415"/>
              <a:lumOff val="-3530"/>
              <a:alphaOff val="0"/>
            </a:schemeClr>
          </a:fillRef>
          <a:effectRef idx="2">
            <a:schemeClr val="accent4">
              <a:hueOff val="-509452"/>
              <a:satOff val="-3415"/>
              <a:lumOff val="-3530"/>
              <a:alphaOff val="0"/>
            </a:schemeClr>
          </a:effectRef>
          <a:fontRef idx="minor">
            <a:schemeClr val="lt1"/>
          </a:fontRef>
        </p:style>
        <p:txBody>
          <a:bodyPr vert="eaVert"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err="1">
                <a:ln>
                  <a:noFill/>
                </a:ln>
                <a:solidFill>
                  <a:srgbClr val="FFFFFF"/>
                </a:solidFill>
                <a:effectLst/>
                <a:uLnTx/>
                <a:uFillTx/>
                <a:latin typeface="微软雅黑" pitchFamily="34" charset="-122"/>
                <a:ea typeface="微软雅黑" pitchFamily="34" charset="-122"/>
                <a:cs typeface="+mn-cs"/>
              </a:rPr>
              <a:t>Tarea</a:t>
            </a:r>
            <a:r>
              <a:rPr kumimoji="0" lang="en-US" altLang="zh-CN"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39</a:t>
            </a:r>
            <a:endParaRPr kumimoji="0" lang="zh-CN" altLang="en-US"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5" name="任意多边形 37"/>
          <p:cNvSpPr>
            <a:spLocks noChangeArrowheads="1"/>
          </p:cNvSpPr>
          <p:nvPr/>
        </p:nvSpPr>
        <p:spPr bwMode="auto">
          <a:xfrm rot="8100000">
            <a:off x="7232438" y="3317549"/>
            <a:ext cx="539750" cy="1278731"/>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chemeClr val="bg1"/>
            </a:solidFill>
            <a:prstDash val="dash"/>
            <a:round/>
            <a:headEnd/>
            <a:tailEnd/>
          </a:ln>
        </p:spPr>
        <p:txBody>
          <a:bodyPr vert="vert" lIns="91429" tIns="45715" rIns="91429"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6" name="任意多边形 42"/>
          <p:cNvSpPr>
            <a:spLocks noChangeArrowheads="1"/>
          </p:cNvSpPr>
          <p:nvPr/>
        </p:nvSpPr>
        <p:spPr bwMode="auto">
          <a:xfrm rot="18900000">
            <a:off x="5853678" y="1998105"/>
            <a:ext cx="657225" cy="1344216"/>
          </a:xfrm>
          <a:custGeom>
            <a:avLst/>
            <a:gdLst>
              <a:gd name="connsiteX0" fmla="*/ 561073 w 657338"/>
              <a:gd name="connsiteY0" fmla="*/ 96265 h 1792844"/>
              <a:gd name="connsiteX1" fmla="*/ 657338 w 657338"/>
              <a:gd name="connsiteY1" fmla="*/ 328669 h 1792844"/>
              <a:gd name="connsiteX2" fmla="*/ 657337 w 657338"/>
              <a:gd name="connsiteY2" fmla="*/ 1614319 h 1792844"/>
              <a:gd name="connsiteX3" fmla="*/ 657338 w 657338"/>
              <a:gd name="connsiteY3" fmla="*/ 1614327 h 1792844"/>
              <a:gd name="connsiteX4" fmla="*/ 657338 w 657338"/>
              <a:gd name="connsiteY4" fmla="*/ 1792843 h 1792844"/>
              <a:gd name="connsiteX5" fmla="*/ 0 w 657338"/>
              <a:gd name="connsiteY5" fmla="*/ 1792844 h 1792844"/>
              <a:gd name="connsiteX6" fmla="*/ 0 w 657338"/>
              <a:gd name="connsiteY6" fmla="*/ 1617116 h 1792844"/>
              <a:gd name="connsiteX7" fmla="*/ 0 w 657338"/>
              <a:gd name="connsiteY7" fmla="*/ 328669 h 1792844"/>
              <a:gd name="connsiteX8" fmla="*/ 96265 w 657338"/>
              <a:gd name="connsiteY8" fmla="*/ 96265 h 1792844"/>
              <a:gd name="connsiteX9" fmla="*/ 328669 w 657338"/>
              <a:gd name="connsiteY9" fmla="*/ 0 h 1792844"/>
              <a:gd name="connsiteX10" fmla="*/ 561073 w 657338"/>
              <a:gd name="connsiteY10" fmla="*/ 96265 h 179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338" h="1792844">
                <a:moveTo>
                  <a:pt x="561073" y="96265"/>
                </a:moveTo>
                <a:cubicBezTo>
                  <a:pt x="620550" y="155742"/>
                  <a:pt x="657338" y="237910"/>
                  <a:pt x="657338" y="328669"/>
                </a:cubicBezTo>
                <a:lnTo>
                  <a:pt x="657337" y="1614319"/>
                </a:lnTo>
                <a:lnTo>
                  <a:pt x="657338" y="1614327"/>
                </a:lnTo>
                <a:lnTo>
                  <a:pt x="657338" y="1792843"/>
                </a:lnTo>
                <a:lnTo>
                  <a:pt x="0" y="1792844"/>
                </a:lnTo>
                <a:lnTo>
                  <a:pt x="0" y="1617116"/>
                </a:lnTo>
                <a:lnTo>
                  <a:pt x="0" y="328669"/>
                </a:lnTo>
                <a:cubicBezTo>
                  <a:pt x="0" y="237909"/>
                  <a:pt x="36788" y="155742"/>
                  <a:pt x="96265" y="96265"/>
                </a:cubicBezTo>
                <a:cubicBezTo>
                  <a:pt x="155742" y="36787"/>
                  <a:pt x="237910" y="0"/>
                  <a:pt x="328669" y="0"/>
                </a:cubicBezTo>
                <a:cubicBezTo>
                  <a:pt x="419428" y="0"/>
                  <a:pt x="501596" y="36788"/>
                  <a:pt x="561073" y="96265"/>
                </a:cubicBezTo>
                <a:close/>
              </a:path>
            </a:pathLst>
          </a:custGeom>
          <a:solidFill>
            <a:srgbClr val="571243"/>
          </a:solidFill>
          <a:ln w="3175" cmpd="sng">
            <a:noFill/>
            <a:round/>
            <a:headEnd/>
            <a:tailEnd/>
          </a:ln>
        </p:spPr>
        <p:txBody>
          <a:bodyPr vert="eaVert"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500" b="1" i="0" u="none" strike="noStrike" kern="0" cap="none" spc="0" normalizeH="0" baseline="0" noProof="0" dirty="0" err="1">
                <a:ln>
                  <a:noFill/>
                </a:ln>
                <a:solidFill>
                  <a:srgbClr val="FFFFFF"/>
                </a:solidFill>
                <a:effectLst/>
                <a:uLnTx/>
                <a:uFillTx/>
                <a:latin typeface="微软雅黑" pitchFamily="34" charset="-122"/>
                <a:ea typeface="微软雅黑" pitchFamily="34" charset="-122"/>
                <a:cs typeface="+mn-cs"/>
              </a:rPr>
              <a:t>Tarea</a:t>
            </a:r>
            <a:r>
              <a:rPr kumimoji="0" lang="en-US" altLang="zh-CN" sz="15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36</a:t>
            </a:r>
            <a:endParaRPr kumimoji="0" lang="zh-CN" altLang="en-US" sz="15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7" name="任意多边形 43"/>
          <p:cNvSpPr>
            <a:spLocks noChangeArrowheads="1"/>
          </p:cNvSpPr>
          <p:nvPr/>
        </p:nvSpPr>
        <p:spPr bwMode="auto">
          <a:xfrm rot="18900000">
            <a:off x="5912415" y="2031442"/>
            <a:ext cx="538163" cy="1277541"/>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chemeClr val="bg1"/>
            </a:solidFill>
            <a:prstDash val="dash"/>
            <a:round/>
            <a:headEnd/>
            <a:tailEnd/>
          </a:ln>
        </p:spPr>
        <p:txBody>
          <a:bodyPr vert="vert" lIns="91429" tIns="45715" rIns="91429"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8" name="任意多边形 68"/>
          <p:cNvSpPr/>
          <p:nvPr/>
        </p:nvSpPr>
        <p:spPr>
          <a:xfrm rot="2768180">
            <a:off x="5858870" y="3211227"/>
            <a:ext cx="514350" cy="1594068"/>
          </a:xfrm>
          <a:custGeom>
            <a:avLst/>
            <a:gdLst>
              <a:gd name="connsiteX0" fmla="*/ 0 w 686310"/>
              <a:gd name="connsiteY0" fmla="*/ 13037 h 1799075"/>
              <a:gd name="connsiteX1" fmla="*/ 657209 w 686310"/>
              <a:gd name="connsiteY1" fmla="*/ 0 h 1799075"/>
              <a:gd name="connsiteX2" fmla="*/ 660693 w 686310"/>
              <a:gd name="connsiteY2" fmla="*/ 175694 h 1799075"/>
              <a:gd name="connsiteX3" fmla="*/ 686245 w 686310"/>
              <a:gd name="connsiteY3" fmla="*/ 1463887 h 1799075"/>
              <a:gd name="connsiteX4" fmla="*/ 594608 w 686310"/>
              <a:gd name="connsiteY4" fmla="*/ 1698155 h 1799075"/>
              <a:gd name="connsiteX5" fmla="*/ 364159 w 686310"/>
              <a:gd name="connsiteY5" fmla="*/ 1799009 h 1799075"/>
              <a:gd name="connsiteX6" fmla="*/ 129892 w 686310"/>
              <a:gd name="connsiteY6" fmla="*/ 1707372 h 1799075"/>
              <a:gd name="connsiteX7" fmla="*/ 29037 w 686310"/>
              <a:gd name="connsiteY7" fmla="*/ 1476923 h 1799075"/>
              <a:gd name="connsiteX8" fmla="*/ 3541 w 686310"/>
              <a:gd name="connsiteY8" fmla="*/ 191526 h 1799075"/>
              <a:gd name="connsiteX9" fmla="*/ 3540 w 686310"/>
              <a:gd name="connsiteY9" fmla="*/ 191518 h 179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310" h="1799075">
                <a:moveTo>
                  <a:pt x="0" y="13037"/>
                </a:moveTo>
                <a:lnTo>
                  <a:pt x="657209" y="0"/>
                </a:lnTo>
                <a:lnTo>
                  <a:pt x="660693" y="175694"/>
                </a:lnTo>
                <a:lnTo>
                  <a:pt x="686245" y="1463887"/>
                </a:lnTo>
                <a:cubicBezTo>
                  <a:pt x="688045" y="1554629"/>
                  <a:pt x="652894" y="1637510"/>
                  <a:pt x="594608" y="1698155"/>
                </a:cubicBezTo>
                <a:cubicBezTo>
                  <a:pt x="536322" y="1758800"/>
                  <a:pt x="454900" y="1797210"/>
                  <a:pt x="364159" y="1799009"/>
                </a:cubicBezTo>
                <a:cubicBezTo>
                  <a:pt x="273418" y="1800810"/>
                  <a:pt x="190536" y="1765658"/>
                  <a:pt x="129892" y="1707372"/>
                </a:cubicBezTo>
                <a:cubicBezTo>
                  <a:pt x="69247" y="1649087"/>
                  <a:pt x="30836" y="1567664"/>
                  <a:pt x="29037" y="1476923"/>
                </a:cubicBezTo>
                <a:lnTo>
                  <a:pt x="3541" y="191526"/>
                </a:lnTo>
                <a:lnTo>
                  <a:pt x="3540" y="191518"/>
                </a:lnTo>
                <a:close/>
              </a:path>
            </a:pathLst>
          </a:custGeom>
          <a:solidFill>
            <a:schemeClr val="accent6"/>
          </a:solidFill>
        </p:spPr>
        <p:style>
          <a:lnRef idx="0">
            <a:schemeClr val="lt1">
              <a:hueOff val="0"/>
              <a:satOff val="0"/>
              <a:lumOff val="0"/>
              <a:alphaOff val="0"/>
            </a:schemeClr>
          </a:lnRef>
          <a:fillRef idx="3">
            <a:schemeClr val="accent4">
              <a:hueOff val="-509452"/>
              <a:satOff val="-3415"/>
              <a:lumOff val="-3530"/>
              <a:alphaOff val="0"/>
            </a:schemeClr>
          </a:fillRef>
          <a:effectRef idx="2">
            <a:schemeClr val="accent4">
              <a:hueOff val="-509452"/>
              <a:satOff val="-3415"/>
              <a:lumOff val="-3530"/>
              <a:alphaOff val="0"/>
            </a:schemeClr>
          </a:effectRef>
          <a:fontRef idx="minor">
            <a:schemeClr val="lt1"/>
          </a:fontRef>
        </p:style>
        <p:txBody>
          <a:bodyPr vert="vert270"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a:t>
            </a:r>
            <a:r>
              <a:rPr kumimoji="0" lang="en-US" altLang="zh-CN" sz="1600" b="1" i="0" u="none" strike="noStrike" kern="0" cap="none" spc="0" normalizeH="0" baseline="0" noProof="0" dirty="0" err="1">
                <a:ln>
                  <a:noFill/>
                </a:ln>
                <a:solidFill>
                  <a:srgbClr val="FFFFFF"/>
                </a:solidFill>
                <a:effectLst/>
                <a:uLnTx/>
                <a:uFillTx/>
                <a:latin typeface="微软雅黑" pitchFamily="34" charset="-122"/>
                <a:ea typeface="微软雅黑" pitchFamily="34" charset="-122"/>
                <a:cs typeface="+mn-cs"/>
              </a:rPr>
              <a:t>Tarea</a:t>
            </a:r>
            <a:r>
              <a:rPr kumimoji="0" lang="en-US" altLang="zh-CN"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38</a:t>
            </a:r>
            <a:endParaRPr kumimoji="0" lang="zh-CN" altLang="en-US"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9" name="任意多边形 32"/>
          <p:cNvSpPr>
            <a:spLocks noChangeArrowheads="1"/>
          </p:cNvSpPr>
          <p:nvPr/>
        </p:nvSpPr>
        <p:spPr bwMode="auto">
          <a:xfrm rot="2700000">
            <a:off x="7216286" y="1777461"/>
            <a:ext cx="492919" cy="1792288"/>
          </a:xfrm>
          <a:custGeom>
            <a:avLst/>
            <a:gdLst>
              <a:gd name="connsiteX0" fmla="*/ 561073 w 657338"/>
              <a:gd name="connsiteY0" fmla="*/ 96265 h 1792844"/>
              <a:gd name="connsiteX1" fmla="*/ 657338 w 657338"/>
              <a:gd name="connsiteY1" fmla="*/ 328669 h 1792844"/>
              <a:gd name="connsiteX2" fmla="*/ 657337 w 657338"/>
              <a:gd name="connsiteY2" fmla="*/ 1614319 h 1792844"/>
              <a:gd name="connsiteX3" fmla="*/ 657338 w 657338"/>
              <a:gd name="connsiteY3" fmla="*/ 1614327 h 1792844"/>
              <a:gd name="connsiteX4" fmla="*/ 657338 w 657338"/>
              <a:gd name="connsiteY4" fmla="*/ 1792843 h 1792844"/>
              <a:gd name="connsiteX5" fmla="*/ 0 w 657338"/>
              <a:gd name="connsiteY5" fmla="*/ 1792844 h 1792844"/>
              <a:gd name="connsiteX6" fmla="*/ 0 w 657338"/>
              <a:gd name="connsiteY6" fmla="*/ 1617116 h 1792844"/>
              <a:gd name="connsiteX7" fmla="*/ 0 w 657338"/>
              <a:gd name="connsiteY7" fmla="*/ 328669 h 1792844"/>
              <a:gd name="connsiteX8" fmla="*/ 96265 w 657338"/>
              <a:gd name="connsiteY8" fmla="*/ 96265 h 1792844"/>
              <a:gd name="connsiteX9" fmla="*/ 328669 w 657338"/>
              <a:gd name="connsiteY9" fmla="*/ 0 h 1792844"/>
              <a:gd name="connsiteX10" fmla="*/ 561073 w 657338"/>
              <a:gd name="connsiteY10" fmla="*/ 96265 h 179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338" h="1792844">
                <a:moveTo>
                  <a:pt x="561073" y="96265"/>
                </a:moveTo>
                <a:cubicBezTo>
                  <a:pt x="620550" y="155742"/>
                  <a:pt x="657338" y="237910"/>
                  <a:pt x="657338" y="328669"/>
                </a:cubicBezTo>
                <a:lnTo>
                  <a:pt x="657337" y="1614319"/>
                </a:lnTo>
                <a:lnTo>
                  <a:pt x="657338" y="1614327"/>
                </a:lnTo>
                <a:lnTo>
                  <a:pt x="657338" y="1792843"/>
                </a:lnTo>
                <a:lnTo>
                  <a:pt x="0" y="1792844"/>
                </a:lnTo>
                <a:lnTo>
                  <a:pt x="0" y="1617116"/>
                </a:lnTo>
                <a:lnTo>
                  <a:pt x="0" y="328669"/>
                </a:lnTo>
                <a:cubicBezTo>
                  <a:pt x="0" y="237909"/>
                  <a:pt x="36788" y="155742"/>
                  <a:pt x="96265" y="96265"/>
                </a:cubicBezTo>
                <a:cubicBezTo>
                  <a:pt x="155742" y="36787"/>
                  <a:pt x="237910" y="0"/>
                  <a:pt x="328669" y="0"/>
                </a:cubicBezTo>
                <a:cubicBezTo>
                  <a:pt x="419428" y="0"/>
                  <a:pt x="501596" y="36788"/>
                  <a:pt x="561073" y="96265"/>
                </a:cubicBezTo>
                <a:close/>
              </a:path>
            </a:pathLst>
          </a:custGeom>
          <a:solidFill>
            <a:srgbClr val="2489AC"/>
          </a:solidFill>
          <a:ln w="3175" cmpd="sng">
            <a:noFill/>
            <a:round/>
            <a:headEnd/>
            <a:tailEnd/>
          </a:ln>
        </p:spPr>
        <p:txBody>
          <a:bodyPr vert="vert270" lIns="0" tIns="28800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a:t>
            </a:r>
            <a:r>
              <a:rPr kumimoji="0" lang="en-US" altLang="zh-CN" sz="1600" b="1" i="0" u="none" strike="noStrike" kern="0" cap="none" spc="0" normalizeH="0" baseline="0" noProof="0" dirty="0" err="1">
                <a:ln>
                  <a:noFill/>
                </a:ln>
                <a:solidFill>
                  <a:srgbClr val="FFFFFF"/>
                </a:solidFill>
                <a:effectLst/>
                <a:uLnTx/>
                <a:uFillTx/>
                <a:latin typeface="微软雅黑" pitchFamily="34" charset="-122"/>
                <a:ea typeface="微软雅黑" pitchFamily="34" charset="-122"/>
                <a:cs typeface="+mn-cs"/>
              </a:rPr>
              <a:t>Tarea</a:t>
            </a:r>
            <a:r>
              <a:rPr kumimoji="0" lang="en-US" altLang="zh-CN"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rPr>
              <a:t> 37</a:t>
            </a:r>
            <a:endParaRPr kumimoji="0" lang="zh-CN" altLang="en-US" sz="16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10" name="任意多边形 33"/>
          <p:cNvSpPr>
            <a:spLocks noChangeArrowheads="1"/>
          </p:cNvSpPr>
          <p:nvPr/>
        </p:nvSpPr>
        <p:spPr bwMode="auto">
          <a:xfrm rot="2700000">
            <a:off x="7260934" y="1821315"/>
            <a:ext cx="403622" cy="1703388"/>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chemeClr val="bg1"/>
            </a:solidFill>
            <a:prstDash val="dash"/>
            <a:round/>
            <a:headEnd/>
            <a:tailEnd/>
          </a:ln>
        </p:spPr>
        <p:txBody>
          <a:bodyPr vert="vert" lIns="91429" tIns="45715" rIns="91429"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11" name="任意多边形 40"/>
          <p:cNvSpPr>
            <a:spLocks noChangeArrowheads="1"/>
          </p:cNvSpPr>
          <p:nvPr/>
        </p:nvSpPr>
        <p:spPr bwMode="auto">
          <a:xfrm rot="13500000">
            <a:off x="5987759" y="3088115"/>
            <a:ext cx="403622" cy="1703388"/>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chemeClr val="bg1"/>
            </a:solidFill>
            <a:prstDash val="dash"/>
            <a:round/>
            <a:headEnd/>
            <a:tailEnd/>
          </a:ln>
        </p:spPr>
        <p:txBody>
          <a:bodyPr vert="vert" lIns="91429" tIns="45715" rIns="91429" bIns="4571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12" name="椭圆 71"/>
          <p:cNvSpPr/>
          <p:nvPr/>
        </p:nvSpPr>
        <p:spPr>
          <a:xfrm>
            <a:off x="6479289" y="2974662"/>
            <a:ext cx="690562" cy="691200"/>
          </a:xfrm>
          <a:prstGeom prst="ellipse">
            <a:avLst/>
          </a:prstGeom>
          <a:solidFill>
            <a:schemeClr val="bg1"/>
          </a:solidFill>
        </p:spPr>
        <p:style>
          <a:lnRef idx="0">
            <a:schemeClr val="lt1">
              <a:hueOff val="0"/>
              <a:satOff val="0"/>
              <a:lumOff val="0"/>
              <a:alphaOff val="0"/>
            </a:schemeClr>
          </a:lnRef>
          <a:fillRef idx="3">
            <a:schemeClr val="accent4">
              <a:hueOff val="-509452"/>
              <a:satOff val="-3415"/>
              <a:lumOff val="-3530"/>
              <a:alphaOff val="0"/>
            </a:schemeClr>
          </a:fillRef>
          <a:effectRef idx="2">
            <a:schemeClr val="accent4">
              <a:hueOff val="-509452"/>
              <a:satOff val="-3415"/>
              <a:lumOff val="-353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幼圆"/>
              <a:cs typeface="+mn-cs"/>
            </a:endParaRPr>
          </a:p>
        </p:txBody>
      </p:sp>
      <p:sp>
        <p:nvSpPr>
          <p:cNvPr id="13" name="矩形 18">
            <a:extLst>
              <a:ext uri="{FF2B5EF4-FFF2-40B4-BE49-F238E27FC236}">
                <a16:creationId xmlns:a16="http://schemas.microsoft.com/office/drawing/2014/main" id="{8B810FAB-67DA-4137-9A39-460105290DE9}"/>
              </a:ext>
            </a:extLst>
          </p:cNvPr>
          <p:cNvSpPr/>
          <p:nvPr/>
        </p:nvSpPr>
        <p:spPr>
          <a:xfrm>
            <a:off x="2409979" y="548923"/>
            <a:ext cx="7791296" cy="69282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noProof="0" dirty="0">
                <a:ln>
                  <a:noFill/>
                </a:ln>
                <a:solidFill>
                  <a:srgbClr val="FCEDC6"/>
                </a:solidFill>
                <a:effectLst>
                  <a:outerShdw blurRad="38100" dist="38100" dir="2700000" algn="tl">
                    <a:srgbClr val="000000">
                      <a:alpha val="43137"/>
                    </a:srgbClr>
                  </a:outerShdw>
                </a:effectLst>
                <a:uLnTx/>
                <a:uFillTx/>
                <a:latin typeface="微软雅黑" pitchFamily="34" charset="-122"/>
                <a:ea typeface="幼圆"/>
              </a:rPr>
              <a:t>UBICACIÓN      </a:t>
            </a:r>
            <a:r>
              <a:rPr kumimoji="0" lang="en-US" altLang="zh-CN" sz="2000" b="0" i="0" u="none" strike="noStrike" kern="1200" cap="none" spc="0" normalizeH="0" noProof="0" dirty="0">
                <a:ln>
                  <a:noFill/>
                </a:ln>
                <a:solidFill>
                  <a:prstClr val="white"/>
                </a:solidFill>
                <a:effectLst/>
                <a:uLnTx/>
                <a:uFillTx/>
                <a:latin typeface="微软雅黑" pitchFamily="34" charset="-122"/>
                <a:ea typeface="幼圆"/>
              </a:rPr>
              <a:t>|     </a:t>
            </a:r>
            <a:r>
              <a:rPr lang="en-US" altLang="zh-CN" sz="2000" dirty="0">
                <a:solidFill>
                  <a:prstClr val="white"/>
                </a:solidFill>
                <a:latin typeface="微软雅黑" pitchFamily="34" charset="-122"/>
                <a:ea typeface="幼圆"/>
              </a:rPr>
              <a:t>ESTIPULACIONES Y TAREAS - CRLV</a:t>
            </a:r>
            <a:endParaRPr kumimoji="0" lang="zh-CN" altLang="en-US" sz="2000" b="0" i="0" u="none" strike="noStrike" kern="1200" cap="none" spc="0" normalizeH="0" baseline="0" noProof="0" dirty="0">
              <a:ln>
                <a:noFill/>
              </a:ln>
              <a:solidFill>
                <a:prstClr val="white"/>
              </a:solidFill>
              <a:effectLst/>
              <a:uLnTx/>
              <a:uFillTx/>
              <a:latin typeface="微软雅黑" pitchFamily="34" charset="-122"/>
              <a:ea typeface="幼圆"/>
            </a:endParaRPr>
          </a:p>
        </p:txBody>
      </p:sp>
      <p:sp>
        <p:nvSpPr>
          <p:cNvPr id="14" name="TextBox 13">
            <a:extLst>
              <a:ext uri="{FF2B5EF4-FFF2-40B4-BE49-F238E27FC236}">
                <a16:creationId xmlns:a16="http://schemas.microsoft.com/office/drawing/2014/main" id="{6BF21FAF-109F-46B7-8E3C-2F60F60AE43E}"/>
              </a:ext>
            </a:extLst>
          </p:cNvPr>
          <p:cNvSpPr txBox="1"/>
          <p:nvPr/>
        </p:nvSpPr>
        <p:spPr>
          <a:xfrm>
            <a:off x="2047875" y="1545362"/>
            <a:ext cx="3556686" cy="2246769"/>
          </a:xfrm>
          <a:prstGeom prst="rect">
            <a:avLst/>
          </a:prstGeom>
          <a:noFill/>
        </p:spPr>
        <p:txBody>
          <a:bodyPr wrap="square">
            <a:spAutoFit/>
          </a:bodyPr>
          <a:lstStyle/>
          <a:p>
            <a:r>
              <a:rPr lang="es-ES" sz="1400" b="1" dirty="0">
                <a:latin typeface="Microsoft YaHei" panose="020B0503020204020204" pitchFamily="34" charset="-122"/>
                <a:ea typeface="Microsoft YaHei" panose="020B0503020204020204" pitchFamily="34" charset="-122"/>
              </a:rPr>
              <a:t>1.</a:t>
            </a:r>
            <a:r>
              <a:rPr lang="es-ES" sz="1400" dirty="0">
                <a:latin typeface="Microsoft YaHei" panose="020B0503020204020204" pitchFamily="34" charset="-122"/>
                <a:ea typeface="Microsoft YaHei" panose="020B0503020204020204" pitchFamily="34" charset="-122"/>
              </a:rPr>
              <a:t> El Programa tendrá disponible las ubicaciones apropiadas para los estudiantes que determine elegibles, a base de las necesidades educativas individuales de éstos, de manera que reciban el beneficio educativo en el ambiente menos restrictivo al tomar la determinación de ubicarlo, ya fuere en el sistema público o en el privado (</a:t>
            </a:r>
            <a:r>
              <a:rPr lang="es-ES" sz="1400" b="1" dirty="0">
                <a:solidFill>
                  <a:schemeClr val="accent5"/>
                </a:solidFill>
                <a:latin typeface="Microsoft YaHei" panose="020B0503020204020204" pitchFamily="34" charset="-122"/>
                <a:ea typeface="Microsoft YaHei" panose="020B0503020204020204" pitchFamily="34" charset="-122"/>
              </a:rPr>
              <a:t>Pregunta en MIPE</a:t>
            </a:r>
            <a:r>
              <a:rPr lang="es-ES" sz="1400" dirty="0">
                <a:latin typeface="Microsoft YaHei" panose="020B0503020204020204" pitchFamily="34" charset="-122"/>
                <a:ea typeface="Microsoft YaHei" panose="020B0503020204020204" pitchFamily="34" charset="-122"/>
              </a:rPr>
              <a:t>).</a:t>
            </a:r>
          </a:p>
        </p:txBody>
      </p:sp>
      <p:sp>
        <p:nvSpPr>
          <p:cNvPr id="15" name="TextBox 14">
            <a:extLst>
              <a:ext uri="{FF2B5EF4-FFF2-40B4-BE49-F238E27FC236}">
                <a16:creationId xmlns:a16="http://schemas.microsoft.com/office/drawing/2014/main" id="{1C54543E-4F79-42FB-A482-ABC241DD00BE}"/>
              </a:ext>
            </a:extLst>
          </p:cNvPr>
          <p:cNvSpPr txBox="1"/>
          <p:nvPr/>
        </p:nvSpPr>
        <p:spPr>
          <a:xfrm>
            <a:off x="8362950" y="1409700"/>
            <a:ext cx="3171825" cy="1815882"/>
          </a:xfrm>
          <a:prstGeom prst="rect">
            <a:avLst/>
          </a:prstGeom>
          <a:noFill/>
        </p:spPr>
        <p:txBody>
          <a:bodyPr wrap="square">
            <a:spAutoFit/>
          </a:bodyPr>
          <a:lstStyle/>
          <a:p>
            <a:r>
              <a:rPr lang="es-ES" sz="1400" b="1" i="0" u="none" strike="noStrike" baseline="0" dirty="0">
                <a:solidFill>
                  <a:srgbClr val="000000"/>
                </a:solidFill>
                <a:latin typeface="Microsoft YaHei" panose="020B0503020204020204" pitchFamily="34" charset="-122"/>
                <a:ea typeface="Microsoft YaHei" panose="020B0503020204020204" pitchFamily="34" charset="-122"/>
              </a:rPr>
              <a:t>2.</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 En aquellos casos que sea necesario para determinar la ubicación apropiada, se requerirá la participación de otras agencias, conforme a los acuerdos </a:t>
            </a:r>
            <a:r>
              <a:rPr lang="es-ES" sz="1400" b="0" i="0" u="none" strike="noStrike" baseline="0" dirty="0" err="1">
                <a:solidFill>
                  <a:srgbClr val="000000"/>
                </a:solidFill>
                <a:latin typeface="Microsoft YaHei" panose="020B0503020204020204" pitchFamily="34" charset="-122"/>
                <a:ea typeface="Microsoft YaHei" panose="020B0503020204020204" pitchFamily="34" charset="-122"/>
              </a:rPr>
              <a:t>interagenciales</a:t>
            </a:r>
            <a:r>
              <a:rPr lang="es-ES" sz="1400" dirty="0">
                <a:solidFill>
                  <a:srgbClr val="000000"/>
                </a:solidFill>
                <a:latin typeface="Microsoft YaHei" panose="020B0503020204020204" pitchFamily="34" charset="-122"/>
                <a:ea typeface="Microsoft YaHei" panose="020B0503020204020204" pitchFamily="34" charset="-122"/>
              </a:rPr>
              <a:t> </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a:t>
            </a:r>
            <a:r>
              <a:rPr lang="es-ES" sz="1400" b="1" i="0" u="none" strike="noStrike" baseline="0" dirty="0">
                <a:solidFill>
                  <a:schemeClr val="accent5"/>
                </a:solidFill>
                <a:latin typeface="Microsoft YaHei" panose="020B0503020204020204" pitchFamily="34" charset="-122"/>
                <a:ea typeface="Microsoft YaHei" panose="020B0503020204020204" pitchFamily="34" charset="-122"/>
              </a:rPr>
              <a:t>El COMPU lo identifica y lo reporta. </a:t>
            </a:r>
            <a:r>
              <a:rPr lang="es-ES" sz="1400" b="1" dirty="0">
                <a:solidFill>
                  <a:schemeClr val="accent5"/>
                </a:solidFill>
                <a:latin typeface="Microsoft YaHei" panose="020B0503020204020204" pitchFamily="34" charset="-122"/>
                <a:ea typeface="Microsoft YaHei" panose="020B0503020204020204" pitchFamily="34" charset="-122"/>
              </a:rPr>
              <a:t>S</a:t>
            </a:r>
            <a:r>
              <a:rPr lang="es-ES" sz="1400" b="1" i="0" u="none" strike="noStrike" baseline="0" dirty="0">
                <a:solidFill>
                  <a:schemeClr val="accent5"/>
                </a:solidFill>
                <a:latin typeface="Microsoft YaHei" panose="020B0503020204020204" pitchFamily="34" charset="-122"/>
                <a:ea typeface="Microsoft YaHei" panose="020B0503020204020204" pitchFamily="34" charset="-122"/>
              </a:rPr>
              <a:t>e tiene que informar</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a:t>
            </a:r>
          </a:p>
        </p:txBody>
      </p:sp>
      <p:sp>
        <p:nvSpPr>
          <p:cNvPr id="16" name="TextBox 15">
            <a:extLst>
              <a:ext uri="{FF2B5EF4-FFF2-40B4-BE49-F238E27FC236}">
                <a16:creationId xmlns:a16="http://schemas.microsoft.com/office/drawing/2014/main" id="{50680072-A6CB-4983-9A87-A5F9D9C321A8}"/>
              </a:ext>
            </a:extLst>
          </p:cNvPr>
          <p:cNvSpPr txBox="1"/>
          <p:nvPr/>
        </p:nvSpPr>
        <p:spPr>
          <a:xfrm>
            <a:off x="2013803" y="3945974"/>
            <a:ext cx="3541099" cy="1600438"/>
          </a:xfrm>
          <a:prstGeom prst="rect">
            <a:avLst/>
          </a:prstGeom>
          <a:noFill/>
        </p:spPr>
        <p:txBody>
          <a:bodyPr wrap="square">
            <a:spAutoFit/>
          </a:bodyPr>
          <a:lstStyle/>
          <a:p>
            <a:r>
              <a:rPr lang="es-ES" sz="1400" b="1" dirty="0">
                <a:latin typeface="Microsoft YaHei" panose="020B0503020204020204" pitchFamily="34" charset="-122"/>
                <a:ea typeface="Microsoft YaHei" panose="020B0503020204020204" pitchFamily="34" charset="-122"/>
              </a:rPr>
              <a:t>3.</a:t>
            </a:r>
            <a:r>
              <a:rPr lang="es-ES" sz="1400" dirty="0">
                <a:latin typeface="Microsoft YaHei" panose="020B0503020204020204" pitchFamily="34" charset="-122"/>
                <a:ea typeface="Microsoft YaHei" panose="020B0503020204020204" pitchFamily="34" charset="-122"/>
              </a:rPr>
              <a:t> Durante la primera etapa de la monitoria el Departamento deberá evaluar las ubicaciones que tiene disponibles y proveer alternativas para remediar deficiencias (</a:t>
            </a:r>
            <a:r>
              <a:rPr lang="es-ES" sz="1400" b="1" dirty="0">
                <a:solidFill>
                  <a:schemeClr val="accent5"/>
                </a:solidFill>
                <a:latin typeface="Microsoft YaHei" panose="020B0503020204020204" pitchFamily="34" charset="-122"/>
                <a:ea typeface="Microsoft YaHei" panose="020B0503020204020204" pitchFamily="34" charset="-122"/>
              </a:rPr>
              <a:t>Las necesidades las identifica la escuela y la reporta al Comité de Ubicación de la ORE</a:t>
            </a:r>
            <a:r>
              <a:rPr lang="es-ES" sz="1400" dirty="0">
                <a:latin typeface="Microsoft YaHei" panose="020B0503020204020204" pitchFamily="34" charset="-122"/>
                <a:ea typeface="Microsoft YaHei" panose="020B0503020204020204" pitchFamily="34" charset="-122"/>
              </a:rPr>
              <a:t>).</a:t>
            </a:r>
            <a:endParaRPr lang="es-PR" sz="1400" dirty="0">
              <a:latin typeface="Microsoft YaHei" panose="020B0503020204020204" pitchFamily="34" charset="-122"/>
              <a:ea typeface="Microsoft YaHei" panose="020B0503020204020204" pitchFamily="34" charset="-122"/>
            </a:endParaRPr>
          </a:p>
        </p:txBody>
      </p:sp>
      <p:sp>
        <p:nvSpPr>
          <p:cNvPr id="17" name="TextBox 16">
            <a:extLst>
              <a:ext uri="{FF2B5EF4-FFF2-40B4-BE49-F238E27FC236}">
                <a16:creationId xmlns:a16="http://schemas.microsoft.com/office/drawing/2014/main" id="{343AE904-ED92-4F8E-8965-37DB9267B47A}"/>
              </a:ext>
            </a:extLst>
          </p:cNvPr>
          <p:cNvSpPr txBox="1"/>
          <p:nvPr/>
        </p:nvSpPr>
        <p:spPr>
          <a:xfrm>
            <a:off x="8093386" y="3347334"/>
            <a:ext cx="3479489" cy="2031325"/>
          </a:xfrm>
          <a:prstGeom prst="rect">
            <a:avLst/>
          </a:prstGeom>
          <a:noFill/>
        </p:spPr>
        <p:txBody>
          <a:bodyPr wrap="square">
            <a:spAutoFit/>
          </a:bodyPr>
          <a:lstStyle/>
          <a:p>
            <a:r>
              <a:rPr lang="es-ES" sz="1400" b="1" i="0" u="none" strike="noStrike" baseline="0" dirty="0">
                <a:solidFill>
                  <a:srgbClr val="000000"/>
                </a:solidFill>
                <a:latin typeface="Microsoft YaHei" panose="020B0503020204020204" pitchFamily="34" charset="-122"/>
                <a:ea typeface="Microsoft YaHei" panose="020B0503020204020204" pitchFamily="34" charset="-122"/>
              </a:rPr>
              <a:t>4.</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 De concluir que la gama de ofrecimientos de ubicaciones no es suficiente, de acuerdo al continuo de servicios, el DE presentará de inmediato un </a:t>
            </a:r>
            <a:r>
              <a:rPr lang="es-ES" sz="1400" b="1" i="0" u="none" strike="noStrike" baseline="0" dirty="0">
                <a:solidFill>
                  <a:srgbClr val="000000"/>
                </a:solidFill>
                <a:latin typeface="Microsoft YaHei" panose="020B0503020204020204" pitchFamily="34" charset="-122"/>
                <a:ea typeface="Microsoft YaHei" panose="020B0503020204020204" pitchFamily="34" charset="-122"/>
              </a:rPr>
              <a:t>plan para corregir las deficiencias </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con términos de tiempo definidos. Dicho Plan se discutirá con los representantes de la clase (</a:t>
            </a:r>
            <a:r>
              <a:rPr lang="es-ES" sz="1400" b="1" i="0" u="none" strike="noStrike" baseline="0" dirty="0">
                <a:solidFill>
                  <a:schemeClr val="accent5"/>
                </a:solidFill>
                <a:latin typeface="Microsoft YaHei" panose="020B0503020204020204" pitchFamily="34" charset="-122"/>
                <a:ea typeface="Microsoft YaHei" panose="020B0503020204020204" pitchFamily="34" charset="-122"/>
              </a:rPr>
              <a:t>Plan, acciones </a:t>
            </a:r>
            <a:r>
              <a:rPr lang="es-ES" sz="1400" b="1" i="0" u="none" strike="noStrike" baseline="0" dirty="0" err="1">
                <a:solidFill>
                  <a:schemeClr val="accent5"/>
                </a:solidFill>
                <a:latin typeface="Microsoft YaHei" panose="020B0503020204020204" pitchFamily="34" charset="-122"/>
                <a:ea typeface="Microsoft YaHei" panose="020B0503020204020204" pitchFamily="34" charset="-122"/>
              </a:rPr>
              <a:t>remediativas</a:t>
            </a:r>
            <a:r>
              <a:rPr lang="es-ES" sz="1400" b="1" i="0" u="none" strike="noStrike" baseline="0" dirty="0">
                <a:solidFill>
                  <a:schemeClr val="accent5"/>
                </a:solidFill>
                <a:latin typeface="Microsoft YaHei" panose="020B0503020204020204" pitchFamily="34" charset="-122"/>
                <a:ea typeface="Microsoft YaHei" panose="020B0503020204020204" pitchFamily="34" charset="-122"/>
              </a:rPr>
              <a:t> y evidencias</a:t>
            </a:r>
            <a:r>
              <a:rPr lang="es-ES" sz="1400" b="0" i="0" u="none" strike="noStrike" baseline="0" dirty="0">
                <a:solidFill>
                  <a:srgbClr val="000000"/>
                </a:solidFill>
                <a:latin typeface="Microsoft YaHei" panose="020B0503020204020204" pitchFamily="34" charset="-122"/>
                <a:ea typeface="Microsoft YaHei" panose="020B0503020204020204" pitchFamily="34" charset="-122"/>
              </a:rPr>
              <a:t>).</a:t>
            </a:r>
          </a:p>
        </p:txBody>
      </p:sp>
      <p:pic>
        <p:nvPicPr>
          <p:cNvPr id="18" name="Graphic 8" descr="Schoolhouse with solid fill">
            <a:extLst>
              <a:ext uri="{FF2B5EF4-FFF2-40B4-BE49-F238E27FC236}">
                <a16:creationId xmlns:a16="http://schemas.microsoft.com/office/drawing/2014/main" id="{7456130D-4EC9-46DB-A39B-6FF90339FF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7975" y="2934502"/>
            <a:ext cx="670877" cy="670877"/>
          </a:xfrm>
          <a:prstGeom prst="rect">
            <a:avLst/>
          </a:prstGeom>
        </p:spPr>
      </p:pic>
      <p:pic>
        <p:nvPicPr>
          <p:cNvPr id="19"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33482">
            <a:off x="102621" y="5112805"/>
            <a:ext cx="2137825" cy="1917989"/>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A9132175-21B2-7444-49FA-25EA11EBA896}"/>
              </a:ext>
            </a:extLst>
          </p:cNvPr>
          <p:cNvPicPr>
            <a:picLocks noChangeAspect="1"/>
          </p:cNvPicPr>
          <p:nvPr/>
        </p:nvPicPr>
        <p:blipFill>
          <a:blip r:embed="rId6"/>
          <a:stretch>
            <a:fillRect/>
          </a:stretch>
        </p:blipFill>
        <p:spPr>
          <a:xfrm>
            <a:off x="0" y="407364"/>
            <a:ext cx="12911909" cy="7262949"/>
          </a:xfrm>
          <a:prstGeom prst="rect">
            <a:avLst/>
          </a:prstGeom>
        </p:spPr>
      </p:pic>
      <p:sp>
        <p:nvSpPr>
          <p:cNvPr id="21" name="Rectangle 20">
            <a:extLst>
              <a:ext uri="{FF2B5EF4-FFF2-40B4-BE49-F238E27FC236}">
                <a16:creationId xmlns:a16="http://schemas.microsoft.com/office/drawing/2014/main" id="{AB565587-F89E-915C-42A9-FA861B55C6ED}"/>
              </a:ext>
            </a:extLst>
          </p:cNvPr>
          <p:cNvSpPr/>
          <p:nvPr/>
        </p:nvSpPr>
        <p:spPr>
          <a:xfrm>
            <a:off x="2013804" y="362247"/>
            <a:ext cx="8904102" cy="916330"/>
          </a:xfrm>
          <a:prstGeom prst="rect">
            <a:avLst/>
          </a:prstGeom>
          <a:solidFill>
            <a:srgbClr val="B8F6FE"/>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R" sz="3300" dirty="0">
              <a:solidFill>
                <a:schemeClr val="tx2">
                  <a:lumMod val="50000"/>
                </a:schemeClr>
              </a:solidFill>
            </a:endParaRPr>
          </a:p>
          <a:p>
            <a:pPr algn="ctr"/>
            <a:r>
              <a:rPr lang="es-PR" sz="4000" dirty="0">
                <a:solidFill>
                  <a:schemeClr val="tx2">
                    <a:lumMod val="50000"/>
                  </a:schemeClr>
                </a:solidFill>
              </a:rPr>
              <a:t>Comité de Ubicación de la Escuela</a:t>
            </a:r>
          </a:p>
          <a:p>
            <a:pPr algn="ctr"/>
            <a:endParaRPr lang="es-PR" sz="3300" dirty="0">
              <a:solidFill>
                <a:schemeClr val="accent6">
                  <a:lumMod val="75000"/>
                </a:schemeClr>
              </a:solidFill>
            </a:endParaRPr>
          </a:p>
        </p:txBody>
      </p:sp>
      <p:pic>
        <p:nvPicPr>
          <p:cNvPr id="23" name="Picture 22" descr="A picture containing text, seat, vector graphics&#10;&#10;Description automatically generated">
            <a:extLst>
              <a:ext uri="{FF2B5EF4-FFF2-40B4-BE49-F238E27FC236}">
                <a16:creationId xmlns:a16="http://schemas.microsoft.com/office/drawing/2014/main" id="{59D14881-5BB1-0C5C-5201-4BA954782A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95666" y="5448300"/>
            <a:ext cx="1753337" cy="1753337"/>
          </a:xfrm>
          <a:prstGeom prst="rect">
            <a:avLst/>
          </a:prstGeom>
        </p:spPr>
      </p:pic>
      <p:sp>
        <p:nvSpPr>
          <p:cNvPr id="22" name="object 8"/>
          <p:cNvSpPr txBox="1"/>
          <p:nvPr/>
        </p:nvSpPr>
        <p:spPr>
          <a:xfrm>
            <a:off x="2928026" y="2772383"/>
            <a:ext cx="7768179" cy="3362474"/>
          </a:xfrm>
          <a:prstGeom prst="rect">
            <a:avLst/>
          </a:prstGeom>
          <a:solidFill>
            <a:srgbClr val="B9FDB9"/>
          </a:solidFill>
        </p:spPr>
        <p:txBody>
          <a:bodyPr vert="horz" wrap="square" lIns="0" tIns="10001" rIns="0" bIns="0" rtlCol="0">
            <a:spAutoFit/>
          </a:bodyPr>
          <a:lstStyle/>
          <a:p>
            <a:pPr marL="128111" algn="ctr">
              <a:spcBef>
                <a:spcPts val="79"/>
              </a:spcBef>
            </a:pPr>
            <a:r>
              <a:rPr lang="es-ES_tradnl" sz="2400" b="1" dirty="0">
                <a:latin typeface="Times New Roman"/>
                <a:cs typeface="Times New Roman"/>
              </a:rPr>
              <a:t>Es</a:t>
            </a:r>
            <a:r>
              <a:rPr lang="es-ES_tradnl" sz="2400" b="1" spc="-4" dirty="0">
                <a:latin typeface="Times New Roman"/>
                <a:cs typeface="Times New Roman"/>
              </a:rPr>
              <a:t> </a:t>
            </a:r>
            <a:r>
              <a:rPr lang="es-ES_tradnl" sz="2400" b="1" dirty="0">
                <a:latin typeface="Times New Roman"/>
                <a:cs typeface="Times New Roman"/>
              </a:rPr>
              <a:t>un requisito que cada escuela tenga un comité constituido.</a:t>
            </a:r>
            <a:endParaRPr lang="es-ES_tradnl" sz="2400" dirty="0">
              <a:latin typeface="Times New Roman"/>
              <a:cs typeface="Times New Roman"/>
            </a:endParaRPr>
          </a:p>
          <a:p>
            <a:pPr>
              <a:spcBef>
                <a:spcPts val="30"/>
              </a:spcBef>
            </a:pPr>
            <a:endParaRPr lang="es-ES_tradnl" sz="2400" dirty="0">
              <a:latin typeface="Times New Roman"/>
              <a:cs typeface="Times New Roman"/>
            </a:endParaRPr>
          </a:p>
          <a:p>
            <a:pPr marL="180975" indent="-171450">
              <a:buFont typeface="Tahoma"/>
              <a:buChar char="•"/>
              <a:tabLst>
                <a:tab pos="180975" algn="l"/>
              </a:tabLst>
            </a:pPr>
            <a:r>
              <a:rPr lang="es-ES_tradnl" sz="2400" dirty="0">
                <a:latin typeface="Arial"/>
                <a:cs typeface="Arial"/>
              </a:rPr>
              <a:t>Comité</a:t>
            </a:r>
            <a:r>
              <a:rPr lang="es-ES_tradnl" sz="2400" spc="-26" dirty="0">
                <a:latin typeface="Arial"/>
                <a:cs typeface="Arial"/>
              </a:rPr>
              <a:t> </a:t>
            </a:r>
            <a:r>
              <a:rPr lang="es-ES_tradnl" sz="2400" dirty="0">
                <a:latin typeface="Arial"/>
                <a:cs typeface="Arial"/>
              </a:rPr>
              <a:t>de</a:t>
            </a:r>
            <a:r>
              <a:rPr lang="es-ES_tradnl" sz="2400" spc="-26" dirty="0">
                <a:latin typeface="Arial"/>
                <a:cs typeface="Arial"/>
              </a:rPr>
              <a:t> </a:t>
            </a:r>
            <a:r>
              <a:rPr lang="es-ES_tradnl" sz="2400" spc="-4" dirty="0">
                <a:latin typeface="Arial"/>
                <a:cs typeface="Arial"/>
              </a:rPr>
              <a:t>Planificación y Consejo Escolar</a:t>
            </a:r>
            <a:endParaRPr lang="es-ES_tradnl" sz="2400" dirty="0">
              <a:latin typeface="Arial"/>
              <a:cs typeface="Arial"/>
            </a:endParaRPr>
          </a:p>
          <a:p>
            <a:pPr marL="180975" marR="3810" indent="-171450">
              <a:lnSpc>
                <a:spcPct val="80000"/>
              </a:lnSpc>
              <a:spcBef>
                <a:spcPts val="758"/>
              </a:spcBef>
              <a:buChar char="•"/>
              <a:tabLst>
                <a:tab pos="180975" algn="l"/>
              </a:tabLst>
            </a:pPr>
            <a:r>
              <a:rPr lang="es-ES_tradnl" sz="2400" spc="60" dirty="0">
                <a:latin typeface="Tahoma"/>
                <a:cs typeface="Tahoma"/>
              </a:rPr>
              <a:t>Ambos </a:t>
            </a:r>
            <a:r>
              <a:rPr lang="es-ES_tradnl" sz="2400" spc="19" dirty="0">
                <a:latin typeface="Tahoma"/>
                <a:cs typeface="Tahoma"/>
              </a:rPr>
              <a:t>comités </a:t>
            </a:r>
            <a:r>
              <a:rPr lang="es-ES_tradnl" sz="2400" spc="8" dirty="0">
                <a:latin typeface="Tahoma"/>
                <a:cs typeface="Tahoma"/>
              </a:rPr>
              <a:t>contarán </a:t>
            </a:r>
            <a:r>
              <a:rPr lang="es-ES_tradnl" sz="2400" spc="41" dirty="0">
                <a:latin typeface="Tahoma"/>
                <a:cs typeface="Tahoma"/>
              </a:rPr>
              <a:t>con </a:t>
            </a:r>
            <a:r>
              <a:rPr lang="es-ES_tradnl" sz="2400" spc="11" dirty="0">
                <a:latin typeface="Tahoma"/>
                <a:cs typeface="Tahoma"/>
              </a:rPr>
              <a:t>representantes </a:t>
            </a:r>
            <a:r>
              <a:rPr lang="es-ES_tradnl" sz="2400" spc="19" dirty="0">
                <a:latin typeface="Tahoma"/>
                <a:cs typeface="Tahoma"/>
              </a:rPr>
              <a:t>del </a:t>
            </a:r>
            <a:r>
              <a:rPr lang="es-ES_tradnl" sz="2400" spc="38" dirty="0">
                <a:latin typeface="Tahoma"/>
                <a:cs typeface="Tahoma"/>
              </a:rPr>
              <a:t>Programa</a:t>
            </a:r>
            <a:r>
              <a:rPr lang="es-ES_tradnl" sz="2400" spc="-105" dirty="0">
                <a:latin typeface="Tahoma"/>
                <a:cs typeface="Tahoma"/>
              </a:rPr>
              <a:t> </a:t>
            </a:r>
            <a:r>
              <a:rPr lang="es-ES_tradnl" sz="2400" spc="38" dirty="0">
                <a:latin typeface="Tahoma"/>
                <a:cs typeface="Tahoma"/>
              </a:rPr>
              <a:t>de</a:t>
            </a:r>
            <a:r>
              <a:rPr lang="es-ES_tradnl" sz="2400" spc="-83" dirty="0">
                <a:latin typeface="Tahoma"/>
                <a:cs typeface="Tahoma"/>
              </a:rPr>
              <a:t> </a:t>
            </a:r>
            <a:r>
              <a:rPr lang="es-ES_tradnl" sz="2400" spc="56" dirty="0">
                <a:latin typeface="Tahoma"/>
                <a:cs typeface="Tahoma"/>
              </a:rPr>
              <a:t>Educación</a:t>
            </a:r>
            <a:r>
              <a:rPr lang="es-ES_tradnl" sz="2400" spc="-105" dirty="0">
                <a:latin typeface="Tahoma"/>
                <a:cs typeface="Tahoma"/>
              </a:rPr>
              <a:t> </a:t>
            </a:r>
            <a:r>
              <a:rPr lang="es-ES_tradnl" sz="2400" spc="56" dirty="0">
                <a:latin typeface="Tahoma"/>
                <a:cs typeface="Tahoma"/>
              </a:rPr>
              <a:t>Especial</a:t>
            </a:r>
            <a:r>
              <a:rPr lang="es-ES_tradnl" sz="2400" spc="4" dirty="0">
                <a:latin typeface="Tahoma"/>
                <a:cs typeface="Tahoma"/>
              </a:rPr>
              <a:t>:</a:t>
            </a:r>
            <a:r>
              <a:rPr lang="es-ES_tradnl" sz="2400" spc="-98" dirty="0">
                <a:latin typeface="Tahoma"/>
                <a:cs typeface="Tahoma"/>
              </a:rPr>
              <a:t> </a:t>
            </a:r>
          </a:p>
          <a:p>
            <a:pPr marL="638175" marR="3810" lvl="1" indent="-171450">
              <a:lnSpc>
                <a:spcPct val="80000"/>
              </a:lnSpc>
              <a:spcBef>
                <a:spcPts val="758"/>
              </a:spcBef>
              <a:buChar char="•"/>
              <a:tabLst>
                <a:tab pos="180975" algn="l"/>
              </a:tabLst>
            </a:pPr>
            <a:r>
              <a:rPr lang="es-ES_tradnl" sz="2400" spc="26" dirty="0">
                <a:latin typeface="Tahoma"/>
                <a:cs typeface="Tahoma"/>
              </a:rPr>
              <a:t>Maestros</a:t>
            </a:r>
            <a:r>
              <a:rPr lang="es-ES_tradnl" sz="2400" spc="-94" dirty="0">
                <a:latin typeface="Tahoma"/>
                <a:cs typeface="Tahoma"/>
              </a:rPr>
              <a:t> </a:t>
            </a:r>
            <a:r>
              <a:rPr lang="es-ES_tradnl" sz="2400" spc="38" dirty="0">
                <a:latin typeface="Tahoma"/>
                <a:cs typeface="Tahoma"/>
              </a:rPr>
              <a:t>de </a:t>
            </a:r>
            <a:r>
              <a:rPr lang="es-ES_tradnl" sz="2400" spc="-739" dirty="0">
                <a:latin typeface="Tahoma"/>
                <a:cs typeface="Tahoma"/>
              </a:rPr>
              <a:t> </a:t>
            </a:r>
            <a:r>
              <a:rPr lang="es-ES_tradnl" sz="2400" spc="38" dirty="0">
                <a:latin typeface="Tahoma"/>
                <a:cs typeface="Tahoma"/>
              </a:rPr>
              <a:t>Educación </a:t>
            </a:r>
            <a:r>
              <a:rPr lang="es-ES_tradnl" sz="2400" spc="49" dirty="0">
                <a:latin typeface="Tahoma"/>
                <a:cs typeface="Tahoma"/>
              </a:rPr>
              <a:t>Especial</a:t>
            </a:r>
            <a:endParaRPr lang="es-ES_tradnl" sz="2400" spc="38" dirty="0">
              <a:latin typeface="Tahoma"/>
              <a:cs typeface="Tahoma"/>
            </a:endParaRPr>
          </a:p>
          <a:p>
            <a:pPr marL="638175" marR="3810" lvl="1" indent="-171450">
              <a:lnSpc>
                <a:spcPct val="80000"/>
              </a:lnSpc>
              <a:spcBef>
                <a:spcPts val="758"/>
              </a:spcBef>
              <a:buChar char="•"/>
              <a:tabLst>
                <a:tab pos="180975" algn="l"/>
              </a:tabLst>
            </a:pPr>
            <a:r>
              <a:rPr lang="es-ES_tradnl" sz="2400" spc="-4" dirty="0">
                <a:latin typeface="Tahoma"/>
                <a:cs typeface="Tahoma"/>
              </a:rPr>
              <a:t>Un </a:t>
            </a:r>
            <a:r>
              <a:rPr lang="es-ES_tradnl" sz="2400" spc="15" dirty="0">
                <a:latin typeface="Tahoma"/>
                <a:cs typeface="Tahoma"/>
              </a:rPr>
              <a:t>Padre </a:t>
            </a:r>
            <a:r>
              <a:rPr lang="es-ES_tradnl" sz="2400" spc="23" dirty="0">
                <a:latin typeface="Tahoma"/>
                <a:cs typeface="Tahoma"/>
              </a:rPr>
              <a:t>de un estudiante</a:t>
            </a:r>
            <a:r>
              <a:rPr lang="es-ES_tradnl" sz="2400" spc="-109" dirty="0">
                <a:latin typeface="Tahoma"/>
                <a:cs typeface="Tahoma"/>
              </a:rPr>
              <a:t> </a:t>
            </a:r>
            <a:r>
              <a:rPr lang="es-ES_tradnl" sz="2400" spc="41" dirty="0">
                <a:latin typeface="Tahoma"/>
                <a:cs typeface="Tahoma"/>
              </a:rPr>
              <a:t>de</a:t>
            </a:r>
            <a:r>
              <a:rPr lang="es-ES_tradnl" sz="2400" spc="-94" dirty="0">
                <a:latin typeface="Tahoma"/>
                <a:cs typeface="Tahoma"/>
              </a:rPr>
              <a:t> </a:t>
            </a:r>
            <a:r>
              <a:rPr lang="es-ES_tradnl" sz="2400" spc="150" dirty="0">
                <a:latin typeface="Tahoma"/>
                <a:cs typeface="Tahoma"/>
              </a:rPr>
              <a:t>EE.</a:t>
            </a:r>
            <a:endParaRPr lang="es-ES_tradnl" sz="2400" dirty="0">
              <a:latin typeface="Tahoma"/>
              <a:cs typeface="Tahoma"/>
            </a:endParaRPr>
          </a:p>
          <a:p>
            <a:pPr marL="180975" marR="511969" indent="-171450">
              <a:lnSpc>
                <a:spcPts val="2303"/>
              </a:lnSpc>
              <a:spcBef>
                <a:spcPts val="750"/>
              </a:spcBef>
              <a:buChar char="•"/>
              <a:tabLst>
                <a:tab pos="180975" algn="l"/>
              </a:tabLst>
            </a:pPr>
            <a:r>
              <a:rPr lang="es-ES_tradnl" sz="2400" spc="45" dirty="0">
                <a:latin typeface="Tahoma"/>
                <a:cs typeface="Tahoma"/>
              </a:rPr>
              <a:t>Consejero</a:t>
            </a:r>
            <a:r>
              <a:rPr lang="es-ES_tradnl" sz="2400" spc="-101" dirty="0">
                <a:latin typeface="Tahoma"/>
                <a:cs typeface="Tahoma"/>
              </a:rPr>
              <a:t> </a:t>
            </a:r>
            <a:r>
              <a:rPr lang="es-ES_tradnl" sz="2400" spc="34" dirty="0">
                <a:latin typeface="Tahoma"/>
                <a:cs typeface="Tahoma"/>
              </a:rPr>
              <a:t>Profesional</a:t>
            </a:r>
            <a:r>
              <a:rPr lang="es-ES_tradnl" sz="2400" spc="-98" dirty="0">
                <a:latin typeface="Tahoma"/>
                <a:cs typeface="Tahoma"/>
              </a:rPr>
              <a:t> </a:t>
            </a:r>
            <a:r>
              <a:rPr lang="es-ES_tradnl" sz="2400" spc="26" dirty="0">
                <a:latin typeface="Tahoma"/>
                <a:cs typeface="Tahoma"/>
              </a:rPr>
              <a:t>– </a:t>
            </a:r>
            <a:r>
              <a:rPr lang="es-ES_tradnl" sz="2400" spc="-739" dirty="0">
                <a:latin typeface="Tahoma"/>
                <a:cs typeface="Tahoma"/>
              </a:rPr>
              <a:t> </a:t>
            </a:r>
            <a:r>
              <a:rPr lang="es-ES_tradnl" sz="2400" spc="83" dirty="0">
                <a:latin typeface="Tahoma"/>
                <a:cs typeface="Tahoma"/>
              </a:rPr>
              <a:t>Plan</a:t>
            </a:r>
            <a:r>
              <a:rPr lang="es-ES_tradnl" sz="2400" spc="-86" dirty="0">
                <a:latin typeface="Tahoma"/>
                <a:cs typeface="Tahoma"/>
              </a:rPr>
              <a:t> </a:t>
            </a:r>
            <a:r>
              <a:rPr lang="es-ES_tradnl" sz="2400" spc="34" dirty="0">
                <a:latin typeface="Tahoma"/>
                <a:cs typeface="Tahoma"/>
              </a:rPr>
              <a:t>de</a:t>
            </a:r>
            <a:r>
              <a:rPr lang="es-ES_tradnl" sz="2400" spc="-83" dirty="0">
                <a:latin typeface="Tahoma"/>
                <a:cs typeface="Tahoma"/>
              </a:rPr>
              <a:t> </a:t>
            </a:r>
            <a:r>
              <a:rPr lang="es-ES_tradnl" sz="2400" spc="45" dirty="0">
                <a:latin typeface="Tahoma"/>
                <a:cs typeface="Tahoma"/>
              </a:rPr>
              <a:t>Estudios</a:t>
            </a:r>
            <a:r>
              <a:rPr lang="es-ES_tradnl" sz="2400" spc="-83" dirty="0">
                <a:latin typeface="Tahoma"/>
                <a:cs typeface="Tahoma"/>
              </a:rPr>
              <a:t> </a:t>
            </a:r>
            <a:r>
              <a:rPr lang="es-ES_tradnl" sz="2400" spc="-15" dirty="0">
                <a:latin typeface="Tahoma"/>
                <a:cs typeface="Tahoma"/>
              </a:rPr>
              <a:t>(créditos)</a:t>
            </a:r>
            <a:endParaRPr lang="es-ES_tradnl" sz="2400" dirty="0">
              <a:latin typeface="Tahoma"/>
              <a:cs typeface="Tahoma"/>
            </a:endParaRPr>
          </a:p>
        </p:txBody>
      </p:sp>
    </p:spTree>
    <p:extLst>
      <p:ext uri="{BB962C8B-B14F-4D97-AF65-F5344CB8AC3E}">
        <p14:creationId xmlns:p14="http://schemas.microsoft.com/office/powerpoint/2010/main" val="1378952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TotalTime>
  <Words>2429</Words>
  <Application>Microsoft Office PowerPoint</Application>
  <PresentationFormat>Widescreen</PresentationFormat>
  <Paragraphs>247</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Microsoft YaHei</vt:lpstr>
      <vt:lpstr>Microsoft YaHei</vt:lpstr>
      <vt:lpstr>Microsoft YaHei UI</vt:lpstr>
      <vt:lpstr>Arial</vt:lpstr>
      <vt:lpstr>Calibri</vt:lpstr>
      <vt:lpstr>Calibri Light</vt:lpstr>
      <vt:lpstr>Gill Sans Ultra Bold Condensed</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CUBE EVENTS</dc:creator>
  <cp:lastModifiedBy>Iris Y. Amones Gaud</cp:lastModifiedBy>
  <cp:revision>84</cp:revision>
  <dcterms:created xsi:type="dcterms:W3CDTF">2022-08-04T15:09:43Z</dcterms:created>
  <dcterms:modified xsi:type="dcterms:W3CDTF">2023-02-10T14:48:20Z</dcterms:modified>
</cp:coreProperties>
</file>