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3" r:id="rId2"/>
    <p:sldId id="256" r:id="rId3"/>
    <p:sldId id="262" r:id="rId4"/>
    <p:sldId id="274" r:id="rId5"/>
    <p:sldId id="271" r:id="rId6"/>
    <p:sldId id="289" r:id="rId7"/>
    <p:sldId id="273" r:id="rId8"/>
    <p:sldId id="276" r:id="rId9"/>
    <p:sldId id="277" r:id="rId10"/>
    <p:sldId id="278" r:id="rId11"/>
    <p:sldId id="270" r:id="rId12"/>
    <p:sldId id="272" r:id="rId13"/>
    <p:sldId id="290" r:id="rId14"/>
    <p:sldId id="279" r:id="rId15"/>
    <p:sldId id="257" r:id="rId16"/>
    <p:sldId id="258" r:id="rId17"/>
    <p:sldId id="284" r:id="rId18"/>
    <p:sldId id="291" r:id="rId19"/>
    <p:sldId id="280" r:id="rId20"/>
    <p:sldId id="264" r:id="rId21"/>
    <p:sldId id="286" r:id="rId22"/>
    <p:sldId id="287" r:id="rId23"/>
    <p:sldId id="283" r:id="rId24"/>
    <p:sldId id="288" r:id="rId25"/>
    <p:sldId id="260" r:id="rId26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48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47838-2805-4070-9120-5A28B56B76F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F80B65-E08F-4543-9334-C9A983E5A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80B65-E08F-4543-9334-C9A983E5AD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B41B-AF6B-8044-EFFC-CB68C2C4F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ECFE-0786-5C20-D5C4-DC61D6A6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74E0-EA68-0E16-F47F-44BD67DC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D598-1E5E-36CF-F743-29E7FDD7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6E98-73AA-A7B4-64D0-9CB668C2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82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71A4-8994-1F08-682D-1F5E932F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A3182-4A28-D9C7-B333-AD62C3FF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1770-041B-C435-B9E0-BFDAC153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E5CF-6C01-7A2C-9CEF-7914D92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4373-C059-A782-BD2B-1DE2AEB1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749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DABE1-2386-0A63-18FA-E0071212C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DA9C4-AD98-4E2A-81FC-7AC6EC34A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78AB3-0B7B-76D5-CFF0-455A5E4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DFAD-0439-555F-8246-59C1ED81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F49B-8605-0264-DDDF-DD192FAD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49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ECD-F436-9455-7A9A-303493E7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0FA-BC2D-11D7-4E81-5EAE60AA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E4F6-5280-51B6-D1E8-B4EDB30A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2078-8CEE-608A-490D-ED7B538A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2E00-9139-F813-E9ED-673BE2F4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1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192-14B1-7542-E4A5-0EA4A8F7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C22E3-79B7-BB44-7AB8-33D2E383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CE1A8-AA20-0961-F074-0CF8A697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586E-FAA5-59DD-B0D5-D0CB082B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AF92E-CE67-85AF-486A-9318D271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20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E7DD-AAA5-2DB8-2BED-74E50B2D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E37C-57AE-2131-5508-0878654E2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224B-8295-0813-47BF-3677C212B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B265-CD38-7B9C-95EB-FAD3447F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55C64-6B40-CD36-628D-7883915F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1D9B5-70D2-C175-538E-4EDEAEDA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4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B72E-9CAF-E9AD-2243-CE80AF87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89C26-531B-EB5F-6EF0-B0147E78A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A701E-3DA5-3175-5F44-44EE17ED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F99EB-1C2F-29C4-1746-B8E646B9C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5DB8A-8DF5-E03C-E0BA-89605A82D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33DF4-FC97-0CF9-D119-3CCC2497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4A750-8179-4F94-3709-79C9F0D8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E5E0F-FF59-FB0A-84A5-A125A397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84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3818-3C13-845D-08B7-FFAD5B32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7D1FE-5BC4-83A4-EE82-2EF6A159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2E4C7-34F5-F5A4-B992-7ED3815C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F14C5-91AC-C91E-61E4-DB4EE83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17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46081-68C1-B46C-F92B-FFBA6C72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090EF-E0BC-A64C-2881-2A42FF28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6B4A9-894F-B5CD-0BC3-5E6926CA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2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D7A4-4AE1-B324-670E-00C071EF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FAF2-5454-635F-74BA-A82B3278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4F0BB-CD47-6DC9-417C-CDCDCE3B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7B3C8-D796-D3C9-B3A4-BC2D8ED9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5ED60-A052-E641-4555-2E46797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6A7F3-D301-8F0E-95D1-845B5461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09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A542-C2AF-3AB0-1C94-D92F77AD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69BB8-41C0-234E-D14C-091D00FBF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C423C-27C9-6971-2318-8A52FAF9F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E9F46-91E9-C2F3-ADBC-7472FD0E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54CCC-0809-EB0F-7C6B-75A32B50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CFBD7-F686-2000-B0F3-7A1DBB95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943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8D503-7324-8F16-D500-9A7BFA82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0B6F3-3D3E-590D-BF9A-2B8E562E1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7F997-2CBF-F172-25F6-8CAF40BB5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AEB2-4DE8-CB43-B132-D51F9A1D6B34}" type="datetimeFigureOut">
              <a:rPr lang="x-none" smtClean="0"/>
              <a:t>2/10/2023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9D04-55B5-81B3-62E2-C7C2CA7AE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CE638-6683-E880-CD12-ED9C8FEC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FF71-14AB-D342-8E34-54874644D7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85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9vBUar9koc&amp;list=RDM9vBUar9koc&amp;index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aee-06-invitacion-para-reunion-con-el-compu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saee-06b-invitacion-de-apercibimiento%20(1).pdf" TargetMode="External"/><Relationship Id="rId4" Type="http://schemas.openxmlformats.org/officeDocument/2006/relationships/hyperlink" Target="saee-06a-invitacion-para-aprobacion-o-desaprobacion-de-pe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saee-06c-invitacion-para-reunion-con-el-compu%20(1)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saee-06e-invitacion-a-otras-agencia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aee-08-minuta-de-reunio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saee-08a-hoja-de-participacion-alterna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rotocolo%20Revisio&#769;n%20PEI%20para%20cumbre%20de%20directores.cr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rotocolo%20Revisio&#769;n%20PEI%20para%20cumbre%20de%20directores.cr.docx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oliticaPublica_GrabacionesCOMPU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aee-08a-hoja-de-participacion-altern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EEB646D-6075-51AA-3265-59FCEB11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BFEF1E-D47A-A088-9528-78D61843E40C}"/>
              </a:ext>
            </a:extLst>
          </p:cNvPr>
          <p:cNvSpPr txBox="1"/>
          <p:nvPr/>
        </p:nvSpPr>
        <p:spPr>
          <a:xfrm>
            <a:off x="1989944" y="5672900"/>
            <a:ext cx="6198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>
                <a:hlinkClick r:id="rId3"/>
              </a:rPr>
              <a:t>https://www.youtube.com/watch?v=M9vBUar9koc&amp;list=RDM9vBUar9koc&amp;index=1</a:t>
            </a:r>
            <a:endParaRPr lang="en-US" dirty="0"/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3034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7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EB7EA-1AAC-A5A0-1853-E9780AD13391}"/>
              </a:ext>
            </a:extLst>
          </p:cNvPr>
          <p:cNvSpPr txBox="1"/>
          <p:nvPr/>
        </p:nvSpPr>
        <p:spPr>
          <a:xfrm>
            <a:off x="2776147" y="972010"/>
            <a:ext cx="615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COMPU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debidamente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constituído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32E4F77-E704-E17A-B3D4-B6D03BA69C11}"/>
              </a:ext>
            </a:extLst>
          </p:cNvPr>
          <p:cNvSpPr/>
          <p:nvPr/>
        </p:nvSpPr>
        <p:spPr>
          <a:xfrm>
            <a:off x="2579778" y="2344999"/>
            <a:ext cx="999149" cy="601435"/>
          </a:xfrm>
          <a:custGeom>
            <a:avLst/>
            <a:gdLst/>
            <a:ahLst/>
            <a:cxnLst/>
            <a:rect l="l" t="t" r="r" b="b"/>
            <a:pathLst>
              <a:path w="1609725" h="889000">
                <a:moveTo>
                  <a:pt x="1609344" y="0"/>
                </a:moveTo>
                <a:lnTo>
                  <a:pt x="0" y="0"/>
                </a:lnTo>
                <a:lnTo>
                  <a:pt x="0" y="710819"/>
                </a:lnTo>
                <a:lnTo>
                  <a:pt x="804672" y="888491"/>
                </a:lnTo>
                <a:lnTo>
                  <a:pt x="1609344" y="710819"/>
                </a:lnTo>
                <a:lnTo>
                  <a:pt x="1609344" y="0"/>
                </a:lnTo>
                <a:close/>
              </a:path>
            </a:pathLst>
          </a:custGeom>
          <a:solidFill>
            <a:srgbClr val="571243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PADRE, MADRE O ENCARGADO LEGAL</a:t>
            </a:r>
            <a:endParaRPr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83D84163-9793-5C51-E4E1-7E17A119EDE8}"/>
              </a:ext>
            </a:extLst>
          </p:cNvPr>
          <p:cNvSpPr/>
          <p:nvPr/>
        </p:nvSpPr>
        <p:spPr>
          <a:xfrm>
            <a:off x="3730164" y="2344999"/>
            <a:ext cx="999149" cy="601435"/>
          </a:xfrm>
          <a:custGeom>
            <a:avLst/>
            <a:gdLst/>
            <a:ahLst/>
            <a:cxnLst/>
            <a:rect l="l" t="t" r="r" b="b"/>
            <a:pathLst>
              <a:path w="1609725" h="889000">
                <a:moveTo>
                  <a:pt x="1609343" y="0"/>
                </a:moveTo>
                <a:lnTo>
                  <a:pt x="0" y="0"/>
                </a:lnTo>
                <a:lnTo>
                  <a:pt x="0" y="710819"/>
                </a:lnTo>
                <a:lnTo>
                  <a:pt x="804672" y="888491"/>
                </a:lnTo>
                <a:lnTo>
                  <a:pt x="1609343" y="710819"/>
                </a:lnTo>
                <a:lnTo>
                  <a:pt x="1609343" y="0"/>
                </a:lnTo>
                <a:close/>
              </a:path>
            </a:pathLst>
          </a:custGeom>
          <a:solidFill>
            <a:srgbClr val="2489AC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indent="9525" algn="ctr">
              <a:lnSpc>
                <a:spcPct val="100000"/>
              </a:lnSpc>
              <a:spcBef>
                <a:spcPts val="75"/>
              </a:spcBef>
            </a:pPr>
            <a:r>
              <a:rPr lang="en-US" sz="1050" b="1" spc="-1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R</a:t>
            </a:r>
            <a:r>
              <a:rPr lang="en-US" sz="1050" b="1" spc="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ep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rese</a:t>
            </a:r>
            <a:r>
              <a:rPr lang="en-US" sz="1050" b="1" spc="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n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t</a:t>
            </a:r>
            <a:r>
              <a:rPr lang="en-US" sz="1050" b="1" spc="-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a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n</a:t>
            </a:r>
            <a:r>
              <a:rPr lang="en-US" sz="1050" b="1" spc="-3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t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e</a:t>
            </a:r>
            <a:r>
              <a:rPr lang="en-US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 </a:t>
            </a:r>
            <a:r>
              <a:rPr lang="en-US" sz="1050" b="1" spc="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DEPR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Franklin Gothic Book"/>
            </a:endParaRPr>
          </a:p>
        </p:txBody>
      </p:sp>
      <p:sp>
        <p:nvSpPr>
          <p:cNvPr id="7" name="object 42">
            <a:extLst>
              <a:ext uri="{FF2B5EF4-FFF2-40B4-BE49-F238E27FC236}">
                <a16:creationId xmlns:a16="http://schemas.microsoft.com/office/drawing/2014/main" id="{035F36AD-589A-117C-7A5B-D9A81E4B6C63}"/>
              </a:ext>
            </a:extLst>
          </p:cNvPr>
          <p:cNvSpPr/>
          <p:nvPr/>
        </p:nvSpPr>
        <p:spPr>
          <a:xfrm>
            <a:off x="4880550" y="2344999"/>
            <a:ext cx="999149" cy="601435"/>
          </a:xfrm>
          <a:custGeom>
            <a:avLst/>
            <a:gdLst/>
            <a:ahLst/>
            <a:cxnLst/>
            <a:rect l="l" t="t" r="r" b="b"/>
            <a:pathLst>
              <a:path w="1609725" h="889000">
                <a:moveTo>
                  <a:pt x="1609344" y="0"/>
                </a:moveTo>
                <a:lnTo>
                  <a:pt x="0" y="0"/>
                </a:lnTo>
                <a:lnTo>
                  <a:pt x="0" y="710819"/>
                </a:lnTo>
                <a:lnTo>
                  <a:pt x="804672" y="888491"/>
                </a:lnTo>
                <a:lnTo>
                  <a:pt x="1609344" y="710819"/>
                </a:lnTo>
                <a:lnTo>
                  <a:pt x="1609344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676" marR="3810" indent="-67628" algn="ctr">
              <a:lnSpc>
                <a:spcPct val="100000"/>
              </a:lnSpc>
              <a:spcBef>
                <a:spcPts val="75"/>
              </a:spcBef>
            </a:pPr>
            <a:r>
              <a:rPr lang="en-US" sz="1050" b="1" spc="-1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R</a:t>
            </a:r>
            <a:r>
              <a:rPr lang="en-US" sz="1050" b="1" spc="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ep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rese</a:t>
            </a:r>
            <a:r>
              <a:rPr lang="en-US" sz="1050" b="1" spc="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n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t</a:t>
            </a:r>
            <a:r>
              <a:rPr lang="en-US" sz="1050" b="1" spc="-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a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n</a:t>
            </a:r>
            <a:r>
              <a:rPr lang="en-US" sz="1050" b="1" spc="-34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t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e</a:t>
            </a:r>
            <a:r>
              <a:rPr lang="en-US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  </a:t>
            </a:r>
            <a:r>
              <a:rPr lang="en-US" sz="10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Programa</a:t>
            </a:r>
            <a:r>
              <a:rPr lang="en-US" sz="1050" b="1" spc="-6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 </a:t>
            </a:r>
            <a:r>
              <a:rPr lang="en-US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EE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Franklin Gothic Book"/>
            </a:endParaRPr>
          </a:p>
        </p:txBody>
      </p:sp>
      <p:sp>
        <p:nvSpPr>
          <p:cNvPr id="8" name="object 56">
            <a:extLst>
              <a:ext uri="{FF2B5EF4-FFF2-40B4-BE49-F238E27FC236}">
                <a16:creationId xmlns:a16="http://schemas.microsoft.com/office/drawing/2014/main" id="{5BF23C7C-050A-E68A-3D02-F865FB33EF34}"/>
              </a:ext>
            </a:extLst>
          </p:cNvPr>
          <p:cNvSpPr/>
          <p:nvPr/>
        </p:nvSpPr>
        <p:spPr>
          <a:xfrm>
            <a:off x="6030937" y="2344999"/>
            <a:ext cx="999149" cy="601435"/>
          </a:xfrm>
          <a:custGeom>
            <a:avLst/>
            <a:gdLst/>
            <a:ahLst/>
            <a:cxnLst/>
            <a:rect l="l" t="t" r="r" b="b"/>
            <a:pathLst>
              <a:path w="1609725" h="889000">
                <a:moveTo>
                  <a:pt x="1609344" y="0"/>
                </a:moveTo>
                <a:lnTo>
                  <a:pt x="0" y="0"/>
                </a:lnTo>
                <a:lnTo>
                  <a:pt x="0" y="710819"/>
                </a:lnTo>
                <a:lnTo>
                  <a:pt x="804672" y="888491"/>
                </a:lnTo>
                <a:lnTo>
                  <a:pt x="1609344" y="710819"/>
                </a:lnTo>
                <a:lnTo>
                  <a:pt x="1609344" y="0"/>
                </a:lnTo>
                <a:close/>
              </a:path>
            </a:pathLst>
          </a:custGeom>
          <a:solidFill>
            <a:srgbClr val="FC8350"/>
          </a:solidFill>
          <a:ln>
            <a:solidFill>
              <a:srgbClr val="FC8350"/>
            </a:solidFill>
          </a:ln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lang="en-US" sz="1200" b="1" spc="-4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Estudiante</a:t>
            </a:r>
            <a:endParaRPr lang="en-US" sz="12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Franklin Gothic Book"/>
            </a:endParaRPr>
          </a:p>
        </p:txBody>
      </p:sp>
      <p:sp>
        <p:nvSpPr>
          <p:cNvPr id="9" name="object 71">
            <a:extLst>
              <a:ext uri="{FF2B5EF4-FFF2-40B4-BE49-F238E27FC236}">
                <a16:creationId xmlns:a16="http://schemas.microsoft.com/office/drawing/2014/main" id="{4734342B-DA97-8F86-B8A9-30ACA87E3D46}"/>
              </a:ext>
            </a:extLst>
          </p:cNvPr>
          <p:cNvSpPr/>
          <p:nvPr/>
        </p:nvSpPr>
        <p:spPr>
          <a:xfrm>
            <a:off x="7181322" y="2344999"/>
            <a:ext cx="999149" cy="601435"/>
          </a:xfrm>
          <a:custGeom>
            <a:avLst/>
            <a:gdLst/>
            <a:ahLst/>
            <a:cxnLst/>
            <a:rect l="l" t="t" r="r" b="b"/>
            <a:pathLst>
              <a:path w="1609725" h="889000">
                <a:moveTo>
                  <a:pt x="1609343" y="0"/>
                </a:moveTo>
                <a:lnTo>
                  <a:pt x="0" y="0"/>
                </a:lnTo>
                <a:lnTo>
                  <a:pt x="0" y="710819"/>
                </a:lnTo>
                <a:lnTo>
                  <a:pt x="804672" y="888491"/>
                </a:lnTo>
                <a:lnTo>
                  <a:pt x="1609343" y="710819"/>
                </a:lnTo>
                <a:lnTo>
                  <a:pt x="1609343" y="0"/>
                </a:lnTo>
                <a:close/>
              </a:path>
            </a:pathLst>
          </a:custGeom>
          <a:solidFill>
            <a:srgbClr val="DBCA24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indent="9525" algn="ctr">
              <a:lnSpc>
                <a:spcPct val="100000"/>
              </a:lnSpc>
              <a:spcBef>
                <a:spcPts val="75"/>
              </a:spcBef>
            </a:pPr>
            <a:r>
              <a:rPr lang="en-US" sz="11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Maestro</a:t>
            </a:r>
            <a:r>
              <a:rPr lang="en-US" sz="1100" b="1" spc="-7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 </a:t>
            </a:r>
            <a:r>
              <a:rPr lang="en-US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Sala  </a:t>
            </a:r>
            <a:r>
              <a:rPr lang="en-US" sz="11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rPr>
              <a:t>Regular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Franklin Gothic Book"/>
            </a:endParaRPr>
          </a:p>
        </p:txBody>
      </p:sp>
      <p:grpSp>
        <p:nvGrpSpPr>
          <p:cNvPr id="10" name="object 96">
            <a:extLst>
              <a:ext uri="{FF2B5EF4-FFF2-40B4-BE49-F238E27FC236}">
                <a16:creationId xmlns:a16="http://schemas.microsoft.com/office/drawing/2014/main" id="{0F577024-465D-6E88-07A0-8D8E93475497}"/>
              </a:ext>
            </a:extLst>
          </p:cNvPr>
          <p:cNvGrpSpPr/>
          <p:nvPr/>
        </p:nvGrpSpPr>
        <p:grpSpPr>
          <a:xfrm>
            <a:off x="2825358" y="1743330"/>
            <a:ext cx="502532" cy="509931"/>
            <a:chOff x="3785494" y="938552"/>
            <a:chExt cx="809625" cy="753745"/>
          </a:xfrm>
          <a:solidFill>
            <a:srgbClr val="571243"/>
          </a:solidFill>
        </p:grpSpPr>
        <p:sp>
          <p:nvSpPr>
            <p:cNvPr id="11" name="object 97">
              <a:extLst>
                <a:ext uri="{FF2B5EF4-FFF2-40B4-BE49-F238E27FC236}">
                  <a16:creationId xmlns:a16="http://schemas.microsoft.com/office/drawing/2014/main" id="{D483D7A6-61C6-3747-9137-342522E7CE22}"/>
                </a:ext>
              </a:extLst>
            </p:cNvPr>
            <p:cNvSpPr/>
            <p:nvPr/>
          </p:nvSpPr>
          <p:spPr>
            <a:xfrm>
              <a:off x="3888205" y="938552"/>
              <a:ext cx="131918" cy="13184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13"/>
            </a:p>
          </p:txBody>
        </p:sp>
        <p:sp>
          <p:nvSpPr>
            <p:cNvPr id="12" name="object 98">
              <a:extLst>
                <a:ext uri="{FF2B5EF4-FFF2-40B4-BE49-F238E27FC236}">
                  <a16:creationId xmlns:a16="http://schemas.microsoft.com/office/drawing/2014/main" id="{C1B635D6-34FA-CA12-3B96-48743B5F6D01}"/>
                </a:ext>
              </a:extLst>
            </p:cNvPr>
            <p:cNvSpPr/>
            <p:nvPr/>
          </p:nvSpPr>
          <p:spPr>
            <a:xfrm>
              <a:off x="4170887" y="938552"/>
              <a:ext cx="131918" cy="131848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13"/>
            </a:p>
          </p:txBody>
        </p:sp>
        <p:sp>
          <p:nvSpPr>
            <p:cNvPr id="13" name="object 99">
              <a:extLst>
                <a:ext uri="{FF2B5EF4-FFF2-40B4-BE49-F238E27FC236}">
                  <a16:creationId xmlns:a16="http://schemas.microsoft.com/office/drawing/2014/main" id="{A3EA9943-0035-2100-74B5-E2DEF6BE0C42}"/>
                </a:ext>
              </a:extLst>
            </p:cNvPr>
            <p:cNvSpPr/>
            <p:nvPr/>
          </p:nvSpPr>
          <p:spPr>
            <a:xfrm>
              <a:off x="4444147" y="1343581"/>
              <a:ext cx="94211" cy="9419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13"/>
            </a:p>
          </p:txBody>
        </p:sp>
        <p:sp>
          <p:nvSpPr>
            <p:cNvPr id="14" name="object 100">
              <a:extLst>
                <a:ext uri="{FF2B5EF4-FFF2-40B4-BE49-F238E27FC236}">
                  <a16:creationId xmlns:a16="http://schemas.microsoft.com/office/drawing/2014/main" id="{4B54FDBE-3617-9DBF-093E-8A36C6074542}"/>
                </a:ext>
              </a:extLst>
            </p:cNvPr>
            <p:cNvSpPr/>
            <p:nvPr/>
          </p:nvSpPr>
          <p:spPr>
            <a:xfrm>
              <a:off x="3785494" y="1089241"/>
              <a:ext cx="809625" cy="603250"/>
            </a:xfrm>
            <a:custGeom>
              <a:avLst/>
              <a:gdLst/>
              <a:ahLst/>
              <a:cxnLst/>
              <a:rect l="l" t="t" r="r" b="b"/>
              <a:pathLst>
                <a:path w="809625" h="603250">
                  <a:moveTo>
                    <a:pt x="244052" y="97025"/>
                  </a:moveTo>
                  <a:lnTo>
                    <a:pt x="93288" y="97025"/>
                  </a:lnTo>
                  <a:lnTo>
                    <a:pt x="93288" y="602879"/>
                  </a:lnTo>
                  <a:lnTo>
                    <a:pt x="149824" y="602879"/>
                  </a:lnTo>
                  <a:lnTo>
                    <a:pt x="149824" y="310859"/>
                  </a:lnTo>
                  <a:lnTo>
                    <a:pt x="244052" y="310859"/>
                  </a:lnTo>
                  <a:lnTo>
                    <a:pt x="244052" y="97025"/>
                  </a:lnTo>
                  <a:close/>
                </a:path>
                <a:path w="809625" h="603250">
                  <a:moveTo>
                    <a:pt x="244052" y="310859"/>
                  </a:moveTo>
                  <a:lnTo>
                    <a:pt x="187515" y="310859"/>
                  </a:lnTo>
                  <a:lnTo>
                    <a:pt x="187515" y="602879"/>
                  </a:lnTo>
                  <a:lnTo>
                    <a:pt x="244052" y="602879"/>
                  </a:lnTo>
                  <a:lnTo>
                    <a:pt x="244052" y="310859"/>
                  </a:lnTo>
                  <a:close/>
                </a:path>
                <a:path w="809625" h="603250">
                  <a:moveTo>
                    <a:pt x="526734" y="97026"/>
                  </a:moveTo>
                  <a:lnTo>
                    <a:pt x="375970" y="97026"/>
                  </a:lnTo>
                  <a:lnTo>
                    <a:pt x="375970" y="199703"/>
                  </a:lnTo>
                  <a:lnTo>
                    <a:pt x="340164" y="377741"/>
                  </a:lnTo>
                  <a:lnTo>
                    <a:pt x="375970" y="377741"/>
                  </a:lnTo>
                  <a:lnTo>
                    <a:pt x="375970" y="602879"/>
                  </a:lnTo>
                  <a:lnTo>
                    <a:pt x="432506" y="602879"/>
                  </a:lnTo>
                  <a:lnTo>
                    <a:pt x="432506" y="376799"/>
                  </a:lnTo>
                  <a:lnTo>
                    <a:pt x="562351" y="376799"/>
                  </a:lnTo>
                  <a:lnTo>
                    <a:pt x="526734" y="199704"/>
                  </a:lnTo>
                  <a:lnTo>
                    <a:pt x="526734" y="97026"/>
                  </a:lnTo>
                  <a:close/>
                </a:path>
                <a:path w="809625" h="603250">
                  <a:moveTo>
                    <a:pt x="562351" y="376799"/>
                  </a:moveTo>
                  <a:lnTo>
                    <a:pt x="470197" y="376799"/>
                  </a:lnTo>
                  <a:lnTo>
                    <a:pt x="470197" y="602879"/>
                  </a:lnTo>
                  <a:lnTo>
                    <a:pt x="526734" y="602879"/>
                  </a:lnTo>
                  <a:lnTo>
                    <a:pt x="526734" y="377741"/>
                  </a:lnTo>
                  <a:lnTo>
                    <a:pt x="562540" y="377741"/>
                  </a:lnTo>
                  <a:lnTo>
                    <a:pt x="562351" y="376799"/>
                  </a:lnTo>
                  <a:close/>
                </a:path>
                <a:path w="809625" h="603250">
                  <a:moveTo>
                    <a:pt x="584177" y="97026"/>
                  </a:moveTo>
                  <a:lnTo>
                    <a:pt x="526734" y="97026"/>
                  </a:lnTo>
                  <a:lnTo>
                    <a:pt x="565367" y="288252"/>
                  </a:lnTo>
                  <a:lnTo>
                    <a:pt x="568091" y="296141"/>
                  </a:lnTo>
                  <a:lnTo>
                    <a:pt x="573023" y="302617"/>
                  </a:lnTo>
                  <a:lnTo>
                    <a:pt x="579545" y="307327"/>
                  </a:lnTo>
                  <a:lnTo>
                    <a:pt x="587039" y="309918"/>
                  </a:lnTo>
                  <a:lnTo>
                    <a:pt x="658652" y="431436"/>
                  </a:lnTo>
                  <a:lnTo>
                    <a:pt x="658652" y="602879"/>
                  </a:lnTo>
                  <a:lnTo>
                    <a:pt x="696343" y="602879"/>
                  </a:lnTo>
                  <a:lnTo>
                    <a:pt x="696343" y="489839"/>
                  </a:lnTo>
                  <a:lnTo>
                    <a:pt x="752864" y="489840"/>
                  </a:lnTo>
                  <a:lnTo>
                    <a:pt x="752864" y="438972"/>
                  </a:lnTo>
                  <a:lnTo>
                    <a:pt x="793382" y="438972"/>
                  </a:lnTo>
                  <a:lnTo>
                    <a:pt x="774536" y="393756"/>
                  </a:lnTo>
                  <a:lnTo>
                    <a:pt x="739958" y="365275"/>
                  </a:lnTo>
                  <a:lnTo>
                    <a:pt x="658652" y="357960"/>
                  </a:lnTo>
                  <a:lnTo>
                    <a:pt x="619077" y="291078"/>
                  </a:lnTo>
                  <a:lnTo>
                    <a:pt x="620961" y="281658"/>
                  </a:lnTo>
                  <a:lnTo>
                    <a:pt x="584177" y="97026"/>
                  </a:lnTo>
                  <a:close/>
                </a:path>
                <a:path w="809625" h="603250">
                  <a:moveTo>
                    <a:pt x="752864" y="489840"/>
                  </a:moveTo>
                  <a:lnTo>
                    <a:pt x="715189" y="489840"/>
                  </a:lnTo>
                  <a:lnTo>
                    <a:pt x="715189" y="602879"/>
                  </a:lnTo>
                  <a:lnTo>
                    <a:pt x="752864" y="602879"/>
                  </a:lnTo>
                  <a:lnTo>
                    <a:pt x="752864" y="489840"/>
                  </a:lnTo>
                  <a:close/>
                </a:path>
                <a:path w="809625" h="603250">
                  <a:moveTo>
                    <a:pt x="793382" y="438972"/>
                  </a:moveTo>
                  <a:lnTo>
                    <a:pt x="752864" y="438972"/>
                  </a:lnTo>
                  <a:lnTo>
                    <a:pt x="773594" y="487956"/>
                  </a:lnTo>
                  <a:lnTo>
                    <a:pt x="776421" y="495492"/>
                  </a:lnTo>
                  <a:lnTo>
                    <a:pt x="783959" y="499260"/>
                  </a:lnTo>
                  <a:lnTo>
                    <a:pt x="795266" y="499260"/>
                  </a:lnTo>
                  <a:lnTo>
                    <a:pt x="804203" y="493284"/>
                  </a:lnTo>
                  <a:lnTo>
                    <a:pt x="808105" y="487249"/>
                  </a:lnTo>
                  <a:lnTo>
                    <a:pt x="809356" y="480155"/>
                  </a:lnTo>
                  <a:lnTo>
                    <a:pt x="807516" y="472884"/>
                  </a:lnTo>
                  <a:lnTo>
                    <a:pt x="793382" y="438972"/>
                  </a:lnTo>
                  <a:close/>
                </a:path>
                <a:path w="809625" h="603250">
                  <a:moveTo>
                    <a:pt x="167727" y="0"/>
                  </a:moveTo>
                  <a:lnTo>
                    <a:pt x="123470" y="5961"/>
                  </a:lnTo>
                  <a:lnTo>
                    <a:pt x="73382" y="28613"/>
                  </a:lnTo>
                  <a:lnTo>
                    <a:pt x="42405" y="54635"/>
                  </a:lnTo>
                  <a:lnTo>
                    <a:pt x="0" y="276947"/>
                  </a:lnTo>
                  <a:lnTo>
                    <a:pt x="88" y="288060"/>
                  </a:lnTo>
                  <a:lnTo>
                    <a:pt x="4240" y="298025"/>
                  </a:lnTo>
                  <a:lnTo>
                    <a:pt x="11925" y="305693"/>
                  </a:lnTo>
                  <a:lnTo>
                    <a:pt x="22614" y="309917"/>
                  </a:lnTo>
                  <a:lnTo>
                    <a:pt x="23556" y="310859"/>
                  </a:lnTo>
                  <a:lnTo>
                    <a:pt x="54655" y="288251"/>
                  </a:lnTo>
                  <a:lnTo>
                    <a:pt x="93288" y="97025"/>
                  </a:lnTo>
                  <a:lnTo>
                    <a:pt x="301626" y="97026"/>
                  </a:lnTo>
                  <a:lnTo>
                    <a:pt x="293050" y="54636"/>
                  </a:lnTo>
                  <a:lnTo>
                    <a:pt x="262779" y="28613"/>
                  </a:lnTo>
                  <a:lnTo>
                    <a:pt x="226148" y="10362"/>
                  </a:lnTo>
                  <a:lnTo>
                    <a:pt x="183083" y="691"/>
                  </a:lnTo>
                  <a:lnTo>
                    <a:pt x="167727" y="0"/>
                  </a:lnTo>
                  <a:close/>
                </a:path>
                <a:path w="809625" h="603250">
                  <a:moveTo>
                    <a:pt x="301626" y="97026"/>
                  </a:moveTo>
                  <a:lnTo>
                    <a:pt x="244052" y="97025"/>
                  </a:lnTo>
                  <a:lnTo>
                    <a:pt x="282685" y="288251"/>
                  </a:lnTo>
                  <a:lnTo>
                    <a:pt x="285894" y="297348"/>
                  </a:lnTo>
                  <a:lnTo>
                    <a:pt x="292108" y="304501"/>
                  </a:lnTo>
                  <a:lnTo>
                    <a:pt x="300441" y="309181"/>
                  </a:lnTo>
                  <a:lnTo>
                    <a:pt x="310011" y="310859"/>
                  </a:lnTo>
                  <a:lnTo>
                    <a:pt x="319581" y="309181"/>
                  </a:lnTo>
                  <a:lnTo>
                    <a:pt x="327914" y="304501"/>
                  </a:lnTo>
                  <a:lnTo>
                    <a:pt x="334127" y="297348"/>
                  </a:lnTo>
                  <a:lnTo>
                    <a:pt x="337337" y="288251"/>
                  </a:lnTo>
                  <a:lnTo>
                    <a:pt x="367596" y="138474"/>
                  </a:lnTo>
                  <a:lnTo>
                    <a:pt x="310011" y="138473"/>
                  </a:lnTo>
                  <a:lnTo>
                    <a:pt x="301626" y="97026"/>
                  </a:lnTo>
                  <a:close/>
                </a:path>
                <a:path w="809625" h="603250">
                  <a:moveTo>
                    <a:pt x="450409" y="0"/>
                  </a:moveTo>
                  <a:lnTo>
                    <a:pt x="406152" y="5961"/>
                  </a:lnTo>
                  <a:lnTo>
                    <a:pt x="356064" y="28613"/>
                  </a:lnTo>
                  <a:lnTo>
                    <a:pt x="325087" y="54636"/>
                  </a:lnTo>
                  <a:lnTo>
                    <a:pt x="310011" y="138473"/>
                  </a:lnTo>
                  <a:lnTo>
                    <a:pt x="367596" y="138474"/>
                  </a:lnTo>
                  <a:lnTo>
                    <a:pt x="375970" y="97026"/>
                  </a:lnTo>
                  <a:lnTo>
                    <a:pt x="584177" y="97026"/>
                  </a:lnTo>
                  <a:lnTo>
                    <a:pt x="575732" y="54636"/>
                  </a:lnTo>
                  <a:lnTo>
                    <a:pt x="545461" y="28613"/>
                  </a:lnTo>
                  <a:lnTo>
                    <a:pt x="508830" y="10362"/>
                  </a:lnTo>
                  <a:lnTo>
                    <a:pt x="465766" y="691"/>
                  </a:lnTo>
                  <a:lnTo>
                    <a:pt x="45040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13"/>
            </a:p>
          </p:txBody>
        </p:sp>
      </p:grpSp>
      <p:sp>
        <p:nvSpPr>
          <p:cNvPr id="15" name="object 101">
            <a:extLst>
              <a:ext uri="{FF2B5EF4-FFF2-40B4-BE49-F238E27FC236}">
                <a16:creationId xmlns:a16="http://schemas.microsoft.com/office/drawing/2014/main" id="{40067A4D-1B7E-041E-56D0-D9BDE52511B5}"/>
              </a:ext>
            </a:extLst>
          </p:cNvPr>
          <p:cNvSpPr/>
          <p:nvPr/>
        </p:nvSpPr>
        <p:spPr>
          <a:xfrm>
            <a:off x="3962724" y="1800399"/>
            <a:ext cx="538003" cy="457948"/>
          </a:xfrm>
          <a:custGeom>
            <a:avLst/>
            <a:gdLst/>
            <a:ahLst/>
            <a:cxnLst/>
            <a:rect l="l" t="t" r="r" b="b"/>
            <a:pathLst>
              <a:path w="866775" h="676910">
                <a:moveTo>
                  <a:pt x="245451" y="504189"/>
                </a:moveTo>
                <a:lnTo>
                  <a:pt x="110433" y="504189"/>
                </a:lnTo>
                <a:lnTo>
                  <a:pt x="116275" y="507999"/>
                </a:lnTo>
                <a:lnTo>
                  <a:pt x="122690" y="510539"/>
                </a:lnTo>
                <a:lnTo>
                  <a:pt x="129435" y="513079"/>
                </a:lnTo>
                <a:lnTo>
                  <a:pt x="190078" y="529589"/>
                </a:lnTo>
                <a:lnTo>
                  <a:pt x="258338" y="544829"/>
                </a:lnTo>
                <a:lnTo>
                  <a:pt x="281330" y="548639"/>
                </a:lnTo>
                <a:lnTo>
                  <a:pt x="281330" y="636269"/>
                </a:lnTo>
                <a:lnTo>
                  <a:pt x="316893" y="666749"/>
                </a:lnTo>
                <a:lnTo>
                  <a:pt x="362609" y="674369"/>
                </a:lnTo>
                <a:lnTo>
                  <a:pt x="408645" y="676909"/>
                </a:lnTo>
                <a:lnTo>
                  <a:pt x="454767" y="676909"/>
                </a:lnTo>
                <a:lnTo>
                  <a:pt x="500745" y="673100"/>
                </a:lnTo>
                <a:lnTo>
                  <a:pt x="546344" y="665480"/>
                </a:lnTo>
                <a:lnTo>
                  <a:pt x="572956" y="636270"/>
                </a:lnTo>
                <a:lnTo>
                  <a:pt x="572956" y="549910"/>
                </a:lnTo>
                <a:lnTo>
                  <a:pt x="597940" y="546100"/>
                </a:lnTo>
                <a:lnTo>
                  <a:pt x="647522" y="535940"/>
                </a:lnTo>
                <a:lnTo>
                  <a:pt x="672091" y="529590"/>
                </a:lnTo>
                <a:lnTo>
                  <a:pt x="695446" y="523240"/>
                </a:lnTo>
                <a:lnTo>
                  <a:pt x="431622" y="523239"/>
                </a:lnTo>
                <a:lnTo>
                  <a:pt x="384720" y="521969"/>
                </a:lnTo>
                <a:lnTo>
                  <a:pt x="337995" y="518159"/>
                </a:lnTo>
                <a:lnTo>
                  <a:pt x="291540" y="511809"/>
                </a:lnTo>
                <a:lnTo>
                  <a:pt x="245451" y="504189"/>
                </a:lnTo>
                <a:close/>
              </a:path>
              <a:path w="866775" h="676910">
                <a:moveTo>
                  <a:pt x="143412" y="530859"/>
                </a:moveTo>
                <a:lnTo>
                  <a:pt x="49285" y="530859"/>
                </a:lnTo>
                <a:lnTo>
                  <a:pt x="16362" y="563879"/>
                </a:lnTo>
                <a:lnTo>
                  <a:pt x="16362" y="570229"/>
                </a:lnTo>
                <a:lnTo>
                  <a:pt x="12621" y="576579"/>
                </a:lnTo>
                <a:lnTo>
                  <a:pt x="31677" y="601979"/>
                </a:lnTo>
                <a:lnTo>
                  <a:pt x="38668" y="599439"/>
                </a:lnTo>
                <a:lnTo>
                  <a:pt x="44630" y="595629"/>
                </a:lnTo>
                <a:lnTo>
                  <a:pt x="48164" y="589279"/>
                </a:lnTo>
                <a:lnTo>
                  <a:pt x="49342" y="582929"/>
                </a:lnTo>
                <a:lnTo>
                  <a:pt x="48164" y="576579"/>
                </a:lnTo>
                <a:lnTo>
                  <a:pt x="44630" y="570229"/>
                </a:lnTo>
                <a:lnTo>
                  <a:pt x="44630" y="561339"/>
                </a:lnTo>
                <a:lnTo>
                  <a:pt x="46740" y="558799"/>
                </a:lnTo>
                <a:lnTo>
                  <a:pt x="175288" y="558799"/>
                </a:lnTo>
                <a:lnTo>
                  <a:pt x="173728" y="551179"/>
                </a:lnTo>
                <a:lnTo>
                  <a:pt x="166673" y="541019"/>
                </a:lnTo>
                <a:lnTo>
                  <a:pt x="156216" y="533399"/>
                </a:lnTo>
                <a:lnTo>
                  <a:pt x="143412" y="530859"/>
                </a:lnTo>
                <a:close/>
              </a:path>
              <a:path w="866775" h="676910">
                <a:moveTo>
                  <a:pt x="110433" y="558799"/>
                </a:moveTo>
                <a:lnTo>
                  <a:pt x="82211" y="558799"/>
                </a:lnTo>
                <a:lnTo>
                  <a:pt x="82211" y="570229"/>
                </a:lnTo>
                <a:lnTo>
                  <a:pt x="78456" y="576579"/>
                </a:lnTo>
                <a:lnTo>
                  <a:pt x="97464" y="601979"/>
                </a:lnTo>
                <a:lnTo>
                  <a:pt x="104459" y="599439"/>
                </a:lnTo>
                <a:lnTo>
                  <a:pt x="110433" y="595629"/>
                </a:lnTo>
                <a:lnTo>
                  <a:pt x="113984" y="589279"/>
                </a:lnTo>
                <a:lnTo>
                  <a:pt x="115167" y="582929"/>
                </a:lnTo>
                <a:lnTo>
                  <a:pt x="113984" y="576579"/>
                </a:lnTo>
                <a:lnTo>
                  <a:pt x="110433" y="570229"/>
                </a:lnTo>
                <a:lnTo>
                  <a:pt x="110433" y="558799"/>
                </a:lnTo>
                <a:close/>
              </a:path>
              <a:path w="866775" h="676910">
                <a:moveTo>
                  <a:pt x="175288" y="558799"/>
                </a:moveTo>
                <a:lnTo>
                  <a:pt x="145956" y="558799"/>
                </a:lnTo>
                <a:lnTo>
                  <a:pt x="148061" y="561339"/>
                </a:lnTo>
                <a:lnTo>
                  <a:pt x="148061" y="570229"/>
                </a:lnTo>
                <a:lnTo>
                  <a:pt x="144323" y="576579"/>
                </a:lnTo>
                <a:lnTo>
                  <a:pt x="143391" y="584199"/>
                </a:lnTo>
                <a:lnTo>
                  <a:pt x="145212" y="590549"/>
                </a:lnTo>
                <a:lnTo>
                  <a:pt x="149733" y="596899"/>
                </a:lnTo>
                <a:lnTo>
                  <a:pt x="156214" y="600709"/>
                </a:lnTo>
                <a:lnTo>
                  <a:pt x="163379" y="601979"/>
                </a:lnTo>
                <a:lnTo>
                  <a:pt x="170369" y="599439"/>
                </a:lnTo>
                <a:lnTo>
                  <a:pt x="176329" y="595629"/>
                </a:lnTo>
                <a:lnTo>
                  <a:pt x="179862" y="589279"/>
                </a:lnTo>
                <a:lnTo>
                  <a:pt x="181040" y="582929"/>
                </a:lnTo>
                <a:lnTo>
                  <a:pt x="179862" y="576579"/>
                </a:lnTo>
                <a:lnTo>
                  <a:pt x="176329" y="570229"/>
                </a:lnTo>
                <a:lnTo>
                  <a:pt x="176329" y="563879"/>
                </a:lnTo>
                <a:lnTo>
                  <a:pt x="175288" y="558799"/>
                </a:lnTo>
                <a:close/>
              </a:path>
              <a:path w="866775" h="676910">
                <a:moveTo>
                  <a:pt x="817515" y="530860"/>
                </a:moveTo>
                <a:lnTo>
                  <a:pt x="723460" y="530860"/>
                </a:lnTo>
                <a:lnTo>
                  <a:pt x="690543" y="563880"/>
                </a:lnTo>
                <a:lnTo>
                  <a:pt x="690543" y="570230"/>
                </a:lnTo>
                <a:lnTo>
                  <a:pt x="686788" y="576580"/>
                </a:lnTo>
                <a:lnTo>
                  <a:pt x="705796" y="601980"/>
                </a:lnTo>
                <a:lnTo>
                  <a:pt x="712791" y="599440"/>
                </a:lnTo>
                <a:lnTo>
                  <a:pt x="718765" y="595630"/>
                </a:lnTo>
                <a:lnTo>
                  <a:pt x="722316" y="589280"/>
                </a:lnTo>
                <a:lnTo>
                  <a:pt x="723500" y="582930"/>
                </a:lnTo>
                <a:lnTo>
                  <a:pt x="722316" y="576580"/>
                </a:lnTo>
                <a:lnTo>
                  <a:pt x="718765" y="570230"/>
                </a:lnTo>
                <a:lnTo>
                  <a:pt x="718765" y="561340"/>
                </a:lnTo>
                <a:lnTo>
                  <a:pt x="720869" y="558800"/>
                </a:lnTo>
                <a:lnTo>
                  <a:pt x="849458" y="558800"/>
                </a:lnTo>
                <a:lnTo>
                  <a:pt x="847903" y="551180"/>
                </a:lnTo>
                <a:lnTo>
                  <a:pt x="840836" y="541020"/>
                </a:lnTo>
                <a:lnTo>
                  <a:pt x="830353" y="533400"/>
                </a:lnTo>
                <a:lnTo>
                  <a:pt x="817515" y="530860"/>
                </a:lnTo>
                <a:close/>
              </a:path>
              <a:path w="866775" h="676910">
                <a:moveTo>
                  <a:pt x="784614" y="558800"/>
                </a:moveTo>
                <a:lnTo>
                  <a:pt x="756393" y="558800"/>
                </a:lnTo>
                <a:lnTo>
                  <a:pt x="756393" y="570230"/>
                </a:lnTo>
                <a:lnTo>
                  <a:pt x="752642" y="576580"/>
                </a:lnTo>
                <a:lnTo>
                  <a:pt x="771631" y="601980"/>
                </a:lnTo>
                <a:lnTo>
                  <a:pt x="778633" y="599440"/>
                </a:lnTo>
                <a:lnTo>
                  <a:pt x="784614" y="595630"/>
                </a:lnTo>
                <a:lnTo>
                  <a:pt x="788147" y="589280"/>
                </a:lnTo>
                <a:lnTo>
                  <a:pt x="789325" y="582930"/>
                </a:lnTo>
                <a:lnTo>
                  <a:pt x="788147" y="576580"/>
                </a:lnTo>
                <a:lnTo>
                  <a:pt x="784614" y="570230"/>
                </a:lnTo>
                <a:lnTo>
                  <a:pt x="784614" y="558800"/>
                </a:lnTo>
                <a:close/>
              </a:path>
              <a:path w="866775" h="676910">
                <a:moveTo>
                  <a:pt x="849458" y="558800"/>
                </a:moveTo>
                <a:lnTo>
                  <a:pt x="820106" y="558800"/>
                </a:lnTo>
                <a:lnTo>
                  <a:pt x="822226" y="561340"/>
                </a:lnTo>
                <a:lnTo>
                  <a:pt x="822226" y="570230"/>
                </a:lnTo>
                <a:lnTo>
                  <a:pt x="818510" y="576580"/>
                </a:lnTo>
                <a:lnTo>
                  <a:pt x="817584" y="584200"/>
                </a:lnTo>
                <a:lnTo>
                  <a:pt x="819411" y="590550"/>
                </a:lnTo>
                <a:lnTo>
                  <a:pt x="823954" y="596900"/>
                </a:lnTo>
                <a:lnTo>
                  <a:pt x="830420" y="600710"/>
                </a:lnTo>
                <a:lnTo>
                  <a:pt x="837577" y="601980"/>
                </a:lnTo>
                <a:lnTo>
                  <a:pt x="844559" y="599440"/>
                </a:lnTo>
                <a:lnTo>
                  <a:pt x="850494" y="595630"/>
                </a:lnTo>
                <a:lnTo>
                  <a:pt x="854028" y="589280"/>
                </a:lnTo>
                <a:lnTo>
                  <a:pt x="855206" y="582930"/>
                </a:lnTo>
                <a:lnTo>
                  <a:pt x="854028" y="576580"/>
                </a:lnTo>
                <a:lnTo>
                  <a:pt x="850494" y="570230"/>
                </a:lnTo>
                <a:lnTo>
                  <a:pt x="850494" y="563880"/>
                </a:lnTo>
                <a:lnTo>
                  <a:pt x="849458" y="558800"/>
                </a:lnTo>
                <a:close/>
              </a:path>
              <a:path w="866775" h="676910">
                <a:moveTo>
                  <a:pt x="130236" y="232409"/>
                </a:moveTo>
                <a:lnTo>
                  <a:pt x="26539" y="238759"/>
                </a:lnTo>
                <a:lnTo>
                  <a:pt x="0" y="267969"/>
                </a:lnTo>
                <a:lnTo>
                  <a:pt x="85" y="269239"/>
                </a:lnTo>
                <a:lnTo>
                  <a:pt x="22562" y="457199"/>
                </a:lnTo>
                <a:lnTo>
                  <a:pt x="82188" y="491489"/>
                </a:lnTo>
                <a:lnTo>
                  <a:pt x="82188" y="530859"/>
                </a:lnTo>
                <a:lnTo>
                  <a:pt x="110433" y="530859"/>
                </a:lnTo>
                <a:lnTo>
                  <a:pt x="110433" y="504189"/>
                </a:lnTo>
                <a:lnTo>
                  <a:pt x="245451" y="504189"/>
                </a:lnTo>
                <a:lnTo>
                  <a:pt x="199823" y="492759"/>
                </a:lnTo>
                <a:lnTo>
                  <a:pt x="139180" y="476249"/>
                </a:lnTo>
                <a:lnTo>
                  <a:pt x="119299" y="455929"/>
                </a:lnTo>
                <a:lnTo>
                  <a:pt x="119455" y="445769"/>
                </a:lnTo>
                <a:lnTo>
                  <a:pt x="120146" y="443229"/>
                </a:lnTo>
                <a:lnTo>
                  <a:pt x="121426" y="439419"/>
                </a:lnTo>
                <a:lnTo>
                  <a:pt x="123224" y="436879"/>
                </a:lnTo>
                <a:lnTo>
                  <a:pt x="211153" y="302259"/>
                </a:lnTo>
                <a:lnTo>
                  <a:pt x="165791" y="302259"/>
                </a:lnTo>
                <a:lnTo>
                  <a:pt x="159886" y="256539"/>
                </a:lnTo>
                <a:lnTo>
                  <a:pt x="156525" y="246379"/>
                </a:lnTo>
                <a:lnTo>
                  <a:pt x="149890" y="238759"/>
                </a:lnTo>
                <a:lnTo>
                  <a:pt x="140840" y="233679"/>
                </a:lnTo>
                <a:lnTo>
                  <a:pt x="130236" y="232409"/>
                </a:lnTo>
                <a:close/>
              </a:path>
              <a:path w="866775" h="676910">
                <a:moveTo>
                  <a:pt x="784614" y="501650"/>
                </a:moveTo>
                <a:lnTo>
                  <a:pt x="756385" y="501650"/>
                </a:lnTo>
                <a:lnTo>
                  <a:pt x="756385" y="530860"/>
                </a:lnTo>
                <a:lnTo>
                  <a:pt x="784614" y="530860"/>
                </a:lnTo>
                <a:lnTo>
                  <a:pt x="784614" y="501650"/>
                </a:lnTo>
                <a:close/>
              </a:path>
              <a:path w="866775" h="676910">
                <a:moveTo>
                  <a:pt x="637806" y="140970"/>
                </a:moveTo>
                <a:lnTo>
                  <a:pt x="515375" y="140970"/>
                </a:lnTo>
                <a:lnTo>
                  <a:pt x="529180" y="142240"/>
                </a:lnTo>
                <a:lnTo>
                  <a:pt x="542042" y="147320"/>
                </a:lnTo>
                <a:lnTo>
                  <a:pt x="553427" y="154940"/>
                </a:lnTo>
                <a:lnTo>
                  <a:pt x="562802" y="165100"/>
                </a:lnTo>
                <a:lnTo>
                  <a:pt x="740445" y="436880"/>
                </a:lnTo>
                <a:lnTo>
                  <a:pt x="744350" y="445770"/>
                </a:lnTo>
                <a:lnTo>
                  <a:pt x="744322" y="455930"/>
                </a:lnTo>
                <a:lnTo>
                  <a:pt x="740586" y="464820"/>
                </a:lnTo>
                <a:lnTo>
                  <a:pt x="733370" y="472440"/>
                </a:lnTo>
                <a:lnTo>
                  <a:pt x="730669" y="474980"/>
                </a:lnTo>
                <a:lnTo>
                  <a:pt x="727653" y="476250"/>
                </a:lnTo>
                <a:lnTo>
                  <a:pt x="724473" y="476250"/>
                </a:lnTo>
                <a:lnTo>
                  <a:pt x="662417" y="492760"/>
                </a:lnTo>
                <a:lnTo>
                  <a:pt x="616980" y="504190"/>
                </a:lnTo>
                <a:lnTo>
                  <a:pt x="571088" y="511810"/>
                </a:lnTo>
                <a:lnTo>
                  <a:pt x="524834" y="518160"/>
                </a:lnTo>
                <a:lnTo>
                  <a:pt x="478314" y="521970"/>
                </a:lnTo>
                <a:lnTo>
                  <a:pt x="431622" y="523239"/>
                </a:lnTo>
                <a:lnTo>
                  <a:pt x="695446" y="523240"/>
                </a:lnTo>
                <a:lnTo>
                  <a:pt x="742157" y="510540"/>
                </a:lnTo>
                <a:lnTo>
                  <a:pt x="749710" y="506730"/>
                </a:lnTo>
                <a:lnTo>
                  <a:pt x="756385" y="501650"/>
                </a:lnTo>
                <a:lnTo>
                  <a:pt x="784614" y="501650"/>
                </a:lnTo>
                <a:lnTo>
                  <a:pt x="784614" y="491490"/>
                </a:lnTo>
                <a:lnTo>
                  <a:pt x="823797" y="480060"/>
                </a:lnTo>
                <a:lnTo>
                  <a:pt x="831437" y="477520"/>
                </a:lnTo>
                <a:lnTo>
                  <a:pt x="837627" y="471170"/>
                </a:lnTo>
                <a:lnTo>
                  <a:pt x="842005" y="464820"/>
                </a:lnTo>
                <a:lnTo>
                  <a:pt x="844213" y="457200"/>
                </a:lnTo>
                <a:lnTo>
                  <a:pt x="862177" y="307340"/>
                </a:lnTo>
                <a:lnTo>
                  <a:pt x="700453" y="307340"/>
                </a:lnTo>
                <a:lnTo>
                  <a:pt x="684615" y="283210"/>
                </a:lnTo>
                <a:lnTo>
                  <a:pt x="693482" y="238760"/>
                </a:lnTo>
                <a:lnTo>
                  <a:pt x="723692" y="215900"/>
                </a:lnTo>
                <a:lnTo>
                  <a:pt x="640697" y="215900"/>
                </a:lnTo>
                <a:lnTo>
                  <a:pt x="625299" y="191770"/>
                </a:lnTo>
                <a:lnTo>
                  <a:pt x="630293" y="158750"/>
                </a:lnTo>
                <a:lnTo>
                  <a:pt x="635733" y="143510"/>
                </a:lnTo>
                <a:lnTo>
                  <a:pt x="637806" y="140970"/>
                </a:lnTo>
                <a:close/>
              </a:path>
              <a:path w="866775" h="676910">
                <a:moveTo>
                  <a:pt x="736534" y="232410"/>
                </a:moveTo>
                <a:lnTo>
                  <a:pt x="706876" y="256540"/>
                </a:lnTo>
                <a:lnTo>
                  <a:pt x="700453" y="307340"/>
                </a:lnTo>
                <a:lnTo>
                  <a:pt x="862177" y="307340"/>
                </a:lnTo>
                <a:lnTo>
                  <a:pt x="866592" y="270510"/>
                </a:lnTo>
                <a:lnTo>
                  <a:pt x="865722" y="259080"/>
                </a:lnTo>
                <a:lnTo>
                  <a:pt x="860810" y="248920"/>
                </a:lnTo>
                <a:lnTo>
                  <a:pt x="852645" y="242570"/>
                </a:lnTo>
                <a:lnTo>
                  <a:pt x="842014" y="238760"/>
                </a:lnTo>
                <a:lnTo>
                  <a:pt x="840836" y="238760"/>
                </a:lnTo>
                <a:lnTo>
                  <a:pt x="736534" y="232410"/>
                </a:lnTo>
                <a:close/>
              </a:path>
              <a:path w="866775" h="676910">
                <a:moveTo>
                  <a:pt x="269219" y="213359"/>
                </a:moveTo>
                <a:lnTo>
                  <a:pt x="132018" y="213359"/>
                </a:lnTo>
                <a:lnTo>
                  <a:pt x="148841" y="217169"/>
                </a:lnTo>
                <a:lnTo>
                  <a:pt x="163043" y="224789"/>
                </a:lnTo>
                <a:lnTo>
                  <a:pt x="173387" y="238759"/>
                </a:lnTo>
                <a:lnTo>
                  <a:pt x="178637" y="255269"/>
                </a:lnTo>
                <a:lnTo>
                  <a:pt x="181715" y="278129"/>
                </a:lnTo>
                <a:lnTo>
                  <a:pt x="165791" y="302259"/>
                </a:lnTo>
                <a:lnTo>
                  <a:pt x="211153" y="302259"/>
                </a:lnTo>
                <a:lnTo>
                  <a:pt x="269219" y="213359"/>
                </a:lnTo>
                <a:close/>
              </a:path>
              <a:path w="866775" h="676910">
                <a:moveTo>
                  <a:pt x="188225" y="138429"/>
                </a:moveTo>
                <a:lnTo>
                  <a:pt x="103899" y="143509"/>
                </a:lnTo>
                <a:lnTo>
                  <a:pt x="77626" y="173989"/>
                </a:lnTo>
                <a:lnTo>
                  <a:pt x="77688" y="175259"/>
                </a:lnTo>
                <a:lnTo>
                  <a:pt x="84394" y="215899"/>
                </a:lnTo>
                <a:lnTo>
                  <a:pt x="130134" y="213359"/>
                </a:lnTo>
                <a:lnTo>
                  <a:pt x="269219" y="213359"/>
                </a:lnTo>
                <a:lnTo>
                  <a:pt x="270878" y="210819"/>
                </a:lnTo>
                <a:lnTo>
                  <a:pt x="225531" y="210819"/>
                </a:lnTo>
                <a:lnTo>
                  <a:pt x="217993" y="162559"/>
                </a:lnTo>
                <a:lnTo>
                  <a:pt x="214444" y="152399"/>
                </a:lnTo>
                <a:lnTo>
                  <a:pt x="207738" y="144779"/>
                </a:lnTo>
                <a:lnTo>
                  <a:pt x="198718" y="139699"/>
                </a:lnTo>
                <a:lnTo>
                  <a:pt x="188225" y="138429"/>
                </a:lnTo>
                <a:close/>
              </a:path>
              <a:path w="866775" h="676910">
                <a:moveTo>
                  <a:pt x="678718" y="138430"/>
                </a:moveTo>
                <a:lnTo>
                  <a:pt x="648950" y="162560"/>
                </a:lnTo>
                <a:lnTo>
                  <a:pt x="640697" y="215900"/>
                </a:lnTo>
                <a:lnTo>
                  <a:pt x="723692" y="215900"/>
                </a:lnTo>
                <a:lnTo>
                  <a:pt x="734924" y="213360"/>
                </a:lnTo>
                <a:lnTo>
                  <a:pt x="782988" y="213360"/>
                </a:lnTo>
                <a:lnTo>
                  <a:pt x="789011" y="176530"/>
                </a:lnTo>
                <a:lnTo>
                  <a:pt x="788579" y="165100"/>
                </a:lnTo>
                <a:lnTo>
                  <a:pt x="784025" y="156210"/>
                </a:lnTo>
                <a:lnTo>
                  <a:pt x="776114" y="148590"/>
                </a:lnTo>
                <a:lnTo>
                  <a:pt x="765611" y="144780"/>
                </a:lnTo>
                <a:lnTo>
                  <a:pt x="764747" y="143510"/>
                </a:lnTo>
                <a:lnTo>
                  <a:pt x="763884" y="143510"/>
                </a:lnTo>
                <a:lnTo>
                  <a:pt x="678718" y="138430"/>
                </a:lnTo>
                <a:close/>
              </a:path>
              <a:path w="866775" h="676910">
                <a:moveTo>
                  <a:pt x="782988" y="213360"/>
                </a:moveTo>
                <a:lnTo>
                  <a:pt x="737751" y="213360"/>
                </a:lnTo>
                <a:lnTo>
                  <a:pt x="782572" y="215900"/>
                </a:lnTo>
                <a:lnTo>
                  <a:pt x="782988" y="213360"/>
                </a:lnTo>
                <a:close/>
              </a:path>
              <a:path w="866775" h="676910">
                <a:moveTo>
                  <a:pt x="291067" y="119379"/>
                </a:moveTo>
                <a:lnTo>
                  <a:pt x="190078" y="119379"/>
                </a:lnTo>
                <a:lnTo>
                  <a:pt x="206662" y="121919"/>
                </a:lnTo>
                <a:lnTo>
                  <a:pt x="220741" y="130809"/>
                </a:lnTo>
                <a:lnTo>
                  <a:pt x="231105" y="143509"/>
                </a:lnTo>
                <a:lnTo>
                  <a:pt x="236540" y="158749"/>
                </a:lnTo>
                <a:lnTo>
                  <a:pt x="240922" y="187959"/>
                </a:lnTo>
                <a:lnTo>
                  <a:pt x="225531" y="210819"/>
                </a:lnTo>
                <a:lnTo>
                  <a:pt x="270878" y="210819"/>
                </a:lnTo>
                <a:lnTo>
                  <a:pt x="300740" y="165099"/>
                </a:lnTo>
                <a:lnTo>
                  <a:pt x="334365" y="142239"/>
                </a:lnTo>
                <a:lnTo>
                  <a:pt x="348176" y="140969"/>
                </a:lnTo>
                <a:lnTo>
                  <a:pt x="637806" y="140970"/>
                </a:lnTo>
                <a:lnTo>
                  <a:pt x="646098" y="130810"/>
                </a:lnTo>
                <a:lnTo>
                  <a:pt x="656156" y="124460"/>
                </a:lnTo>
                <a:lnTo>
                  <a:pt x="575178" y="124460"/>
                </a:lnTo>
                <a:lnTo>
                  <a:pt x="571325" y="121920"/>
                </a:lnTo>
                <a:lnTo>
                  <a:pt x="291333" y="121919"/>
                </a:lnTo>
                <a:lnTo>
                  <a:pt x="291067" y="119379"/>
                </a:lnTo>
                <a:close/>
              </a:path>
              <a:path w="866775" h="676910">
                <a:moveTo>
                  <a:pt x="609728" y="58420"/>
                </a:moveTo>
                <a:lnTo>
                  <a:pt x="579449" y="83820"/>
                </a:lnTo>
                <a:lnTo>
                  <a:pt x="575178" y="124460"/>
                </a:lnTo>
                <a:lnTo>
                  <a:pt x="656156" y="124460"/>
                </a:lnTo>
                <a:lnTo>
                  <a:pt x="660179" y="121920"/>
                </a:lnTo>
                <a:lnTo>
                  <a:pt x="676763" y="119380"/>
                </a:lnTo>
                <a:lnTo>
                  <a:pt x="698653" y="119380"/>
                </a:lnTo>
                <a:lnTo>
                  <a:pt x="701442" y="93980"/>
                </a:lnTo>
                <a:lnTo>
                  <a:pt x="700435" y="83820"/>
                </a:lnTo>
                <a:lnTo>
                  <a:pt x="695394" y="73660"/>
                </a:lnTo>
                <a:lnTo>
                  <a:pt x="687123" y="67310"/>
                </a:lnTo>
                <a:lnTo>
                  <a:pt x="676425" y="63500"/>
                </a:lnTo>
                <a:lnTo>
                  <a:pt x="609728" y="58420"/>
                </a:lnTo>
                <a:close/>
              </a:path>
              <a:path w="866775" h="676910">
                <a:moveTo>
                  <a:pt x="515288" y="102870"/>
                </a:moveTo>
                <a:lnTo>
                  <a:pt x="348152" y="102869"/>
                </a:lnTo>
                <a:lnTo>
                  <a:pt x="304304" y="113029"/>
                </a:lnTo>
                <a:lnTo>
                  <a:pt x="291333" y="121919"/>
                </a:lnTo>
                <a:lnTo>
                  <a:pt x="571325" y="121920"/>
                </a:lnTo>
                <a:lnTo>
                  <a:pt x="561692" y="115570"/>
                </a:lnTo>
                <a:lnTo>
                  <a:pt x="547000" y="107950"/>
                </a:lnTo>
                <a:lnTo>
                  <a:pt x="531424" y="104140"/>
                </a:lnTo>
                <a:lnTo>
                  <a:pt x="515288" y="102870"/>
                </a:lnTo>
                <a:close/>
              </a:path>
              <a:path w="866775" h="676910">
                <a:moveTo>
                  <a:pt x="257113" y="58419"/>
                </a:moveTo>
                <a:lnTo>
                  <a:pt x="191287" y="63499"/>
                </a:lnTo>
                <a:lnTo>
                  <a:pt x="165320" y="93979"/>
                </a:lnTo>
                <a:lnTo>
                  <a:pt x="168335" y="120649"/>
                </a:lnTo>
                <a:lnTo>
                  <a:pt x="187989" y="119379"/>
                </a:lnTo>
                <a:lnTo>
                  <a:pt x="291067" y="119379"/>
                </a:lnTo>
                <a:lnTo>
                  <a:pt x="287344" y="83819"/>
                </a:lnTo>
                <a:lnTo>
                  <a:pt x="284076" y="72389"/>
                </a:lnTo>
                <a:lnTo>
                  <a:pt x="277329" y="64769"/>
                </a:lnTo>
                <a:lnTo>
                  <a:pt x="268031" y="59689"/>
                </a:lnTo>
                <a:lnTo>
                  <a:pt x="257113" y="58419"/>
                </a:lnTo>
                <a:close/>
              </a:path>
              <a:path w="866775" h="676910">
                <a:moveTo>
                  <a:pt x="698653" y="119380"/>
                </a:moveTo>
                <a:lnTo>
                  <a:pt x="679911" y="119380"/>
                </a:lnTo>
                <a:lnTo>
                  <a:pt x="698513" y="120650"/>
                </a:lnTo>
                <a:lnTo>
                  <a:pt x="698653" y="119380"/>
                </a:lnTo>
                <a:close/>
              </a:path>
              <a:path w="866775" h="676910">
                <a:moveTo>
                  <a:pt x="433262" y="0"/>
                </a:moveTo>
                <a:lnTo>
                  <a:pt x="378376" y="11429"/>
                </a:lnTo>
                <a:lnTo>
                  <a:pt x="357222" y="102869"/>
                </a:lnTo>
                <a:lnTo>
                  <a:pt x="507059" y="102870"/>
                </a:lnTo>
                <a:lnTo>
                  <a:pt x="507051" y="30480"/>
                </a:lnTo>
                <a:lnTo>
                  <a:pt x="461163" y="2540"/>
                </a:lnTo>
                <a:lnTo>
                  <a:pt x="433262" y="0"/>
                </a:lnTo>
                <a:close/>
              </a:path>
            </a:pathLst>
          </a:custGeom>
          <a:solidFill>
            <a:srgbClr val="2489AC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013"/>
          </a:p>
        </p:txBody>
      </p:sp>
      <p:grpSp>
        <p:nvGrpSpPr>
          <p:cNvPr id="16" name="object 106">
            <a:extLst>
              <a:ext uri="{FF2B5EF4-FFF2-40B4-BE49-F238E27FC236}">
                <a16:creationId xmlns:a16="http://schemas.microsoft.com/office/drawing/2014/main" id="{DA99C36E-2F06-33E5-1F0D-55B392CE1A5F}"/>
              </a:ext>
            </a:extLst>
          </p:cNvPr>
          <p:cNvGrpSpPr/>
          <p:nvPr/>
        </p:nvGrpSpPr>
        <p:grpSpPr>
          <a:xfrm>
            <a:off x="7420990" y="1772347"/>
            <a:ext cx="487948" cy="497474"/>
            <a:chOff x="10578725" y="947972"/>
            <a:chExt cx="786130" cy="735330"/>
          </a:xfrm>
          <a:solidFill>
            <a:srgbClr val="DBCA24"/>
          </a:solidFill>
        </p:grpSpPr>
        <p:sp>
          <p:nvSpPr>
            <p:cNvPr id="17" name="object 107">
              <a:extLst>
                <a:ext uri="{FF2B5EF4-FFF2-40B4-BE49-F238E27FC236}">
                  <a16:creationId xmlns:a16="http://schemas.microsoft.com/office/drawing/2014/main" id="{2F97AB52-6FBD-76FB-6E42-A2E3BCF45CF9}"/>
                </a:ext>
              </a:extLst>
            </p:cNvPr>
            <p:cNvSpPr/>
            <p:nvPr/>
          </p:nvSpPr>
          <p:spPr>
            <a:xfrm>
              <a:off x="10578719" y="947978"/>
              <a:ext cx="786130" cy="735330"/>
            </a:xfrm>
            <a:custGeom>
              <a:avLst/>
              <a:gdLst/>
              <a:ahLst/>
              <a:cxnLst/>
              <a:rect l="l" t="t" r="r" b="b"/>
              <a:pathLst>
                <a:path w="786129" h="735330">
                  <a:moveTo>
                    <a:pt x="210731" y="328422"/>
                  </a:moveTo>
                  <a:lnTo>
                    <a:pt x="206502" y="324205"/>
                  </a:lnTo>
                  <a:lnTo>
                    <a:pt x="201307" y="324205"/>
                  </a:lnTo>
                  <a:lnTo>
                    <a:pt x="196100" y="324205"/>
                  </a:lnTo>
                  <a:lnTo>
                    <a:pt x="191884" y="328422"/>
                  </a:lnTo>
                  <a:lnTo>
                    <a:pt x="191884" y="715886"/>
                  </a:lnTo>
                  <a:lnTo>
                    <a:pt x="149479" y="715886"/>
                  </a:lnTo>
                  <a:lnTo>
                    <a:pt x="149479" y="481787"/>
                  </a:lnTo>
                  <a:lnTo>
                    <a:pt x="130632" y="481787"/>
                  </a:lnTo>
                  <a:lnTo>
                    <a:pt x="130632" y="715886"/>
                  </a:lnTo>
                  <a:lnTo>
                    <a:pt x="88226" y="715886"/>
                  </a:lnTo>
                  <a:lnTo>
                    <a:pt x="88226" y="328422"/>
                  </a:lnTo>
                  <a:lnTo>
                    <a:pt x="84010" y="324205"/>
                  </a:lnTo>
                  <a:lnTo>
                    <a:pt x="73609" y="324205"/>
                  </a:lnTo>
                  <a:lnTo>
                    <a:pt x="69392" y="328422"/>
                  </a:lnTo>
                  <a:lnTo>
                    <a:pt x="69392" y="734733"/>
                  </a:lnTo>
                  <a:lnTo>
                    <a:pt x="210731" y="734733"/>
                  </a:lnTo>
                  <a:lnTo>
                    <a:pt x="210731" y="328422"/>
                  </a:lnTo>
                  <a:close/>
                </a:path>
                <a:path w="786129" h="735330">
                  <a:moveTo>
                    <a:pt x="367296" y="557085"/>
                  </a:moveTo>
                  <a:lnTo>
                    <a:pt x="363931" y="540435"/>
                  </a:lnTo>
                  <a:lnTo>
                    <a:pt x="359029" y="533158"/>
                  </a:lnTo>
                  <a:lnTo>
                    <a:pt x="354761" y="526846"/>
                  </a:lnTo>
                  <a:lnTo>
                    <a:pt x="348449" y="522592"/>
                  </a:lnTo>
                  <a:lnTo>
                    <a:pt x="348449" y="557110"/>
                  </a:lnTo>
                  <a:lnTo>
                    <a:pt x="346557" y="566420"/>
                  </a:lnTo>
                  <a:lnTo>
                    <a:pt x="341426" y="574027"/>
                  </a:lnTo>
                  <a:lnTo>
                    <a:pt x="333832" y="579145"/>
                  </a:lnTo>
                  <a:lnTo>
                    <a:pt x="324510" y="581037"/>
                  </a:lnTo>
                  <a:lnTo>
                    <a:pt x="315188" y="579145"/>
                  </a:lnTo>
                  <a:lnTo>
                    <a:pt x="307568" y="574014"/>
                  </a:lnTo>
                  <a:lnTo>
                    <a:pt x="302437" y="566407"/>
                  </a:lnTo>
                  <a:lnTo>
                    <a:pt x="300558" y="557085"/>
                  </a:lnTo>
                  <a:lnTo>
                    <a:pt x="302450" y="547776"/>
                  </a:lnTo>
                  <a:lnTo>
                    <a:pt x="307568" y="540181"/>
                  </a:lnTo>
                  <a:lnTo>
                    <a:pt x="315175" y="535038"/>
                  </a:lnTo>
                  <a:lnTo>
                    <a:pt x="324497" y="533158"/>
                  </a:lnTo>
                  <a:lnTo>
                    <a:pt x="333819" y="535051"/>
                  </a:lnTo>
                  <a:lnTo>
                    <a:pt x="341426" y="540181"/>
                  </a:lnTo>
                  <a:lnTo>
                    <a:pt x="346557" y="547789"/>
                  </a:lnTo>
                  <a:lnTo>
                    <a:pt x="348449" y="557110"/>
                  </a:lnTo>
                  <a:lnTo>
                    <a:pt x="348449" y="522592"/>
                  </a:lnTo>
                  <a:lnTo>
                    <a:pt x="341172" y="517677"/>
                  </a:lnTo>
                  <a:lnTo>
                    <a:pt x="324523" y="514311"/>
                  </a:lnTo>
                  <a:lnTo>
                    <a:pt x="307848" y="517677"/>
                  </a:lnTo>
                  <a:lnTo>
                    <a:pt x="294259" y="526859"/>
                  </a:lnTo>
                  <a:lnTo>
                    <a:pt x="285089" y="540448"/>
                  </a:lnTo>
                  <a:lnTo>
                    <a:pt x="281736" y="557110"/>
                  </a:lnTo>
                  <a:lnTo>
                    <a:pt x="285102" y="573747"/>
                  </a:lnTo>
                  <a:lnTo>
                    <a:pt x="294271" y="587349"/>
                  </a:lnTo>
                  <a:lnTo>
                    <a:pt x="307886" y="596519"/>
                  </a:lnTo>
                  <a:lnTo>
                    <a:pt x="324510" y="599871"/>
                  </a:lnTo>
                  <a:lnTo>
                    <a:pt x="341172" y="596506"/>
                  </a:lnTo>
                  <a:lnTo>
                    <a:pt x="354774" y="587336"/>
                  </a:lnTo>
                  <a:lnTo>
                    <a:pt x="359029" y="581037"/>
                  </a:lnTo>
                  <a:lnTo>
                    <a:pt x="363943" y="573735"/>
                  </a:lnTo>
                  <a:lnTo>
                    <a:pt x="367296" y="557085"/>
                  </a:lnTo>
                  <a:close/>
                </a:path>
                <a:path w="786129" h="735330">
                  <a:moveTo>
                    <a:pt x="408635" y="678205"/>
                  </a:moveTo>
                  <a:lnTo>
                    <a:pt x="400189" y="637260"/>
                  </a:lnTo>
                  <a:lnTo>
                    <a:pt x="389826" y="630186"/>
                  </a:lnTo>
                  <a:lnTo>
                    <a:pt x="389826" y="678205"/>
                  </a:lnTo>
                  <a:lnTo>
                    <a:pt x="257848" y="678205"/>
                  </a:lnTo>
                  <a:lnTo>
                    <a:pt x="275844" y="642073"/>
                  </a:lnTo>
                  <a:lnTo>
                    <a:pt x="316382" y="630809"/>
                  </a:lnTo>
                  <a:lnTo>
                    <a:pt x="323938" y="630428"/>
                  </a:lnTo>
                  <a:lnTo>
                    <a:pt x="331381" y="630732"/>
                  </a:lnTo>
                  <a:lnTo>
                    <a:pt x="372071" y="641807"/>
                  </a:lnTo>
                  <a:lnTo>
                    <a:pt x="389826" y="678205"/>
                  </a:lnTo>
                  <a:lnTo>
                    <a:pt x="389826" y="630186"/>
                  </a:lnTo>
                  <a:lnTo>
                    <a:pt x="350240" y="614629"/>
                  </a:lnTo>
                  <a:lnTo>
                    <a:pt x="323850" y="611644"/>
                  </a:lnTo>
                  <a:lnTo>
                    <a:pt x="314985" y="612063"/>
                  </a:lnTo>
                  <a:lnTo>
                    <a:pt x="267335" y="625335"/>
                  </a:lnTo>
                  <a:lnTo>
                    <a:pt x="239077" y="651992"/>
                  </a:lnTo>
                  <a:lnTo>
                    <a:pt x="239026" y="697052"/>
                  </a:lnTo>
                  <a:lnTo>
                    <a:pt x="408635" y="697052"/>
                  </a:lnTo>
                  <a:lnTo>
                    <a:pt x="408635" y="678205"/>
                  </a:lnTo>
                  <a:close/>
                </a:path>
                <a:path w="786129" h="735330">
                  <a:moveTo>
                    <a:pt x="469442" y="153123"/>
                  </a:moveTo>
                  <a:lnTo>
                    <a:pt x="469303" y="147154"/>
                  </a:lnTo>
                  <a:lnTo>
                    <a:pt x="461848" y="140055"/>
                  </a:lnTo>
                  <a:lnTo>
                    <a:pt x="456018" y="140106"/>
                  </a:lnTo>
                  <a:lnTo>
                    <a:pt x="331406" y="266915"/>
                  </a:lnTo>
                  <a:lnTo>
                    <a:pt x="325412" y="264528"/>
                  </a:lnTo>
                  <a:lnTo>
                    <a:pt x="290474" y="280263"/>
                  </a:lnTo>
                  <a:lnTo>
                    <a:pt x="260667" y="327837"/>
                  </a:lnTo>
                  <a:lnTo>
                    <a:pt x="242646" y="273748"/>
                  </a:lnTo>
                  <a:lnTo>
                    <a:pt x="228434" y="254190"/>
                  </a:lnTo>
                  <a:lnTo>
                    <a:pt x="206603" y="242531"/>
                  </a:lnTo>
                  <a:lnTo>
                    <a:pt x="176771" y="236918"/>
                  </a:lnTo>
                  <a:lnTo>
                    <a:pt x="138582" y="235470"/>
                  </a:lnTo>
                  <a:lnTo>
                    <a:pt x="100406" y="236931"/>
                  </a:lnTo>
                  <a:lnTo>
                    <a:pt x="48717" y="254228"/>
                  </a:lnTo>
                  <a:lnTo>
                    <a:pt x="393" y="456920"/>
                  </a:lnTo>
                  <a:lnTo>
                    <a:pt x="0" y="469265"/>
                  </a:lnTo>
                  <a:lnTo>
                    <a:pt x="4229" y="480402"/>
                  </a:lnTo>
                  <a:lnTo>
                    <a:pt x="12319" y="489153"/>
                  </a:lnTo>
                  <a:lnTo>
                    <a:pt x="25831" y="494741"/>
                  </a:lnTo>
                  <a:lnTo>
                    <a:pt x="35344" y="495134"/>
                  </a:lnTo>
                  <a:lnTo>
                    <a:pt x="39433" y="490791"/>
                  </a:lnTo>
                  <a:lnTo>
                    <a:pt x="39128" y="481152"/>
                  </a:lnTo>
                  <a:lnTo>
                    <a:pt x="35915" y="477418"/>
                  </a:lnTo>
                  <a:lnTo>
                    <a:pt x="25361" y="475653"/>
                  </a:lnTo>
                  <a:lnTo>
                    <a:pt x="22364" y="473735"/>
                  </a:lnTo>
                  <a:lnTo>
                    <a:pt x="18516" y="467931"/>
                  </a:lnTo>
                  <a:lnTo>
                    <a:pt x="17919" y="464261"/>
                  </a:lnTo>
                  <a:lnTo>
                    <a:pt x="51638" y="281584"/>
                  </a:lnTo>
                  <a:lnTo>
                    <a:pt x="59677" y="269709"/>
                  </a:lnTo>
                  <a:lnTo>
                    <a:pt x="74383" y="261239"/>
                  </a:lnTo>
                  <a:lnTo>
                    <a:pt x="99491" y="256070"/>
                  </a:lnTo>
                  <a:lnTo>
                    <a:pt x="138582" y="254304"/>
                  </a:lnTo>
                  <a:lnTo>
                    <a:pt x="177673" y="256057"/>
                  </a:lnTo>
                  <a:lnTo>
                    <a:pt x="202755" y="261226"/>
                  </a:lnTo>
                  <a:lnTo>
                    <a:pt x="217449" y="269633"/>
                  </a:lnTo>
                  <a:lnTo>
                    <a:pt x="225361" y="281165"/>
                  </a:lnTo>
                  <a:lnTo>
                    <a:pt x="250228" y="356222"/>
                  </a:lnTo>
                  <a:lnTo>
                    <a:pt x="253276" y="358724"/>
                  </a:lnTo>
                  <a:lnTo>
                    <a:pt x="256895" y="359156"/>
                  </a:lnTo>
                  <a:lnTo>
                    <a:pt x="260515" y="359600"/>
                  </a:lnTo>
                  <a:lnTo>
                    <a:pt x="264071" y="357911"/>
                  </a:lnTo>
                  <a:lnTo>
                    <a:pt x="310870" y="283324"/>
                  </a:lnTo>
                  <a:lnTo>
                    <a:pt x="320128" y="281241"/>
                  </a:lnTo>
                  <a:lnTo>
                    <a:pt x="327596" y="285965"/>
                  </a:lnTo>
                  <a:lnTo>
                    <a:pt x="334327" y="291388"/>
                  </a:lnTo>
                  <a:lnTo>
                    <a:pt x="335699" y="300774"/>
                  </a:lnTo>
                  <a:lnTo>
                    <a:pt x="281584" y="389166"/>
                  </a:lnTo>
                  <a:lnTo>
                    <a:pt x="276885" y="394347"/>
                  </a:lnTo>
                  <a:lnTo>
                    <a:pt x="270802" y="397319"/>
                  </a:lnTo>
                  <a:lnTo>
                    <a:pt x="264058" y="397878"/>
                  </a:lnTo>
                  <a:lnTo>
                    <a:pt x="257378" y="395833"/>
                  </a:lnTo>
                  <a:lnTo>
                    <a:pt x="252780" y="393382"/>
                  </a:lnTo>
                  <a:lnTo>
                    <a:pt x="247078" y="395122"/>
                  </a:lnTo>
                  <a:lnTo>
                    <a:pt x="242189" y="404304"/>
                  </a:lnTo>
                  <a:lnTo>
                    <a:pt x="243928" y="410019"/>
                  </a:lnTo>
                  <a:lnTo>
                    <a:pt x="248526" y="412457"/>
                  </a:lnTo>
                  <a:lnTo>
                    <a:pt x="262102" y="416623"/>
                  </a:lnTo>
                  <a:lnTo>
                    <a:pt x="275805" y="415480"/>
                  </a:lnTo>
                  <a:lnTo>
                    <a:pt x="346964" y="317576"/>
                  </a:lnTo>
                  <a:lnTo>
                    <a:pt x="352590" y="297980"/>
                  </a:lnTo>
                  <a:lnTo>
                    <a:pt x="350951" y="287921"/>
                  </a:lnTo>
                  <a:lnTo>
                    <a:pt x="346354" y="278587"/>
                  </a:lnTo>
                  <a:lnTo>
                    <a:pt x="469442" y="153123"/>
                  </a:lnTo>
                  <a:close/>
                </a:path>
                <a:path w="786129" h="735330">
                  <a:moveTo>
                    <a:pt x="554482" y="557085"/>
                  </a:moveTo>
                  <a:lnTo>
                    <a:pt x="551116" y="540435"/>
                  </a:lnTo>
                  <a:lnTo>
                    <a:pt x="546201" y="533158"/>
                  </a:lnTo>
                  <a:lnTo>
                    <a:pt x="541947" y="526846"/>
                  </a:lnTo>
                  <a:lnTo>
                    <a:pt x="535635" y="522592"/>
                  </a:lnTo>
                  <a:lnTo>
                    <a:pt x="535635" y="557110"/>
                  </a:lnTo>
                  <a:lnTo>
                    <a:pt x="533742" y="566420"/>
                  </a:lnTo>
                  <a:lnTo>
                    <a:pt x="528612" y="574027"/>
                  </a:lnTo>
                  <a:lnTo>
                    <a:pt x="521030" y="579145"/>
                  </a:lnTo>
                  <a:lnTo>
                    <a:pt x="511708" y="581037"/>
                  </a:lnTo>
                  <a:lnTo>
                    <a:pt x="502373" y="579145"/>
                  </a:lnTo>
                  <a:lnTo>
                    <a:pt x="494766" y="574014"/>
                  </a:lnTo>
                  <a:lnTo>
                    <a:pt x="489635" y="566407"/>
                  </a:lnTo>
                  <a:lnTo>
                    <a:pt x="487756" y="557085"/>
                  </a:lnTo>
                  <a:lnTo>
                    <a:pt x="489635" y="547776"/>
                  </a:lnTo>
                  <a:lnTo>
                    <a:pt x="494766" y="540181"/>
                  </a:lnTo>
                  <a:lnTo>
                    <a:pt x="502373" y="535038"/>
                  </a:lnTo>
                  <a:lnTo>
                    <a:pt x="511695" y="533158"/>
                  </a:lnTo>
                  <a:lnTo>
                    <a:pt x="521004" y="535051"/>
                  </a:lnTo>
                  <a:lnTo>
                    <a:pt x="528599" y="540181"/>
                  </a:lnTo>
                  <a:lnTo>
                    <a:pt x="533717" y="547789"/>
                  </a:lnTo>
                  <a:lnTo>
                    <a:pt x="535609" y="557085"/>
                  </a:lnTo>
                  <a:lnTo>
                    <a:pt x="535635" y="522592"/>
                  </a:lnTo>
                  <a:lnTo>
                    <a:pt x="528358" y="517677"/>
                  </a:lnTo>
                  <a:lnTo>
                    <a:pt x="511708" y="514311"/>
                  </a:lnTo>
                  <a:lnTo>
                    <a:pt x="495046" y="517677"/>
                  </a:lnTo>
                  <a:lnTo>
                    <a:pt x="481444" y="526859"/>
                  </a:lnTo>
                  <a:lnTo>
                    <a:pt x="472274" y="540448"/>
                  </a:lnTo>
                  <a:lnTo>
                    <a:pt x="468922" y="557110"/>
                  </a:lnTo>
                  <a:lnTo>
                    <a:pt x="472274" y="573760"/>
                  </a:lnTo>
                  <a:lnTo>
                    <a:pt x="481457" y="587349"/>
                  </a:lnTo>
                  <a:lnTo>
                    <a:pt x="495058" y="596519"/>
                  </a:lnTo>
                  <a:lnTo>
                    <a:pt x="511695" y="599871"/>
                  </a:lnTo>
                  <a:lnTo>
                    <a:pt x="528358" y="596506"/>
                  </a:lnTo>
                  <a:lnTo>
                    <a:pt x="541947" y="587336"/>
                  </a:lnTo>
                  <a:lnTo>
                    <a:pt x="546201" y="581037"/>
                  </a:lnTo>
                  <a:lnTo>
                    <a:pt x="551116" y="573735"/>
                  </a:lnTo>
                  <a:lnTo>
                    <a:pt x="554482" y="557085"/>
                  </a:lnTo>
                  <a:close/>
                </a:path>
                <a:path w="786129" h="735330">
                  <a:moveTo>
                    <a:pt x="597128" y="678205"/>
                  </a:moveTo>
                  <a:lnTo>
                    <a:pt x="588657" y="637260"/>
                  </a:lnTo>
                  <a:lnTo>
                    <a:pt x="578294" y="630186"/>
                  </a:lnTo>
                  <a:lnTo>
                    <a:pt x="578294" y="678205"/>
                  </a:lnTo>
                  <a:lnTo>
                    <a:pt x="446379" y="678205"/>
                  </a:lnTo>
                  <a:lnTo>
                    <a:pt x="464375" y="642073"/>
                  </a:lnTo>
                  <a:lnTo>
                    <a:pt x="504926" y="630809"/>
                  </a:lnTo>
                  <a:lnTo>
                    <a:pt x="512470" y="630428"/>
                  </a:lnTo>
                  <a:lnTo>
                    <a:pt x="519912" y="630732"/>
                  </a:lnTo>
                  <a:lnTo>
                    <a:pt x="560616" y="641807"/>
                  </a:lnTo>
                  <a:lnTo>
                    <a:pt x="578294" y="678205"/>
                  </a:lnTo>
                  <a:lnTo>
                    <a:pt x="578294" y="630186"/>
                  </a:lnTo>
                  <a:lnTo>
                    <a:pt x="538721" y="614629"/>
                  </a:lnTo>
                  <a:lnTo>
                    <a:pt x="512330" y="611644"/>
                  </a:lnTo>
                  <a:lnTo>
                    <a:pt x="503466" y="612063"/>
                  </a:lnTo>
                  <a:lnTo>
                    <a:pt x="455815" y="625322"/>
                  </a:lnTo>
                  <a:lnTo>
                    <a:pt x="427558" y="651992"/>
                  </a:lnTo>
                  <a:lnTo>
                    <a:pt x="427520" y="697052"/>
                  </a:lnTo>
                  <a:lnTo>
                    <a:pt x="597128" y="697052"/>
                  </a:lnTo>
                  <a:lnTo>
                    <a:pt x="597128" y="678205"/>
                  </a:lnTo>
                  <a:close/>
                </a:path>
                <a:path w="786129" h="735330">
                  <a:moveTo>
                    <a:pt x="700709" y="37680"/>
                  </a:moveTo>
                  <a:lnTo>
                    <a:pt x="697750" y="22987"/>
                  </a:lnTo>
                  <a:lnTo>
                    <a:pt x="689673" y="11010"/>
                  </a:lnTo>
                  <a:lnTo>
                    <a:pt x="677684" y="2946"/>
                  </a:lnTo>
                  <a:lnTo>
                    <a:pt x="663016" y="0"/>
                  </a:lnTo>
                  <a:lnTo>
                    <a:pt x="182460" y="0"/>
                  </a:lnTo>
                  <a:lnTo>
                    <a:pt x="167792" y="2946"/>
                  </a:lnTo>
                  <a:lnTo>
                    <a:pt x="155803" y="11010"/>
                  </a:lnTo>
                  <a:lnTo>
                    <a:pt x="147726" y="22987"/>
                  </a:lnTo>
                  <a:lnTo>
                    <a:pt x="144767" y="37680"/>
                  </a:lnTo>
                  <a:lnTo>
                    <a:pt x="144767" y="75641"/>
                  </a:lnTo>
                  <a:lnTo>
                    <a:pt x="157480" y="77241"/>
                  </a:lnTo>
                  <a:lnTo>
                    <a:pt x="163614" y="79108"/>
                  </a:lnTo>
                  <a:lnTo>
                    <a:pt x="163614" y="37680"/>
                  </a:lnTo>
                  <a:lnTo>
                    <a:pt x="165100" y="30327"/>
                  </a:lnTo>
                  <a:lnTo>
                    <a:pt x="169125" y="24345"/>
                  </a:lnTo>
                  <a:lnTo>
                    <a:pt x="175120" y="20320"/>
                  </a:lnTo>
                  <a:lnTo>
                    <a:pt x="182460" y="18834"/>
                  </a:lnTo>
                  <a:lnTo>
                    <a:pt x="663016" y="18846"/>
                  </a:lnTo>
                  <a:lnTo>
                    <a:pt x="670356" y="20320"/>
                  </a:lnTo>
                  <a:lnTo>
                    <a:pt x="676338" y="24345"/>
                  </a:lnTo>
                  <a:lnTo>
                    <a:pt x="680377" y="30327"/>
                  </a:lnTo>
                  <a:lnTo>
                    <a:pt x="681863" y="37680"/>
                  </a:lnTo>
                  <a:lnTo>
                    <a:pt x="681863" y="357924"/>
                  </a:lnTo>
                  <a:lnTo>
                    <a:pt x="680377" y="365264"/>
                  </a:lnTo>
                  <a:lnTo>
                    <a:pt x="676338" y="371246"/>
                  </a:lnTo>
                  <a:lnTo>
                    <a:pt x="670356" y="375285"/>
                  </a:lnTo>
                  <a:lnTo>
                    <a:pt x="663016" y="376770"/>
                  </a:lnTo>
                  <a:lnTo>
                    <a:pt x="344182" y="376770"/>
                  </a:lnTo>
                  <a:lnTo>
                    <a:pt x="332765" y="395605"/>
                  </a:lnTo>
                  <a:lnTo>
                    <a:pt x="663016" y="395605"/>
                  </a:lnTo>
                  <a:lnTo>
                    <a:pt x="677684" y="392645"/>
                  </a:lnTo>
                  <a:lnTo>
                    <a:pt x="689673" y="384568"/>
                  </a:lnTo>
                  <a:lnTo>
                    <a:pt x="697750" y="372592"/>
                  </a:lnTo>
                  <a:lnTo>
                    <a:pt x="700709" y="357924"/>
                  </a:lnTo>
                  <a:lnTo>
                    <a:pt x="700709" y="37680"/>
                  </a:lnTo>
                  <a:close/>
                </a:path>
                <a:path w="786129" h="735330">
                  <a:moveTo>
                    <a:pt x="742937" y="557085"/>
                  </a:moveTo>
                  <a:lnTo>
                    <a:pt x="739571" y="540435"/>
                  </a:lnTo>
                  <a:lnTo>
                    <a:pt x="734656" y="533158"/>
                  </a:lnTo>
                  <a:lnTo>
                    <a:pt x="730402" y="526846"/>
                  </a:lnTo>
                  <a:lnTo>
                    <a:pt x="724090" y="522592"/>
                  </a:lnTo>
                  <a:lnTo>
                    <a:pt x="724090" y="557110"/>
                  </a:lnTo>
                  <a:lnTo>
                    <a:pt x="722198" y="566420"/>
                  </a:lnTo>
                  <a:lnTo>
                    <a:pt x="717054" y="574027"/>
                  </a:lnTo>
                  <a:lnTo>
                    <a:pt x="709472" y="579145"/>
                  </a:lnTo>
                  <a:lnTo>
                    <a:pt x="700151" y="581037"/>
                  </a:lnTo>
                  <a:lnTo>
                    <a:pt x="690816" y="579145"/>
                  </a:lnTo>
                  <a:lnTo>
                    <a:pt x="683209" y="574014"/>
                  </a:lnTo>
                  <a:lnTo>
                    <a:pt x="678078" y="566407"/>
                  </a:lnTo>
                  <a:lnTo>
                    <a:pt x="676198" y="557085"/>
                  </a:lnTo>
                  <a:lnTo>
                    <a:pt x="678078" y="547776"/>
                  </a:lnTo>
                  <a:lnTo>
                    <a:pt x="683209" y="540169"/>
                  </a:lnTo>
                  <a:lnTo>
                    <a:pt x="690816" y="535038"/>
                  </a:lnTo>
                  <a:lnTo>
                    <a:pt x="700125" y="533158"/>
                  </a:lnTo>
                  <a:lnTo>
                    <a:pt x="709460" y="535051"/>
                  </a:lnTo>
                  <a:lnTo>
                    <a:pt x="717080" y="540181"/>
                  </a:lnTo>
                  <a:lnTo>
                    <a:pt x="722210" y="547789"/>
                  </a:lnTo>
                  <a:lnTo>
                    <a:pt x="724090" y="557110"/>
                  </a:lnTo>
                  <a:lnTo>
                    <a:pt x="724090" y="522592"/>
                  </a:lnTo>
                  <a:lnTo>
                    <a:pt x="716800" y="517677"/>
                  </a:lnTo>
                  <a:lnTo>
                    <a:pt x="700163" y="514311"/>
                  </a:lnTo>
                  <a:lnTo>
                    <a:pt x="683501" y="517677"/>
                  </a:lnTo>
                  <a:lnTo>
                    <a:pt x="669899" y="526859"/>
                  </a:lnTo>
                  <a:lnTo>
                    <a:pt x="660730" y="540448"/>
                  </a:lnTo>
                  <a:lnTo>
                    <a:pt x="657364" y="557110"/>
                  </a:lnTo>
                  <a:lnTo>
                    <a:pt x="660730" y="573760"/>
                  </a:lnTo>
                  <a:lnTo>
                    <a:pt x="669912" y="587349"/>
                  </a:lnTo>
                  <a:lnTo>
                    <a:pt x="683514" y="596519"/>
                  </a:lnTo>
                  <a:lnTo>
                    <a:pt x="700151" y="599871"/>
                  </a:lnTo>
                  <a:lnTo>
                    <a:pt x="716813" y="596506"/>
                  </a:lnTo>
                  <a:lnTo>
                    <a:pt x="730415" y="587336"/>
                  </a:lnTo>
                  <a:lnTo>
                    <a:pt x="734669" y="581037"/>
                  </a:lnTo>
                  <a:lnTo>
                    <a:pt x="739584" y="573735"/>
                  </a:lnTo>
                  <a:lnTo>
                    <a:pt x="742937" y="557085"/>
                  </a:lnTo>
                  <a:close/>
                </a:path>
                <a:path w="786129" h="735330">
                  <a:moveTo>
                    <a:pt x="785583" y="678205"/>
                  </a:moveTo>
                  <a:lnTo>
                    <a:pt x="777176" y="637260"/>
                  </a:lnTo>
                  <a:lnTo>
                    <a:pt x="766813" y="630199"/>
                  </a:lnTo>
                  <a:lnTo>
                    <a:pt x="766813" y="678205"/>
                  </a:lnTo>
                  <a:lnTo>
                    <a:pt x="634860" y="678205"/>
                  </a:lnTo>
                  <a:lnTo>
                    <a:pt x="652856" y="642073"/>
                  </a:lnTo>
                  <a:lnTo>
                    <a:pt x="693407" y="630809"/>
                  </a:lnTo>
                  <a:lnTo>
                    <a:pt x="700963" y="630428"/>
                  </a:lnTo>
                  <a:lnTo>
                    <a:pt x="708406" y="630732"/>
                  </a:lnTo>
                  <a:lnTo>
                    <a:pt x="749096" y="641807"/>
                  </a:lnTo>
                  <a:lnTo>
                    <a:pt x="766813" y="678205"/>
                  </a:lnTo>
                  <a:lnTo>
                    <a:pt x="766813" y="630199"/>
                  </a:lnTo>
                  <a:lnTo>
                    <a:pt x="727189" y="614629"/>
                  </a:lnTo>
                  <a:lnTo>
                    <a:pt x="700811" y="611644"/>
                  </a:lnTo>
                  <a:lnTo>
                    <a:pt x="691946" y="612063"/>
                  </a:lnTo>
                  <a:lnTo>
                    <a:pt x="644296" y="625322"/>
                  </a:lnTo>
                  <a:lnTo>
                    <a:pt x="616000" y="697052"/>
                  </a:lnTo>
                  <a:lnTo>
                    <a:pt x="785583" y="697052"/>
                  </a:lnTo>
                  <a:lnTo>
                    <a:pt x="785583" y="678205"/>
                  </a:lnTo>
                  <a:close/>
                </a:path>
              </a:pathLst>
            </a:custGeom>
            <a:grpFill/>
            <a:ln w="9525">
              <a:solidFill>
                <a:srgbClr val="DBCA24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13"/>
            </a:p>
          </p:txBody>
        </p:sp>
        <p:sp>
          <p:nvSpPr>
            <p:cNvPr id="18" name="object 108">
              <a:extLst>
                <a:ext uri="{FF2B5EF4-FFF2-40B4-BE49-F238E27FC236}">
                  <a16:creationId xmlns:a16="http://schemas.microsoft.com/office/drawing/2014/main" id="{DD20214C-0C47-12C2-E0B8-880EB7524D56}"/>
                </a:ext>
              </a:extLst>
            </p:cNvPr>
            <p:cNvSpPr/>
            <p:nvPr/>
          </p:nvSpPr>
          <p:spPr>
            <a:xfrm>
              <a:off x="10660770" y="1051561"/>
              <a:ext cx="113072" cy="113039"/>
            </a:xfrm>
            <a:prstGeom prst="rect">
              <a:avLst/>
            </a:prstGeom>
            <a:grpFill/>
            <a:ln w="9525">
              <a:solidFill>
                <a:srgbClr val="DBCA24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13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56FA17B-F3D2-EC6B-7D1C-096479D1A523}"/>
              </a:ext>
            </a:extLst>
          </p:cNvPr>
          <p:cNvGrpSpPr/>
          <p:nvPr/>
        </p:nvGrpSpPr>
        <p:grpSpPr>
          <a:xfrm>
            <a:off x="421636" y="5167276"/>
            <a:ext cx="7752433" cy="553685"/>
            <a:chOff x="337140" y="4383448"/>
            <a:chExt cx="8467147" cy="474650"/>
          </a:xfrm>
        </p:grpSpPr>
        <p:grpSp>
          <p:nvGrpSpPr>
            <p:cNvPr id="108" name="object 52">
              <a:extLst>
                <a:ext uri="{FF2B5EF4-FFF2-40B4-BE49-F238E27FC236}">
                  <a16:creationId xmlns:a16="http://schemas.microsoft.com/office/drawing/2014/main" id="{8C8CFF06-44AF-A264-7113-EA7574C6D014}"/>
                </a:ext>
              </a:extLst>
            </p:cNvPr>
            <p:cNvGrpSpPr/>
            <p:nvPr/>
          </p:nvGrpSpPr>
          <p:grpSpPr>
            <a:xfrm>
              <a:off x="6468508" y="4383448"/>
              <a:ext cx="1091263" cy="450769"/>
              <a:chOff x="8496300" y="4597908"/>
              <a:chExt cx="1609725" cy="777240"/>
            </a:xfrm>
          </p:grpSpPr>
          <p:sp>
            <p:nvSpPr>
              <p:cNvPr id="126" name="object 53">
                <a:extLst>
                  <a:ext uri="{FF2B5EF4-FFF2-40B4-BE49-F238E27FC236}">
                    <a16:creationId xmlns:a16="http://schemas.microsoft.com/office/drawing/2014/main" id="{B392012C-3085-4146-ED9D-56489A641184}"/>
                  </a:ext>
                </a:extLst>
              </p:cNvPr>
              <p:cNvSpPr/>
              <p:nvPr/>
            </p:nvSpPr>
            <p:spPr>
              <a:xfrm>
                <a:off x="8496300" y="45979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7" name="object 54">
                <a:extLst>
                  <a:ext uri="{FF2B5EF4-FFF2-40B4-BE49-F238E27FC236}">
                    <a16:creationId xmlns:a16="http://schemas.microsoft.com/office/drawing/2014/main" id="{C5371BF8-20C1-CEF3-2464-4121838E7789}"/>
                  </a:ext>
                </a:extLst>
              </p:cNvPr>
              <p:cNvSpPr/>
              <p:nvPr/>
            </p:nvSpPr>
            <p:spPr>
              <a:xfrm>
                <a:off x="9076944" y="476707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1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1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8" name="object 55">
                <a:extLst>
                  <a:ext uri="{FF2B5EF4-FFF2-40B4-BE49-F238E27FC236}">
                    <a16:creationId xmlns:a16="http://schemas.microsoft.com/office/drawing/2014/main" id="{CEB2FF1C-0D4E-70AA-DD78-83D0771D31F2}"/>
                  </a:ext>
                </a:extLst>
              </p:cNvPr>
              <p:cNvSpPr/>
              <p:nvPr/>
            </p:nvSpPr>
            <p:spPr>
              <a:xfrm>
                <a:off x="9155795" y="4879848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8"/>
                    </a:lnTo>
                    <a:lnTo>
                      <a:pt x="124856" y="149606"/>
                    </a:lnTo>
                    <a:lnTo>
                      <a:pt x="49926" y="54356"/>
                    </a:lnTo>
                    <a:lnTo>
                      <a:pt x="44973" y="47116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4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6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0"/>
                    </a:lnTo>
                    <a:lnTo>
                      <a:pt x="104028" y="215391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27"/>
                    </a:lnTo>
                    <a:lnTo>
                      <a:pt x="301894" y="25780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09" name="object 74">
              <a:extLst>
                <a:ext uri="{FF2B5EF4-FFF2-40B4-BE49-F238E27FC236}">
                  <a16:creationId xmlns:a16="http://schemas.microsoft.com/office/drawing/2014/main" id="{40E17EBE-4AEB-3890-9660-82A92DFDAFC2}"/>
                </a:ext>
              </a:extLst>
            </p:cNvPr>
            <p:cNvSpPr txBox="1"/>
            <p:nvPr/>
          </p:nvSpPr>
          <p:spPr>
            <a:xfrm>
              <a:off x="337140" y="4399874"/>
              <a:ext cx="2120108" cy="372679"/>
            </a:xfrm>
            <a:prstGeom prst="rect">
              <a:avLst/>
            </a:prstGeom>
            <a:solidFill>
              <a:srgbClr val="B7B7B7"/>
            </a:solidFill>
          </p:spPr>
          <p:txBody>
            <a:bodyPr vert="horz" wrap="square" lIns="0" tIns="381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0025" algn="ctr">
                <a:lnSpc>
                  <a:spcPct val="100000"/>
                </a:lnSpc>
              </a:pPr>
              <a:r>
                <a:rPr sz="1400" b="1" spc="-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Salón </a:t>
              </a:r>
              <a:r>
                <a:rPr sz="1400" b="1" spc="-4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Especial </a:t>
              </a:r>
              <a:endParaRPr lang="en-US" sz="14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spc="-26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16 </a:t>
              </a:r>
              <a:r>
                <a:rPr sz="1400" b="1" spc="-4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años</a:t>
              </a:r>
              <a:r>
                <a:rPr sz="1400" b="1" spc="-4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o</a:t>
              </a:r>
              <a:r>
                <a:rPr sz="1400" b="1" spc="45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</a:t>
              </a:r>
              <a:r>
                <a:rPr sz="1400" b="1" spc="-8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más</a:t>
              </a:r>
              <a:endParaRPr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</p:txBody>
        </p:sp>
        <p:grpSp>
          <p:nvGrpSpPr>
            <p:cNvPr id="110" name="object 75">
              <a:extLst>
                <a:ext uri="{FF2B5EF4-FFF2-40B4-BE49-F238E27FC236}">
                  <a16:creationId xmlns:a16="http://schemas.microsoft.com/office/drawing/2014/main" id="{43CE048F-AAB5-5AA0-0837-D27EF9D0C445}"/>
                </a:ext>
              </a:extLst>
            </p:cNvPr>
            <p:cNvGrpSpPr/>
            <p:nvPr/>
          </p:nvGrpSpPr>
          <p:grpSpPr>
            <a:xfrm>
              <a:off x="2689539" y="4407329"/>
              <a:ext cx="1091263" cy="450769"/>
              <a:chOff x="3485388" y="5436108"/>
              <a:chExt cx="1609725" cy="777240"/>
            </a:xfrm>
          </p:grpSpPr>
          <p:sp>
            <p:nvSpPr>
              <p:cNvPr id="123" name="object 76">
                <a:extLst>
                  <a:ext uri="{FF2B5EF4-FFF2-40B4-BE49-F238E27FC236}">
                    <a16:creationId xmlns:a16="http://schemas.microsoft.com/office/drawing/2014/main" id="{EB8E841A-2655-660E-3B5A-DC289B5B16B6}"/>
                  </a:ext>
                </a:extLst>
              </p:cNvPr>
              <p:cNvSpPr/>
              <p:nvPr/>
            </p:nvSpPr>
            <p:spPr>
              <a:xfrm>
                <a:off x="3485388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4" name="object 77">
                <a:extLst>
                  <a:ext uri="{FF2B5EF4-FFF2-40B4-BE49-F238E27FC236}">
                    <a16:creationId xmlns:a16="http://schemas.microsoft.com/office/drawing/2014/main" id="{0E7E6AF7-49B1-CE28-474A-17B3F8171D61}"/>
                  </a:ext>
                </a:extLst>
              </p:cNvPr>
              <p:cNvSpPr/>
              <p:nvPr/>
            </p:nvSpPr>
            <p:spPr>
              <a:xfrm>
                <a:off x="4061460" y="5602224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1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2" y="443483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1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5" name="object 78">
                <a:extLst>
                  <a:ext uri="{FF2B5EF4-FFF2-40B4-BE49-F238E27FC236}">
                    <a16:creationId xmlns:a16="http://schemas.microsoft.com/office/drawing/2014/main" id="{8B8084EA-1DB5-0925-8BA2-6C0B5968CACB}"/>
                  </a:ext>
                </a:extLst>
              </p:cNvPr>
              <p:cNvSpPr/>
              <p:nvPr/>
            </p:nvSpPr>
            <p:spPr>
              <a:xfrm>
                <a:off x="4140311" y="5715000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16"/>
                    </a:lnTo>
                    <a:lnTo>
                      <a:pt x="124856" y="149618"/>
                    </a:lnTo>
                    <a:lnTo>
                      <a:pt x="49926" y="54305"/>
                    </a:lnTo>
                    <a:lnTo>
                      <a:pt x="44973" y="47129"/>
                    </a:lnTo>
                    <a:lnTo>
                      <a:pt x="36718" y="43268"/>
                    </a:lnTo>
                    <a:lnTo>
                      <a:pt x="22240" y="43268"/>
                    </a:lnTo>
                    <a:lnTo>
                      <a:pt x="16144" y="45084"/>
                    </a:lnTo>
                    <a:lnTo>
                      <a:pt x="11064" y="48907"/>
                    </a:lnTo>
                    <a:lnTo>
                      <a:pt x="3585" y="56479"/>
                    </a:lnTo>
                    <a:lnTo>
                      <a:pt x="0" y="66193"/>
                    </a:lnTo>
                    <a:lnTo>
                      <a:pt x="581" y="76662"/>
                    </a:lnTo>
                    <a:lnTo>
                      <a:pt x="5603" y="86499"/>
                    </a:lnTo>
                    <a:lnTo>
                      <a:pt x="99837" y="208711"/>
                    </a:lnTo>
                    <a:lnTo>
                      <a:pt x="104028" y="215430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53"/>
                    </a:lnTo>
                    <a:lnTo>
                      <a:pt x="301894" y="25757"/>
                    </a:lnTo>
                    <a:lnTo>
                      <a:pt x="299204" y="15644"/>
                    </a:lnTo>
                    <a:lnTo>
                      <a:pt x="292750" y="7289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11" name="object 79">
              <a:extLst>
                <a:ext uri="{FF2B5EF4-FFF2-40B4-BE49-F238E27FC236}">
                  <a16:creationId xmlns:a16="http://schemas.microsoft.com/office/drawing/2014/main" id="{98F866EF-72BF-EE7E-E433-440CB9CF7508}"/>
                </a:ext>
              </a:extLst>
            </p:cNvPr>
            <p:cNvGrpSpPr/>
            <p:nvPr/>
          </p:nvGrpSpPr>
          <p:grpSpPr>
            <a:xfrm>
              <a:off x="3947982" y="4407329"/>
              <a:ext cx="1091263" cy="450769"/>
              <a:chOff x="5163311" y="5436108"/>
              <a:chExt cx="1609725" cy="777240"/>
            </a:xfrm>
          </p:grpSpPr>
          <p:sp>
            <p:nvSpPr>
              <p:cNvPr id="120" name="object 80">
                <a:extLst>
                  <a:ext uri="{FF2B5EF4-FFF2-40B4-BE49-F238E27FC236}">
                    <a16:creationId xmlns:a16="http://schemas.microsoft.com/office/drawing/2014/main" id="{4D31FF07-0E98-FA06-45E9-2E453EF8F67F}"/>
                  </a:ext>
                </a:extLst>
              </p:cNvPr>
              <p:cNvSpPr/>
              <p:nvPr/>
            </p:nvSpPr>
            <p:spPr>
              <a:xfrm>
                <a:off x="5163311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1" name="object 81">
                <a:extLst>
                  <a:ext uri="{FF2B5EF4-FFF2-40B4-BE49-F238E27FC236}">
                    <a16:creationId xmlns:a16="http://schemas.microsoft.com/office/drawing/2014/main" id="{B4471B49-D29B-FE31-F038-2C61761AB1D9}"/>
                  </a:ext>
                </a:extLst>
              </p:cNvPr>
              <p:cNvSpPr/>
              <p:nvPr/>
            </p:nvSpPr>
            <p:spPr>
              <a:xfrm>
                <a:off x="5739383" y="55900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2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2" y="443484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2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2" name="object 82">
                <a:extLst>
                  <a:ext uri="{FF2B5EF4-FFF2-40B4-BE49-F238E27FC236}">
                    <a16:creationId xmlns:a16="http://schemas.microsoft.com/office/drawing/2014/main" id="{5052FC25-3178-228C-0B0D-AEAD138B7B92}"/>
                  </a:ext>
                </a:extLst>
              </p:cNvPr>
              <p:cNvSpPr/>
              <p:nvPr/>
            </p:nvSpPr>
            <p:spPr>
              <a:xfrm>
                <a:off x="5816726" y="5702808"/>
                <a:ext cx="30353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3529" h="219710">
                    <a:moveTo>
                      <a:pt x="281813" y="0"/>
                    </a:moveTo>
                    <a:lnTo>
                      <a:pt x="275336" y="0"/>
                    </a:lnTo>
                    <a:lnTo>
                      <a:pt x="267462" y="0"/>
                    </a:lnTo>
                    <a:lnTo>
                      <a:pt x="259842" y="3416"/>
                    </a:lnTo>
                    <a:lnTo>
                      <a:pt x="125475" y="149618"/>
                    </a:lnTo>
                    <a:lnTo>
                      <a:pt x="50164" y="54305"/>
                    </a:lnTo>
                    <a:lnTo>
                      <a:pt x="45212" y="47129"/>
                    </a:lnTo>
                    <a:lnTo>
                      <a:pt x="36830" y="43268"/>
                    </a:lnTo>
                    <a:lnTo>
                      <a:pt x="22351" y="43268"/>
                    </a:lnTo>
                    <a:lnTo>
                      <a:pt x="16256" y="45084"/>
                    </a:lnTo>
                    <a:lnTo>
                      <a:pt x="11175" y="48907"/>
                    </a:lnTo>
                    <a:lnTo>
                      <a:pt x="3623" y="56479"/>
                    </a:lnTo>
                    <a:lnTo>
                      <a:pt x="0" y="66193"/>
                    </a:lnTo>
                    <a:lnTo>
                      <a:pt x="567" y="76662"/>
                    </a:lnTo>
                    <a:lnTo>
                      <a:pt x="5587" y="86499"/>
                    </a:lnTo>
                    <a:lnTo>
                      <a:pt x="100330" y="208711"/>
                    </a:lnTo>
                    <a:lnTo>
                      <a:pt x="104521" y="215430"/>
                    </a:lnTo>
                    <a:lnTo>
                      <a:pt x="112902" y="219455"/>
                    </a:lnTo>
                    <a:lnTo>
                      <a:pt x="131063" y="219455"/>
                    </a:lnTo>
                    <a:lnTo>
                      <a:pt x="296925" y="46253"/>
                    </a:lnTo>
                    <a:lnTo>
                      <a:pt x="303387" y="25757"/>
                    </a:lnTo>
                    <a:lnTo>
                      <a:pt x="300658" y="15644"/>
                    </a:lnTo>
                    <a:lnTo>
                      <a:pt x="294132" y="7289"/>
                    </a:lnTo>
                    <a:lnTo>
                      <a:pt x="288417" y="2412"/>
                    </a:lnTo>
                    <a:lnTo>
                      <a:pt x="2818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12" name="object 83">
              <a:extLst>
                <a:ext uri="{FF2B5EF4-FFF2-40B4-BE49-F238E27FC236}">
                  <a16:creationId xmlns:a16="http://schemas.microsoft.com/office/drawing/2014/main" id="{37A6E3F3-55EA-A1DA-E4AF-0C940971B312}"/>
                </a:ext>
              </a:extLst>
            </p:cNvPr>
            <p:cNvGrpSpPr/>
            <p:nvPr/>
          </p:nvGrpSpPr>
          <p:grpSpPr>
            <a:xfrm>
              <a:off x="5193922" y="4407329"/>
              <a:ext cx="1092125" cy="450769"/>
              <a:chOff x="6824471" y="5436108"/>
              <a:chExt cx="1610995" cy="777240"/>
            </a:xfrm>
          </p:grpSpPr>
          <p:sp>
            <p:nvSpPr>
              <p:cNvPr id="117" name="object 84">
                <a:extLst>
                  <a:ext uri="{FF2B5EF4-FFF2-40B4-BE49-F238E27FC236}">
                    <a16:creationId xmlns:a16="http://schemas.microsoft.com/office/drawing/2014/main" id="{4B281AEA-DC03-72F3-A01F-5BA1D28F8F1F}"/>
                  </a:ext>
                </a:extLst>
              </p:cNvPr>
              <p:cNvSpPr/>
              <p:nvPr/>
            </p:nvSpPr>
            <p:spPr>
              <a:xfrm>
                <a:off x="6824471" y="5436108"/>
                <a:ext cx="161099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10995" h="777239">
                    <a:moveTo>
                      <a:pt x="1610868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10868" y="777240"/>
                    </a:lnTo>
                    <a:lnTo>
                      <a:pt x="1610868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8" name="object 85">
                <a:extLst>
                  <a:ext uri="{FF2B5EF4-FFF2-40B4-BE49-F238E27FC236}">
                    <a16:creationId xmlns:a16="http://schemas.microsoft.com/office/drawing/2014/main" id="{AFF86B2B-4BF0-18CD-6650-835066EDDECD}"/>
                  </a:ext>
                </a:extLst>
              </p:cNvPr>
              <p:cNvSpPr/>
              <p:nvPr/>
            </p:nvSpPr>
            <p:spPr>
              <a:xfrm>
                <a:off x="7440167" y="55900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2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1" y="443484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2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9" name="object 86">
                <a:extLst>
                  <a:ext uri="{FF2B5EF4-FFF2-40B4-BE49-F238E27FC236}">
                    <a16:creationId xmlns:a16="http://schemas.microsoft.com/office/drawing/2014/main" id="{AA944ABB-93BD-B9BD-89D8-DA4F5449A289}"/>
                  </a:ext>
                </a:extLst>
              </p:cNvPr>
              <p:cNvSpPr/>
              <p:nvPr/>
            </p:nvSpPr>
            <p:spPr>
              <a:xfrm>
                <a:off x="7519018" y="5702808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16"/>
                    </a:lnTo>
                    <a:lnTo>
                      <a:pt x="124856" y="149618"/>
                    </a:lnTo>
                    <a:lnTo>
                      <a:pt x="49926" y="54305"/>
                    </a:lnTo>
                    <a:lnTo>
                      <a:pt x="44973" y="47129"/>
                    </a:lnTo>
                    <a:lnTo>
                      <a:pt x="36718" y="43268"/>
                    </a:lnTo>
                    <a:lnTo>
                      <a:pt x="22240" y="43268"/>
                    </a:lnTo>
                    <a:lnTo>
                      <a:pt x="16144" y="45084"/>
                    </a:lnTo>
                    <a:lnTo>
                      <a:pt x="11064" y="48907"/>
                    </a:lnTo>
                    <a:lnTo>
                      <a:pt x="3585" y="56479"/>
                    </a:lnTo>
                    <a:lnTo>
                      <a:pt x="0" y="66193"/>
                    </a:lnTo>
                    <a:lnTo>
                      <a:pt x="581" y="76662"/>
                    </a:lnTo>
                    <a:lnTo>
                      <a:pt x="5603" y="86499"/>
                    </a:lnTo>
                    <a:lnTo>
                      <a:pt x="99837" y="208711"/>
                    </a:lnTo>
                    <a:lnTo>
                      <a:pt x="104028" y="215430"/>
                    </a:lnTo>
                    <a:lnTo>
                      <a:pt x="112410" y="219455"/>
                    </a:lnTo>
                    <a:lnTo>
                      <a:pt x="130444" y="219455"/>
                    </a:lnTo>
                    <a:lnTo>
                      <a:pt x="295417" y="46253"/>
                    </a:lnTo>
                    <a:lnTo>
                      <a:pt x="301894" y="25757"/>
                    </a:lnTo>
                    <a:lnTo>
                      <a:pt x="299204" y="15644"/>
                    </a:lnTo>
                    <a:lnTo>
                      <a:pt x="292750" y="7289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13" name="object 91">
              <a:extLst>
                <a:ext uri="{FF2B5EF4-FFF2-40B4-BE49-F238E27FC236}">
                  <a16:creationId xmlns:a16="http://schemas.microsoft.com/office/drawing/2014/main" id="{B50D6ACD-4F8C-871B-0E77-218B358EFD28}"/>
                </a:ext>
              </a:extLst>
            </p:cNvPr>
            <p:cNvGrpSpPr/>
            <p:nvPr/>
          </p:nvGrpSpPr>
          <p:grpSpPr>
            <a:xfrm>
              <a:off x="7713024" y="4394735"/>
              <a:ext cx="1091263" cy="450769"/>
              <a:chOff x="10186416" y="5436108"/>
              <a:chExt cx="1609725" cy="777240"/>
            </a:xfrm>
          </p:grpSpPr>
          <p:sp>
            <p:nvSpPr>
              <p:cNvPr id="114" name="object 92">
                <a:extLst>
                  <a:ext uri="{FF2B5EF4-FFF2-40B4-BE49-F238E27FC236}">
                    <a16:creationId xmlns:a16="http://schemas.microsoft.com/office/drawing/2014/main" id="{2D0FF144-B4BF-FF9A-1578-717D7ED5BC47}"/>
                  </a:ext>
                </a:extLst>
              </p:cNvPr>
              <p:cNvSpPr/>
              <p:nvPr/>
            </p:nvSpPr>
            <p:spPr>
              <a:xfrm>
                <a:off x="10186416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5" name="object 93">
                <a:extLst>
                  <a:ext uri="{FF2B5EF4-FFF2-40B4-BE49-F238E27FC236}">
                    <a16:creationId xmlns:a16="http://schemas.microsoft.com/office/drawing/2014/main" id="{E64C0711-37C7-C4D3-A37C-56162778CDBE}"/>
                  </a:ext>
                </a:extLst>
              </p:cNvPr>
              <p:cNvSpPr/>
              <p:nvPr/>
            </p:nvSpPr>
            <p:spPr>
              <a:xfrm>
                <a:off x="10762488" y="55900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2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1" y="443484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3" y="221742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6" name="object 94">
                <a:extLst>
                  <a:ext uri="{FF2B5EF4-FFF2-40B4-BE49-F238E27FC236}">
                    <a16:creationId xmlns:a16="http://schemas.microsoft.com/office/drawing/2014/main" id="{FEBA7AA1-6DBD-E512-F82C-7E9E040AC01B}"/>
                  </a:ext>
                </a:extLst>
              </p:cNvPr>
              <p:cNvSpPr/>
              <p:nvPr/>
            </p:nvSpPr>
            <p:spPr>
              <a:xfrm>
                <a:off x="10855198" y="5676938"/>
                <a:ext cx="27178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271779" h="269875">
                    <a:moveTo>
                      <a:pt x="38988" y="0"/>
                    </a:moveTo>
                    <a:lnTo>
                      <a:pt x="31115" y="0"/>
                    </a:lnTo>
                    <a:lnTo>
                      <a:pt x="23749" y="0"/>
                    </a:lnTo>
                    <a:lnTo>
                      <a:pt x="16382" y="2616"/>
                    </a:lnTo>
                    <a:lnTo>
                      <a:pt x="10541" y="8331"/>
                    </a:lnTo>
                    <a:lnTo>
                      <a:pt x="3897" y="17708"/>
                    </a:lnTo>
                    <a:lnTo>
                      <a:pt x="1682" y="29170"/>
                    </a:lnTo>
                    <a:lnTo>
                      <a:pt x="3897" y="40915"/>
                    </a:lnTo>
                    <a:lnTo>
                      <a:pt x="10541" y="51142"/>
                    </a:lnTo>
                    <a:lnTo>
                      <a:pt x="93599" y="135305"/>
                    </a:lnTo>
                    <a:lnTo>
                      <a:pt x="9144" y="217995"/>
                    </a:lnTo>
                    <a:lnTo>
                      <a:pt x="2405" y="227789"/>
                    </a:lnTo>
                    <a:lnTo>
                      <a:pt x="0" y="238690"/>
                    </a:lnTo>
                    <a:lnTo>
                      <a:pt x="1785" y="249581"/>
                    </a:lnTo>
                    <a:lnTo>
                      <a:pt x="7620" y="259346"/>
                    </a:lnTo>
                    <a:lnTo>
                      <a:pt x="13970" y="265633"/>
                    </a:lnTo>
                    <a:lnTo>
                      <a:pt x="22351" y="268998"/>
                    </a:lnTo>
                    <a:lnTo>
                      <a:pt x="37846" y="268998"/>
                    </a:lnTo>
                    <a:lnTo>
                      <a:pt x="45084" y="266395"/>
                    </a:lnTo>
                    <a:lnTo>
                      <a:pt x="135127" y="176644"/>
                    </a:lnTo>
                    <a:lnTo>
                      <a:pt x="224154" y="266738"/>
                    </a:lnTo>
                    <a:lnTo>
                      <a:pt x="231901" y="269709"/>
                    </a:lnTo>
                    <a:lnTo>
                      <a:pt x="247523" y="269709"/>
                    </a:lnTo>
                    <a:lnTo>
                      <a:pt x="255270" y="266738"/>
                    </a:lnTo>
                    <a:lnTo>
                      <a:pt x="261238" y="260858"/>
                    </a:lnTo>
                    <a:lnTo>
                      <a:pt x="267882" y="250858"/>
                    </a:lnTo>
                    <a:lnTo>
                      <a:pt x="270097" y="239615"/>
                    </a:lnTo>
                    <a:lnTo>
                      <a:pt x="267882" y="228655"/>
                    </a:lnTo>
                    <a:lnTo>
                      <a:pt x="261238" y="219506"/>
                    </a:lnTo>
                    <a:lnTo>
                      <a:pt x="178180" y="135305"/>
                    </a:lnTo>
                    <a:lnTo>
                      <a:pt x="262762" y="52603"/>
                    </a:lnTo>
                    <a:lnTo>
                      <a:pt x="269406" y="42610"/>
                    </a:lnTo>
                    <a:lnTo>
                      <a:pt x="271621" y="31216"/>
                    </a:lnTo>
                    <a:lnTo>
                      <a:pt x="269406" y="19813"/>
                    </a:lnTo>
                    <a:lnTo>
                      <a:pt x="262762" y="9791"/>
                    </a:lnTo>
                    <a:lnTo>
                      <a:pt x="256794" y="3898"/>
                    </a:lnTo>
                    <a:lnTo>
                      <a:pt x="248920" y="939"/>
                    </a:lnTo>
                    <a:lnTo>
                      <a:pt x="233425" y="939"/>
                    </a:lnTo>
                    <a:lnTo>
                      <a:pt x="225678" y="3898"/>
                    </a:lnTo>
                    <a:lnTo>
                      <a:pt x="136651" y="92494"/>
                    </a:lnTo>
                    <a:lnTo>
                      <a:pt x="46735" y="2971"/>
                    </a:lnTo>
                    <a:lnTo>
                      <a:pt x="3898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D1D8903-3051-75F6-2C37-5D8F3BF4561F}"/>
              </a:ext>
            </a:extLst>
          </p:cNvPr>
          <p:cNvGrpSpPr/>
          <p:nvPr/>
        </p:nvGrpSpPr>
        <p:grpSpPr>
          <a:xfrm>
            <a:off x="421636" y="2930841"/>
            <a:ext cx="7765571" cy="566435"/>
            <a:chOff x="337140" y="2466249"/>
            <a:chExt cx="8481496" cy="485580"/>
          </a:xfrm>
        </p:grpSpPr>
        <p:grpSp>
          <p:nvGrpSpPr>
            <p:cNvPr id="130" name="object 16">
              <a:extLst>
                <a:ext uri="{FF2B5EF4-FFF2-40B4-BE49-F238E27FC236}">
                  <a16:creationId xmlns:a16="http://schemas.microsoft.com/office/drawing/2014/main" id="{9F1A0513-B3CE-BBFE-FF00-6F91C908146B}"/>
                </a:ext>
              </a:extLst>
            </p:cNvPr>
            <p:cNvGrpSpPr/>
            <p:nvPr/>
          </p:nvGrpSpPr>
          <p:grpSpPr>
            <a:xfrm>
              <a:off x="3945696" y="2492803"/>
              <a:ext cx="1091263" cy="450769"/>
              <a:chOff x="5160264" y="2883407"/>
              <a:chExt cx="1609725" cy="777240"/>
            </a:xfrm>
          </p:grpSpPr>
          <p:sp>
            <p:nvSpPr>
              <p:cNvPr id="148" name="object 17">
                <a:extLst>
                  <a:ext uri="{FF2B5EF4-FFF2-40B4-BE49-F238E27FC236}">
                    <a16:creationId xmlns:a16="http://schemas.microsoft.com/office/drawing/2014/main" id="{DB18FF95-C666-D765-BA4A-D70E2637BFE4}"/>
                  </a:ext>
                </a:extLst>
              </p:cNvPr>
              <p:cNvSpPr/>
              <p:nvPr/>
            </p:nvSpPr>
            <p:spPr>
              <a:xfrm>
                <a:off x="5160264" y="2883407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39"/>
                    </a:lnTo>
                    <a:lnTo>
                      <a:pt x="1609343" y="777239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9" name="object 18">
                <a:extLst>
                  <a:ext uri="{FF2B5EF4-FFF2-40B4-BE49-F238E27FC236}">
                    <a16:creationId xmlns:a16="http://schemas.microsoft.com/office/drawing/2014/main" id="{B1A85BA0-0D34-C15C-5719-E376CC6D35F0}"/>
                  </a:ext>
                </a:extLst>
              </p:cNvPr>
              <p:cNvSpPr/>
              <p:nvPr/>
            </p:nvSpPr>
            <p:spPr>
              <a:xfrm>
                <a:off x="5734812" y="3015995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1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2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1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0" name="object 19">
                <a:extLst>
                  <a:ext uri="{FF2B5EF4-FFF2-40B4-BE49-F238E27FC236}">
                    <a16:creationId xmlns:a16="http://schemas.microsoft.com/office/drawing/2014/main" id="{4DE8EF6B-E33D-B975-C3A3-3B7449F7B1B5}"/>
                  </a:ext>
                </a:extLst>
              </p:cNvPr>
              <p:cNvSpPr/>
              <p:nvPr/>
            </p:nvSpPr>
            <p:spPr>
              <a:xfrm>
                <a:off x="5813663" y="3127247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8"/>
                    </a:lnTo>
                    <a:lnTo>
                      <a:pt x="124856" y="149605"/>
                    </a:lnTo>
                    <a:lnTo>
                      <a:pt x="49926" y="54355"/>
                    </a:lnTo>
                    <a:lnTo>
                      <a:pt x="44973" y="47116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5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6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1"/>
                    </a:lnTo>
                    <a:lnTo>
                      <a:pt x="112410" y="219455"/>
                    </a:lnTo>
                    <a:lnTo>
                      <a:pt x="130444" y="219455"/>
                    </a:lnTo>
                    <a:lnTo>
                      <a:pt x="295417" y="46227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31" name="object 30">
              <a:extLst>
                <a:ext uri="{FF2B5EF4-FFF2-40B4-BE49-F238E27FC236}">
                  <a16:creationId xmlns:a16="http://schemas.microsoft.com/office/drawing/2014/main" id="{84D1389C-AAF7-4F36-8BC1-307A414EA363}"/>
                </a:ext>
              </a:extLst>
            </p:cNvPr>
            <p:cNvGrpSpPr/>
            <p:nvPr/>
          </p:nvGrpSpPr>
          <p:grpSpPr>
            <a:xfrm>
              <a:off x="5191566" y="2492803"/>
              <a:ext cx="1091263" cy="450769"/>
              <a:chOff x="6821423" y="2883407"/>
              <a:chExt cx="1609725" cy="777240"/>
            </a:xfrm>
          </p:grpSpPr>
          <p:sp>
            <p:nvSpPr>
              <p:cNvPr id="145" name="object 31">
                <a:extLst>
                  <a:ext uri="{FF2B5EF4-FFF2-40B4-BE49-F238E27FC236}">
                    <a16:creationId xmlns:a16="http://schemas.microsoft.com/office/drawing/2014/main" id="{D3FA967C-4043-21A6-06FB-2EC34F10FB14}"/>
                  </a:ext>
                </a:extLst>
              </p:cNvPr>
              <p:cNvSpPr/>
              <p:nvPr/>
            </p:nvSpPr>
            <p:spPr>
              <a:xfrm>
                <a:off x="6821423" y="2883407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39"/>
                    </a:lnTo>
                    <a:lnTo>
                      <a:pt x="1609344" y="777239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6" name="object 32">
                <a:extLst>
                  <a:ext uri="{FF2B5EF4-FFF2-40B4-BE49-F238E27FC236}">
                    <a16:creationId xmlns:a16="http://schemas.microsoft.com/office/drawing/2014/main" id="{A72CFFDB-4614-52BE-7E2A-7195E20F79DA}"/>
                  </a:ext>
                </a:extLst>
              </p:cNvPr>
              <p:cNvSpPr/>
              <p:nvPr/>
            </p:nvSpPr>
            <p:spPr>
              <a:xfrm>
                <a:off x="7437119" y="3015995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1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1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7" name="object 33">
                <a:extLst>
                  <a:ext uri="{FF2B5EF4-FFF2-40B4-BE49-F238E27FC236}">
                    <a16:creationId xmlns:a16="http://schemas.microsoft.com/office/drawing/2014/main" id="{414A4381-1AFA-55C3-1489-4974084C18B2}"/>
                  </a:ext>
                </a:extLst>
              </p:cNvPr>
              <p:cNvSpPr/>
              <p:nvPr/>
            </p:nvSpPr>
            <p:spPr>
              <a:xfrm>
                <a:off x="7515971" y="3127247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8"/>
                    </a:lnTo>
                    <a:lnTo>
                      <a:pt x="124856" y="149605"/>
                    </a:lnTo>
                    <a:lnTo>
                      <a:pt x="49926" y="54355"/>
                    </a:lnTo>
                    <a:lnTo>
                      <a:pt x="44973" y="47116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5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6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1"/>
                    </a:lnTo>
                    <a:lnTo>
                      <a:pt x="112410" y="219455"/>
                    </a:lnTo>
                    <a:lnTo>
                      <a:pt x="130444" y="219455"/>
                    </a:lnTo>
                    <a:lnTo>
                      <a:pt x="295417" y="46227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32" name="object 48">
              <a:extLst>
                <a:ext uri="{FF2B5EF4-FFF2-40B4-BE49-F238E27FC236}">
                  <a16:creationId xmlns:a16="http://schemas.microsoft.com/office/drawing/2014/main" id="{CB4C9E68-CA53-D50A-93C6-195EC20BFF54}"/>
                </a:ext>
              </a:extLst>
            </p:cNvPr>
            <p:cNvGrpSpPr/>
            <p:nvPr/>
          </p:nvGrpSpPr>
          <p:grpSpPr>
            <a:xfrm>
              <a:off x="6447722" y="2472547"/>
              <a:ext cx="1091263" cy="450769"/>
              <a:chOff x="8496300" y="3750564"/>
              <a:chExt cx="1609725" cy="777240"/>
            </a:xfrm>
          </p:grpSpPr>
          <p:sp>
            <p:nvSpPr>
              <p:cNvPr id="142" name="object 49">
                <a:extLst>
                  <a:ext uri="{FF2B5EF4-FFF2-40B4-BE49-F238E27FC236}">
                    <a16:creationId xmlns:a16="http://schemas.microsoft.com/office/drawing/2014/main" id="{DC22AC72-99A9-2710-BAFB-9757585BFC0A}"/>
                  </a:ext>
                </a:extLst>
              </p:cNvPr>
              <p:cNvSpPr/>
              <p:nvPr/>
            </p:nvSpPr>
            <p:spPr>
              <a:xfrm>
                <a:off x="8496300" y="3750564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3" name="object 50">
                <a:extLst>
                  <a:ext uri="{FF2B5EF4-FFF2-40B4-BE49-F238E27FC236}">
                    <a16:creationId xmlns:a16="http://schemas.microsoft.com/office/drawing/2014/main" id="{F1E5889C-C4B9-DB1F-9C23-BD99F52B8F0B}"/>
                  </a:ext>
                </a:extLst>
              </p:cNvPr>
              <p:cNvSpPr/>
              <p:nvPr/>
            </p:nvSpPr>
            <p:spPr>
              <a:xfrm>
                <a:off x="9070848" y="390601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4" name="object 51">
                <a:extLst>
                  <a:ext uri="{FF2B5EF4-FFF2-40B4-BE49-F238E27FC236}">
                    <a16:creationId xmlns:a16="http://schemas.microsoft.com/office/drawing/2014/main" id="{AB03988E-5B34-4E22-D6C8-14ACF5DB3C14}"/>
                  </a:ext>
                </a:extLst>
              </p:cNvPr>
              <p:cNvSpPr/>
              <p:nvPr/>
            </p:nvSpPr>
            <p:spPr>
              <a:xfrm>
                <a:off x="9165081" y="4005072"/>
                <a:ext cx="27178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271779" h="269875">
                    <a:moveTo>
                      <a:pt x="38989" y="0"/>
                    </a:moveTo>
                    <a:lnTo>
                      <a:pt x="31115" y="0"/>
                    </a:lnTo>
                    <a:lnTo>
                      <a:pt x="23749" y="0"/>
                    </a:lnTo>
                    <a:lnTo>
                      <a:pt x="16383" y="2666"/>
                    </a:lnTo>
                    <a:lnTo>
                      <a:pt x="10541" y="8381"/>
                    </a:lnTo>
                    <a:lnTo>
                      <a:pt x="3897" y="17748"/>
                    </a:lnTo>
                    <a:lnTo>
                      <a:pt x="1682" y="29210"/>
                    </a:lnTo>
                    <a:lnTo>
                      <a:pt x="3897" y="40957"/>
                    </a:lnTo>
                    <a:lnTo>
                      <a:pt x="10541" y="51180"/>
                    </a:lnTo>
                    <a:lnTo>
                      <a:pt x="93599" y="135381"/>
                    </a:lnTo>
                    <a:lnTo>
                      <a:pt x="9144" y="218058"/>
                    </a:lnTo>
                    <a:lnTo>
                      <a:pt x="2405" y="227847"/>
                    </a:lnTo>
                    <a:lnTo>
                      <a:pt x="0" y="238744"/>
                    </a:lnTo>
                    <a:lnTo>
                      <a:pt x="1785" y="249616"/>
                    </a:lnTo>
                    <a:lnTo>
                      <a:pt x="7620" y="259333"/>
                    </a:lnTo>
                    <a:lnTo>
                      <a:pt x="13970" y="265683"/>
                    </a:lnTo>
                    <a:lnTo>
                      <a:pt x="22351" y="268985"/>
                    </a:lnTo>
                    <a:lnTo>
                      <a:pt x="37846" y="268985"/>
                    </a:lnTo>
                    <a:lnTo>
                      <a:pt x="45085" y="266445"/>
                    </a:lnTo>
                    <a:lnTo>
                      <a:pt x="135127" y="176656"/>
                    </a:lnTo>
                    <a:lnTo>
                      <a:pt x="224154" y="266826"/>
                    </a:lnTo>
                    <a:lnTo>
                      <a:pt x="231901" y="269747"/>
                    </a:lnTo>
                    <a:lnTo>
                      <a:pt x="247523" y="269747"/>
                    </a:lnTo>
                    <a:lnTo>
                      <a:pt x="255270" y="266826"/>
                    </a:lnTo>
                    <a:lnTo>
                      <a:pt x="261239" y="260857"/>
                    </a:lnTo>
                    <a:lnTo>
                      <a:pt x="267882" y="250872"/>
                    </a:lnTo>
                    <a:lnTo>
                      <a:pt x="270097" y="239649"/>
                    </a:lnTo>
                    <a:lnTo>
                      <a:pt x="267882" y="228711"/>
                    </a:lnTo>
                    <a:lnTo>
                      <a:pt x="261239" y="219582"/>
                    </a:lnTo>
                    <a:lnTo>
                      <a:pt x="178181" y="135381"/>
                    </a:lnTo>
                    <a:lnTo>
                      <a:pt x="262763" y="52577"/>
                    </a:lnTo>
                    <a:lnTo>
                      <a:pt x="269406" y="42622"/>
                    </a:lnTo>
                    <a:lnTo>
                      <a:pt x="271621" y="31226"/>
                    </a:lnTo>
                    <a:lnTo>
                      <a:pt x="269406" y="19806"/>
                    </a:lnTo>
                    <a:lnTo>
                      <a:pt x="262763" y="9778"/>
                    </a:lnTo>
                    <a:lnTo>
                      <a:pt x="256794" y="3936"/>
                    </a:lnTo>
                    <a:lnTo>
                      <a:pt x="248920" y="1015"/>
                    </a:lnTo>
                    <a:lnTo>
                      <a:pt x="233425" y="1015"/>
                    </a:lnTo>
                    <a:lnTo>
                      <a:pt x="225678" y="3936"/>
                    </a:lnTo>
                    <a:lnTo>
                      <a:pt x="136651" y="92582"/>
                    </a:lnTo>
                    <a:lnTo>
                      <a:pt x="46736" y="3047"/>
                    </a:lnTo>
                    <a:lnTo>
                      <a:pt x="389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33" name="object 59">
              <a:extLst>
                <a:ext uri="{FF2B5EF4-FFF2-40B4-BE49-F238E27FC236}">
                  <a16:creationId xmlns:a16="http://schemas.microsoft.com/office/drawing/2014/main" id="{D1CA7FBB-D3C4-B0DE-B1E2-3780320F3AB6}"/>
                </a:ext>
              </a:extLst>
            </p:cNvPr>
            <p:cNvGrpSpPr/>
            <p:nvPr/>
          </p:nvGrpSpPr>
          <p:grpSpPr>
            <a:xfrm>
              <a:off x="7727373" y="2466249"/>
              <a:ext cx="1091263" cy="450769"/>
              <a:chOff x="10183368" y="2883407"/>
              <a:chExt cx="1609725" cy="777240"/>
            </a:xfrm>
          </p:grpSpPr>
          <p:sp>
            <p:nvSpPr>
              <p:cNvPr id="139" name="object 60">
                <a:extLst>
                  <a:ext uri="{FF2B5EF4-FFF2-40B4-BE49-F238E27FC236}">
                    <a16:creationId xmlns:a16="http://schemas.microsoft.com/office/drawing/2014/main" id="{C6246BFA-51E6-ECAA-953D-1B925B32A51E}"/>
                  </a:ext>
                </a:extLst>
              </p:cNvPr>
              <p:cNvSpPr/>
              <p:nvPr/>
            </p:nvSpPr>
            <p:spPr>
              <a:xfrm>
                <a:off x="10183368" y="2883407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39"/>
                    </a:lnTo>
                    <a:lnTo>
                      <a:pt x="1609344" y="777239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0" name="object 61">
                <a:extLst>
                  <a:ext uri="{FF2B5EF4-FFF2-40B4-BE49-F238E27FC236}">
                    <a16:creationId xmlns:a16="http://schemas.microsoft.com/office/drawing/2014/main" id="{C30896E2-DE9E-5A93-4F32-23FA7CE836DF}"/>
                  </a:ext>
                </a:extLst>
              </p:cNvPr>
              <p:cNvSpPr/>
              <p:nvPr/>
            </p:nvSpPr>
            <p:spPr>
              <a:xfrm>
                <a:off x="10756392" y="3020567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4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1" name="object 62">
                <a:extLst>
                  <a:ext uri="{FF2B5EF4-FFF2-40B4-BE49-F238E27FC236}">
                    <a16:creationId xmlns:a16="http://schemas.microsoft.com/office/drawing/2014/main" id="{EFD4591C-179C-FF3D-9D96-CD8AF2F9F211}"/>
                  </a:ext>
                </a:extLst>
              </p:cNvPr>
              <p:cNvSpPr/>
              <p:nvPr/>
            </p:nvSpPr>
            <p:spPr>
              <a:xfrm>
                <a:off x="10835243" y="3131819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8"/>
                    </a:lnTo>
                    <a:lnTo>
                      <a:pt x="124856" y="149605"/>
                    </a:lnTo>
                    <a:lnTo>
                      <a:pt x="49926" y="54355"/>
                    </a:lnTo>
                    <a:lnTo>
                      <a:pt x="44973" y="47116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4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6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0"/>
                    </a:lnTo>
                    <a:lnTo>
                      <a:pt x="104028" y="215391"/>
                    </a:lnTo>
                    <a:lnTo>
                      <a:pt x="112410" y="219455"/>
                    </a:lnTo>
                    <a:lnTo>
                      <a:pt x="130444" y="219455"/>
                    </a:lnTo>
                    <a:lnTo>
                      <a:pt x="295417" y="46227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34" name="object 73">
              <a:extLst>
                <a:ext uri="{FF2B5EF4-FFF2-40B4-BE49-F238E27FC236}">
                  <a16:creationId xmlns:a16="http://schemas.microsoft.com/office/drawing/2014/main" id="{13CF4ED3-E999-4889-853F-D808A512D854}"/>
                </a:ext>
              </a:extLst>
            </p:cNvPr>
            <p:cNvSpPr txBox="1"/>
            <p:nvPr/>
          </p:nvSpPr>
          <p:spPr>
            <a:xfrm>
              <a:off x="337140" y="2509318"/>
              <a:ext cx="2120108" cy="372267"/>
            </a:xfrm>
            <a:prstGeom prst="rect">
              <a:avLst/>
            </a:prstGeom>
            <a:solidFill>
              <a:srgbClr val="B7B7B7"/>
            </a:solidFill>
          </p:spPr>
          <p:txBody>
            <a:bodyPr vert="horz" wrap="square" lIns="0" tIns="3334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4775" algn="ctr">
                <a:lnSpc>
                  <a:spcPct val="100000"/>
                </a:lnSpc>
              </a:pPr>
              <a:r>
                <a:rPr sz="1400" b="1" spc="-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Salón Regular </a:t>
              </a:r>
              <a:endParaRPr lang="en-US" sz="1400" b="1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spc="-8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menor</a:t>
              </a:r>
              <a:r>
                <a:rPr sz="1400" b="1" spc="-8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</a:t>
              </a:r>
              <a:r>
                <a:rPr sz="1400" b="1" spc="-4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de </a:t>
              </a:r>
              <a:r>
                <a:rPr sz="1400" b="1" spc="-26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16</a:t>
              </a:r>
              <a:r>
                <a:rPr sz="1400" b="1" spc="45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</a:t>
              </a:r>
              <a:r>
                <a:rPr sz="1400" b="1" spc="-4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años</a:t>
              </a:r>
              <a:endParaRPr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</p:txBody>
        </p:sp>
        <p:grpSp>
          <p:nvGrpSpPr>
            <p:cNvPr id="135" name="object 75">
              <a:extLst>
                <a:ext uri="{FF2B5EF4-FFF2-40B4-BE49-F238E27FC236}">
                  <a16:creationId xmlns:a16="http://schemas.microsoft.com/office/drawing/2014/main" id="{916FE24B-E084-A52E-2691-3DD463E04544}"/>
                </a:ext>
              </a:extLst>
            </p:cNvPr>
            <p:cNvGrpSpPr/>
            <p:nvPr/>
          </p:nvGrpSpPr>
          <p:grpSpPr>
            <a:xfrm>
              <a:off x="2683729" y="2501060"/>
              <a:ext cx="1091263" cy="450769"/>
              <a:chOff x="3485388" y="5436108"/>
              <a:chExt cx="1609725" cy="777240"/>
            </a:xfrm>
          </p:grpSpPr>
          <p:sp>
            <p:nvSpPr>
              <p:cNvPr id="136" name="object 76">
                <a:extLst>
                  <a:ext uri="{FF2B5EF4-FFF2-40B4-BE49-F238E27FC236}">
                    <a16:creationId xmlns:a16="http://schemas.microsoft.com/office/drawing/2014/main" id="{8559BF02-D599-6292-D7B3-DA864175ACC0}"/>
                  </a:ext>
                </a:extLst>
              </p:cNvPr>
              <p:cNvSpPr/>
              <p:nvPr/>
            </p:nvSpPr>
            <p:spPr>
              <a:xfrm>
                <a:off x="3485388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7" name="object 77">
                <a:extLst>
                  <a:ext uri="{FF2B5EF4-FFF2-40B4-BE49-F238E27FC236}">
                    <a16:creationId xmlns:a16="http://schemas.microsoft.com/office/drawing/2014/main" id="{9CB9864C-5604-7413-6892-6992F05B4FA3}"/>
                  </a:ext>
                </a:extLst>
              </p:cNvPr>
              <p:cNvSpPr/>
              <p:nvPr/>
            </p:nvSpPr>
            <p:spPr>
              <a:xfrm>
                <a:off x="4061460" y="5602224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1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2" y="443483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1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8" name="object 78">
                <a:extLst>
                  <a:ext uri="{FF2B5EF4-FFF2-40B4-BE49-F238E27FC236}">
                    <a16:creationId xmlns:a16="http://schemas.microsoft.com/office/drawing/2014/main" id="{EC106189-714F-0CB1-A1C1-BDF11DBB2866}"/>
                  </a:ext>
                </a:extLst>
              </p:cNvPr>
              <p:cNvSpPr/>
              <p:nvPr/>
            </p:nvSpPr>
            <p:spPr>
              <a:xfrm>
                <a:off x="4140311" y="5715000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16"/>
                    </a:lnTo>
                    <a:lnTo>
                      <a:pt x="124856" y="149618"/>
                    </a:lnTo>
                    <a:lnTo>
                      <a:pt x="49926" y="54305"/>
                    </a:lnTo>
                    <a:lnTo>
                      <a:pt x="44973" y="47129"/>
                    </a:lnTo>
                    <a:lnTo>
                      <a:pt x="36718" y="43268"/>
                    </a:lnTo>
                    <a:lnTo>
                      <a:pt x="22240" y="43268"/>
                    </a:lnTo>
                    <a:lnTo>
                      <a:pt x="16144" y="45084"/>
                    </a:lnTo>
                    <a:lnTo>
                      <a:pt x="11064" y="48907"/>
                    </a:lnTo>
                    <a:lnTo>
                      <a:pt x="3585" y="56479"/>
                    </a:lnTo>
                    <a:lnTo>
                      <a:pt x="0" y="66193"/>
                    </a:lnTo>
                    <a:lnTo>
                      <a:pt x="581" y="76662"/>
                    </a:lnTo>
                    <a:lnTo>
                      <a:pt x="5603" y="86499"/>
                    </a:lnTo>
                    <a:lnTo>
                      <a:pt x="99837" y="208711"/>
                    </a:lnTo>
                    <a:lnTo>
                      <a:pt x="104028" y="215430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53"/>
                    </a:lnTo>
                    <a:lnTo>
                      <a:pt x="301894" y="25757"/>
                    </a:lnTo>
                    <a:lnTo>
                      <a:pt x="299204" y="15644"/>
                    </a:lnTo>
                    <a:lnTo>
                      <a:pt x="292750" y="7289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69843FB-9579-CB3E-A4A1-1D0B8994BC06}"/>
              </a:ext>
            </a:extLst>
          </p:cNvPr>
          <p:cNvGrpSpPr/>
          <p:nvPr/>
        </p:nvGrpSpPr>
        <p:grpSpPr>
          <a:xfrm>
            <a:off x="424959" y="3700843"/>
            <a:ext cx="7765571" cy="567627"/>
            <a:chOff x="340769" y="3126338"/>
            <a:chExt cx="8481496" cy="486602"/>
          </a:xfrm>
        </p:grpSpPr>
        <p:grpSp>
          <p:nvGrpSpPr>
            <p:cNvPr id="152" name="object 20">
              <a:extLst>
                <a:ext uri="{FF2B5EF4-FFF2-40B4-BE49-F238E27FC236}">
                  <a16:creationId xmlns:a16="http://schemas.microsoft.com/office/drawing/2014/main" id="{178F219E-833F-11DB-5E74-1795748E7AD9}"/>
                </a:ext>
              </a:extLst>
            </p:cNvPr>
            <p:cNvGrpSpPr/>
            <p:nvPr/>
          </p:nvGrpSpPr>
          <p:grpSpPr>
            <a:xfrm>
              <a:off x="3956064" y="3143171"/>
              <a:ext cx="1091263" cy="450769"/>
              <a:chOff x="5160264" y="3750564"/>
              <a:chExt cx="1609725" cy="777240"/>
            </a:xfrm>
          </p:grpSpPr>
          <p:sp>
            <p:nvSpPr>
              <p:cNvPr id="170" name="object 21">
                <a:extLst>
                  <a:ext uri="{FF2B5EF4-FFF2-40B4-BE49-F238E27FC236}">
                    <a16:creationId xmlns:a16="http://schemas.microsoft.com/office/drawing/2014/main" id="{598A75BD-7EF4-02D4-EAE9-33A8584BCB7A}"/>
                  </a:ext>
                </a:extLst>
              </p:cNvPr>
              <p:cNvSpPr/>
              <p:nvPr/>
            </p:nvSpPr>
            <p:spPr>
              <a:xfrm>
                <a:off x="5160264" y="3750564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1" name="object 22">
                <a:extLst>
                  <a:ext uri="{FF2B5EF4-FFF2-40B4-BE49-F238E27FC236}">
                    <a16:creationId xmlns:a16="http://schemas.microsoft.com/office/drawing/2014/main" id="{99BB6686-B8ED-A51F-2695-E36C4C8DC1FA}"/>
                  </a:ext>
                </a:extLst>
              </p:cNvPr>
              <p:cNvSpPr/>
              <p:nvPr/>
            </p:nvSpPr>
            <p:spPr>
              <a:xfrm>
                <a:off x="5734812" y="390601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2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2" name="object 23">
                <a:extLst>
                  <a:ext uri="{FF2B5EF4-FFF2-40B4-BE49-F238E27FC236}">
                    <a16:creationId xmlns:a16="http://schemas.microsoft.com/office/drawing/2014/main" id="{1F5ED510-B141-563D-6168-E2E961F2A53A}"/>
                  </a:ext>
                </a:extLst>
              </p:cNvPr>
              <p:cNvSpPr/>
              <p:nvPr/>
            </p:nvSpPr>
            <p:spPr>
              <a:xfrm>
                <a:off x="5813663" y="4017264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9"/>
                    </a:lnTo>
                    <a:lnTo>
                      <a:pt x="124856" y="149606"/>
                    </a:lnTo>
                    <a:lnTo>
                      <a:pt x="49926" y="54356"/>
                    </a:lnTo>
                    <a:lnTo>
                      <a:pt x="44973" y="47117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5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7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2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28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53" name="object 34">
              <a:extLst>
                <a:ext uri="{FF2B5EF4-FFF2-40B4-BE49-F238E27FC236}">
                  <a16:creationId xmlns:a16="http://schemas.microsoft.com/office/drawing/2014/main" id="{A4C8FC34-2ED1-4776-E8CE-6E44F0F52047}"/>
                </a:ext>
              </a:extLst>
            </p:cNvPr>
            <p:cNvGrpSpPr/>
            <p:nvPr/>
          </p:nvGrpSpPr>
          <p:grpSpPr>
            <a:xfrm>
              <a:off x="5195195" y="3137535"/>
              <a:ext cx="1091263" cy="450769"/>
              <a:chOff x="6821423" y="3750564"/>
              <a:chExt cx="1609725" cy="777240"/>
            </a:xfrm>
          </p:grpSpPr>
          <p:sp>
            <p:nvSpPr>
              <p:cNvPr id="167" name="object 35">
                <a:extLst>
                  <a:ext uri="{FF2B5EF4-FFF2-40B4-BE49-F238E27FC236}">
                    <a16:creationId xmlns:a16="http://schemas.microsoft.com/office/drawing/2014/main" id="{D13FC69C-A4B2-1D5A-588C-BA3179E0EA37}"/>
                  </a:ext>
                </a:extLst>
              </p:cNvPr>
              <p:cNvSpPr/>
              <p:nvPr/>
            </p:nvSpPr>
            <p:spPr>
              <a:xfrm>
                <a:off x="6821423" y="3750564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8" name="object 36">
                <a:extLst>
                  <a:ext uri="{FF2B5EF4-FFF2-40B4-BE49-F238E27FC236}">
                    <a16:creationId xmlns:a16="http://schemas.microsoft.com/office/drawing/2014/main" id="{06A9B3C3-021D-0DB8-EA6C-BD35E406469B}"/>
                  </a:ext>
                </a:extLst>
              </p:cNvPr>
              <p:cNvSpPr/>
              <p:nvPr/>
            </p:nvSpPr>
            <p:spPr>
              <a:xfrm>
                <a:off x="7437119" y="390601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9" name="object 37">
                <a:extLst>
                  <a:ext uri="{FF2B5EF4-FFF2-40B4-BE49-F238E27FC236}">
                    <a16:creationId xmlns:a16="http://schemas.microsoft.com/office/drawing/2014/main" id="{765C4B73-7A02-D6E2-2A08-3B45B9913C3E}"/>
                  </a:ext>
                </a:extLst>
              </p:cNvPr>
              <p:cNvSpPr/>
              <p:nvPr/>
            </p:nvSpPr>
            <p:spPr>
              <a:xfrm>
                <a:off x="7515971" y="4017264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9"/>
                    </a:lnTo>
                    <a:lnTo>
                      <a:pt x="124856" y="149606"/>
                    </a:lnTo>
                    <a:lnTo>
                      <a:pt x="49926" y="54356"/>
                    </a:lnTo>
                    <a:lnTo>
                      <a:pt x="44973" y="47117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5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7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2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28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54" name="object 44">
              <a:extLst>
                <a:ext uri="{FF2B5EF4-FFF2-40B4-BE49-F238E27FC236}">
                  <a16:creationId xmlns:a16="http://schemas.microsoft.com/office/drawing/2014/main" id="{35B90FC9-7E77-95BC-D2B2-F0837A184B02}"/>
                </a:ext>
              </a:extLst>
            </p:cNvPr>
            <p:cNvGrpSpPr/>
            <p:nvPr/>
          </p:nvGrpSpPr>
          <p:grpSpPr>
            <a:xfrm>
              <a:off x="6470990" y="3130623"/>
              <a:ext cx="1091263" cy="450769"/>
              <a:chOff x="8496300" y="2883407"/>
              <a:chExt cx="1609725" cy="777240"/>
            </a:xfrm>
          </p:grpSpPr>
          <p:sp>
            <p:nvSpPr>
              <p:cNvPr id="164" name="object 45">
                <a:extLst>
                  <a:ext uri="{FF2B5EF4-FFF2-40B4-BE49-F238E27FC236}">
                    <a16:creationId xmlns:a16="http://schemas.microsoft.com/office/drawing/2014/main" id="{5836621B-2DEC-B399-4AC5-3917EC0877EE}"/>
                  </a:ext>
                </a:extLst>
              </p:cNvPr>
              <p:cNvSpPr/>
              <p:nvPr/>
            </p:nvSpPr>
            <p:spPr>
              <a:xfrm>
                <a:off x="8496300" y="2883407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39"/>
                    </a:lnTo>
                    <a:lnTo>
                      <a:pt x="1609344" y="777239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5" name="object 46">
                <a:extLst>
                  <a:ext uri="{FF2B5EF4-FFF2-40B4-BE49-F238E27FC236}">
                    <a16:creationId xmlns:a16="http://schemas.microsoft.com/office/drawing/2014/main" id="{0A5D2EFE-01FF-628C-32AF-31A96556A986}"/>
                  </a:ext>
                </a:extLst>
              </p:cNvPr>
              <p:cNvSpPr/>
              <p:nvPr/>
            </p:nvSpPr>
            <p:spPr>
              <a:xfrm>
                <a:off x="9070848" y="3015995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1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3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1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6" name="object 47">
                <a:extLst>
                  <a:ext uri="{FF2B5EF4-FFF2-40B4-BE49-F238E27FC236}">
                    <a16:creationId xmlns:a16="http://schemas.microsoft.com/office/drawing/2014/main" id="{B3F640EB-198D-F3BD-069C-01E06A868499}"/>
                  </a:ext>
                </a:extLst>
              </p:cNvPr>
              <p:cNvSpPr/>
              <p:nvPr/>
            </p:nvSpPr>
            <p:spPr>
              <a:xfrm>
                <a:off x="9149699" y="3127247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8"/>
                    </a:lnTo>
                    <a:lnTo>
                      <a:pt x="124856" y="149605"/>
                    </a:lnTo>
                    <a:lnTo>
                      <a:pt x="49926" y="54355"/>
                    </a:lnTo>
                    <a:lnTo>
                      <a:pt x="44973" y="47116"/>
                    </a:lnTo>
                    <a:lnTo>
                      <a:pt x="36718" y="43306"/>
                    </a:lnTo>
                    <a:lnTo>
                      <a:pt x="22240" y="43306"/>
                    </a:lnTo>
                    <a:lnTo>
                      <a:pt x="16144" y="45085"/>
                    </a:lnTo>
                    <a:lnTo>
                      <a:pt x="11064" y="48894"/>
                    </a:lnTo>
                    <a:lnTo>
                      <a:pt x="3585" y="56447"/>
                    </a:lnTo>
                    <a:lnTo>
                      <a:pt x="0" y="66166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1"/>
                    </a:lnTo>
                    <a:lnTo>
                      <a:pt x="112410" y="219455"/>
                    </a:lnTo>
                    <a:lnTo>
                      <a:pt x="130444" y="219455"/>
                    </a:lnTo>
                    <a:lnTo>
                      <a:pt x="295417" y="46227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8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5" name="object 58">
              <a:extLst>
                <a:ext uri="{FF2B5EF4-FFF2-40B4-BE49-F238E27FC236}">
                  <a16:creationId xmlns:a16="http://schemas.microsoft.com/office/drawing/2014/main" id="{D611CA91-100C-A13B-693A-C4C96C5F8CF0}"/>
                </a:ext>
              </a:extLst>
            </p:cNvPr>
            <p:cNvSpPr txBox="1"/>
            <p:nvPr/>
          </p:nvSpPr>
          <p:spPr>
            <a:xfrm>
              <a:off x="340769" y="3182337"/>
              <a:ext cx="2120108" cy="372267"/>
            </a:xfrm>
            <a:prstGeom prst="rect">
              <a:avLst/>
            </a:prstGeom>
            <a:solidFill>
              <a:srgbClr val="B7B7B7"/>
            </a:solidFill>
          </p:spPr>
          <p:txBody>
            <a:bodyPr vert="horz" wrap="square" lIns="0" tIns="3334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sz="1400" b="1" spc="-8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Salón Regular </a:t>
              </a:r>
              <a:endParaRPr lang="en-US" sz="1400" b="1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  <a:p>
              <a:pPr algn="ctr">
                <a:lnSpc>
                  <a:spcPct val="100000"/>
                </a:lnSpc>
              </a:pPr>
              <a:r>
                <a:rPr sz="1400" b="1" spc="-26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16 </a:t>
              </a:r>
              <a:r>
                <a:rPr sz="1400" b="1" spc="-4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años</a:t>
              </a:r>
              <a:r>
                <a:rPr sz="1400" b="1" spc="-4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o</a:t>
              </a:r>
              <a:r>
                <a:rPr sz="1400" b="1" spc="6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</a:t>
              </a:r>
              <a:r>
                <a:rPr sz="1400" b="1" spc="-8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más</a:t>
              </a:r>
              <a:endParaRPr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</p:txBody>
        </p:sp>
        <p:grpSp>
          <p:nvGrpSpPr>
            <p:cNvPr id="156" name="object 63">
              <a:extLst>
                <a:ext uri="{FF2B5EF4-FFF2-40B4-BE49-F238E27FC236}">
                  <a16:creationId xmlns:a16="http://schemas.microsoft.com/office/drawing/2014/main" id="{1B6F642D-7C24-1F04-9383-AEC2C6CA96E2}"/>
                </a:ext>
              </a:extLst>
            </p:cNvPr>
            <p:cNvGrpSpPr/>
            <p:nvPr/>
          </p:nvGrpSpPr>
          <p:grpSpPr>
            <a:xfrm>
              <a:off x="7731002" y="3126338"/>
              <a:ext cx="1091263" cy="450769"/>
              <a:chOff x="10183368" y="3750564"/>
              <a:chExt cx="1609725" cy="777240"/>
            </a:xfrm>
          </p:grpSpPr>
          <p:sp>
            <p:nvSpPr>
              <p:cNvPr id="161" name="object 64">
                <a:extLst>
                  <a:ext uri="{FF2B5EF4-FFF2-40B4-BE49-F238E27FC236}">
                    <a16:creationId xmlns:a16="http://schemas.microsoft.com/office/drawing/2014/main" id="{58D76414-8D63-FC25-1F1A-51AD4B114F7B}"/>
                  </a:ext>
                </a:extLst>
              </p:cNvPr>
              <p:cNvSpPr/>
              <p:nvPr/>
            </p:nvSpPr>
            <p:spPr>
              <a:xfrm>
                <a:off x="10183368" y="3750564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2" name="object 65">
                <a:extLst>
                  <a:ext uri="{FF2B5EF4-FFF2-40B4-BE49-F238E27FC236}">
                    <a16:creationId xmlns:a16="http://schemas.microsoft.com/office/drawing/2014/main" id="{EC676409-25C5-D1EF-8E2A-B1731EB31878}"/>
                  </a:ext>
                </a:extLst>
              </p:cNvPr>
              <p:cNvSpPr/>
              <p:nvPr/>
            </p:nvSpPr>
            <p:spPr>
              <a:xfrm>
                <a:off x="10756392" y="3918204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4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3" name="object 66">
                <a:extLst>
                  <a:ext uri="{FF2B5EF4-FFF2-40B4-BE49-F238E27FC236}">
                    <a16:creationId xmlns:a16="http://schemas.microsoft.com/office/drawing/2014/main" id="{9E7AD524-EAD4-8D23-C37F-388D6F4BF445}"/>
                  </a:ext>
                </a:extLst>
              </p:cNvPr>
              <p:cNvSpPr/>
              <p:nvPr/>
            </p:nvSpPr>
            <p:spPr>
              <a:xfrm>
                <a:off x="10835243" y="4029456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9"/>
                    </a:lnTo>
                    <a:lnTo>
                      <a:pt x="124856" y="149606"/>
                    </a:lnTo>
                    <a:lnTo>
                      <a:pt x="49926" y="54356"/>
                    </a:lnTo>
                    <a:lnTo>
                      <a:pt x="44973" y="47117"/>
                    </a:lnTo>
                    <a:lnTo>
                      <a:pt x="36718" y="43307"/>
                    </a:lnTo>
                    <a:lnTo>
                      <a:pt x="22240" y="43307"/>
                    </a:lnTo>
                    <a:lnTo>
                      <a:pt x="16144" y="45085"/>
                    </a:lnTo>
                    <a:lnTo>
                      <a:pt x="11064" y="48895"/>
                    </a:lnTo>
                    <a:lnTo>
                      <a:pt x="3585" y="56447"/>
                    </a:lnTo>
                    <a:lnTo>
                      <a:pt x="0" y="66167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2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28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9"/>
                    </a:lnTo>
                    <a:lnTo>
                      <a:pt x="287035" y="2413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57" name="object 75">
              <a:extLst>
                <a:ext uri="{FF2B5EF4-FFF2-40B4-BE49-F238E27FC236}">
                  <a16:creationId xmlns:a16="http://schemas.microsoft.com/office/drawing/2014/main" id="{58C5D930-CE97-03AC-2EAB-EA4D973DEAD6}"/>
                </a:ext>
              </a:extLst>
            </p:cNvPr>
            <p:cNvGrpSpPr/>
            <p:nvPr/>
          </p:nvGrpSpPr>
          <p:grpSpPr>
            <a:xfrm>
              <a:off x="2693975" y="3162171"/>
              <a:ext cx="1091263" cy="450769"/>
              <a:chOff x="3485388" y="5436108"/>
              <a:chExt cx="1609725" cy="777240"/>
            </a:xfrm>
          </p:grpSpPr>
          <p:sp>
            <p:nvSpPr>
              <p:cNvPr id="158" name="object 76">
                <a:extLst>
                  <a:ext uri="{FF2B5EF4-FFF2-40B4-BE49-F238E27FC236}">
                    <a16:creationId xmlns:a16="http://schemas.microsoft.com/office/drawing/2014/main" id="{D9D06333-42FA-3123-E4EE-0272BEE8B6EE}"/>
                  </a:ext>
                </a:extLst>
              </p:cNvPr>
              <p:cNvSpPr/>
              <p:nvPr/>
            </p:nvSpPr>
            <p:spPr>
              <a:xfrm>
                <a:off x="3485388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9" name="object 77">
                <a:extLst>
                  <a:ext uri="{FF2B5EF4-FFF2-40B4-BE49-F238E27FC236}">
                    <a16:creationId xmlns:a16="http://schemas.microsoft.com/office/drawing/2014/main" id="{2305CDD0-44A9-DC78-1AAB-69874D3737D5}"/>
                  </a:ext>
                </a:extLst>
              </p:cNvPr>
              <p:cNvSpPr/>
              <p:nvPr/>
            </p:nvSpPr>
            <p:spPr>
              <a:xfrm>
                <a:off x="4061460" y="5602224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1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2" y="443483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1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0" name="object 78">
                <a:extLst>
                  <a:ext uri="{FF2B5EF4-FFF2-40B4-BE49-F238E27FC236}">
                    <a16:creationId xmlns:a16="http://schemas.microsoft.com/office/drawing/2014/main" id="{7AB99B51-EA37-3147-01AC-EECC1AA205A3}"/>
                  </a:ext>
                </a:extLst>
              </p:cNvPr>
              <p:cNvSpPr/>
              <p:nvPr/>
            </p:nvSpPr>
            <p:spPr>
              <a:xfrm>
                <a:off x="4140311" y="5715000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16"/>
                    </a:lnTo>
                    <a:lnTo>
                      <a:pt x="124856" y="149618"/>
                    </a:lnTo>
                    <a:lnTo>
                      <a:pt x="49926" y="54305"/>
                    </a:lnTo>
                    <a:lnTo>
                      <a:pt x="44973" y="47129"/>
                    </a:lnTo>
                    <a:lnTo>
                      <a:pt x="36718" y="43268"/>
                    </a:lnTo>
                    <a:lnTo>
                      <a:pt x="22240" y="43268"/>
                    </a:lnTo>
                    <a:lnTo>
                      <a:pt x="16144" y="45084"/>
                    </a:lnTo>
                    <a:lnTo>
                      <a:pt x="11064" y="48907"/>
                    </a:lnTo>
                    <a:lnTo>
                      <a:pt x="3585" y="56479"/>
                    </a:lnTo>
                    <a:lnTo>
                      <a:pt x="0" y="66193"/>
                    </a:lnTo>
                    <a:lnTo>
                      <a:pt x="581" y="76662"/>
                    </a:lnTo>
                    <a:lnTo>
                      <a:pt x="5603" y="86499"/>
                    </a:lnTo>
                    <a:lnTo>
                      <a:pt x="99837" y="208711"/>
                    </a:lnTo>
                    <a:lnTo>
                      <a:pt x="104028" y="215430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53"/>
                    </a:lnTo>
                    <a:lnTo>
                      <a:pt x="301894" y="25757"/>
                    </a:lnTo>
                    <a:lnTo>
                      <a:pt x="299204" y="15644"/>
                    </a:lnTo>
                    <a:lnTo>
                      <a:pt x="292750" y="7289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E447096-8B0D-FE66-E74B-47061A2A7832}"/>
              </a:ext>
            </a:extLst>
          </p:cNvPr>
          <p:cNvGrpSpPr/>
          <p:nvPr/>
        </p:nvGrpSpPr>
        <p:grpSpPr>
          <a:xfrm>
            <a:off x="413666" y="4447988"/>
            <a:ext cx="7760404" cy="557790"/>
            <a:chOff x="328435" y="3766833"/>
            <a:chExt cx="8475852" cy="478169"/>
          </a:xfrm>
        </p:grpSpPr>
        <p:grpSp>
          <p:nvGrpSpPr>
            <p:cNvPr id="174" name="object 67">
              <a:extLst>
                <a:ext uri="{FF2B5EF4-FFF2-40B4-BE49-F238E27FC236}">
                  <a16:creationId xmlns:a16="http://schemas.microsoft.com/office/drawing/2014/main" id="{0FEC4BC0-F348-27D8-F6B3-898DC8EA197F}"/>
                </a:ext>
              </a:extLst>
            </p:cNvPr>
            <p:cNvGrpSpPr/>
            <p:nvPr/>
          </p:nvGrpSpPr>
          <p:grpSpPr>
            <a:xfrm>
              <a:off x="7713024" y="3766833"/>
              <a:ext cx="1091263" cy="450769"/>
              <a:chOff x="10183368" y="4597908"/>
              <a:chExt cx="1609725" cy="777240"/>
            </a:xfrm>
          </p:grpSpPr>
          <p:sp>
            <p:nvSpPr>
              <p:cNvPr id="192" name="object 68">
                <a:extLst>
                  <a:ext uri="{FF2B5EF4-FFF2-40B4-BE49-F238E27FC236}">
                    <a16:creationId xmlns:a16="http://schemas.microsoft.com/office/drawing/2014/main" id="{9210F195-6A43-61B5-DA59-92AFF3E09D2A}"/>
                  </a:ext>
                </a:extLst>
              </p:cNvPr>
              <p:cNvSpPr/>
              <p:nvPr/>
            </p:nvSpPr>
            <p:spPr>
              <a:xfrm>
                <a:off x="10183368" y="45979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3" name="object 69">
                <a:extLst>
                  <a:ext uri="{FF2B5EF4-FFF2-40B4-BE49-F238E27FC236}">
                    <a16:creationId xmlns:a16="http://schemas.microsoft.com/office/drawing/2014/main" id="{918FB70C-A065-B943-D063-A2459B6880B6}"/>
                  </a:ext>
                </a:extLst>
              </p:cNvPr>
              <p:cNvSpPr/>
              <p:nvPr/>
            </p:nvSpPr>
            <p:spPr>
              <a:xfrm>
                <a:off x="10757916" y="47518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4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4" name="object 70">
                <a:extLst>
                  <a:ext uri="{FF2B5EF4-FFF2-40B4-BE49-F238E27FC236}">
                    <a16:creationId xmlns:a16="http://schemas.microsoft.com/office/drawing/2014/main" id="{12707CE7-D613-34FC-BC58-E6B73BBF507C}"/>
                  </a:ext>
                </a:extLst>
              </p:cNvPr>
              <p:cNvSpPr/>
              <p:nvPr/>
            </p:nvSpPr>
            <p:spPr>
              <a:xfrm>
                <a:off x="10852150" y="4838700"/>
                <a:ext cx="27178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271779" h="269875">
                    <a:moveTo>
                      <a:pt x="38989" y="0"/>
                    </a:moveTo>
                    <a:lnTo>
                      <a:pt x="31115" y="0"/>
                    </a:lnTo>
                    <a:lnTo>
                      <a:pt x="23749" y="0"/>
                    </a:lnTo>
                    <a:lnTo>
                      <a:pt x="16382" y="2667"/>
                    </a:lnTo>
                    <a:lnTo>
                      <a:pt x="10541" y="8381"/>
                    </a:lnTo>
                    <a:lnTo>
                      <a:pt x="3897" y="17748"/>
                    </a:lnTo>
                    <a:lnTo>
                      <a:pt x="1682" y="29210"/>
                    </a:lnTo>
                    <a:lnTo>
                      <a:pt x="3897" y="40957"/>
                    </a:lnTo>
                    <a:lnTo>
                      <a:pt x="10541" y="51181"/>
                    </a:lnTo>
                    <a:lnTo>
                      <a:pt x="93599" y="135381"/>
                    </a:lnTo>
                    <a:lnTo>
                      <a:pt x="9144" y="218058"/>
                    </a:lnTo>
                    <a:lnTo>
                      <a:pt x="2405" y="227847"/>
                    </a:lnTo>
                    <a:lnTo>
                      <a:pt x="0" y="238744"/>
                    </a:lnTo>
                    <a:lnTo>
                      <a:pt x="1785" y="249616"/>
                    </a:lnTo>
                    <a:lnTo>
                      <a:pt x="7620" y="259333"/>
                    </a:lnTo>
                    <a:lnTo>
                      <a:pt x="13970" y="265683"/>
                    </a:lnTo>
                    <a:lnTo>
                      <a:pt x="22351" y="268986"/>
                    </a:lnTo>
                    <a:lnTo>
                      <a:pt x="37846" y="268986"/>
                    </a:lnTo>
                    <a:lnTo>
                      <a:pt x="45084" y="266445"/>
                    </a:lnTo>
                    <a:lnTo>
                      <a:pt x="135127" y="176656"/>
                    </a:lnTo>
                    <a:lnTo>
                      <a:pt x="224154" y="266826"/>
                    </a:lnTo>
                    <a:lnTo>
                      <a:pt x="231901" y="269748"/>
                    </a:lnTo>
                    <a:lnTo>
                      <a:pt x="247523" y="269748"/>
                    </a:lnTo>
                    <a:lnTo>
                      <a:pt x="255270" y="266826"/>
                    </a:lnTo>
                    <a:lnTo>
                      <a:pt x="261239" y="260857"/>
                    </a:lnTo>
                    <a:lnTo>
                      <a:pt x="267882" y="250872"/>
                    </a:lnTo>
                    <a:lnTo>
                      <a:pt x="270097" y="239649"/>
                    </a:lnTo>
                    <a:lnTo>
                      <a:pt x="267882" y="228711"/>
                    </a:lnTo>
                    <a:lnTo>
                      <a:pt x="261239" y="219582"/>
                    </a:lnTo>
                    <a:lnTo>
                      <a:pt x="178180" y="135381"/>
                    </a:lnTo>
                    <a:lnTo>
                      <a:pt x="262763" y="52577"/>
                    </a:lnTo>
                    <a:lnTo>
                      <a:pt x="269406" y="42622"/>
                    </a:lnTo>
                    <a:lnTo>
                      <a:pt x="271621" y="31226"/>
                    </a:lnTo>
                    <a:lnTo>
                      <a:pt x="269406" y="19806"/>
                    </a:lnTo>
                    <a:lnTo>
                      <a:pt x="262763" y="9779"/>
                    </a:lnTo>
                    <a:lnTo>
                      <a:pt x="256794" y="3937"/>
                    </a:lnTo>
                    <a:lnTo>
                      <a:pt x="248920" y="1016"/>
                    </a:lnTo>
                    <a:lnTo>
                      <a:pt x="233425" y="1016"/>
                    </a:lnTo>
                    <a:lnTo>
                      <a:pt x="225678" y="3937"/>
                    </a:lnTo>
                    <a:lnTo>
                      <a:pt x="136651" y="92582"/>
                    </a:lnTo>
                    <a:lnTo>
                      <a:pt x="46735" y="3048"/>
                    </a:lnTo>
                    <a:lnTo>
                      <a:pt x="389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75" name="object 24">
              <a:extLst>
                <a:ext uri="{FF2B5EF4-FFF2-40B4-BE49-F238E27FC236}">
                  <a16:creationId xmlns:a16="http://schemas.microsoft.com/office/drawing/2014/main" id="{0ECED719-E617-A926-C10D-10854983A29B}"/>
                </a:ext>
              </a:extLst>
            </p:cNvPr>
            <p:cNvGrpSpPr/>
            <p:nvPr/>
          </p:nvGrpSpPr>
          <p:grpSpPr>
            <a:xfrm>
              <a:off x="3945696" y="3778679"/>
              <a:ext cx="1091263" cy="450769"/>
              <a:chOff x="5160264" y="4597908"/>
              <a:chExt cx="1609725" cy="777240"/>
            </a:xfrm>
          </p:grpSpPr>
          <p:sp>
            <p:nvSpPr>
              <p:cNvPr id="189" name="object 25">
                <a:extLst>
                  <a:ext uri="{FF2B5EF4-FFF2-40B4-BE49-F238E27FC236}">
                    <a16:creationId xmlns:a16="http://schemas.microsoft.com/office/drawing/2014/main" id="{82D82721-8653-A3B4-8785-EB84EF337E2A}"/>
                  </a:ext>
                </a:extLst>
              </p:cNvPr>
              <p:cNvSpPr/>
              <p:nvPr/>
            </p:nvSpPr>
            <p:spPr>
              <a:xfrm>
                <a:off x="5160264" y="45979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0" name="object 26">
                <a:extLst>
                  <a:ext uri="{FF2B5EF4-FFF2-40B4-BE49-F238E27FC236}">
                    <a16:creationId xmlns:a16="http://schemas.microsoft.com/office/drawing/2014/main" id="{7169233B-AEC6-E349-FE3C-199414686214}"/>
                  </a:ext>
                </a:extLst>
              </p:cNvPr>
              <p:cNvSpPr/>
              <p:nvPr/>
            </p:nvSpPr>
            <p:spPr>
              <a:xfrm>
                <a:off x="5734812" y="47518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2" y="443484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1" name="object 27">
                <a:extLst>
                  <a:ext uri="{FF2B5EF4-FFF2-40B4-BE49-F238E27FC236}">
                    <a16:creationId xmlns:a16="http://schemas.microsoft.com/office/drawing/2014/main" id="{CFC1179C-DB01-60C4-C3C3-A5736EFBC04B}"/>
                  </a:ext>
                </a:extLst>
              </p:cNvPr>
              <p:cNvSpPr/>
              <p:nvPr/>
            </p:nvSpPr>
            <p:spPr>
              <a:xfrm>
                <a:off x="5813663" y="4864608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9"/>
                    </a:lnTo>
                    <a:lnTo>
                      <a:pt x="124856" y="149606"/>
                    </a:lnTo>
                    <a:lnTo>
                      <a:pt x="49926" y="54356"/>
                    </a:lnTo>
                    <a:lnTo>
                      <a:pt x="44973" y="47117"/>
                    </a:lnTo>
                    <a:lnTo>
                      <a:pt x="36718" y="43307"/>
                    </a:lnTo>
                    <a:lnTo>
                      <a:pt x="22240" y="43307"/>
                    </a:lnTo>
                    <a:lnTo>
                      <a:pt x="16144" y="45085"/>
                    </a:lnTo>
                    <a:lnTo>
                      <a:pt x="11064" y="48895"/>
                    </a:lnTo>
                    <a:lnTo>
                      <a:pt x="3585" y="56447"/>
                    </a:lnTo>
                    <a:lnTo>
                      <a:pt x="0" y="66167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2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28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9"/>
                    </a:lnTo>
                    <a:lnTo>
                      <a:pt x="287035" y="2413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76" name="object 38">
              <a:extLst>
                <a:ext uri="{FF2B5EF4-FFF2-40B4-BE49-F238E27FC236}">
                  <a16:creationId xmlns:a16="http://schemas.microsoft.com/office/drawing/2014/main" id="{941A0299-D28F-8DD8-4727-2AC2A6CE5E12}"/>
                </a:ext>
              </a:extLst>
            </p:cNvPr>
            <p:cNvGrpSpPr/>
            <p:nvPr/>
          </p:nvGrpSpPr>
          <p:grpSpPr>
            <a:xfrm>
              <a:off x="5191566" y="3778679"/>
              <a:ext cx="1091263" cy="450769"/>
              <a:chOff x="6821423" y="4597908"/>
              <a:chExt cx="1609725" cy="777240"/>
            </a:xfrm>
          </p:grpSpPr>
          <p:sp>
            <p:nvSpPr>
              <p:cNvPr id="186" name="object 39">
                <a:extLst>
                  <a:ext uri="{FF2B5EF4-FFF2-40B4-BE49-F238E27FC236}">
                    <a16:creationId xmlns:a16="http://schemas.microsoft.com/office/drawing/2014/main" id="{4E576D8A-AA37-4269-445B-38A2507D5757}"/>
                  </a:ext>
                </a:extLst>
              </p:cNvPr>
              <p:cNvSpPr/>
              <p:nvPr/>
            </p:nvSpPr>
            <p:spPr>
              <a:xfrm>
                <a:off x="6821423" y="45979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7" name="object 40">
                <a:extLst>
                  <a:ext uri="{FF2B5EF4-FFF2-40B4-BE49-F238E27FC236}">
                    <a16:creationId xmlns:a16="http://schemas.microsoft.com/office/drawing/2014/main" id="{2562C53C-1AE8-9A1A-9B77-92D5D2FD38D3}"/>
                  </a:ext>
                </a:extLst>
              </p:cNvPr>
              <p:cNvSpPr/>
              <p:nvPr/>
            </p:nvSpPr>
            <p:spPr>
              <a:xfrm>
                <a:off x="7437119" y="47518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6"/>
                    </a:lnTo>
                    <a:lnTo>
                      <a:pt x="140106" y="17430"/>
                    </a:lnTo>
                    <a:lnTo>
                      <a:pt x="101147" y="37879"/>
                    </a:lnTo>
                    <a:lnTo>
                      <a:pt x="67198" y="64960"/>
                    </a:lnTo>
                    <a:lnTo>
                      <a:pt x="39185" y="97780"/>
                    </a:lnTo>
                    <a:lnTo>
                      <a:pt x="18032" y="135445"/>
                    </a:lnTo>
                    <a:lnTo>
                      <a:pt x="4662" y="177063"/>
                    </a:lnTo>
                    <a:lnTo>
                      <a:pt x="0" y="221742"/>
                    </a:lnTo>
                    <a:lnTo>
                      <a:pt x="4662" y="266420"/>
                    </a:lnTo>
                    <a:lnTo>
                      <a:pt x="18032" y="308038"/>
                    </a:lnTo>
                    <a:lnTo>
                      <a:pt x="39185" y="345703"/>
                    </a:lnTo>
                    <a:lnTo>
                      <a:pt x="67198" y="378523"/>
                    </a:lnTo>
                    <a:lnTo>
                      <a:pt x="101147" y="405604"/>
                    </a:lnTo>
                    <a:lnTo>
                      <a:pt x="140106" y="426053"/>
                    </a:lnTo>
                    <a:lnTo>
                      <a:pt x="183153" y="438977"/>
                    </a:lnTo>
                    <a:lnTo>
                      <a:pt x="229361" y="443484"/>
                    </a:lnTo>
                    <a:lnTo>
                      <a:pt x="275570" y="438977"/>
                    </a:lnTo>
                    <a:lnTo>
                      <a:pt x="318617" y="426053"/>
                    </a:lnTo>
                    <a:lnTo>
                      <a:pt x="357576" y="405604"/>
                    </a:lnTo>
                    <a:lnTo>
                      <a:pt x="391525" y="378523"/>
                    </a:lnTo>
                    <a:lnTo>
                      <a:pt x="419538" y="345703"/>
                    </a:lnTo>
                    <a:lnTo>
                      <a:pt x="440691" y="308038"/>
                    </a:lnTo>
                    <a:lnTo>
                      <a:pt x="454061" y="266420"/>
                    </a:lnTo>
                    <a:lnTo>
                      <a:pt x="458724" y="221742"/>
                    </a:lnTo>
                    <a:lnTo>
                      <a:pt x="454061" y="177063"/>
                    </a:lnTo>
                    <a:lnTo>
                      <a:pt x="440691" y="135445"/>
                    </a:lnTo>
                    <a:lnTo>
                      <a:pt x="419538" y="97780"/>
                    </a:lnTo>
                    <a:lnTo>
                      <a:pt x="391525" y="64960"/>
                    </a:lnTo>
                    <a:lnTo>
                      <a:pt x="357576" y="37879"/>
                    </a:lnTo>
                    <a:lnTo>
                      <a:pt x="318617" y="17430"/>
                    </a:lnTo>
                    <a:lnTo>
                      <a:pt x="275570" y="4506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8" name="object 41">
                <a:extLst>
                  <a:ext uri="{FF2B5EF4-FFF2-40B4-BE49-F238E27FC236}">
                    <a16:creationId xmlns:a16="http://schemas.microsoft.com/office/drawing/2014/main" id="{BE861AA5-D6D8-BA0B-D0E4-0982A5DE60E1}"/>
                  </a:ext>
                </a:extLst>
              </p:cNvPr>
              <p:cNvSpPr/>
              <p:nvPr/>
            </p:nvSpPr>
            <p:spPr>
              <a:xfrm>
                <a:off x="7515971" y="4864608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59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29"/>
                    </a:lnTo>
                    <a:lnTo>
                      <a:pt x="124856" y="149606"/>
                    </a:lnTo>
                    <a:lnTo>
                      <a:pt x="49926" y="54356"/>
                    </a:lnTo>
                    <a:lnTo>
                      <a:pt x="44973" y="47117"/>
                    </a:lnTo>
                    <a:lnTo>
                      <a:pt x="36718" y="43307"/>
                    </a:lnTo>
                    <a:lnTo>
                      <a:pt x="22240" y="43307"/>
                    </a:lnTo>
                    <a:lnTo>
                      <a:pt x="16144" y="45085"/>
                    </a:lnTo>
                    <a:lnTo>
                      <a:pt x="11064" y="48895"/>
                    </a:lnTo>
                    <a:lnTo>
                      <a:pt x="3585" y="56447"/>
                    </a:lnTo>
                    <a:lnTo>
                      <a:pt x="0" y="66167"/>
                    </a:lnTo>
                    <a:lnTo>
                      <a:pt x="581" y="76648"/>
                    </a:lnTo>
                    <a:lnTo>
                      <a:pt x="5603" y="86487"/>
                    </a:lnTo>
                    <a:lnTo>
                      <a:pt x="99837" y="208661"/>
                    </a:lnTo>
                    <a:lnTo>
                      <a:pt x="104028" y="215392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28"/>
                    </a:lnTo>
                    <a:lnTo>
                      <a:pt x="301894" y="25781"/>
                    </a:lnTo>
                    <a:lnTo>
                      <a:pt x="299204" y="15652"/>
                    </a:lnTo>
                    <a:lnTo>
                      <a:pt x="292750" y="7239"/>
                    </a:lnTo>
                    <a:lnTo>
                      <a:pt x="287035" y="2413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77" name="object 87">
              <a:extLst>
                <a:ext uri="{FF2B5EF4-FFF2-40B4-BE49-F238E27FC236}">
                  <a16:creationId xmlns:a16="http://schemas.microsoft.com/office/drawing/2014/main" id="{8AE30C37-F9C2-5943-E015-0AAC0DC51E24}"/>
                </a:ext>
              </a:extLst>
            </p:cNvPr>
            <p:cNvGrpSpPr/>
            <p:nvPr/>
          </p:nvGrpSpPr>
          <p:grpSpPr>
            <a:xfrm>
              <a:off x="6462155" y="3794233"/>
              <a:ext cx="1091263" cy="450769"/>
              <a:chOff x="8499347" y="5436108"/>
              <a:chExt cx="1609725" cy="777240"/>
            </a:xfrm>
          </p:grpSpPr>
          <p:sp>
            <p:nvSpPr>
              <p:cNvPr id="183" name="object 88">
                <a:extLst>
                  <a:ext uri="{FF2B5EF4-FFF2-40B4-BE49-F238E27FC236}">
                    <a16:creationId xmlns:a16="http://schemas.microsoft.com/office/drawing/2014/main" id="{86420BBE-D480-8D6B-42B7-F2D7D5F12365}"/>
                  </a:ext>
                </a:extLst>
              </p:cNvPr>
              <p:cNvSpPr/>
              <p:nvPr/>
            </p:nvSpPr>
            <p:spPr>
              <a:xfrm>
                <a:off x="8499347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4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4" y="777240"/>
                    </a:lnTo>
                    <a:lnTo>
                      <a:pt x="1609344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4" name="object 89">
                <a:extLst>
                  <a:ext uri="{FF2B5EF4-FFF2-40B4-BE49-F238E27FC236}">
                    <a16:creationId xmlns:a16="http://schemas.microsoft.com/office/drawing/2014/main" id="{24DFFC20-F689-4C8D-CCB7-6167167C495B}"/>
                  </a:ext>
                </a:extLst>
              </p:cNvPr>
              <p:cNvSpPr/>
              <p:nvPr/>
            </p:nvSpPr>
            <p:spPr>
              <a:xfrm>
                <a:off x="9075419" y="5590032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1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2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1" y="443484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2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1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5" name="object 90">
                <a:extLst>
                  <a:ext uri="{FF2B5EF4-FFF2-40B4-BE49-F238E27FC236}">
                    <a16:creationId xmlns:a16="http://schemas.microsoft.com/office/drawing/2014/main" id="{912588D8-242A-3E41-4C1F-26B84C0EE77C}"/>
                  </a:ext>
                </a:extLst>
              </p:cNvPr>
              <p:cNvSpPr/>
              <p:nvPr/>
            </p:nvSpPr>
            <p:spPr>
              <a:xfrm>
                <a:off x="9168129" y="5676938"/>
                <a:ext cx="27178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271779" h="269875">
                    <a:moveTo>
                      <a:pt x="38989" y="0"/>
                    </a:moveTo>
                    <a:lnTo>
                      <a:pt x="31115" y="0"/>
                    </a:lnTo>
                    <a:lnTo>
                      <a:pt x="23749" y="0"/>
                    </a:lnTo>
                    <a:lnTo>
                      <a:pt x="16383" y="2616"/>
                    </a:lnTo>
                    <a:lnTo>
                      <a:pt x="10541" y="8331"/>
                    </a:lnTo>
                    <a:lnTo>
                      <a:pt x="3897" y="17708"/>
                    </a:lnTo>
                    <a:lnTo>
                      <a:pt x="1682" y="29170"/>
                    </a:lnTo>
                    <a:lnTo>
                      <a:pt x="3897" y="40915"/>
                    </a:lnTo>
                    <a:lnTo>
                      <a:pt x="10541" y="51142"/>
                    </a:lnTo>
                    <a:lnTo>
                      <a:pt x="93599" y="135305"/>
                    </a:lnTo>
                    <a:lnTo>
                      <a:pt x="9144" y="217995"/>
                    </a:lnTo>
                    <a:lnTo>
                      <a:pt x="2405" y="227789"/>
                    </a:lnTo>
                    <a:lnTo>
                      <a:pt x="0" y="238690"/>
                    </a:lnTo>
                    <a:lnTo>
                      <a:pt x="1785" y="249581"/>
                    </a:lnTo>
                    <a:lnTo>
                      <a:pt x="7620" y="259346"/>
                    </a:lnTo>
                    <a:lnTo>
                      <a:pt x="13970" y="265633"/>
                    </a:lnTo>
                    <a:lnTo>
                      <a:pt x="22351" y="268998"/>
                    </a:lnTo>
                    <a:lnTo>
                      <a:pt x="37846" y="268998"/>
                    </a:lnTo>
                    <a:lnTo>
                      <a:pt x="45085" y="266395"/>
                    </a:lnTo>
                    <a:lnTo>
                      <a:pt x="135127" y="176644"/>
                    </a:lnTo>
                    <a:lnTo>
                      <a:pt x="224154" y="266738"/>
                    </a:lnTo>
                    <a:lnTo>
                      <a:pt x="231901" y="269709"/>
                    </a:lnTo>
                    <a:lnTo>
                      <a:pt x="247523" y="269709"/>
                    </a:lnTo>
                    <a:lnTo>
                      <a:pt x="255270" y="266738"/>
                    </a:lnTo>
                    <a:lnTo>
                      <a:pt x="261239" y="260858"/>
                    </a:lnTo>
                    <a:lnTo>
                      <a:pt x="267882" y="250858"/>
                    </a:lnTo>
                    <a:lnTo>
                      <a:pt x="270097" y="239615"/>
                    </a:lnTo>
                    <a:lnTo>
                      <a:pt x="267882" y="228655"/>
                    </a:lnTo>
                    <a:lnTo>
                      <a:pt x="261239" y="219506"/>
                    </a:lnTo>
                    <a:lnTo>
                      <a:pt x="178180" y="135305"/>
                    </a:lnTo>
                    <a:lnTo>
                      <a:pt x="262763" y="52603"/>
                    </a:lnTo>
                    <a:lnTo>
                      <a:pt x="269406" y="42610"/>
                    </a:lnTo>
                    <a:lnTo>
                      <a:pt x="271621" y="31216"/>
                    </a:lnTo>
                    <a:lnTo>
                      <a:pt x="269406" y="19813"/>
                    </a:lnTo>
                    <a:lnTo>
                      <a:pt x="262763" y="9791"/>
                    </a:lnTo>
                    <a:lnTo>
                      <a:pt x="256794" y="3898"/>
                    </a:lnTo>
                    <a:lnTo>
                      <a:pt x="248920" y="939"/>
                    </a:lnTo>
                    <a:lnTo>
                      <a:pt x="233425" y="939"/>
                    </a:lnTo>
                    <a:lnTo>
                      <a:pt x="225678" y="3898"/>
                    </a:lnTo>
                    <a:lnTo>
                      <a:pt x="136651" y="92494"/>
                    </a:lnTo>
                    <a:lnTo>
                      <a:pt x="46736" y="2971"/>
                    </a:lnTo>
                    <a:lnTo>
                      <a:pt x="3898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8" name="object 95">
              <a:extLst>
                <a:ext uri="{FF2B5EF4-FFF2-40B4-BE49-F238E27FC236}">
                  <a16:creationId xmlns:a16="http://schemas.microsoft.com/office/drawing/2014/main" id="{E05060EA-FC60-01EE-EFED-47A9C5809ABC}"/>
                </a:ext>
              </a:extLst>
            </p:cNvPr>
            <p:cNvSpPr txBox="1"/>
            <p:nvPr/>
          </p:nvSpPr>
          <p:spPr>
            <a:xfrm>
              <a:off x="328435" y="3794233"/>
              <a:ext cx="2120108" cy="373091"/>
            </a:xfrm>
            <a:prstGeom prst="rect">
              <a:avLst/>
            </a:prstGeom>
            <a:solidFill>
              <a:srgbClr val="B7B7B7"/>
            </a:solidFill>
          </p:spPr>
          <p:txBody>
            <a:bodyPr vert="horz" wrap="square" lIns="0" tIns="4286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867" algn="ctr">
                <a:lnSpc>
                  <a:spcPct val="100000"/>
                </a:lnSpc>
              </a:pPr>
              <a:r>
                <a:rPr sz="1400" b="1" spc="-4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Salón Especial </a:t>
              </a:r>
              <a:endParaRPr lang="en-US" sz="14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  <a:p>
              <a:pPr marL="82867" algn="ctr">
                <a:lnSpc>
                  <a:spcPct val="100000"/>
                </a:lnSpc>
              </a:pPr>
              <a:r>
                <a:rPr sz="1400" b="1" spc="-4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menor</a:t>
              </a:r>
              <a:r>
                <a:rPr sz="1400" b="1" spc="-4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</a:t>
              </a:r>
              <a:r>
                <a:rPr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de </a:t>
              </a:r>
              <a:r>
                <a:rPr sz="1400" b="1" spc="-26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16</a:t>
              </a:r>
              <a:r>
                <a:rPr sz="1400" b="1" spc="15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 </a:t>
              </a:r>
              <a:r>
                <a:rPr sz="1400" b="1" spc="-4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  <a:cs typeface="Franklin Gothic Book"/>
                </a:rPr>
                <a:t>años</a:t>
              </a:r>
              <a:endParaRPr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Franklin Gothic Book"/>
              </a:endParaRPr>
            </a:p>
          </p:txBody>
        </p:sp>
        <p:grpSp>
          <p:nvGrpSpPr>
            <p:cNvPr id="179" name="object 75">
              <a:extLst>
                <a:ext uri="{FF2B5EF4-FFF2-40B4-BE49-F238E27FC236}">
                  <a16:creationId xmlns:a16="http://schemas.microsoft.com/office/drawing/2014/main" id="{DE3C3F4B-1696-BA1B-6031-11184F021FEE}"/>
                </a:ext>
              </a:extLst>
            </p:cNvPr>
            <p:cNvGrpSpPr/>
            <p:nvPr/>
          </p:nvGrpSpPr>
          <p:grpSpPr>
            <a:xfrm>
              <a:off x="2681846" y="3786455"/>
              <a:ext cx="1091263" cy="450769"/>
              <a:chOff x="3485388" y="5436108"/>
              <a:chExt cx="1609725" cy="777240"/>
            </a:xfrm>
          </p:grpSpPr>
          <p:sp>
            <p:nvSpPr>
              <p:cNvPr id="180" name="object 76">
                <a:extLst>
                  <a:ext uri="{FF2B5EF4-FFF2-40B4-BE49-F238E27FC236}">
                    <a16:creationId xmlns:a16="http://schemas.microsoft.com/office/drawing/2014/main" id="{1C51D7CB-D7CA-852D-5BE5-5835A4A75E0C}"/>
                  </a:ext>
                </a:extLst>
              </p:cNvPr>
              <p:cNvSpPr/>
              <p:nvPr/>
            </p:nvSpPr>
            <p:spPr>
              <a:xfrm>
                <a:off x="3485388" y="5436108"/>
                <a:ext cx="1609725" cy="77724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777239">
                    <a:moveTo>
                      <a:pt x="1609343" y="0"/>
                    </a:moveTo>
                    <a:lnTo>
                      <a:pt x="0" y="0"/>
                    </a:lnTo>
                    <a:lnTo>
                      <a:pt x="0" y="777240"/>
                    </a:lnTo>
                    <a:lnTo>
                      <a:pt x="1609343" y="777240"/>
                    </a:lnTo>
                    <a:lnTo>
                      <a:pt x="1609343" y="0"/>
                    </a:lnTo>
                    <a:close/>
                  </a:path>
                </a:pathLst>
              </a:custGeom>
              <a:solidFill>
                <a:srgbClr val="E7E6E6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1" name="object 77">
                <a:extLst>
                  <a:ext uri="{FF2B5EF4-FFF2-40B4-BE49-F238E27FC236}">
                    <a16:creationId xmlns:a16="http://schemas.microsoft.com/office/drawing/2014/main" id="{901D629D-6872-6F23-BEB0-C33645000F92}"/>
                  </a:ext>
                </a:extLst>
              </p:cNvPr>
              <p:cNvSpPr/>
              <p:nvPr/>
            </p:nvSpPr>
            <p:spPr>
              <a:xfrm>
                <a:off x="4061460" y="5602224"/>
                <a:ext cx="459105" cy="44386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443864">
                    <a:moveTo>
                      <a:pt x="229362" y="0"/>
                    </a:moveTo>
                    <a:lnTo>
                      <a:pt x="183153" y="4504"/>
                    </a:lnTo>
                    <a:lnTo>
                      <a:pt x="140106" y="17425"/>
                    </a:lnTo>
                    <a:lnTo>
                      <a:pt x="101147" y="37869"/>
                    </a:lnTo>
                    <a:lnTo>
                      <a:pt x="67198" y="64946"/>
                    </a:lnTo>
                    <a:lnTo>
                      <a:pt x="39185" y="97763"/>
                    </a:lnTo>
                    <a:lnTo>
                      <a:pt x="18032" y="135429"/>
                    </a:lnTo>
                    <a:lnTo>
                      <a:pt x="4662" y="177052"/>
                    </a:lnTo>
                    <a:lnTo>
                      <a:pt x="0" y="221741"/>
                    </a:lnTo>
                    <a:lnTo>
                      <a:pt x="4662" y="266431"/>
                    </a:lnTo>
                    <a:lnTo>
                      <a:pt x="18032" y="308054"/>
                    </a:lnTo>
                    <a:lnTo>
                      <a:pt x="39185" y="345720"/>
                    </a:lnTo>
                    <a:lnTo>
                      <a:pt x="67198" y="378537"/>
                    </a:lnTo>
                    <a:lnTo>
                      <a:pt x="101147" y="405614"/>
                    </a:lnTo>
                    <a:lnTo>
                      <a:pt x="140106" y="426058"/>
                    </a:lnTo>
                    <a:lnTo>
                      <a:pt x="183153" y="438979"/>
                    </a:lnTo>
                    <a:lnTo>
                      <a:pt x="229362" y="443483"/>
                    </a:lnTo>
                    <a:lnTo>
                      <a:pt x="275570" y="438979"/>
                    </a:lnTo>
                    <a:lnTo>
                      <a:pt x="318617" y="426058"/>
                    </a:lnTo>
                    <a:lnTo>
                      <a:pt x="357576" y="405614"/>
                    </a:lnTo>
                    <a:lnTo>
                      <a:pt x="391525" y="378537"/>
                    </a:lnTo>
                    <a:lnTo>
                      <a:pt x="419538" y="345720"/>
                    </a:lnTo>
                    <a:lnTo>
                      <a:pt x="440691" y="308054"/>
                    </a:lnTo>
                    <a:lnTo>
                      <a:pt x="454061" y="266431"/>
                    </a:lnTo>
                    <a:lnTo>
                      <a:pt x="458724" y="221741"/>
                    </a:lnTo>
                    <a:lnTo>
                      <a:pt x="454061" y="177052"/>
                    </a:lnTo>
                    <a:lnTo>
                      <a:pt x="440691" y="135429"/>
                    </a:lnTo>
                    <a:lnTo>
                      <a:pt x="419538" y="97763"/>
                    </a:lnTo>
                    <a:lnTo>
                      <a:pt x="391525" y="64946"/>
                    </a:lnTo>
                    <a:lnTo>
                      <a:pt x="357576" y="37869"/>
                    </a:lnTo>
                    <a:lnTo>
                      <a:pt x="318617" y="17425"/>
                    </a:lnTo>
                    <a:lnTo>
                      <a:pt x="275570" y="4504"/>
                    </a:lnTo>
                    <a:lnTo>
                      <a:pt x="229362" y="0"/>
                    </a:lnTo>
                    <a:close/>
                  </a:path>
                </a:pathLst>
              </a:custGeom>
              <a:solidFill>
                <a:srgbClr val="3BB88A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2" name="object 78">
                <a:extLst>
                  <a:ext uri="{FF2B5EF4-FFF2-40B4-BE49-F238E27FC236}">
                    <a16:creationId xmlns:a16="http://schemas.microsoft.com/office/drawing/2014/main" id="{0FB6709D-8EBA-07A3-6AE8-005F8FCBAFDB}"/>
                  </a:ext>
                </a:extLst>
              </p:cNvPr>
              <p:cNvSpPr/>
              <p:nvPr/>
            </p:nvSpPr>
            <p:spPr>
              <a:xfrm>
                <a:off x="4140311" y="5715000"/>
                <a:ext cx="302260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302260" h="219710">
                    <a:moveTo>
                      <a:pt x="280431" y="0"/>
                    </a:moveTo>
                    <a:lnTo>
                      <a:pt x="273954" y="0"/>
                    </a:lnTo>
                    <a:lnTo>
                      <a:pt x="266207" y="0"/>
                    </a:lnTo>
                    <a:lnTo>
                      <a:pt x="258587" y="3416"/>
                    </a:lnTo>
                    <a:lnTo>
                      <a:pt x="124856" y="149618"/>
                    </a:lnTo>
                    <a:lnTo>
                      <a:pt x="49926" y="54305"/>
                    </a:lnTo>
                    <a:lnTo>
                      <a:pt x="44973" y="47129"/>
                    </a:lnTo>
                    <a:lnTo>
                      <a:pt x="36718" y="43268"/>
                    </a:lnTo>
                    <a:lnTo>
                      <a:pt x="22240" y="43268"/>
                    </a:lnTo>
                    <a:lnTo>
                      <a:pt x="16144" y="45084"/>
                    </a:lnTo>
                    <a:lnTo>
                      <a:pt x="11064" y="48907"/>
                    </a:lnTo>
                    <a:lnTo>
                      <a:pt x="3585" y="56479"/>
                    </a:lnTo>
                    <a:lnTo>
                      <a:pt x="0" y="66193"/>
                    </a:lnTo>
                    <a:lnTo>
                      <a:pt x="581" y="76662"/>
                    </a:lnTo>
                    <a:lnTo>
                      <a:pt x="5603" y="86499"/>
                    </a:lnTo>
                    <a:lnTo>
                      <a:pt x="99837" y="208711"/>
                    </a:lnTo>
                    <a:lnTo>
                      <a:pt x="104028" y="215430"/>
                    </a:lnTo>
                    <a:lnTo>
                      <a:pt x="112410" y="219456"/>
                    </a:lnTo>
                    <a:lnTo>
                      <a:pt x="130444" y="219456"/>
                    </a:lnTo>
                    <a:lnTo>
                      <a:pt x="295417" y="46253"/>
                    </a:lnTo>
                    <a:lnTo>
                      <a:pt x="301894" y="25757"/>
                    </a:lnTo>
                    <a:lnTo>
                      <a:pt x="299204" y="15644"/>
                    </a:lnTo>
                    <a:lnTo>
                      <a:pt x="292750" y="7289"/>
                    </a:lnTo>
                    <a:lnTo>
                      <a:pt x="287035" y="2412"/>
                    </a:lnTo>
                    <a:lnTo>
                      <a:pt x="2804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013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70772BC5-5C83-6CFF-045C-2A8E27DCAB3F}"/>
              </a:ext>
            </a:extLst>
          </p:cNvPr>
          <p:cNvSpPr txBox="1"/>
          <p:nvPr/>
        </p:nvSpPr>
        <p:spPr>
          <a:xfrm>
            <a:off x="8089359" y="1326244"/>
            <a:ext cx="362310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sz="2000" dirty="0"/>
              <a:t>El </a:t>
            </a:r>
            <a:r>
              <a:rPr lang="es-PR" sz="2000" b="1" dirty="0">
                <a:solidFill>
                  <a:srgbClr val="1B647C"/>
                </a:solidFill>
              </a:rPr>
              <a:t>director es responsable </a:t>
            </a:r>
            <a:r>
              <a:rPr lang="es-PR" sz="2000" dirty="0"/>
              <a:t>de garantizar que el COMPU esté debidamente constituido.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R" sz="2000" b="1" dirty="0">
                <a:solidFill>
                  <a:schemeClr val="bg2">
                    <a:lumMod val="50000"/>
                  </a:schemeClr>
                </a:solidFill>
              </a:rPr>
              <a:t>Importante:</a:t>
            </a:r>
            <a:r>
              <a:rPr lang="es-PR" sz="2000" b="1" dirty="0"/>
              <a:t> </a:t>
            </a:r>
            <a:r>
              <a:rPr lang="es-PR" sz="2000" dirty="0"/>
              <a:t>un integrante del COMPU no requiere ser convocado cuando el padre y la agencia acuerdan por escrito, que la asistencia de la persona no es necesaria por que el área o el servicio no está siendo modificado o discutido en la reunión [614(d)(1)(c)(i), (</a:t>
            </a:r>
            <a:r>
              <a:rPr lang="es-PR" sz="2000" dirty="0" err="1"/>
              <a:t>iii</a:t>
            </a:r>
            <a:r>
              <a:rPr lang="es-PR" sz="2000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7567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C61A48-9326-E07B-C05F-76696524D278}"/>
              </a:ext>
            </a:extLst>
          </p:cNvPr>
          <p:cNvSpPr txBox="1"/>
          <p:nvPr/>
        </p:nvSpPr>
        <p:spPr>
          <a:xfrm>
            <a:off x="2786634" y="1058918"/>
            <a:ext cx="330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dirty="0"/>
              <a:t>Garantías Procesales: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F31462-7310-E860-D755-06040D9CCA41}"/>
              </a:ext>
            </a:extLst>
          </p:cNvPr>
          <p:cNvSpPr txBox="1"/>
          <p:nvPr/>
        </p:nvSpPr>
        <p:spPr>
          <a:xfrm>
            <a:off x="905636" y="1905506"/>
            <a:ext cx="109266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SAEE-06 </a:t>
            </a:r>
            <a:r>
              <a:rPr lang="en-US" sz="2400" dirty="0" err="1"/>
              <a:t>Invitación</a:t>
            </a:r>
            <a:r>
              <a:rPr lang="en-US" sz="2400" dirty="0"/>
              <a:t> para </a:t>
            </a:r>
            <a:r>
              <a:rPr lang="en-US" sz="2400" dirty="0" err="1"/>
              <a:t>Reunión</a:t>
            </a:r>
            <a:r>
              <a:rPr lang="en-US" sz="2400" dirty="0"/>
              <a:t> con el COMPU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Enviar</a:t>
            </a:r>
            <a:r>
              <a:rPr lang="en-US" sz="2400" dirty="0">
                <a:solidFill>
                  <a:srgbClr val="FF0000"/>
                </a:solidFill>
              </a:rPr>
              <a:t> 5 días antes de la </a:t>
            </a:r>
            <a:r>
              <a:rPr lang="en-US" sz="2400" dirty="0" err="1">
                <a:solidFill>
                  <a:srgbClr val="FF0000"/>
                </a:solidFill>
              </a:rPr>
              <a:t>fecha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acordada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hlinkClick r:id="rId3" action="ppaction://hlinkfile"/>
              </a:rPr>
              <a:t>saee-06-invitacion-para-reunion-con-el-compu.pdf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SAEE-06a </a:t>
            </a:r>
            <a:r>
              <a:rPr lang="en-US" sz="2400" dirty="0" err="1"/>
              <a:t>Invitación</a:t>
            </a:r>
            <a:r>
              <a:rPr lang="en-US" sz="2400" dirty="0"/>
              <a:t> para </a:t>
            </a:r>
            <a:r>
              <a:rPr lang="en-US" sz="2400" dirty="0" err="1"/>
              <a:t>aprobación</a:t>
            </a:r>
            <a:r>
              <a:rPr lang="en-US" sz="2400" dirty="0"/>
              <a:t> o </a:t>
            </a:r>
            <a:r>
              <a:rPr lang="en-US" sz="2400" dirty="0" err="1"/>
              <a:t>desaprobación</a:t>
            </a:r>
            <a:r>
              <a:rPr lang="en-US" sz="2400" dirty="0"/>
              <a:t> del PEI </a:t>
            </a:r>
            <a:r>
              <a:rPr lang="en-US" sz="2400" dirty="0">
                <a:solidFill>
                  <a:srgbClr val="FF0000"/>
                </a:solidFill>
              </a:rPr>
              <a:t>(se </a:t>
            </a:r>
            <a:r>
              <a:rPr lang="en-US" sz="2400" dirty="0" err="1">
                <a:solidFill>
                  <a:srgbClr val="FF0000"/>
                </a:solidFill>
              </a:rPr>
              <a:t>envia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</a:t>
            </a:r>
            <a:r>
              <a:rPr lang="en-US" sz="2400" dirty="0">
                <a:solidFill>
                  <a:srgbClr val="FF0000"/>
                </a:solidFill>
              </a:rPr>
              <a:t> la </a:t>
            </a:r>
            <a:r>
              <a:rPr lang="en-US" sz="2400" dirty="0" err="1">
                <a:solidFill>
                  <a:srgbClr val="FF0000"/>
                </a:solidFill>
              </a:rPr>
              <a:t>cuarta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cita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hlinkClick r:id="rId4" action="ppaction://hlinkfile"/>
              </a:rPr>
              <a:t>saee-06a-invitacion-para-aprobacion-o-desaprobacion-de-pei.pdf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SAEE-06b </a:t>
            </a:r>
            <a:r>
              <a:rPr lang="en-US" sz="2400" dirty="0" err="1"/>
              <a:t>Invitación</a:t>
            </a:r>
            <a:r>
              <a:rPr lang="en-US" sz="2400" dirty="0"/>
              <a:t> de </a:t>
            </a:r>
            <a:r>
              <a:rPr lang="en-US" sz="2400" dirty="0" err="1"/>
              <a:t>Apercibimiento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(se </a:t>
            </a:r>
            <a:r>
              <a:rPr lang="en-US" sz="2400" dirty="0" err="1">
                <a:solidFill>
                  <a:srgbClr val="FF0000"/>
                </a:solidFill>
              </a:rPr>
              <a:t>envia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en</a:t>
            </a:r>
            <a:r>
              <a:rPr lang="en-US" sz="2400" dirty="0">
                <a:solidFill>
                  <a:srgbClr val="FF0000"/>
                </a:solidFill>
              </a:rPr>
              <a:t> la </a:t>
            </a:r>
            <a:r>
              <a:rPr lang="en-US" sz="2400" dirty="0" err="1">
                <a:solidFill>
                  <a:srgbClr val="FF0000"/>
                </a:solidFill>
              </a:rPr>
              <a:t>quinta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cita</a:t>
            </a:r>
            <a:r>
              <a:rPr lang="en-US" sz="2400" dirty="0">
                <a:solidFill>
                  <a:srgbClr val="FF0000"/>
                </a:solidFill>
              </a:rPr>
              <a:t> y con </a:t>
            </a:r>
            <a:r>
              <a:rPr lang="en-US" sz="2400" dirty="0" err="1">
                <a:solidFill>
                  <a:srgbClr val="FF0000"/>
                </a:solidFill>
              </a:rPr>
              <a:t>esta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garantia</a:t>
            </a:r>
            <a:r>
              <a:rPr lang="en-US" sz="2400" dirty="0">
                <a:solidFill>
                  <a:srgbClr val="FF0000"/>
                </a:solidFill>
              </a:rPr>
              <a:t> se </a:t>
            </a:r>
            <a:r>
              <a:rPr lang="en-US" sz="2400" dirty="0" err="1">
                <a:solidFill>
                  <a:srgbClr val="FF0000"/>
                </a:solidFill>
              </a:rPr>
              <a:t>puede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iniciar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proceso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egreso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  <a:hlinkClick r:id="rId5" action="ppaction://hlinkfile"/>
              </a:rPr>
              <a:t>saee-06b-invitacion-de-apercibimiento (1).pdf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974F7D-B1E0-7C31-20DC-B27FEC920E41}"/>
              </a:ext>
            </a:extLst>
          </p:cNvPr>
          <p:cNvSpPr txBox="1"/>
          <p:nvPr/>
        </p:nvSpPr>
        <p:spPr>
          <a:xfrm>
            <a:off x="2676906" y="6074402"/>
            <a:ext cx="6158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b="1" dirty="0"/>
              <a:t>Manual de Procedimientos 2020, Sección 31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8683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8FFD3D-A7C0-850C-91C9-36DBB8CBD968}"/>
              </a:ext>
            </a:extLst>
          </p:cNvPr>
          <p:cNvSpPr txBox="1"/>
          <p:nvPr/>
        </p:nvSpPr>
        <p:spPr>
          <a:xfrm>
            <a:off x="2786634" y="1058918"/>
            <a:ext cx="330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dirty="0"/>
              <a:t>Garantías Procesales: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6EC1F-74BD-0EFB-24D5-1049F7DCB84C}"/>
              </a:ext>
            </a:extLst>
          </p:cNvPr>
          <p:cNvSpPr txBox="1"/>
          <p:nvPr/>
        </p:nvSpPr>
        <p:spPr>
          <a:xfrm>
            <a:off x="1491805" y="1821206"/>
            <a:ext cx="92083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SAEE-06c- </a:t>
            </a:r>
            <a:r>
              <a:rPr lang="en-US" sz="2400" dirty="0" err="1"/>
              <a:t>Invitación</a:t>
            </a:r>
            <a:r>
              <a:rPr lang="en-US" sz="2400" dirty="0"/>
              <a:t> para </a:t>
            </a:r>
            <a:r>
              <a:rPr lang="en-US" sz="2400" dirty="0" err="1"/>
              <a:t>reunión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COMPU de </a:t>
            </a:r>
            <a:r>
              <a:rPr lang="en-US" sz="2400" dirty="0" err="1"/>
              <a:t>escuela</a:t>
            </a:r>
            <a:r>
              <a:rPr lang="en-US" sz="2400" dirty="0"/>
              <a:t> </a:t>
            </a:r>
            <a:r>
              <a:rPr lang="en-US" sz="2400" dirty="0" err="1"/>
              <a:t>privada</a:t>
            </a:r>
            <a:r>
              <a:rPr lang="en-US" sz="2400" dirty="0"/>
              <a:t> 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>
                <a:hlinkClick r:id="rId2" action="ppaction://hlinkfile"/>
              </a:rPr>
              <a:t>saee-06c-invitacion-para-reunion-con-el-compu (1).pdf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SAEE-06e- </a:t>
            </a:r>
            <a:r>
              <a:rPr lang="en-US" sz="2400" dirty="0" err="1"/>
              <a:t>Invitación</a:t>
            </a:r>
            <a:r>
              <a:rPr lang="en-US" sz="2400" dirty="0"/>
              <a:t> a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agencias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(ARV, ADFAN, </a:t>
            </a:r>
            <a:r>
              <a:rPr lang="en-US" sz="2400" dirty="0" err="1">
                <a:solidFill>
                  <a:srgbClr val="FF0000"/>
                </a:solidFill>
              </a:rPr>
              <a:t>Salud</a:t>
            </a:r>
            <a:r>
              <a:rPr lang="en-US" sz="2400" dirty="0">
                <a:solidFill>
                  <a:srgbClr val="FF0000"/>
                </a:solidFill>
              </a:rPr>
              <a:t> entre </a:t>
            </a:r>
            <a:r>
              <a:rPr lang="en-US" sz="2400" dirty="0" err="1">
                <a:solidFill>
                  <a:srgbClr val="FF0000"/>
                </a:solidFill>
              </a:rPr>
              <a:t>otras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hlinkClick r:id="rId4" action="ppaction://hlinkfile"/>
              </a:rPr>
              <a:t>saee-06e-invitacion-a-otras-agencias.pdf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ED423-4EC8-AAED-C133-45288B56C9FD}"/>
              </a:ext>
            </a:extLst>
          </p:cNvPr>
          <p:cNvSpPr txBox="1"/>
          <p:nvPr/>
        </p:nvSpPr>
        <p:spPr>
          <a:xfrm>
            <a:off x="4610792" y="6158846"/>
            <a:ext cx="346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b="1" dirty="0"/>
              <a:t>Manual de Procedimientos 2020, Sección 31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422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8FFD3D-A7C0-850C-91C9-36DBB8CBD968}"/>
              </a:ext>
            </a:extLst>
          </p:cNvPr>
          <p:cNvSpPr txBox="1"/>
          <p:nvPr/>
        </p:nvSpPr>
        <p:spPr>
          <a:xfrm>
            <a:off x="2786634" y="1058918"/>
            <a:ext cx="330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dirty="0"/>
              <a:t>Garantías Procesales:</a:t>
            </a:r>
            <a:endParaRPr lang="en-US" sz="2800" dirty="0"/>
          </a:p>
        </p:txBody>
      </p:sp>
      <p:sp>
        <p:nvSpPr>
          <p:cNvPr id="5" name="TextBox 4">
            <a:hlinkClick r:id="rId3" action="ppaction://hlinkfile"/>
            <a:extLst>
              <a:ext uri="{FF2B5EF4-FFF2-40B4-BE49-F238E27FC236}">
                <a16:creationId xmlns:a16="http://schemas.microsoft.com/office/drawing/2014/main" id="{8836EC1F-74BD-0EFB-24D5-1049F7DCB84C}"/>
              </a:ext>
            </a:extLst>
          </p:cNvPr>
          <p:cNvSpPr txBox="1"/>
          <p:nvPr/>
        </p:nvSpPr>
        <p:spPr>
          <a:xfrm>
            <a:off x="1380362" y="1786188"/>
            <a:ext cx="92083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SAEE-08a Hoja de </a:t>
            </a:r>
            <a:r>
              <a:rPr lang="en-US" sz="2400" dirty="0" err="1"/>
              <a:t>Participación</a:t>
            </a:r>
            <a:r>
              <a:rPr lang="en-US" sz="2400" dirty="0"/>
              <a:t> Alterna </a:t>
            </a:r>
            <a:r>
              <a:rPr lang="en-US" sz="2400" dirty="0">
                <a:solidFill>
                  <a:srgbClr val="FF0000"/>
                </a:solidFill>
              </a:rPr>
              <a:t>(maestros, </a:t>
            </a:r>
            <a:r>
              <a:rPr lang="en-US" sz="2400" dirty="0" err="1">
                <a:solidFill>
                  <a:srgbClr val="FF0000"/>
                </a:solidFill>
              </a:rPr>
              <a:t>especialistas</a:t>
            </a:r>
            <a:r>
              <a:rPr lang="en-US" sz="2400" dirty="0">
                <a:solidFill>
                  <a:srgbClr val="FF0000"/>
                </a:solidFill>
              </a:rPr>
              <a:t>, personal de </a:t>
            </a:r>
            <a:r>
              <a:rPr lang="en-US" sz="2400" dirty="0" err="1">
                <a:solidFill>
                  <a:srgbClr val="FF0000"/>
                </a:solidFill>
              </a:rPr>
              <a:t>apoyo</a:t>
            </a:r>
            <a:r>
              <a:rPr lang="en-US" sz="2400" dirty="0">
                <a:solidFill>
                  <a:srgbClr val="FF0000"/>
                </a:solidFill>
              </a:rPr>
              <a:t> entre </a:t>
            </a:r>
            <a:r>
              <a:rPr lang="en-US" sz="2400" dirty="0" err="1">
                <a:solidFill>
                  <a:srgbClr val="FF0000"/>
                </a:solidFill>
              </a:rPr>
              <a:t>otros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hlinkClick r:id="rId4" action="ppaction://hlinkfile"/>
              </a:rPr>
              <a:t>saee-08a-hoja-de-participacion-alterna.pdf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SAEE-08 </a:t>
            </a:r>
            <a:r>
              <a:rPr lang="en-US" sz="2400" dirty="0" err="1"/>
              <a:t>Minuta</a:t>
            </a:r>
            <a:r>
              <a:rPr lang="en-US" sz="2400" dirty="0"/>
              <a:t> para </a:t>
            </a:r>
            <a:r>
              <a:rPr lang="en-US" sz="2400" dirty="0" err="1"/>
              <a:t>reunión</a:t>
            </a:r>
            <a:r>
              <a:rPr lang="en-US" sz="2400" dirty="0"/>
              <a:t> de COMPU </a:t>
            </a:r>
          </a:p>
          <a:p>
            <a:pPr lvl="0"/>
            <a:r>
              <a:rPr lang="en-US" sz="2400" dirty="0">
                <a:hlinkClick r:id="rId3" action="ppaction://hlinkfile"/>
              </a:rPr>
              <a:t>saee-08-minuta-de-reunion.pdf</a:t>
            </a:r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ED423-4EC8-AAED-C133-45288B56C9FD}"/>
              </a:ext>
            </a:extLst>
          </p:cNvPr>
          <p:cNvSpPr txBox="1"/>
          <p:nvPr/>
        </p:nvSpPr>
        <p:spPr>
          <a:xfrm>
            <a:off x="4610792" y="6158846"/>
            <a:ext cx="3463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b="1" dirty="0"/>
              <a:t>Manual de Procedimientos 2020, Sección 31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18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8FBC6-7D70-B370-C35F-61BCA32DA04F}"/>
              </a:ext>
            </a:extLst>
          </p:cNvPr>
          <p:cNvSpPr txBox="1"/>
          <p:nvPr/>
        </p:nvSpPr>
        <p:spPr>
          <a:xfrm>
            <a:off x="1035558" y="72668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/>
              <a:t>Durante el COMPU: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FB562-E66B-CE96-A2C0-BBFADF380946}"/>
              </a:ext>
            </a:extLst>
          </p:cNvPr>
          <p:cNvSpPr txBox="1"/>
          <p:nvPr/>
        </p:nvSpPr>
        <p:spPr>
          <a:xfrm>
            <a:off x="1035558" y="1351508"/>
            <a:ext cx="95166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Promueva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comunicación</a:t>
            </a:r>
            <a:r>
              <a:rPr lang="en-US" sz="2400" dirty="0"/>
              <a:t> </a:t>
            </a:r>
            <a:r>
              <a:rPr lang="en-US" sz="2400" dirty="0" err="1"/>
              <a:t>efectiva</a:t>
            </a:r>
            <a:r>
              <a:rPr lang="en-US" sz="2400" dirty="0"/>
              <a:t> y de </a:t>
            </a:r>
            <a:r>
              <a:rPr lang="en-US" sz="2400" dirty="0" err="1"/>
              <a:t>respeto</a:t>
            </a:r>
            <a:r>
              <a:rPr lang="en-US" sz="2400" dirty="0"/>
              <a:t> entre las </a:t>
            </a:r>
            <a:r>
              <a:rPr lang="en-US" sz="2400" dirty="0" err="1"/>
              <a:t>partes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Antes de </a:t>
            </a:r>
            <a:r>
              <a:rPr lang="en-US" sz="2400" dirty="0" err="1"/>
              <a:t>iniciar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trabajos</a:t>
            </a:r>
            <a:r>
              <a:rPr lang="en-US" sz="2400" dirty="0"/>
              <a:t>, </a:t>
            </a:r>
            <a:r>
              <a:rPr lang="en-US" sz="2400" dirty="0" err="1"/>
              <a:t>tener</a:t>
            </a:r>
            <a:r>
              <a:rPr lang="en-US" sz="2400" dirty="0"/>
              <a:t> claros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asuntos</a:t>
            </a:r>
            <a:r>
              <a:rPr lang="en-US" sz="2400" dirty="0"/>
              <a:t> a </a:t>
            </a:r>
            <a:r>
              <a:rPr lang="en-US" sz="2400" dirty="0" err="1"/>
              <a:t>discutir</a:t>
            </a:r>
            <a:r>
              <a:rPr lang="en-US" sz="24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Asegure dar lectura al contenido de la minuta y que los miembros del COMPU hayan expresado su acuerdo sobre los mismos.</a:t>
            </a:r>
          </a:p>
          <a:p>
            <a:pPr marL="457200" lvl="0" indent="-457200">
              <a:buFont typeface="+mj-lt"/>
              <a:buAutoNum type="arabicPeriod"/>
            </a:pP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Que se de inicio a la reunión de COMPU a la hora citada.</a:t>
            </a:r>
          </a:p>
          <a:p>
            <a:pPr marL="457200" lvl="0" indent="-457200">
              <a:buFont typeface="+mj-lt"/>
              <a:buAutoNum type="arabicPeriod"/>
            </a:pPr>
            <a:endParaRPr lang="es-ES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Que se promueva la participación de todos los integrantes del COMPU y asegurarse que el padre comprenda lo discutido.</a:t>
            </a:r>
          </a:p>
        </p:txBody>
      </p:sp>
    </p:spTree>
    <p:extLst>
      <p:ext uri="{BB962C8B-B14F-4D97-AF65-F5344CB8AC3E}">
        <p14:creationId xmlns:p14="http://schemas.microsoft.com/office/powerpoint/2010/main" val="400991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8FBC6-7D70-B370-C35F-61BCA32DA04F}"/>
              </a:ext>
            </a:extLst>
          </p:cNvPr>
          <p:cNvSpPr txBox="1"/>
          <p:nvPr/>
        </p:nvSpPr>
        <p:spPr>
          <a:xfrm>
            <a:off x="2452878" y="82574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/>
              <a:t>Durante el COMPU: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A71AD-B548-6A16-05E2-214E9D722F61}"/>
              </a:ext>
            </a:extLst>
          </p:cNvPr>
          <p:cNvSpPr txBox="1"/>
          <p:nvPr/>
        </p:nvSpPr>
        <p:spPr>
          <a:xfrm>
            <a:off x="1121878" y="1471177"/>
            <a:ext cx="101825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Protocolo del COMPU</a:t>
            </a:r>
            <a:r>
              <a:rPr lang="en-US" sz="2400" dirty="0"/>
              <a:t>  </a:t>
            </a:r>
            <a:r>
              <a:rPr lang="en-US" sz="2400" dirty="0" err="1">
                <a:hlinkClick r:id="rId3" action="ppaction://hlinkfile"/>
              </a:rPr>
              <a:t>Protocolo</a:t>
            </a:r>
            <a:r>
              <a:rPr lang="en-US" sz="2400" dirty="0">
                <a:hlinkClick r:id="rId3" action="ppaction://hlinkfile"/>
              </a:rPr>
              <a:t> </a:t>
            </a:r>
            <a:r>
              <a:rPr lang="en-US" sz="2400" dirty="0" err="1">
                <a:hlinkClick r:id="rId3" action="ppaction://hlinkfile"/>
              </a:rPr>
              <a:t>Revisión</a:t>
            </a:r>
            <a:r>
              <a:rPr lang="en-US" sz="2400" dirty="0">
                <a:hlinkClick r:id="rId3" action="ppaction://hlinkfile"/>
              </a:rPr>
              <a:t> PEI para </a:t>
            </a:r>
            <a:r>
              <a:rPr lang="en-US" sz="2400" dirty="0" err="1">
                <a:hlinkClick r:id="rId3" action="ppaction://hlinkfile"/>
              </a:rPr>
              <a:t>cumbre</a:t>
            </a:r>
            <a:r>
              <a:rPr lang="en-US" sz="2400" dirty="0">
                <a:hlinkClick r:id="rId3" action="ppaction://hlinkfile"/>
              </a:rPr>
              <a:t> de directores.cr.docx</a:t>
            </a:r>
            <a:endParaRPr lang="x-none" sz="2400" dirty="0"/>
          </a:p>
          <a:p>
            <a:endParaRPr lang="x-none" sz="2400" dirty="0"/>
          </a:p>
          <a:p>
            <a:r>
              <a:rPr lang="x-none" sz="2400" dirty="0"/>
              <a:t>                                    La Minuta p</a:t>
            </a:r>
            <a:r>
              <a:rPr lang="es-AR" sz="2400" dirty="0" err="1"/>
              <a:t>roporciona</a:t>
            </a:r>
            <a:r>
              <a:rPr lang="es-AR" sz="2400" dirty="0"/>
              <a:t> una descripción de la estructura </a:t>
            </a:r>
          </a:p>
          <a:p>
            <a:r>
              <a:rPr lang="es-AR" sz="2400" dirty="0"/>
              <a:t>                                    y contenido de la reunión</a:t>
            </a:r>
          </a:p>
          <a:p>
            <a:r>
              <a:rPr lang="en-US" sz="2400" dirty="0"/>
              <a:t>  </a:t>
            </a:r>
          </a:p>
        </p:txBody>
      </p:sp>
      <p:grpSp>
        <p:nvGrpSpPr>
          <p:cNvPr id="6" name="Diagram 3">
            <a:extLst>
              <a:ext uri="{FF2B5EF4-FFF2-40B4-BE49-F238E27FC236}">
                <a16:creationId xmlns:a16="http://schemas.microsoft.com/office/drawing/2014/main" id="{8B14698A-509C-9E46-59D9-50A7B5ED86D9}"/>
              </a:ext>
            </a:extLst>
          </p:cNvPr>
          <p:cNvGrpSpPr/>
          <p:nvPr/>
        </p:nvGrpSpPr>
        <p:grpSpPr>
          <a:xfrm>
            <a:off x="3227832" y="3319272"/>
            <a:ext cx="7187184" cy="2871216"/>
            <a:chOff x="2331043" y="2913241"/>
            <a:chExt cx="7350797" cy="357136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759840-3AD2-3BCE-7CE5-C961299D72F4}"/>
                </a:ext>
              </a:extLst>
            </p:cNvPr>
            <p:cNvSpPr/>
            <p:nvPr/>
          </p:nvSpPr>
          <p:spPr>
            <a:xfrm>
              <a:off x="2331043" y="2913241"/>
              <a:ext cx="7350797" cy="1070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50798"/>
                <a:gd name="f7" fmla="val 1070556"/>
                <a:gd name="f8" fmla="val 267639"/>
                <a:gd name="f9" fmla="val 6815520"/>
                <a:gd name="f10" fmla="val 535278"/>
                <a:gd name="f11" fmla="val 802917"/>
                <a:gd name="f12" fmla="+- 0 0 -90"/>
                <a:gd name="f13" fmla="*/ f3 1 7350798"/>
                <a:gd name="f14" fmla="*/ f4 1 1070556"/>
                <a:gd name="f15" fmla="+- f7 0 f5"/>
                <a:gd name="f16" fmla="+- f6 0 f5"/>
                <a:gd name="f17" fmla="*/ f12 f0 1"/>
                <a:gd name="f18" fmla="*/ f16 1 7350798"/>
                <a:gd name="f19" fmla="*/ f15 1 1070556"/>
                <a:gd name="f20" fmla="*/ 0 f16 1"/>
                <a:gd name="f21" fmla="*/ 267639 f15 1"/>
                <a:gd name="f22" fmla="*/ 6815520 f16 1"/>
                <a:gd name="f23" fmla="*/ 0 f15 1"/>
                <a:gd name="f24" fmla="*/ 7350798 f16 1"/>
                <a:gd name="f25" fmla="*/ 535278 f15 1"/>
                <a:gd name="f26" fmla="*/ 1070556 f15 1"/>
                <a:gd name="f27" fmla="*/ 802917 f15 1"/>
                <a:gd name="f28" fmla="*/ f17 1 f2"/>
                <a:gd name="f29" fmla="*/ f20 1 7350798"/>
                <a:gd name="f30" fmla="*/ f21 1 1070556"/>
                <a:gd name="f31" fmla="*/ f22 1 7350798"/>
                <a:gd name="f32" fmla="*/ f23 1 1070556"/>
                <a:gd name="f33" fmla="*/ f24 1 7350798"/>
                <a:gd name="f34" fmla="*/ f25 1 1070556"/>
                <a:gd name="f35" fmla="*/ f26 1 1070556"/>
                <a:gd name="f36" fmla="*/ f27 1 107055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7350798" h="107055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B0F0"/>
            </a:solidFill>
            <a:ln w="19046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76196" tIns="343841" rIns="521637" bIns="43758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R" sz="2000" b="1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COMIENZA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074D5C-6552-ABA3-9514-5BE32CCB3222}"/>
                </a:ext>
              </a:extLst>
            </p:cNvPr>
            <p:cNvSpPr/>
            <p:nvPr/>
          </p:nvSpPr>
          <p:spPr>
            <a:xfrm>
              <a:off x="2331043" y="3738789"/>
              <a:ext cx="2264045" cy="2062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4046"/>
                <a:gd name="f7" fmla="val 2062285"/>
                <a:gd name="f8" fmla="+- 0 0 -90"/>
                <a:gd name="f9" fmla="*/ f3 1 2264046"/>
                <a:gd name="f10" fmla="*/ f4 1 2062285"/>
                <a:gd name="f11" fmla="+- f7 0 f5"/>
                <a:gd name="f12" fmla="+- f6 0 f5"/>
                <a:gd name="f13" fmla="*/ f8 f0 1"/>
                <a:gd name="f14" fmla="*/ f12 1 2264046"/>
                <a:gd name="f15" fmla="*/ f11 1 2062285"/>
                <a:gd name="f16" fmla="*/ 0 f12 1"/>
                <a:gd name="f17" fmla="*/ 0 f11 1"/>
                <a:gd name="f18" fmla="*/ 2264046 f12 1"/>
                <a:gd name="f19" fmla="*/ 2062285 f11 1"/>
                <a:gd name="f20" fmla="*/ f13 1 f2"/>
                <a:gd name="f21" fmla="*/ f16 1 2264046"/>
                <a:gd name="f22" fmla="*/ f17 1 2062285"/>
                <a:gd name="f23" fmla="*/ f18 1 2264046"/>
                <a:gd name="f24" fmla="*/ f19 1 206228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264046" h="206228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76196" tIns="76196" rIns="76196" bIns="76196" anchor="t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AR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con una lista de los presentes.</a:t>
              </a:r>
              <a:endParaRPr lang="es-P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E98586-896F-DDEC-2BE6-6408097035EC}"/>
                </a:ext>
              </a:extLst>
            </p:cNvPr>
            <p:cNvSpPr/>
            <p:nvPr/>
          </p:nvSpPr>
          <p:spPr>
            <a:xfrm>
              <a:off x="4595088" y="3270095"/>
              <a:ext cx="5086752" cy="1070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86752"/>
                <a:gd name="f7" fmla="val 1070556"/>
                <a:gd name="f8" fmla="val 267639"/>
                <a:gd name="f9" fmla="val 4551474"/>
                <a:gd name="f10" fmla="val 535278"/>
                <a:gd name="f11" fmla="val 802917"/>
                <a:gd name="f12" fmla="+- 0 0 -90"/>
                <a:gd name="f13" fmla="*/ f3 1 5086752"/>
                <a:gd name="f14" fmla="*/ f4 1 1070556"/>
                <a:gd name="f15" fmla="+- f7 0 f5"/>
                <a:gd name="f16" fmla="+- f6 0 f5"/>
                <a:gd name="f17" fmla="*/ f12 f0 1"/>
                <a:gd name="f18" fmla="*/ f16 1 5086752"/>
                <a:gd name="f19" fmla="*/ f15 1 1070556"/>
                <a:gd name="f20" fmla="*/ 0 f16 1"/>
                <a:gd name="f21" fmla="*/ 267639 f15 1"/>
                <a:gd name="f22" fmla="*/ 4551474 f16 1"/>
                <a:gd name="f23" fmla="*/ 0 f15 1"/>
                <a:gd name="f24" fmla="*/ 5086752 f16 1"/>
                <a:gd name="f25" fmla="*/ 535278 f15 1"/>
                <a:gd name="f26" fmla="*/ 1070556 f15 1"/>
                <a:gd name="f27" fmla="*/ 802917 f15 1"/>
                <a:gd name="f28" fmla="*/ f17 1 f2"/>
                <a:gd name="f29" fmla="*/ f20 1 5086752"/>
                <a:gd name="f30" fmla="*/ f21 1 1070556"/>
                <a:gd name="f31" fmla="*/ f22 1 5086752"/>
                <a:gd name="f32" fmla="*/ f23 1 1070556"/>
                <a:gd name="f33" fmla="*/ f24 1 5086752"/>
                <a:gd name="f34" fmla="*/ f25 1 1070556"/>
                <a:gd name="f35" fmla="*/ f26 1 1070556"/>
                <a:gd name="f36" fmla="*/ f27 1 107055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086752" h="107055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7030A0"/>
            </a:solidFill>
            <a:ln w="19046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76196" tIns="343841" rIns="521637" bIns="43758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R" sz="2000" b="1" i="0" u="none" strike="noStrike" kern="1200" cap="none" spc="0" baseline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CONTINÚA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A1CAEB-DF8B-7D1E-1BF5-1ADAE6F90BB9}"/>
                </a:ext>
              </a:extLst>
            </p:cNvPr>
            <p:cNvSpPr/>
            <p:nvPr/>
          </p:nvSpPr>
          <p:spPr>
            <a:xfrm>
              <a:off x="4595088" y="4095643"/>
              <a:ext cx="2264045" cy="2062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4046"/>
                <a:gd name="f7" fmla="val 2062285"/>
                <a:gd name="f8" fmla="+- 0 0 -90"/>
                <a:gd name="f9" fmla="*/ f3 1 2264046"/>
                <a:gd name="f10" fmla="*/ f4 1 2062285"/>
                <a:gd name="f11" fmla="+- f7 0 f5"/>
                <a:gd name="f12" fmla="+- f6 0 f5"/>
                <a:gd name="f13" fmla="*/ f8 f0 1"/>
                <a:gd name="f14" fmla="*/ f12 1 2264046"/>
                <a:gd name="f15" fmla="*/ f11 1 2062285"/>
                <a:gd name="f16" fmla="*/ 0 f12 1"/>
                <a:gd name="f17" fmla="*/ 0 f11 1"/>
                <a:gd name="f18" fmla="*/ 2264046 f12 1"/>
                <a:gd name="f19" fmla="*/ 2062285 f11 1"/>
                <a:gd name="f20" fmla="*/ f13 1 f2"/>
                <a:gd name="f21" fmla="*/ f16 1 2264046"/>
                <a:gd name="f22" fmla="*/ f17 1 2062285"/>
                <a:gd name="f23" fmla="*/ f18 1 2264046"/>
                <a:gd name="f24" fmla="*/ f19 1 206228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264046" h="206228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68580" tIns="68580" rIns="68580" bIns="68580" anchor="t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A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con los planteamientos (asuntos discutidos) de cada uno de los presentes</a:t>
              </a:r>
              <a:r>
                <a:rPr lang="es-AR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.</a:t>
              </a:r>
              <a:endParaRPr lang="es-P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205E5C-2957-11DC-75E5-D45F9021BAFA}"/>
                </a:ext>
              </a:extLst>
            </p:cNvPr>
            <p:cNvSpPr/>
            <p:nvPr/>
          </p:nvSpPr>
          <p:spPr>
            <a:xfrm>
              <a:off x="6859133" y="3626940"/>
              <a:ext cx="2822707" cy="1070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22706"/>
                <a:gd name="f7" fmla="val 1070556"/>
                <a:gd name="f8" fmla="val 267639"/>
                <a:gd name="f9" fmla="val 2287428"/>
                <a:gd name="f10" fmla="val 535278"/>
                <a:gd name="f11" fmla="val 802917"/>
                <a:gd name="f12" fmla="+- 0 0 -90"/>
                <a:gd name="f13" fmla="*/ f3 1 2822706"/>
                <a:gd name="f14" fmla="*/ f4 1 1070556"/>
                <a:gd name="f15" fmla="+- f7 0 f5"/>
                <a:gd name="f16" fmla="+- f6 0 f5"/>
                <a:gd name="f17" fmla="*/ f12 f0 1"/>
                <a:gd name="f18" fmla="*/ f16 1 2822706"/>
                <a:gd name="f19" fmla="*/ f15 1 1070556"/>
                <a:gd name="f20" fmla="*/ 0 f16 1"/>
                <a:gd name="f21" fmla="*/ 267639 f15 1"/>
                <a:gd name="f22" fmla="*/ 2287428 f16 1"/>
                <a:gd name="f23" fmla="*/ 0 f15 1"/>
                <a:gd name="f24" fmla="*/ 2822706 f16 1"/>
                <a:gd name="f25" fmla="*/ 535278 f15 1"/>
                <a:gd name="f26" fmla="*/ 1070556 f15 1"/>
                <a:gd name="f27" fmla="*/ 802917 f15 1"/>
                <a:gd name="f28" fmla="*/ f17 1 f2"/>
                <a:gd name="f29" fmla="*/ f20 1 2822706"/>
                <a:gd name="f30" fmla="*/ f21 1 1070556"/>
                <a:gd name="f31" fmla="*/ f22 1 2822706"/>
                <a:gd name="f32" fmla="*/ f23 1 1070556"/>
                <a:gd name="f33" fmla="*/ f24 1 2822706"/>
                <a:gd name="f34" fmla="*/ f25 1 1070556"/>
                <a:gd name="f35" fmla="*/ f26 1 1070556"/>
                <a:gd name="f36" fmla="*/ f27 1 107055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822706" h="107055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76196" tIns="343841" rIns="521637" bIns="437586" anchor="ctr" anchorCtr="0" compatLnSpc="1">
              <a:noAutofit/>
            </a:bodyPr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R" sz="2000" b="1" i="0" u="none" strike="noStrike" kern="1200" cap="none" spc="0" baseline="0" dirty="0">
                  <a:solidFill>
                    <a:srgbClr val="FFFFFF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rPr>
                <a:t>FINALIZA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0711422-53E5-F8E5-C4D7-0C480E4604F8}"/>
                </a:ext>
              </a:extLst>
            </p:cNvPr>
            <p:cNvSpPr/>
            <p:nvPr/>
          </p:nvSpPr>
          <p:spPr>
            <a:xfrm>
              <a:off x="6859133" y="4452497"/>
              <a:ext cx="2264045" cy="20321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4046"/>
                <a:gd name="f7" fmla="val 2032104"/>
                <a:gd name="f8" fmla="+- 0 0 -90"/>
                <a:gd name="f9" fmla="*/ f3 1 2264046"/>
                <a:gd name="f10" fmla="*/ f4 1 2032104"/>
                <a:gd name="f11" fmla="+- f7 0 f5"/>
                <a:gd name="f12" fmla="+- f6 0 f5"/>
                <a:gd name="f13" fmla="*/ f8 f0 1"/>
                <a:gd name="f14" fmla="*/ f12 1 2264046"/>
                <a:gd name="f15" fmla="*/ f11 1 2032104"/>
                <a:gd name="f16" fmla="*/ 0 f12 1"/>
                <a:gd name="f17" fmla="*/ 0 f11 1"/>
                <a:gd name="f18" fmla="*/ 2264046 f12 1"/>
                <a:gd name="f19" fmla="*/ 2032104 f11 1"/>
                <a:gd name="f20" fmla="*/ f13 1 f2"/>
                <a:gd name="f21" fmla="*/ f16 1 2264046"/>
                <a:gd name="f22" fmla="*/ f17 1 2032104"/>
                <a:gd name="f23" fmla="*/ f18 1 2264046"/>
                <a:gd name="f24" fmla="*/ f19 1 203210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264046" h="203210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B0F0"/>
              </a:solidFill>
              <a:prstDash val="solid"/>
              <a:miter/>
            </a:ln>
          </p:spPr>
          <p:txBody>
            <a:bodyPr vert="horz" wrap="square" lIns="68580" tIns="68580" rIns="68580" bIns="68580" anchor="t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AR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con los acuerdos entre las partes (conforme a los asuntos discutidos). </a:t>
              </a:r>
              <a:endParaRPr lang="es-P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3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9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AC39D-C4CB-5D5E-C9EC-DB8A778E967E}"/>
              </a:ext>
            </a:extLst>
          </p:cNvPr>
          <p:cNvSpPr txBox="1"/>
          <p:nvPr/>
        </p:nvSpPr>
        <p:spPr>
          <a:xfrm>
            <a:off x="4999482" y="944618"/>
            <a:ext cx="6158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/>
              <a:t>Minuta de COMPU: </a:t>
            </a:r>
            <a:endParaRPr lang="en-US" sz="32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DDBC90-946D-9AD3-02FE-7B06945612A6}"/>
              </a:ext>
            </a:extLst>
          </p:cNvPr>
          <p:cNvSpPr txBox="1">
            <a:spLocks/>
          </p:cNvSpPr>
          <p:nvPr/>
        </p:nvSpPr>
        <p:spPr>
          <a:xfrm>
            <a:off x="3133347" y="1752461"/>
            <a:ext cx="7940037" cy="524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Es un </a:t>
            </a:r>
            <a:r>
              <a:rPr lang="en-US" sz="3200" dirty="0" err="1"/>
              <a:t>documento</a:t>
            </a:r>
            <a:r>
              <a:rPr lang="en-US" sz="3200" dirty="0"/>
              <a:t> legal </a:t>
            </a:r>
          </a:p>
          <a:p>
            <a:pPr algn="l">
              <a:lnSpc>
                <a:spcPct val="80000"/>
              </a:lnSpc>
            </a:pPr>
            <a:endParaRPr lang="en-US" sz="3200" dirty="0"/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Se </a:t>
            </a:r>
            <a:r>
              <a:rPr lang="en-US" sz="3200" dirty="0" err="1"/>
              <a:t>escriben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asuntos</a:t>
            </a:r>
            <a:r>
              <a:rPr lang="en-US" sz="3200" dirty="0"/>
              <a:t> </a:t>
            </a:r>
            <a:r>
              <a:rPr lang="en-US" sz="3200" dirty="0" err="1"/>
              <a:t>discutidos</a:t>
            </a:r>
            <a:r>
              <a:rPr lang="en-US" sz="3200" dirty="0"/>
              <a:t>,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acuerdos</a:t>
            </a:r>
            <a:r>
              <a:rPr lang="en-US" sz="3200" dirty="0"/>
              <a:t> y/o las </a:t>
            </a:r>
            <a:r>
              <a:rPr lang="en-US" sz="3200" dirty="0" err="1"/>
              <a:t>controversias</a:t>
            </a:r>
            <a:r>
              <a:rPr lang="en-US" sz="3200" dirty="0"/>
              <a:t> que </a:t>
            </a:r>
            <a:r>
              <a:rPr lang="en-US" sz="3200" dirty="0" err="1"/>
              <a:t>surgen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la </a:t>
            </a:r>
            <a:r>
              <a:rPr lang="en-US" sz="3200" dirty="0" err="1"/>
              <a:t>reunión</a:t>
            </a:r>
            <a:r>
              <a:rPr lang="en-US" sz="3200" dirty="0"/>
              <a:t> de COMPU</a:t>
            </a:r>
          </a:p>
          <a:p>
            <a:pPr algn="l">
              <a:lnSpc>
                <a:spcPct val="80000"/>
              </a:lnSpc>
            </a:pPr>
            <a:endParaRPr lang="en-US" sz="3200" dirty="0"/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Es </a:t>
            </a:r>
            <a:r>
              <a:rPr lang="en-US" sz="3200" dirty="0" err="1"/>
              <a:t>utilizada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cualquier</a:t>
            </a:r>
            <a:r>
              <a:rPr lang="en-US" sz="3200" dirty="0"/>
              <a:t> </a:t>
            </a:r>
            <a:r>
              <a:rPr lang="en-US" sz="3200" dirty="0" err="1"/>
              <a:t>foro</a:t>
            </a:r>
            <a:r>
              <a:rPr lang="en-US" sz="3200" dirty="0"/>
              <a:t> judicial, </a:t>
            </a:r>
            <a:r>
              <a:rPr lang="en-US" sz="3200" dirty="0" err="1"/>
              <a:t>estatal</a:t>
            </a:r>
            <a:r>
              <a:rPr lang="en-US" sz="3200" dirty="0"/>
              <a:t> o federal</a:t>
            </a:r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6479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9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AC39D-C4CB-5D5E-C9EC-DB8A778E967E}"/>
              </a:ext>
            </a:extLst>
          </p:cNvPr>
          <p:cNvSpPr txBox="1"/>
          <p:nvPr/>
        </p:nvSpPr>
        <p:spPr>
          <a:xfrm>
            <a:off x="4999482" y="944618"/>
            <a:ext cx="615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/>
              <a:t>Minuta de COMPU: 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DDBC90-946D-9AD3-02FE-7B06945612A6}"/>
              </a:ext>
            </a:extLst>
          </p:cNvPr>
          <p:cNvSpPr txBox="1">
            <a:spLocks/>
          </p:cNvSpPr>
          <p:nvPr/>
        </p:nvSpPr>
        <p:spPr>
          <a:xfrm>
            <a:off x="3106052" y="2271076"/>
            <a:ext cx="7940037" cy="524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PR" sz="3200" dirty="0"/>
              <a:t>La función inmediata de la minuta es </a:t>
            </a:r>
            <a:r>
              <a:rPr lang="es-PR" sz="3200" b="1" dirty="0"/>
              <a:t>evidenciar, en forma escrita, la información tratada de manera oral en la reunión de COMPU.</a:t>
            </a:r>
            <a:endParaRPr lang="es-PR" sz="3200" dirty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50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57CA83B1-2FC9-6388-0968-2F256EF9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9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AC39D-C4CB-5D5E-C9EC-DB8A778E967E}"/>
              </a:ext>
            </a:extLst>
          </p:cNvPr>
          <p:cNvSpPr txBox="1"/>
          <p:nvPr/>
        </p:nvSpPr>
        <p:spPr>
          <a:xfrm>
            <a:off x="4999482" y="944618"/>
            <a:ext cx="615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800" dirty="0"/>
              <a:t>Minuta de COMPU: 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DDBC90-946D-9AD3-02FE-7B06945612A6}"/>
              </a:ext>
            </a:extLst>
          </p:cNvPr>
          <p:cNvSpPr txBox="1">
            <a:spLocks/>
          </p:cNvSpPr>
          <p:nvPr/>
        </p:nvSpPr>
        <p:spPr>
          <a:xfrm>
            <a:off x="3133347" y="1752461"/>
            <a:ext cx="8671966" cy="524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PR" sz="3200" dirty="0"/>
              <a:t>La minuta se mantiene como un archivo permanente en el expediente </a:t>
            </a:r>
            <a:r>
              <a:rPr lang="es-PR" sz="3200" b="1" dirty="0"/>
              <a:t>disponible para ser revisada</a:t>
            </a:r>
            <a:r>
              <a:rPr lang="es-PR" sz="3200" dirty="0"/>
              <a:t> en cualquier momento (por lo general, se revisan las decisiones y los acuerdos o controversias establecidos entre las partes)</a:t>
            </a:r>
          </a:p>
          <a:p>
            <a:pPr algn="l">
              <a:lnSpc>
                <a:spcPct val="80000"/>
              </a:lnSpc>
            </a:pPr>
            <a:r>
              <a:rPr lang="es-PR" sz="3200" dirty="0">
                <a:solidFill>
                  <a:srgbClr val="FF0000"/>
                </a:solidFill>
              </a:rPr>
              <a:t>Se sube a plataforma </a:t>
            </a:r>
            <a:r>
              <a:rPr lang="es-PR" sz="3200" dirty="0" err="1">
                <a:solidFill>
                  <a:srgbClr val="FF0000"/>
                </a:solidFill>
              </a:rPr>
              <a:t>MiPE</a:t>
            </a:r>
            <a:r>
              <a:rPr lang="es-PR" sz="3200" dirty="0">
                <a:solidFill>
                  <a:srgbClr val="FF0000"/>
                </a:solidFill>
              </a:rPr>
              <a:t> en módulo estudiante en documentos del estudiante. </a:t>
            </a:r>
          </a:p>
          <a:p>
            <a:pPr>
              <a:lnSpc>
                <a:spcPct val="80000"/>
              </a:lnSpc>
            </a:pPr>
            <a:r>
              <a:rPr lang="en-US" sz="2600">
                <a:hlinkClick r:id="rId2" action="ppaction://hlinkfile"/>
              </a:rPr>
              <a:t>PoliticaPublica_GrabacionesCOMPU.pdf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3107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26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08A3B-1701-F1C5-3BB3-6F9B5207AA09}"/>
              </a:ext>
            </a:extLst>
          </p:cNvPr>
          <p:cNvSpPr txBox="1"/>
          <p:nvPr/>
        </p:nvSpPr>
        <p:spPr>
          <a:xfrm>
            <a:off x="2679192" y="1078992"/>
            <a:ext cx="387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 err="1"/>
              <a:t>Despúes</a:t>
            </a:r>
            <a:r>
              <a:rPr lang="x-none" sz="3200" b="1" dirty="0"/>
              <a:t> del COMPU: 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F33B4-9D40-B91B-3049-8CEF3B42C897}"/>
              </a:ext>
            </a:extLst>
          </p:cNvPr>
          <p:cNvSpPr txBox="1"/>
          <p:nvPr/>
        </p:nvSpPr>
        <p:spPr>
          <a:xfrm>
            <a:off x="1299178" y="1867995"/>
            <a:ext cx="10386853" cy="428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quien va a dar seguimiento a cada uno de los acuerdos</a:t>
            </a: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Fechas de cumplimiento de los acuerdos</a:t>
            </a: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1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MIPE</a:t>
            </a:r>
          </a:p>
        </p:txBody>
      </p:sp>
    </p:spTree>
    <p:extLst>
      <p:ext uri="{BB962C8B-B14F-4D97-AF65-F5344CB8AC3E}">
        <p14:creationId xmlns:p14="http://schemas.microsoft.com/office/powerpoint/2010/main" val="390240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9132175-21B2-7444-49FA-25EA11EB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FD575-BA32-1F54-BF5C-336321888CC8}"/>
              </a:ext>
            </a:extLst>
          </p:cNvPr>
          <p:cNvSpPr txBox="1"/>
          <p:nvPr/>
        </p:nvSpPr>
        <p:spPr>
          <a:xfrm>
            <a:off x="3043003" y="1351508"/>
            <a:ext cx="95787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600" dirty="0"/>
              <a:t>Rol del </a:t>
            </a:r>
          </a:p>
          <a:p>
            <a:r>
              <a:rPr lang="x-none" sz="6600" dirty="0"/>
              <a:t>Director Escolar y/o Representante Autorizado</a:t>
            </a:r>
          </a:p>
          <a:p>
            <a:r>
              <a:rPr lang="x-none" sz="6600" dirty="0"/>
              <a:t>en el COMPU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1962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AD10A-2560-1387-5098-4844B7F47D2B}"/>
              </a:ext>
            </a:extLst>
          </p:cNvPr>
          <p:cNvSpPr txBox="1"/>
          <p:nvPr/>
        </p:nvSpPr>
        <p:spPr>
          <a:xfrm>
            <a:off x="875538" y="731740"/>
            <a:ext cx="615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b="1" dirty="0"/>
              <a:t>Deberes del Director: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8DAE4-5B0D-C210-7949-9CFB7C3F4122}"/>
              </a:ext>
            </a:extLst>
          </p:cNvPr>
          <p:cNvSpPr txBox="1"/>
          <p:nvPr/>
        </p:nvSpPr>
        <p:spPr>
          <a:xfrm>
            <a:off x="1065405" y="1457343"/>
            <a:ext cx="1006118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Trabaja para el bienestar de los estudiantes con discapacidad ubicados en sus escuelas, asegurándoles un trato equitativo e inclusivo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Coordina la participación de los estudiantes con discapacidades en el programa de medición regular o alterno, facilitando los acomodos necesarios, según se dispone en el PEI.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Constituye el COMPU de la escuela y garanticen la participación de sus componentes para su mejor funcionamiento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Provee acceso al PEI a los maestros y proveedores de servicios responsables de ofrecer la instrucción, modificaciones y los acomodos dispuestos en el mismo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85062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AD10A-2560-1387-5098-4844B7F47D2B}"/>
              </a:ext>
            </a:extLst>
          </p:cNvPr>
          <p:cNvSpPr txBox="1"/>
          <p:nvPr/>
        </p:nvSpPr>
        <p:spPr>
          <a:xfrm>
            <a:off x="875538" y="731740"/>
            <a:ext cx="615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dirty="0"/>
              <a:t>Deberes del Director: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8D1AF-CDE6-F1DD-47F9-0A35A464EF7A}"/>
              </a:ext>
            </a:extLst>
          </p:cNvPr>
          <p:cNvSpPr txBox="1"/>
          <p:nvPr/>
        </p:nvSpPr>
        <p:spPr>
          <a:xfrm>
            <a:off x="875537" y="1424991"/>
            <a:ext cx="97627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Coordina la redacción del PEI inicial garantizando la participación de todos los miembros del COMPU y la realización de este en el término establecido por ley.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Garantiza la preparación del PEI de cada estudiante de la escuela, a través del proceso de revisión anual 5 días antes de finalizar el año escolar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Garantiza que se implemente el PEI de los estudiantes y que se evalúe el progreso de estos en forma sistemática.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Hace disponible su escuela para la ubicación de los estudiantes con discapacidades, cuando se determine apropiado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16556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AD10A-2560-1387-5098-4844B7F47D2B}"/>
              </a:ext>
            </a:extLst>
          </p:cNvPr>
          <p:cNvSpPr txBox="1"/>
          <p:nvPr/>
        </p:nvSpPr>
        <p:spPr>
          <a:xfrm>
            <a:off x="875538" y="731740"/>
            <a:ext cx="615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b="1" dirty="0"/>
              <a:t>Deberes del Director</a:t>
            </a:r>
            <a:r>
              <a:rPr lang="es-PR" sz="2800" dirty="0"/>
              <a:t>: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B5A89-9B25-9E1F-3F09-7AA0E5F0F3C3}"/>
              </a:ext>
            </a:extLst>
          </p:cNvPr>
          <p:cNvSpPr txBox="1"/>
          <p:nvPr/>
        </p:nvSpPr>
        <p:spPr>
          <a:xfrm>
            <a:off x="1010094" y="1232613"/>
            <a:ext cx="101718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Garantiza que el COMPU esté debidamente constituido.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Garantiza que todos los funcionarios convocados a la reunión con el COMPU estén presentes; y de presentarse alguna excusa, establecerá el funcionario que representará.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Participa en reuniones de COMPU, mediaciones y vistas administrativas siempre que sean convocados; y de no poder asistir, delega en un funcionario que le represente. </a:t>
            </a:r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Facilitan la participación del maestro regular en las reuniones del COMPU en las que se prepara el PEI de los estudiantes que participan o participarán en el programa regular.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2055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061DFCD-B75B-9B5A-57F5-54E55CA82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99E0A-C1C3-8F27-3A20-B156A8F6D395}"/>
              </a:ext>
            </a:extLst>
          </p:cNvPr>
          <p:cNvSpPr txBox="1"/>
          <p:nvPr/>
        </p:nvSpPr>
        <p:spPr>
          <a:xfrm>
            <a:off x="1693926" y="93090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R" sz="2800" dirty="0"/>
              <a:t>Referencias: 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6DB87-31A3-6507-50C5-921B13373588}"/>
              </a:ext>
            </a:extLst>
          </p:cNvPr>
          <p:cNvSpPr txBox="1"/>
          <p:nvPr/>
        </p:nvSpPr>
        <p:spPr>
          <a:xfrm>
            <a:off x="1693926" y="2013228"/>
            <a:ext cx="109278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Manual de Procedimiento de Educacion Especial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 IDEIA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Ley 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Protocolo</a:t>
            </a:r>
            <a:r>
              <a:rPr lang="en-US" sz="3200" dirty="0"/>
              <a:t> de </a:t>
            </a:r>
            <a:r>
              <a:rPr lang="en-US" sz="3200" dirty="0" err="1"/>
              <a:t>Revisi</a:t>
            </a:r>
            <a:r>
              <a:rPr lang="es-ES" sz="3200" dirty="0" err="1"/>
              <a:t>ó</a:t>
            </a:r>
            <a:r>
              <a:rPr lang="en-US" sz="3200" dirty="0"/>
              <a:t>n de PEI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Manual de Querellas y Remedio Provisional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Resoluci</a:t>
            </a:r>
            <a:r>
              <a:rPr lang="es-ES" sz="3200" dirty="0" err="1"/>
              <a:t>ó</a:t>
            </a:r>
            <a:r>
              <a:rPr lang="en-US" sz="3200" dirty="0"/>
              <a:t>n del </a:t>
            </a:r>
            <a:r>
              <a:rPr lang="en-US" sz="3200" dirty="0" err="1"/>
              <a:t>comisionado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</a:t>
            </a:r>
            <a:r>
              <a:rPr lang="en-US" sz="3200" dirty="0" err="1"/>
              <a:t>Constituci</a:t>
            </a:r>
            <a:r>
              <a:rPr lang="es-ES" sz="3200" dirty="0" err="1"/>
              <a:t>ó</a:t>
            </a:r>
            <a:r>
              <a:rPr lang="en-US" sz="3200" dirty="0"/>
              <a:t>n del COMPU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Politica</a:t>
            </a:r>
            <a:r>
              <a:rPr lang="en-US" sz="3200" dirty="0"/>
              <a:t> de </a:t>
            </a:r>
            <a:r>
              <a:rPr lang="en-US" sz="3200" dirty="0" err="1"/>
              <a:t>Grabac</a:t>
            </a:r>
            <a:r>
              <a:rPr lang="es-ES" sz="3200" dirty="0" err="1"/>
              <a:t>ió</a:t>
            </a:r>
            <a:r>
              <a:rPr lang="en-US" sz="3200" dirty="0"/>
              <a:t>n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COMPU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3415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9132175-21B2-7444-49FA-25EA11EB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376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FD575-BA32-1F54-BF5C-336321888CC8}"/>
              </a:ext>
            </a:extLst>
          </p:cNvPr>
          <p:cNvSpPr txBox="1"/>
          <p:nvPr/>
        </p:nvSpPr>
        <p:spPr>
          <a:xfrm>
            <a:off x="2613285" y="1679054"/>
            <a:ext cx="957871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Recursos</a:t>
            </a:r>
            <a:r>
              <a:rPr lang="en-US" sz="2400" dirty="0"/>
              <a:t> y </a:t>
            </a:r>
            <a:r>
              <a:rPr lang="en-US" sz="2400" dirty="0" err="1"/>
              <a:t>Talleristas</a:t>
            </a:r>
            <a:r>
              <a:rPr lang="en-US" sz="2400" dirty="0"/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Dra. Carmen M. Pereles Centeno, Directora CSEE </a:t>
            </a:r>
            <a:r>
              <a:rPr lang="en-US" sz="2400" dirty="0" err="1"/>
              <a:t>Bayam</a:t>
            </a:r>
            <a:r>
              <a:rPr lang="es-ES" sz="2400" dirty="0" err="1"/>
              <a:t>ó</a:t>
            </a:r>
            <a:r>
              <a:rPr lang="en-US" sz="2400" dirty="0"/>
              <a:t>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Carmen Larregui Otero, Directora CSEE San Juan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Margarita Torres Rodriguez, Directora CSEE </a:t>
            </a:r>
            <a:r>
              <a:rPr lang="en-US" sz="2400" dirty="0" err="1"/>
              <a:t>Morovis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Facilitadores</a:t>
            </a:r>
            <a:r>
              <a:rPr lang="en-US" sz="2400" dirty="0"/>
              <a:t> </a:t>
            </a:r>
            <a:r>
              <a:rPr lang="en-US" sz="2400" dirty="0" err="1"/>
              <a:t>Docentes</a:t>
            </a:r>
            <a:r>
              <a:rPr lang="en-US" sz="2400" dirty="0"/>
              <a:t> de EE, </a:t>
            </a:r>
            <a:r>
              <a:rPr lang="en-US" sz="2400" dirty="0" err="1"/>
              <a:t>Directores</a:t>
            </a:r>
            <a:r>
              <a:rPr lang="en-US" sz="2400" dirty="0"/>
              <a:t> </a:t>
            </a:r>
            <a:r>
              <a:rPr lang="en-US" sz="2400" dirty="0" err="1"/>
              <a:t>Escolares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Maestros de EE y </a:t>
            </a:r>
            <a:r>
              <a:rPr lang="en-US" sz="2400" dirty="0" err="1"/>
              <a:t>Trabajadores</a:t>
            </a:r>
            <a:r>
              <a:rPr lang="en-US" sz="2400" dirty="0"/>
              <a:t> </a:t>
            </a:r>
            <a:r>
              <a:rPr lang="en-US" sz="2400" dirty="0" err="1"/>
              <a:t>Sociales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380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66EF2CA-A45F-0E15-2470-FD7D80EC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986" y="0"/>
            <a:ext cx="1231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9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E28BBA-FCA4-44DA-5E60-802E99E87EA8}"/>
              </a:ext>
            </a:extLst>
          </p:cNvPr>
          <p:cNvSpPr txBox="1"/>
          <p:nvPr/>
        </p:nvSpPr>
        <p:spPr>
          <a:xfrm>
            <a:off x="2000631" y="1302277"/>
            <a:ext cx="819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Al </a:t>
            </a:r>
            <a:r>
              <a:rPr lang="en-US" dirty="0" err="1"/>
              <a:t>finalizar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taller,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participante</a:t>
            </a:r>
            <a:r>
              <a:rPr lang="en-US" dirty="0"/>
              <a:t>,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COMPU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9F0DA09-9055-2482-66DC-82AB6D3F95DB}"/>
              </a:ext>
            </a:extLst>
          </p:cNvPr>
          <p:cNvSpPr/>
          <p:nvPr/>
        </p:nvSpPr>
        <p:spPr>
          <a:xfrm flipH="1">
            <a:off x="1320994" y="1927008"/>
            <a:ext cx="2115057" cy="2938415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1193272-F1CC-1113-1CBB-F80D1BFECD2D}"/>
              </a:ext>
            </a:extLst>
          </p:cNvPr>
          <p:cNvSpPr>
            <a:spLocks noChangeAspect="1"/>
          </p:cNvSpPr>
          <p:nvPr/>
        </p:nvSpPr>
        <p:spPr>
          <a:xfrm>
            <a:off x="630604" y="2832169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0D6F-1B00-9C85-7F78-752D24D58C4B}"/>
              </a:ext>
            </a:extLst>
          </p:cNvPr>
          <p:cNvSpPr/>
          <p:nvPr/>
        </p:nvSpPr>
        <p:spPr>
          <a:xfrm flipH="1">
            <a:off x="4615172" y="2023505"/>
            <a:ext cx="2115057" cy="2938415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41123-07C3-C807-5A38-FA0832285B74}"/>
              </a:ext>
            </a:extLst>
          </p:cNvPr>
          <p:cNvSpPr>
            <a:spLocks noChangeAspect="1"/>
          </p:cNvSpPr>
          <p:nvPr/>
        </p:nvSpPr>
        <p:spPr>
          <a:xfrm>
            <a:off x="3748740" y="2958564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89BADF-F716-1F5A-76A9-CCAE56F0026D}"/>
              </a:ext>
            </a:extLst>
          </p:cNvPr>
          <p:cNvSpPr/>
          <p:nvPr/>
        </p:nvSpPr>
        <p:spPr>
          <a:xfrm flipH="1">
            <a:off x="7843013" y="1983658"/>
            <a:ext cx="2444086" cy="3018110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99AE51-83DE-F4C7-11DE-761000A54681}"/>
              </a:ext>
            </a:extLst>
          </p:cNvPr>
          <p:cNvSpPr>
            <a:spLocks noChangeAspect="1"/>
          </p:cNvSpPr>
          <p:nvPr/>
        </p:nvSpPr>
        <p:spPr>
          <a:xfrm>
            <a:off x="7130600" y="2958564"/>
            <a:ext cx="1141791" cy="1744821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81C5D-3C39-1A0F-F29A-9D30FBECED5F}"/>
              </a:ext>
            </a:extLst>
          </p:cNvPr>
          <p:cNvSpPr txBox="1"/>
          <p:nvPr/>
        </p:nvSpPr>
        <p:spPr>
          <a:xfrm>
            <a:off x="1320994" y="2100403"/>
            <a:ext cx="2115057" cy="240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x-none" sz="2800" dirty="0">
                <a:solidFill>
                  <a:srgbClr val="000000"/>
                </a:solidFill>
                <a:latin typeface="Candara" panose="020E0502030303020204"/>
              </a:rPr>
              <a:t>Antes: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x-none" sz="2800" dirty="0">
                <a:solidFill>
                  <a:srgbClr val="000000"/>
                </a:solidFill>
                <a:latin typeface="Candara" panose="020E0502030303020204"/>
              </a:rPr>
              <a:t> </a:t>
            </a:r>
            <a:r>
              <a:rPr lang="es-ES" dirty="0"/>
              <a:t> Discutir 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es-ES" dirty="0"/>
              <a:t>Particularidades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es-ES" dirty="0"/>
              <a:t> del caso con Equipo 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es-ES" dirty="0"/>
              <a:t>Multidisciplinario​</a:t>
            </a:r>
            <a:endParaRPr lang="x-none" sz="1600" dirty="0">
              <a:solidFill>
                <a:srgbClr val="000000"/>
              </a:solidFill>
              <a:latin typeface="Candara" panose="020E0502030303020204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endParaRPr lang="x-none" sz="1600" dirty="0">
              <a:solidFill>
                <a:srgbClr val="000000"/>
              </a:solidFill>
              <a:latin typeface="Candara" panose="020E0502030303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AB772-E16F-27DE-6EDF-4CCB2BFBCF52}"/>
              </a:ext>
            </a:extLst>
          </p:cNvPr>
          <p:cNvSpPr txBox="1"/>
          <p:nvPr/>
        </p:nvSpPr>
        <p:spPr>
          <a:xfrm>
            <a:off x="4721914" y="2160274"/>
            <a:ext cx="205247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x-none" sz="2800" dirty="0">
                <a:solidFill>
                  <a:srgbClr val="000000"/>
                </a:solidFill>
                <a:latin typeface="Candara" panose="020E0502030303020204"/>
              </a:rPr>
              <a:t>Durante: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endParaRPr lang="x-none" dirty="0"/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x-none" dirty="0"/>
              <a:t>Establecer y seguir un protocolo de COMPU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906A8-C892-94B5-73F6-230A973CB208}"/>
              </a:ext>
            </a:extLst>
          </p:cNvPr>
          <p:cNvSpPr txBox="1"/>
          <p:nvPr/>
        </p:nvSpPr>
        <p:spPr>
          <a:xfrm>
            <a:off x="8272391" y="2230210"/>
            <a:ext cx="1728192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x-none" sz="2800" dirty="0" err="1">
                <a:solidFill>
                  <a:srgbClr val="000000"/>
                </a:solidFill>
                <a:latin typeface="Candara" panose="020E0502030303020204"/>
              </a:rPr>
              <a:t>Despúes</a:t>
            </a:r>
            <a:r>
              <a:rPr lang="x-none" sz="2800" dirty="0">
                <a:solidFill>
                  <a:srgbClr val="000000"/>
                </a:solidFill>
                <a:latin typeface="Candara" panose="020E0502030303020204"/>
              </a:rPr>
              <a:t>: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endParaRPr lang="x-none" sz="1100" noProof="0" dirty="0">
              <a:solidFill>
                <a:srgbClr val="000000"/>
              </a:solidFill>
              <a:latin typeface="Candara" panose="020E0502030303020204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defRPr/>
            </a:pPr>
            <a:r>
              <a:rPr kumimoji="0" lang="x-none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/>
              </a:rPr>
              <a:t>Cumplimiento</a:t>
            </a:r>
            <a:r>
              <a:rPr kumimoji="0" lang="x-none" sz="1600" b="0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/>
              </a:rPr>
              <a:t> de los acuerdos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527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9132175-21B2-7444-49FA-25EA11EB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768" y="10972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4B6017-3B7A-5768-3C0E-9D3FA4678329}"/>
              </a:ext>
            </a:extLst>
          </p:cNvPr>
          <p:cNvSpPr txBox="1"/>
          <p:nvPr/>
        </p:nvSpPr>
        <p:spPr>
          <a:xfrm>
            <a:off x="5058918" y="699222"/>
            <a:ext cx="344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Conceptos</a:t>
            </a:r>
            <a:r>
              <a:rPr lang="en-US" sz="2800" b="1" dirty="0">
                <a:solidFill>
                  <a:srgbClr val="7030A0"/>
                </a:solidFill>
              </a:rPr>
              <a:t> Claves: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07001-6DBD-ECE3-13BB-4C565B717134}"/>
              </a:ext>
            </a:extLst>
          </p:cNvPr>
          <p:cNvSpPr txBox="1"/>
          <p:nvPr/>
        </p:nvSpPr>
        <p:spPr>
          <a:xfrm>
            <a:off x="2448214" y="1634515"/>
            <a:ext cx="9643701" cy="44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DE:   </a:t>
            </a:r>
            <a:r>
              <a:rPr lang="en-US" sz="2800" dirty="0" err="1">
                <a:solidFill>
                  <a:srgbClr val="7030A0"/>
                </a:solidFill>
              </a:rPr>
              <a:t>Departamento</a:t>
            </a:r>
            <a:r>
              <a:rPr lang="en-US" sz="2800" dirty="0">
                <a:solidFill>
                  <a:srgbClr val="7030A0"/>
                </a:solidFill>
              </a:rPr>
              <a:t> de Educación</a:t>
            </a:r>
          </a:p>
          <a:p>
            <a:pPr lvl="0" algn="ctr">
              <a:lnSpc>
                <a:spcPct val="70000"/>
              </a:lnSpc>
            </a:pP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COMPU:   </a:t>
            </a:r>
            <a:r>
              <a:rPr lang="en-US" sz="2800" dirty="0" err="1">
                <a:solidFill>
                  <a:srgbClr val="7030A0"/>
                </a:solidFill>
              </a:rPr>
              <a:t>Comité</a:t>
            </a:r>
            <a:r>
              <a:rPr lang="en-US" sz="2800" dirty="0">
                <a:solidFill>
                  <a:srgbClr val="7030A0"/>
                </a:solidFill>
              </a:rPr>
              <a:t> de </a:t>
            </a:r>
            <a:r>
              <a:rPr lang="en-US" sz="2800" dirty="0" err="1">
                <a:solidFill>
                  <a:srgbClr val="7030A0"/>
                </a:solidFill>
              </a:rPr>
              <a:t>Programación</a:t>
            </a:r>
            <a:r>
              <a:rPr lang="en-US" sz="2800" dirty="0">
                <a:solidFill>
                  <a:srgbClr val="7030A0"/>
                </a:solidFill>
              </a:rPr>
              <a:t> y </a:t>
            </a:r>
            <a:r>
              <a:rPr lang="en-US" sz="2800" dirty="0" err="1">
                <a:solidFill>
                  <a:srgbClr val="7030A0"/>
                </a:solidFill>
              </a:rPr>
              <a:t>Ubicación</a:t>
            </a: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SAEE:   </a:t>
            </a:r>
            <a:r>
              <a:rPr lang="en-US" sz="2800" dirty="0" err="1">
                <a:solidFill>
                  <a:srgbClr val="7030A0"/>
                </a:solidFill>
              </a:rPr>
              <a:t>Secretaría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Asociada</a:t>
            </a:r>
            <a:r>
              <a:rPr lang="en-US" sz="2800" dirty="0">
                <a:solidFill>
                  <a:srgbClr val="7030A0"/>
                </a:solidFill>
              </a:rPr>
              <a:t> de Educación Especial</a:t>
            </a:r>
          </a:p>
          <a:p>
            <a:pPr lvl="0" algn="ctr">
              <a:lnSpc>
                <a:spcPct val="70000"/>
              </a:lnSpc>
            </a:pP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ORE:   </a:t>
            </a:r>
            <a:r>
              <a:rPr lang="en-US" sz="2800" dirty="0" err="1">
                <a:solidFill>
                  <a:srgbClr val="7030A0"/>
                </a:solidFill>
              </a:rPr>
              <a:t>Oficina</a:t>
            </a:r>
            <a:r>
              <a:rPr lang="en-US" sz="2800" dirty="0">
                <a:solidFill>
                  <a:srgbClr val="7030A0"/>
                </a:solidFill>
              </a:rPr>
              <a:t> Regional </a:t>
            </a:r>
            <a:r>
              <a:rPr lang="en-US" sz="2800" dirty="0" err="1">
                <a:solidFill>
                  <a:srgbClr val="7030A0"/>
                </a:solidFill>
              </a:rPr>
              <a:t>Educativa</a:t>
            </a: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CSEE:   Centro de </a:t>
            </a:r>
            <a:r>
              <a:rPr lang="en-US" sz="2800" dirty="0" err="1">
                <a:solidFill>
                  <a:srgbClr val="7030A0"/>
                </a:solidFill>
              </a:rPr>
              <a:t>Servicios</a:t>
            </a:r>
            <a:r>
              <a:rPr lang="en-US" sz="2800" dirty="0">
                <a:solidFill>
                  <a:srgbClr val="7030A0"/>
                </a:solidFill>
              </a:rPr>
              <a:t> de Educación Especial </a:t>
            </a:r>
          </a:p>
          <a:p>
            <a:pPr lvl="0" algn="ctr">
              <a:lnSpc>
                <a:spcPct val="70000"/>
              </a:lnSpc>
            </a:pP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IDEIA:   Individuals with Disabilities Education Improvement Act</a:t>
            </a:r>
          </a:p>
          <a:p>
            <a:pPr lvl="0" algn="ctr">
              <a:lnSpc>
                <a:spcPct val="70000"/>
              </a:lnSpc>
            </a:pPr>
            <a:endParaRPr lang="en-US" sz="2800" dirty="0">
              <a:solidFill>
                <a:srgbClr val="7030A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800" dirty="0">
                <a:solidFill>
                  <a:srgbClr val="7030A0"/>
                </a:solidFill>
              </a:rPr>
              <a:t>PEI:   </a:t>
            </a:r>
            <a:r>
              <a:rPr lang="en-US" sz="2800" dirty="0" err="1">
                <a:solidFill>
                  <a:srgbClr val="7030A0"/>
                </a:solidFill>
              </a:rPr>
              <a:t>Programa</a:t>
            </a:r>
            <a:r>
              <a:rPr lang="en-US" sz="2800" dirty="0">
                <a:solidFill>
                  <a:srgbClr val="7030A0"/>
                </a:solidFill>
              </a:rPr>
              <a:t> Educativo </a:t>
            </a:r>
            <a:r>
              <a:rPr lang="en-US" sz="2800" dirty="0" err="1">
                <a:solidFill>
                  <a:srgbClr val="7030A0"/>
                </a:solidFill>
              </a:rPr>
              <a:t>Individualizado</a:t>
            </a:r>
            <a:endParaRPr lang="en-US" sz="2800" dirty="0">
              <a:solidFill>
                <a:srgbClr val="7030A0"/>
              </a:solidFill>
            </a:endParaRPr>
          </a:p>
          <a:p>
            <a:pPr lvl="0">
              <a:lnSpc>
                <a:spcPct val="70000"/>
              </a:lnSpc>
            </a:pPr>
            <a:endParaRPr lang="en-US" sz="1800" dirty="0"/>
          </a:p>
          <a:p>
            <a:pPr lvl="0">
              <a:lnSpc>
                <a:spcPct val="70000"/>
              </a:lnSpc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50424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08A3B-1701-F1C5-3BB3-6F9B5207AA09}"/>
              </a:ext>
            </a:extLst>
          </p:cNvPr>
          <p:cNvSpPr txBox="1"/>
          <p:nvPr/>
        </p:nvSpPr>
        <p:spPr>
          <a:xfrm>
            <a:off x="2679192" y="1078992"/>
            <a:ext cx="29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Antes del COMPU: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0A7C1-FDEA-8983-7E7C-4B1A21F7E709}"/>
              </a:ext>
            </a:extLst>
          </p:cNvPr>
          <p:cNvSpPr txBox="1"/>
          <p:nvPr/>
        </p:nvSpPr>
        <p:spPr>
          <a:xfrm>
            <a:off x="1289782" y="1884815"/>
            <a:ext cx="11663879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Discusión de Caso con equipo Multidisciplinario</a:t>
            </a: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Servicios Educativos y Relacionados establecidos en el PEI  </a:t>
            </a: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Anotador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recopilará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Guía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(Agenda)</a:t>
            </a: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controversias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COMPU</a:t>
            </a:r>
          </a:p>
          <a:p>
            <a:pPr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9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08A3B-1701-F1C5-3BB3-6F9B5207AA09}"/>
              </a:ext>
            </a:extLst>
          </p:cNvPr>
          <p:cNvSpPr txBox="1"/>
          <p:nvPr/>
        </p:nvSpPr>
        <p:spPr>
          <a:xfrm>
            <a:off x="2679192" y="1078992"/>
            <a:ext cx="29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Antes del COMPU: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0A7C1-FDEA-8983-7E7C-4B1A21F7E709}"/>
              </a:ext>
            </a:extLst>
          </p:cNvPr>
          <p:cNvSpPr txBox="1"/>
          <p:nvPr/>
        </p:nvSpPr>
        <p:spPr>
          <a:xfrm>
            <a:off x="1212905" y="1602212"/>
            <a:ext cx="106919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 Asistencia técnica del FDEE  previo a coordinar la reunión de COMPU, de ser necesario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padres,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COMPU,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Garantía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correspondiente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garantía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Excusa escrita de participantes del COMPU que fue convocado y se ausentará</a:t>
            </a:r>
          </a:p>
          <a:p>
            <a:pPr marL="914400" marR="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Alterna  </a:t>
            </a:r>
            <a:r>
              <a:rPr lang="es-P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saee-08a-hoja-de-participacion-alterna.pdf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6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B641CB-53E3-A06F-2EFC-BDDD3F96E89F}"/>
              </a:ext>
            </a:extLst>
          </p:cNvPr>
          <p:cNvSpPr txBox="1"/>
          <p:nvPr/>
        </p:nvSpPr>
        <p:spPr>
          <a:xfrm>
            <a:off x="2672334" y="1117217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6.1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Descripción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del COMPU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83007-9ABC-B190-4FEE-7535FE1FAE11}"/>
              </a:ext>
            </a:extLst>
          </p:cNvPr>
          <p:cNvSpPr txBox="1"/>
          <p:nvPr/>
        </p:nvSpPr>
        <p:spPr>
          <a:xfrm>
            <a:off x="737616" y="1939743"/>
            <a:ext cx="107167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1. Las decisiones sobre los servicios que el programa de educación especial le ofrecerá a un estudiante son determinadas por un grupo de profesionales que tienen conocimiento sobre las necesidades académicas y funcionales que presenta el estudiante y/o experiencia en cómo estas pueden minimizarse en el ambiente escolar. En Puerto Rico, este grupo de profesionales se denomina Comité de Programación y Ubicación (COMPU). </a:t>
            </a:r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(Manual de Procedimiento 2020,Página 56)</a:t>
            </a:r>
          </a:p>
        </p:txBody>
      </p:sp>
    </p:spTree>
    <p:extLst>
      <p:ext uri="{BB962C8B-B14F-4D97-AF65-F5344CB8AC3E}">
        <p14:creationId xmlns:p14="http://schemas.microsoft.com/office/powerpoint/2010/main" val="113131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1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BFC28B-96CF-3127-5051-A5AB773AE266}"/>
              </a:ext>
            </a:extLst>
          </p:cNvPr>
          <p:cNvSpPr txBox="1"/>
          <p:nvPr/>
        </p:nvSpPr>
        <p:spPr>
          <a:xfrm>
            <a:off x="2672334" y="1117217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Constitución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del COMPU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88B94E-EDCD-AAB6-232F-C72EA1651264}"/>
              </a:ext>
            </a:extLst>
          </p:cNvPr>
          <p:cNvSpPr txBox="1">
            <a:spLocks/>
          </p:cNvSpPr>
          <p:nvPr/>
        </p:nvSpPr>
        <p:spPr>
          <a:xfrm>
            <a:off x="1075937" y="1722733"/>
            <a:ext cx="9439663" cy="488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En la sección 1414(d)(1) de la Ley IDEA, se establece que, para que el mismo esté debidamente constituido, sus integrantes serán: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un representante del DEPR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al menos un maestro de educación regular del estudiante (salón regular)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al menos un maestro de educación especial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una persona que pueda interpretar las implicaciones educativas de los resultados de las evaluaciones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el padre, madre o encargado legal del estudiante</a:t>
            </a:r>
          </a:p>
          <a:p>
            <a:pPr algn="just"/>
            <a:r>
              <a:rPr lang="es-ES" dirty="0"/>
              <a:t>(</a:t>
            </a:r>
            <a:r>
              <a:rPr lang="es-ES" sz="1400" b="1" dirty="0"/>
              <a:t>Manual de Procedimiento. Página 56, Sección 6.1,Inciso 2)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3695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25A4607B-FDEC-1EEB-8B02-750CA03D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05" y="15322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C02BE-90E5-86E7-AD88-7DFF93B3ACB7}"/>
              </a:ext>
            </a:extLst>
          </p:cNvPr>
          <p:cNvSpPr txBox="1"/>
          <p:nvPr/>
        </p:nvSpPr>
        <p:spPr>
          <a:xfrm>
            <a:off x="2672334" y="1117217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Constitución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del COMPU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5567-B955-7CA3-76EF-B585B61E1A56}"/>
              </a:ext>
            </a:extLst>
          </p:cNvPr>
          <p:cNvSpPr txBox="1"/>
          <p:nvPr/>
        </p:nvSpPr>
        <p:spPr>
          <a:xfrm>
            <a:off x="1405890" y="1825382"/>
            <a:ext cx="7975854" cy="334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el estudiante con discapacidad, siempre que sea apropiado. No obstante, para los estudiantes de 16 años o antes de ser necesario, su participación en las reuniones es obligatoria. </a:t>
            </a:r>
          </a:p>
          <a:p>
            <a:pPr lvl="0">
              <a:lnSpc>
                <a:spcPct val="80000"/>
              </a:lnSpc>
            </a:pPr>
            <a:endParaRPr lang="es-ES" sz="2400" dirty="0"/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a discreción de los padres y el DEPR, otras personas con conocimiento o experiencia especial con respecto al estudiante</a:t>
            </a:r>
          </a:p>
          <a:p>
            <a:pPr lvl="0">
              <a:lnSpc>
                <a:spcPct val="80000"/>
              </a:lnSpc>
            </a:pPr>
            <a:endParaRPr lang="es-ES" sz="2400" dirty="0"/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representantes de otras agencias que proveen o proveerán servicios, cuando los padres hayan consentido para que se les invite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BD04A-21B2-0C84-6FC8-8CDBFAA664B8}"/>
              </a:ext>
            </a:extLst>
          </p:cNvPr>
          <p:cNvSpPr txBox="1"/>
          <p:nvPr/>
        </p:nvSpPr>
        <p:spPr>
          <a:xfrm>
            <a:off x="2314575" y="5021321"/>
            <a:ext cx="6158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/>
              <a:t>(</a:t>
            </a:r>
            <a:r>
              <a:rPr lang="es-ES" sz="1400" b="1" dirty="0"/>
              <a:t>Manual de Procedimiento. Página 56, Sección 6.1,Inciso 2)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4164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1460</Words>
  <Application>Microsoft Office PowerPoint</Application>
  <PresentationFormat>Widescreen</PresentationFormat>
  <Paragraphs>185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Microsoft YaHei</vt:lpstr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CUBE EVENTS</dc:creator>
  <cp:lastModifiedBy>Iris Y. Amones Gaud</cp:lastModifiedBy>
  <cp:revision>18</cp:revision>
  <cp:lastPrinted>2023-01-23T20:52:32Z</cp:lastPrinted>
  <dcterms:created xsi:type="dcterms:W3CDTF">2022-08-04T15:09:43Z</dcterms:created>
  <dcterms:modified xsi:type="dcterms:W3CDTF">2023-02-10T14:09:25Z</dcterms:modified>
</cp:coreProperties>
</file>