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3" r:id="rId2"/>
    <p:sldId id="264" r:id="rId3"/>
    <p:sldId id="309" r:id="rId4"/>
    <p:sldId id="257" r:id="rId5"/>
    <p:sldId id="268" r:id="rId6"/>
    <p:sldId id="256" r:id="rId7"/>
    <p:sldId id="262" r:id="rId8"/>
    <p:sldId id="259" r:id="rId9"/>
    <p:sldId id="284" r:id="rId10"/>
    <p:sldId id="270" r:id="rId11"/>
    <p:sldId id="294" r:id="rId12"/>
    <p:sldId id="293" r:id="rId13"/>
    <p:sldId id="295" r:id="rId14"/>
    <p:sldId id="292" r:id="rId15"/>
    <p:sldId id="258" r:id="rId16"/>
    <p:sldId id="283" r:id="rId17"/>
    <p:sldId id="296" r:id="rId18"/>
    <p:sldId id="297" r:id="rId19"/>
    <p:sldId id="298" r:id="rId20"/>
    <p:sldId id="299" r:id="rId21"/>
    <p:sldId id="261" r:id="rId22"/>
    <p:sldId id="300" r:id="rId23"/>
    <p:sldId id="303" r:id="rId24"/>
    <p:sldId id="310" r:id="rId25"/>
    <p:sldId id="307" r:id="rId26"/>
    <p:sldId id="308" r:id="rId27"/>
    <p:sldId id="311" r:id="rId28"/>
    <p:sldId id="260" r:id="rId29"/>
  </p:sldIdLst>
  <p:sldSz cx="12192000" cy="6858000"/>
  <p:notesSz cx="6858000" cy="91440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38"/>
    <a:srgbClr val="FFB649"/>
    <a:srgbClr val="B29DFF"/>
    <a:srgbClr val="FF8103"/>
    <a:srgbClr val="AAFFE3"/>
    <a:srgbClr val="F0BDFF"/>
    <a:srgbClr val="D0BEFF"/>
    <a:srgbClr val="FBFFBE"/>
    <a:srgbClr val="7BDDFF"/>
    <a:srgbClr val="E19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78F0B-EF78-4D3B-903C-106D168C5BB3}" v="3" dt="2023-02-10T14:28:36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s Y. Amones Gaud" userId="126505c9-ac9b-4ea7-88a1-3dc77b481071" providerId="ADAL" clId="{94678F0B-EF78-4D3B-903C-106D168C5BB3}"/>
    <pc:docChg chg="custSel modSld">
      <pc:chgData name="Iris Y. Amones Gaud" userId="126505c9-ac9b-4ea7-88a1-3dc77b481071" providerId="ADAL" clId="{94678F0B-EF78-4D3B-903C-106D168C5BB3}" dt="2023-02-10T14:28:36.969" v="6" actId="20577"/>
      <pc:docMkLst>
        <pc:docMk/>
      </pc:docMkLst>
      <pc:sldChg chg="addSp modSp mod">
        <pc:chgData name="Iris Y. Amones Gaud" userId="126505c9-ac9b-4ea7-88a1-3dc77b481071" providerId="ADAL" clId="{94678F0B-EF78-4D3B-903C-106D168C5BB3}" dt="2023-02-10T14:28:36.969" v="6" actId="20577"/>
        <pc:sldMkLst>
          <pc:docMk/>
          <pc:sldMk cId="2630346179" sldId="263"/>
        </pc:sldMkLst>
        <pc:spChg chg="add mod">
          <ac:chgData name="Iris Y. Amones Gaud" userId="126505c9-ac9b-4ea7-88a1-3dc77b481071" providerId="ADAL" clId="{94678F0B-EF78-4D3B-903C-106D168C5BB3}" dt="2023-02-10T14:28:36.969" v="6" actId="20577"/>
          <ac:spMkLst>
            <pc:docMk/>
            <pc:sldMk cId="2630346179" sldId="263"/>
            <ac:spMk id="2" creationId="{801D9568-13DD-81CC-4C3A-189C3E455600}"/>
          </ac:spMkLst>
        </pc:spChg>
      </pc:sldChg>
      <pc:sldChg chg="addSp delSp modSp mod">
        <pc:chgData name="Iris Y. Amones Gaud" userId="126505c9-ac9b-4ea7-88a1-3dc77b481071" providerId="ADAL" clId="{94678F0B-EF78-4D3B-903C-106D168C5BB3}" dt="2023-02-10T14:28:19.714" v="5" actId="21"/>
        <pc:sldMkLst>
          <pc:docMk/>
          <pc:sldMk cId="4005690191" sldId="264"/>
        </pc:sldMkLst>
        <pc:spChg chg="add del mod">
          <ac:chgData name="Iris Y. Amones Gaud" userId="126505c9-ac9b-4ea7-88a1-3dc77b481071" providerId="ADAL" clId="{94678F0B-EF78-4D3B-903C-106D168C5BB3}" dt="2023-02-10T14:28:19.714" v="5" actId="21"/>
          <ac:spMkLst>
            <pc:docMk/>
            <pc:sldMk cId="4005690191" sldId="264"/>
            <ac:spMk id="4" creationId="{5011823A-98CB-F1C4-CEE0-9CCF428748A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37FC0-84A8-2B49-9064-1C31A853DE68}" type="doc">
      <dgm:prSet loTypeId="urn:microsoft.com/office/officeart/2008/layout/VerticalAccent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BF721E-2284-964D-B78E-A7E14F18AE1B}">
      <dgm:prSet phldrT="[Text]" phldr="1"/>
      <dgm:spPr/>
      <dgm:t>
        <a:bodyPr/>
        <a:lstStyle/>
        <a:p>
          <a:endParaRPr lang="en-US" dirty="0"/>
        </a:p>
      </dgm:t>
    </dgm:pt>
    <dgm:pt modelId="{90877412-1D5D-784D-9A94-7F7CA3FB7ACE}" type="parTrans" cxnId="{8580839E-0E6D-654B-AF9C-1221BB0801DA}">
      <dgm:prSet/>
      <dgm:spPr/>
      <dgm:t>
        <a:bodyPr/>
        <a:lstStyle/>
        <a:p>
          <a:endParaRPr lang="en-US"/>
        </a:p>
      </dgm:t>
    </dgm:pt>
    <dgm:pt modelId="{5E07D732-9D8D-9F4E-9AD5-9AD42642EF91}" type="sibTrans" cxnId="{8580839E-0E6D-654B-AF9C-1221BB0801DA}">
      <dgm:prSet/>
      <dgm:spPr/>
      <dgm:t>
        <a:bodyPr/>
        <a:lstStyle/>
        <a:p>
          <a:endParaRPr lang="en-US"/>
        </a:p>
      </dgm:t>
    </dgm:pt>
    <dgm:pt modelId="{11AA0FF4-F8FB-3E44-8DC6-8714C208B1A8}">
      <dgm:prSet phldrT="[Text]"/>
      <dgm:spPr/>
      <dgm:t>
        <a:bodyPr/>
        <a:lstStyle/>
        <a:p>
          <a:r>
            <a:rPr lang="es-ES_tradnl" noProof="0" dirty="0"/>
            <a:t>Comprender el rol del asistente de servicios y las áreas esenciales. </a:t>
          </a:r>
        </a:p>
      </dgm:t>
    </dgm:pt>
    <dgm:pt modelId="{17E9FE60-984A-2347-88FD-7BCD7AF8F068}" type="parTrans" cxnId="{B323F131-D0BA-E443-9230-1149778BC899}">
      <dgm:prSet/>
      <dgm:spPr/>
      <dgm:t>
        <a:bodyPr/>
        <a:lstStyle/>
        <a:p>
          <a:endParaRPr lang="en-US"/>
        </a:p>
      </dgm:t>
    </dgm:pt>
    <dgm:pt modelId="{5169845C-8DA4-4347-A765-929F1589E185}" type="sibTrans" cxnId="{B323F131-D0BA-E443-9230-1149778BC899}">
      <dgm:prSet/>
      <dgm:spPr/>
      <dgm:t>
        <a:bodyPr/>
        <a:lstStyle/>
        <a:p>
          <a:endParaRPr lang="en-US"/>
        </a:p>
      </dgm:t>
    </dgm:pt>
    <dgm:pt modelId="{1C8BE3DA-BC4F-2043-BC1A-6EA97DBCC14F}">
      <dgm:prSet phldrT="[Text]" phldr="1"/>
      <dgm:spPr/>
      <dgm:t>
        <a:bodyPr/>
        <a:lstStyle/>
        <a:p>
          <a:endParaRPr lang="en-US"/>
        </a:p>
      </dgm:t>
    </dgm:pt>
    <dgm:pt modelId="{A95A44CC-9537-0C47-8D1B-BF7EEFBB9E7A}" type="parTrans" cxnId="{7B27B7C6-0876-254D-A653-2045B52FE281}">
      <dgm:prSet/>
      <dgm:spPr/>
      <dgm:t>
        <a:bodyPr/>
        <a:lstStyle/>
        <a:p>
          <a:endParaRPr lang="en-US"/>
        </a:p>
      </dgm:t>
    </dgm:pt>
    <dgm:pt modelId="{DC1A1783-CEDA-6E44-85F9-57012A48985B}" type="sibTrans" cxnId="{7B27B7C6-0876-254D-A653-2045B52FE281}">
      <dgm:prSet/>
      <dgm:spPr/>
      <dgm:t>
        <a:bodyPr/>
        <a:lstStyle/>
        <a:p>
          <a:endParaRPr lang="en-US"/>
        </a:p>
      </dgm:t>
    </dgm:pt>
    <dgm:pt modelId="{0107D5AB-82C3-C548-A87B-CDB34B82BD5E}">
      <dgm:prSet phldrT="[Text]"/>
      <dgm:spPr/>
      <dgm:t>
        <a:bodyPr/>
        <a:lstStyle/>
        <a:p>
          <a:r>
            <a:rPr lang="es-ES_tradnl" noProof="0" dirty="0"/>
            <a:t>Conocer proceso de la solicitud del asistente de servicios.</a:t>
          </a:r>
        </a:p>
      </dgm:t>
    </dgm:pt>
    <dgm:pt modelId="{4A8142F2-CF1B-524E-96E8-3643DC2F01C5}" type="parTrans" cxnId="{A7ED73F3-6E68-B94F-B6E7-7D2EDC752366}">
      <dgm:prSet/>
      <dgm:spPr/>
      <dgm:t>
        <a:bodyPr/>
        <a:lstStyle/>
        <a:p>
          <a:endParaRPr lang="en-US"/>
        </a:p>
      </dgm:t>
    </dgm:pt>
    <dgm:pt modelId="{678182FF-F51E-2E4B-98F3-8859BEB3AC61}" type="sibTrans" cxnId="{A7ED73F3-6E68-B94F-B6E7-7D2EDC752366}">
      <dgm:prSet/>
      <dgm:spPr/>
      <dgm:t>
        <a:bodyPr/>
        <a:lstStyle/>
        <a:p>
          <a:endParaRPr lang="en-US"/>
        </a:p>
      </dgm:t>
    </dgm:pt>
    <dgm:pt modelId="{5F859263-3E08-8A41-B1C0-526828C6CE57}">
      <dgm:prSet phldrT="[Text]" phldr="1"/>
      <dgm:spPr/>
      <dgm:t>
        <a:bodyPr/>
        <a:lstStyle/>
        <a:p>
          <a:endParaRPr lang="en-US"/>
        </a:p>
      </dgm:t>
    </dgm:pt>
    <dgm:pt modelId="{C901C327-C7A5-9343-AFAE-841AAC7069CB}" type="parTrans" cxnId="{2EC185C6-977A-174B-95B5-22F5DB6537DC}">
      <dgm:prSet/>
      <dgm:spPr/>
      <dgm:t>
        <a:bodyPr/>
        <a:lstStyle/>
        <a:p>
          <a:endParaRPr lang="en-US"/>
        </a:p>
      </dgm:t>
    </dgm:pt>
    <dgm:pt modelId="{92ACB88D-9660-6247-B9F5-E4F75D79414E}" type="sibTrans" cxnId="{2EC185C6-977A-174B-95B5-22F5DB6537DC}">
      <dgm:prSet/>
      <dgm:spPr/>
      <dgm:t>
        <a:bodyPr/>
        <a:lstStyle/>
        <a:p>
          <a:endParaRPr lang="en-US"/>
        </a:p>
      </dgm:t>
    </dgm:pt>
    <dgm:pt modelId="{329A6D8D-5C84-ED45-A1BA-22701E08BF29}">
      <dgm:prSet phldrT="[Text]"/>
      <dgm:spPr/>
      <dgm:t>
        <a:bodyPr/>
        <a:lstStyle/>
        <a:p>
          <a:r>
            <a:rPr lang="es-ES_tradnl" noProof="0" dirty="0"/>
            <a:t>Identificar las funciones del Asistente de Servicios.</a:t>
          </a:r>
        </a:p>
      </dgm:t>
    </dgm:pt>
    <dgm:pt modelId="{2612CF04-456A-1345-9A5C-2120A4E1A1BA}" type="parTrans" cxnId="{E8518C1C-6E5C-754D-8F36-82D5C1B6D1B6}">
      <dgm:prSet/>
      <dgm:spPr/>
      <dgm:t>
        <a:bodyPr/>
        <a:lstStyle/>
        <a:p>
          <a:endParaRPr lang="en-US"/>
        </a:p>
      </dgm:t>
    </dgm:pt>
    <dgm:pt modelId="{68CD43E0-DDDB-E741-A024-76618F60FC5A}" type="sibTrans" cxnId="{E8518C1C-6E5C-754D-8F36-82D5C1B6D1B6}">
      <dgm:prSet/>
      <dgm:spPr/>
      <dgm:t>
        <a:bodyPr/>
        <a:lstStyle/>
        <a:p>
          <a:endParaRPr lang="en-US"/>
        </a:p>
      </dgm:t>
    </dgm:pt>
    <dgm:pt modelId="{9FB79EED-BD52-3F4F-A15E-BCB324231AAD}" type="pres">
      <dgm:prSet presAssocID="{7A937FC0-84A8-2B49-9064-1C31A853DE68}" presName="Name0" presStyleCnt="0">
        <dgm:presLayoutVars>
          <dgm:chMax/>
          <dgm:chPref/>
          <dgm:dir/>
        </dgm:presLayoutVars>
      </dgm:prSet>
      <dgm:spPr/>
    </dgm:pt>
    <dgm:pt modelId="{B84A63DC-B815-4745-A492-DFFD970A713C}" type="pres">
      <dgm:prSet presAssocID="{81BF721E-2284-964D-B78E-A7E14F18AE1B}" presName="parenttextcomposite" presStyleCnt="0"/>
      <dgm:spPr/>
    </dgm:pt>
    <dgm:pt modelId="{C0B047E7-9FE6-BE42-9E21-31411D7E66D4}" type="pres">
      <dgm:prSet presAssocID="{81BF721E-2284-964D-B78E-A7E14F18AE1B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ED48D602-9F7A-DD4D-B3CD-9E272529211D}" type="pres">
      <dgm:prSet presAssocID="{81BF721E-2284-964D-B78E-A7E14F18AE1B}" presName="composite" presStyleCnt="0"/>
      <dgm:spPr/>
    </dgm:pt>
    <dgm:pt modelId="{955244B9-CB05-6143-A5E0-366E8426BA13}" type="pres">
      <dgm:prSet presAssocID="{81BF721E-2284-964D-B78E-A7E14F18AE1B}" presName="chevron1" presStyleLbl="alignNode1" presStyleIdx="0" presStyleCnt="21"/>
      <dgm:spPr/>
    </dgm:pt>
    <dgm:pt modelId="{489E1618-FF1B-F845-A9CE-B1276863A05B}" type="pres">
      <dgm:prSet presAssocID="{81BF721E-2284-964D-B78E-A7E14F18AE1B}" presName="chevron2" presStyleLbl="alignNode1" presStyleIdx="1" presStyleCnt="21"/>
      <dgm:spPr/>
    </dgm:pt>
    <dgm:pt modelId="{86B7544E-3C01-2B43-8991-BB714F6ABF6B}" type="pres">
      <dgm:prSet presAssocID="{81BF721E-2284-964D-B78E-A7E14F18AE1B}" presName="chevron3" presStyleLbl="alignNode1" presStyleIdx="2" presStyleCnt="21"/>
      <dgm:spPr/>
    </dgm:pt>
    <dgm:pt modelId="{34DDD55D-92D6-CF40-B160-B3FE8F46F434}" type="pres">
      <dgm:prSet presAssocID="{81BF721E-2284-964D-B78E-A7E14F18AE1B}" presName="chevron4" presStyleLbl="alignNode1" presStyleIdx="3" presStyleCnt="21"/>
      <dgm:spPr/>
    </dgm:pt>
    <dgm:pt modelId="{3F29C11C-EF6E-4843-98FA-16A37E4967EF}" type="pres">
      <dgm:prSet presAssocID="{81BF721E-2284-964D-B78E-A7E14F18AE1B}" presName="chevron5" presStyleLbl="alignNode1" presStyleIdx="4" presStyleCnt="21"/>
      <dgm:spPr/>
    </dgm:pt>
    <dgm:pt modelId="{6E0C063D-8EAB-9048-AC0B-202B784E935C}" type="pres">
      <dgm:prSet presAssocID="{81BF721E-2284-964D-B78E-A7E14F18AE1B}" presName="chevron6" presStyleLbl="alignNode1" presStyleIdx="5" presStyleCnt="21"/>
      <dgm:spPr/>
    </dgm:pt>
    <dgm:pt modelId="{9338769D-FA2E-B44E-88B6-BA9B73088EA6}" type="pres">
      <dgm:prSet presAssocID="{81BF721E-2284-964D-B78E-A7E14F18AE1B}" presName="chevron7" presStyleLbl="alignNode1" presStyleIdx="6" presStyleCnt="21"/>
      <dgm:spPr/>
    </dgm:pt>
    <dgm:pt modelId="{395E8973-241B-204A-894D-E62992AD7A70}" type="pres">
      <dgm:prSet presAssocID="{81BF721E-2284-964D-B78E-A7E14F18AE1B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F37F0BAC-928C-3149-8CC8-C09BEEFB5842}" type="pres">
      <dgm:prSet presAssocID="{5E07D732-9D8D-9F4E-9AD5-9AD42642EF91}" presName="sibTrans" presStyleCnt="0"/>
      <dgm:spPr/>
    </dgm:pt>
    <dgm:pt modelId="{A7BDF817-DAD0-FA4C-911F-799846DA0B12}" type="pres">
      <dgm:prSet presAssocID="{1C8BE3DA-BC4F-2043-BC1A-6EA97DBCC14F}" presName="parenttextcomposite" presStyleCnt="0"/>
      <dgm:spPr/>
    </dgm:pt>
    <dgm:pt modelId="{5FADA01E-D6D4-CE42-A4E3-E834A0C5F9E2}" type="pres">
      <dgm:prSet presAssocID="{1C8BE3DA-BC4F-2043-BC1A-6EA97DBCC14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9DC553B2-6180-DB48-B169-A2B90542F622}" type="pres">
      <dgm:prSet presAssocID="{1C8BE3DA-BC4F-2043-BC1A-6EA97DBCC14F}" presName="composite" presStyleCnt="0"/>
      <dgm:spPr/>
    </dgm:pt>
    <dgm:pt modelId="{F2CE856A-4561-EF41-ABB7-FEEA5BBB218A}" type="pres">
      <dgm:prSet presAssocID="{1C8BE3DA-BC4F-2043-BC1A-6EA97DBCC14F}" presName="chevron1" presStyleLbl="alignNode1" presStyleIdx="7" presStyleCnt="21"/>
      <dgm:spPr/>
    </dgm:pt>
    <dgm:pt modelId="{F7D6BE1B-0D2F-7548-8133-3059AB564DF7}" type="pres">
      <dgm:prSet presAssocID="{1C8BE3DA-BC4F-2043-BC1A-6EA97DBCC14F}" presName="chevron2" presStyleLbl="alignNode1" presStyleIdx="8" presStyleCnt="21"/>
      <dgm:spPr/>
    </dgm:pt>
    <dgm:pt modelId="{664CC77A-96D4-D14C-89F0-DA66782233D6}" type="pres">
      <dgm:prSet presAssocID="{1C8BE3DA-BC4F-2043-BC1A-6EA97DBCC14F}" presName="chevron3" presStyleLbl="alignNode1" presStyleIdx="9" presStyleCnt="21"/>
      <dgm:spPr/>
    </dgm:pt>
    <dgm:pt modelId="{E3E71E95-6237-3F4D-9CA6-3A6BEF745985}" type="pres">
      <dgm:prSet presAssocID="{1C8BE3DA-BC4F-2043-BC1A-6EA97DBCC14F}" presName="chevron4" presStyleLbl="alignNode1" presStyleIdx="10" presStyleCnt="21"/>
      <dgm:spPr/>
    </dgm:pt>
    <dgm:pt modelId="{87BAADAB-BD0B-8E4F-ABE2-AD38D0DCA887}" type="pres">
      <dgm:prSet presAssocID="{1C8BE3DA-BC4F-2043-BC1A-6EA97DBCC14F}" presName="chevron5" presStyleLbl="alignNode1" presStyleIdx="11" presStyleCnt="21"/>
      <dgm:spPr/>
    </dgm:pt>
    <dgm:pt modelId="{D097B701-50E4-3A4B-8C9B-4046F80F136A}" type="pres">
      <dgm:prSet presAssocID="{1C8BE3DA-BC4F-2043-BC1A-6EA97DBCC14F}" presName="chevron6" presStyleLbl="alignNode1" presStyleIdx="12" presStyleCnt="21"/>
      <dgm:spPr/>
    </dgm:pt>
    <dgm:pt modelId="{33C9B8E1-B3D2-5D4F-916C-A59BEA10D8B3}" type="pres">
      <dgm:prSet presAssocID="{1C8BE3DA-BC4F-2043-BC1A-6EA97DBCC14F}" presName="chevron7" presStyleLbl="alignNode1" presStyleIdx="13" presStyleCnt="21"/>
      <dgm:spPr/>
    </dgm:pt>
    <dgm:pt modelId="{39334945-64C6-0349-8DA0-5876C60FA8CD}" type="pres">
      <dgm:prSet presAssocID="{1C8BE3DA-BC4F-2043-BC1A-6EA97DBCC14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EC9FE8D0-4EDA-1346-A3D5-CC46A75471CC}" type="pres">
      <dgm:prSet presAssocID="{DC1A1783-CEDA-6E44-85F9-57012A48985B}" presName="sibTrans" presStyleCnt="0"/>
      <dgm:spPr/>
    </dgm:pt>
    <dgm:pt modelId="{EB9186C6-02B6-0041-8734-F55BAE970CBE}" type="pres">
      <dgm:prSet presAssocID="{5F859263-3E08-8A41-B1C0-526828C6CE57}" presName="parenttextcomposite" presStyleCnt="0"/>
      <dgm:spPr/>
    </dgm:pt>
    <dgm:pt modelId="{0446EEC3-A2A7-1848-AAEB-6820277482FC}" type="pres">
      <dgm:prSet presAssocID="{5F859263-3E08-8A41-B1C0-526828C6CE5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2D58ADD7-B02E-9048-A5D9-8A0D8B9BBB9C}" type="pres">
      <dgm:prSet presAssocID="{5F859263-3E08-8A41-B1C0-526828C6CE57}" presName="composite" presStyleCnt="0"/>
      <dgm:spPr/>
    </dgm:pt>
    <dgm:pt modelId="{37A7A721-ECFE-7045-BCC5-24B7AC7B0EF0}" type="pres">
      <dgm:prSet presAssocID="{5F859263-3E08-8A41-B1C0-526828C6CE57}" presName="chevron1" presStyleLbl="alignNode1" presStyleIdx="14" presStyleCnt="21"/>
      <dgm:spPr/>
    </dgm:pt>
    <dgm:pt modelId="{1DA45110-F5EC-BF44-B7F6-E14C7AB6A114}" type="pres">
      <dgm:prSet presAssocID="{5F859263-3E08-8A41-B1C0-526828C6CE57}" presName="chevron2" presStyleLbl="alignNode1" presStyleIdx="15" presStyleCnt="21"/>
      <dgm:spPr/>
    </dgm:pt>
    <dgm:pt modelId="{6A19C053-4BFE-CE44-8EF6-F9274EF5BEED}" type="pres">
      <dgm:prSet presAssocID="{5F859263-3E08-8A41-B1C0-526828C6CE57}" presName="chevron3" presStyleLbl="alignNode1" presStyleIdx="16" presStyleCnt="21"/>
      <dgm:spPr/>
    </dgm:pt>
    <dgm:pt modelId="{DDC382ED-0EAC-8E40-814C-2ADE17C854BF}" type="pres">
      <dgm:prSet presAssocID="{5F859263-3E08-8A41-B1C0-526828C6CE57}" presName="chevron4" presStyleLbl="alignNode1" presStyleIdx="17" presStyleCnt="21"/>
      <dgm:spPr/>
    </dgm:pt>
    <dgm:pt modelId="{97D368E8-489B-DE48-BD5E-30D0CDBC9826}" type="pres">
      <dgm:prSet presAssocID="{5F859263-3E08-8A41-B1C0-526828C6CE57}" presName="chevron5" presStyleLbl="alignNode1" presStyleIdx="18" presStyleCnt="21"/>
      <dgm:spPr/>
    </dgm:pt>
    <dgm:pt modelId="{35517644-F90E-0546-A4D6-B66078FE32DA}" type="pres">
      <dgm:prSet presAssocID="{5F859263-3E08-8A41-B1C0-526828C6CE57}" presName="chevron6" presStyleLbl="alignNode1" presStyleIdx="19" presStyleCnt="21"/>
      <dgm:spPr/>
    </dgm:pt>
    <dgm:pt modelId="{13629F56-ED25-FB4B-ABFE-DE06F7DAC95E}" type="pres">
      <dgm:prSet presAssocID="{5F859263-3E08-8A41-B1C0-526828C6CE57}" presName="chevron7" presStyleLbl="alignNode1" presStyleIdx="20" presStyleCnt="21"/>
      <dgm:spPr/>
    </dgm:pt>
    <dgm:pt modelId="{E065F6DC-429D-0D41-A5D9-F43B641CD17A}" type="pres">
      <dgm:prSet presAssocID="{5F859263-3E08-8A41-B1C0-526828C6CE5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B5E6720B-3302-B449-AD1B-D30AE041DBBF}" type="presOf" srcId="{11AA0FF4-F8FB-3E44-8DC6-8714C208B1A8}" destId="{395E8973-241B-204A-894D-E62992AD7A70}" srcOrd="0" destOrd="0" presId="urn:microsoft.com/office/officeart/2008/layout/VerticalAccentList"/>
    <dgm:cxn modelId="{E8518C1C-6E5C-754D-8F36-82D5C1B6D1B6}" srcId="{5F859263-3E08-8A41-B1C0-526828C6CE57}" destId="{329A6D8D-5C84-ED45-A1BA-22701E08BF29}" srcOrd="0" destOrd="0" parTransId="{2612CF04-456A-1345-9A5C-2120A4E1A1BA}" sibTransId="{68CD43E0-DDDB-E741-A024-76618F60FC5A}"/>
    <dgm:cxn modelId="{8A82B226-22FE-2E41-8049-63930D2FC545}" type="presOf" srcId="{81BF721E-2284-964D-B78E-A7E14F18AE1B}" destId="{C0B047E7-9FE6-BE42-9E21-31411D7E66D4}" srcOrd="0" destOrd="0" presId="urn:microsoft.com/office/officeart/2008/layout/VerticalAccentList"/>
    <dgm:cxn modelId="{B323F131-D0BA-E443-9230-1149778BC899}" srcId="{81BF721E-2284-964D-B78E-A7E14F18AE1B}" destId="{11AA0FF4-F8FB-3E44-8DC6-8714C208B1A8}" srcOrd="0" destOrd="0" parTransId="{17E9FE60-984A-2347-88FD-7BCD7AF8F068}" sibTransId="{5169845C-8DA4-4347-A765-929F1589E185}"/>
    <dgm:cxn modelId="{9EC9CE5F-C0FE-0841-9B86-8617C2DA6BDF}" type="presOf" srcId="{7A937FC0-84A8-2B49-9064-1C31A853DE68}" destId="{9FB79EED-BD52-3F4F-A15E-BCB324231AAD}" srcOrd="0" destOrd="0" presId="urn:microsoft.com/office/officeart/2008/layout/VerticalAccentList"/>
    <dgm:cxn modelId="{340C027F-E924-534D-ACE8-067FD88B53F8}" type="presOf" srcId="{1C8BE3DA-BC4F-2043-BC1A-6EA97DBCC14F}" destId="{5FADA01E-D6D4-CE42-A4E3-E834A0C5F9E2}" srcOrd="0" destOrd="0" presId="urn:microsoft.com/office/officeart/2008/layout/VerticalAccentList"/>
    <dgm:cxn modelId="{8580839E-0E6D-654B-AF9C-1221BB0801DA}" srcId="{7A937FC0-84A8-2B49-9064-1C31A853DE68}" destId="{81BF721E-2284-964D-B78E-A7E14F18AE1B}" srcOrd="0" destOrd="0" parTransId="{90877412-1D5D-784D-9A94-7F7CA3FB7ACE}" sibTransId="{5E07D732-9D8D-9F4E-9AD5-9AD42642EF91}"/>
    <dgm:cxn modelId="{7E98AEA4-9C80-BB41-8288-FCA7FED1E611}" type="presOf" srcId="{329A6D8D-5C84-ED45-A1BA-22701E08BF29}" destId="{E065F6DC-429D-0D41-A5D9-F43B641CD17A}" srcOrd="0" destOrd="0" presId="urn:microsoft.com/office/officeart/2008/layout/VerticalAccentList"/>
    <dgm:cxn modelId="{094216B6-2F1D-0B43-8D81-37DCA2D3FC62}" type="presOf" srcId="{5F859263-3E08-8A41-B1C0-526828C6CE57}" destId="{0446EEC3-A2A7-1848-AAEB-6820277482FC}" srcOrd="0" destOrd="0" presId="urn:microsoft.com/office/officeart/2008/layout/VerticalAccentList"/>
    <dgm:cxn modelId="{AD427FB6-0C7B-0849-81BA-E24E1A65D0E7}" type="presOf" srcId="{0107D5AB-82C3-C548-A87B-CDB34B82BD5E}" destId="{39334945-64C6-0349-8DA0-5876C60FA8CD}" srcOrd="0" destOrd="0" presId="urn:microsoft.com/office/officeart/2008/layout/VerticalAccentList"/>
    <dgm:cxn modelId="{2EC185C6-977A-174B-95B5-22F5DB6537DC}" srcId="{7A937FC0-84A8-2B49-9064-1C31A853DE68}" destId="{5F859263-3E08-8A41-B1C0-526828C6CE57}" srcOrd="2" destOrd="0" parTransId="{C901C327-C7A5-9343-AFAE-841AAC7069CB}" sibTransId="{92ACB88D-9660-6247-B9F5-E4F75D79414E}"/>
    <dgm:cxn modelId="{7B27B7C6-0876-254D-A653-2045B52FE281}" srcId="{7A937FC0-84A8-2B49-9064-1C31A853DE68}" destId="{1C8BE3DA-BC4F-2043-BC1A-6EA97DBCC14F}" srcOrd="1" destOrd="0" parTransId="{A95A44CC-9537-0C47-8D1B-BF7EEFBB9E7A}" sibTransId="{DC1A1783-CEDA-6E44-85F9-57012A48985B}"/>
    <dgm:cxn modelId="{A7ED73F3-6E68-B94F-B6E7-7D2EDC752366}" srcId="{1C8BE3DA-BC4F-2043-BC1A-6EA97DBCC14F}" destId="{0107D5AB-82C3-C548-A87B-CDB34B82BD5E}" srcOrd="0" destOrd="0" parTransId="{4A8142F2-CF1B-524E-96E8-3643DC2F01C5}" sibTransId="{678182FF-F51E-2E4B-98F3-8859BEB3AC61}"/>
    <dgm:cxn modelId="{DD69C368-9C8D-7C4B-BBD8-A4A4EE6CFD0A}" type="presParOf" srcId="{9FB79EED-BD52-3F4F-A15E-BCB324231AAD}" destId="{B84A63DC-B815-4745-A492-DFFD970A713C}" srcOrd="0" destOrd="0" presId="urn:microsoft.com/office/officeart/2008/layout/VerticalAccentList"/>
    <dgm:cxn modelId="{D7E3F077-1B01-4645-9D72-9D2FB2B8AACF}" type="presParOf" srcId="{B84A63DC-B815-4745-A492-DFFD970A713C}" destId="{C0B047E7-9FE6-BE42-9E21-31411D7E66D4}" srcOrd="0" destOrd="0" presId="urn:microsoft.com/office/officeart/2008/layout/VerticalAccentList"/>
    <dgm:cxn modelId="{929DBC00-A49A-7B41-8FAA-38BFE7E06F3A}" type="presParOf" srcId="{9FB79EED-BD52-3F4F-A15E-BCB324231AAD}" destId="{ED48D602-9F7A-DD4D-B3CD-9E272529211D}" srcOrd="1" destOrd="0" presId="urn:microsoft.com/office/officeart/2008/layout/VerticalAccentList"/>
    <dgm:cxn modelId="{9DE64371-B194-3648-B26B-23B99FB6CA5A}" type="presParOf" srcId="{ED48D602-9F7A-DD4D-B3CD-9E272529211D}" destId="{955244B9-CB05-6143-A5E0-366E8426BA13}" srcOrd="0" destOrd="0" presId="urn:microsoft.com/office/officeart/2008/layout/VerticalAccentList"/>
    <dgm:cxn modelId="{001C49F7-D5A9-2E4C-98B3-F1B49DE4C3D6}" type="presParOf" srcId="{ED48D602-9F7A-DD4D-B3CD-9E272529211D}" destId="{489E1618-FF1B-F845-A9CE-B1276863A05B}" srcOrd="1" destOrd="0" presId="urn:microsoft.com/office/officeart/2008/layout/VerticalAccentList"/>
    <dgm:cxn modelId="{9DE0DA18-DD3D-354B-AA7F-77C5B7E10595}" type="presParOf" srcId="{ED48D602-9F7A-DD4D-B3CD-9E272529211D}" destId="{86B7544E-3C01-2B43-8991-BB714F6ABF6B}" srcOrd="2" destOrd="0" presId="urn:microsoft.com/office/officeart/2008/layout/VerticalAccentList"/>
    <dgm:cxn modelId="{54FD236C-92B4-E143-BA53-74A42E9F42D0}" type="presParOf" srcId="{ED48D602-9F7A-DD4D-B3CD-9E272529211D}" destId="{34DDD55D-92D6-CF40-B160-B3FE8F46F434}" srcOrd="3" destOrd="0" presId="urn:microsoft.com/office/officeart/2008/layout/VerticalAccentList"/>
    <dgm:cxn modelId="{B45D2C3E-304D-6948-B514-A866F3927CBD}" type="presParOf" srcId="{ED48D602-9F7A-DD4D-B3CD-9E272529211D}" destId="{3F29C11C-EF6E-4843-98FA-16A37E4967EF}" srcOrd="4" destOrd="0" presId="urn:microsoft.com/office/officeart/2008/layout/VerticalAccentList"/>
    <dgm:cxn modelId="{29333FE1-4C03-8F4E-80E2-C006DE55924A}" type="presParOf" srcId="{ED48D602-9F7A-DD4D-B3CD-9E272529211D}" destId="{6E0C063D-8EAB-9048-AC0B-202B784E935C}" srcOrd="5" destOrd="0" presId="urn:microsoft.com/office/officeart/2008/layout/VerticalAccentList"/>
    <dgm:cxn modelId="{3C36FEB6-AB27-5940-9E69-B02A2C7C677E}" type="presParOf" srcId="{ED48D602-9F7A-DD4D-B3CD-9E272529211D}" destId="{9338769D-FA2E-B44E-88B6-BA9B73088EA6}" srcOrd="6" destOrd="0" presId="urn:microsoft.com/office/officeart/2008/layout/VerticalAccentList"/>
    <dgm:cxn modelId="{652EA771-BC76-AE4E-9FDE-0EFC75CD2146}" type="presParOf" srcId="{ED48D602-9F7A-DD4D-B3CD-9E272529211D}" destId="{395E8973-241B-204A-894D-E62992AD7A70}" srcOrd="7" destOrd="0" presId="urn:microsoft.com/office/officeart/2008/layout/VerticalAccentList"/>
    <dgm:cxn modelId="{34F860B8-F387-1B42-9162-95FD067C3E86}" type="presParOf" srcId="{9FB79EED-BD52-3F4F-A15E-BCB324231AAD}" destId="{F37F0BAC-928C-3149-8CC8-C09BEEFB5842}" srcOrd="2" destOrd="0" presId="urn:microsoft.com/office/officeart/2008/layout/VerticalAccentList"/>
    <dgm:cxn modelId="{84D7787D-A4BE-804F-A4E6-CD3AEEFC7E17}" type="presParOf" srcId="{9FB79EED-BD52-3F4F-A15E-BCB324231AAD}" destId="{A7BDF817-DAD0-FA4C-911F-799846DA0B12}" srcOrd="3" destOrd="0" presId="urn:microsoft.com/office/officeart/2008/layout/VerticalAccentList"/>
    <dgm:cxn modelId="{079335C1-2B72-434F-B63E-4C96A11CB4C8}" type="presParOf" srcId="{A7BDF817-DAD0-FA4C-911F-799846DA0B12}" destId="{5FADA01E-D6D4-CE42-A4E3-E834A0C5F9E2}" srcOrd="0" destOrd="0" presId="urn:microsoft.com/office/officeart/2008/layout/VerticalAccentList"/>
    <dgm:cxn modelId="{01B29DB1-8034-654B-A45E-CEA1874669C4}" type="presParOf" srcId="{9FB79EED-BD52-3F4F-A15E-BCB324231AAD}" destId="{9DC553B2-6180-DB48-B169-A2B90542F622}" srcOrd="4" destOrd="0" presId="urn:microsoft.com/office/officeart/2008/layout/VerticalAccentList"/>
    <dgm:cxn modelId="{6B9ED49E-E87D-084A-977E-E7613BA9FF2A}" type="presParOf" srcId="{9DC553B2-6180-DB48-B169-A2B90542F622}" destId="{F2CE856A-4561-EF41-ABB7-FEEA5BBB218A}" srcOrd="0" destOrd="0" presId="urn:microsoft.com/office/officeart/2008/layout/VerticalAccentList"/>
    <dgm:cxn modelId="{5AA14C95-C389-274A-B6D8-EFEC2E2FC698}" type="presParOf" srcId="{9DC553B2-6180-DB48-B169-A2B90542F622}" destId="{F7D6BE1B-0D2F-7548-8133-3059AB564DF7}" srcOrd="1" destOrd="0" presId="urn:microsoft.com/office/officeart/2008/layout/VerticalAccentList"/>
    <dgm:cxn modelId="{B8FA408F-24AF-754C-99B6-42EEFF0A9F25}" type="presParOf" srcId="{9DC553B2-6180-DB48-B169-A2B90542F622}" destId="{664CC77A-96D4-D14C-89F0-DA66782233D6}" srcOrd="2" destOrd="0" presId="urn:microsoft.com/office/officeart/2008/layout/VerticalAccentList"/>
    <dgm:cxn modelId="{DFC848F2-5864-5E44-88D0-A3778A3155FC}" type="presParOf" srcId="{9DC553B2-6180-DB48-B169-A2B90542F622}" destId="{E3E71E95-6237-3F4D-9CA6-3A6BEF745985}" srcOrd="3" destOrd="0" presId="urn:microsoft.com/office/officeart/2008/layout/VerticalAccentList"/>
    <dgm:cxn modelId="{139E417E-1F35-8242-8EFF-259F66FF83C3}" type="presParOf" srcId="{9DC553B2-6180-DB48-B169-A2B90542F622}" destId="{87BAADAB-BD0B-8E4F-ABE2-AD38D0DCA887}" srcOrd="4" destOrd="0" presId="urn:microsoft.com/office/officeart/2008/layout/VerticalAccentList"/>
    <dgm:cxn modelId="{FC5F2BFA-326E-CC43-AA79-3CDE76E7E4E1}" type="presParOf" srcId="{9DC553B2-6180-DB48-B169-A2B90542F622}" destId="{D097B701-50E4-3A4B-8C9B-4046F80F136A}" srcOrd="5" destOrd="0" presId="urn:microsoft.com/office/officeart/2008/layout/VerticalAccentList"/>
    <dgm:cxn modelId="{5B9B959A-3A1B-5340-A01D-6010CBEE2871}" type="presParOf" srcId="{9DC553B2-6180-DB48-B169-A2B90542F622}" destId="{33C9B8E1-B3D2-5D4F-916C-A59BEA10D8B3}" srcOrd="6" destOrd="0" presId="urn:microsoft.com/office/officeart/2008/layout/VerticalAccentList"/>
    <dgm:cxn modelId="{DCE025A6-08BE-1143-88C8-579F5FCFD972}" type="presParOf" srcId="{9DC553B2-6180-DB48-B169-A2B90542F622}" destId="{39334945-64C6-0349-8DA0-5876C60FA8CD}" srcOrd="7" destOrd="0" presId="urn:microsoft.com/office/officeart/2008/layout/VerticalAccentList"/>
    <dgm:cxn modelId="{508AD16A-F5D2-DA48-90A2-E24079E55076}" type="presParOf" srcId="{9FB79EED-BD52-3F4F-A15E-BCB324231AAD}" destId="{EC9FE8D0-4EDA-1346-A3D5-CC46A75471CC}" srcOrd="5" destOrd="0" presId="urn:microsoft.com/office/officeart/2008/layout/VerticalAccentList"/>
    <dgm:cxn modelId="{D5F7BC4D-4A07-BC47-8F34-707442D2EAEB}" type="presParOf" srcId="{9FB79EED-BD52-3F4F-A15E-BCB324231AAD}" destId="{EB9186C6-02B6-0041-8734-F55BAE970CBE}" srcOrd="6" destOrd="0" presId="urn:microsoft.com/office/officeart/2008/layout/VerticalAccentList"/>
    <dgm:cxn modelId="{C9AC5A99-5978-1442-836D-897E73596B56}" type="presParOf" srcId="{EB9186C6-02B6-0041-8734-F55BAE970CBE}" destId="{0446EEC3-A2A7-1848-AAEB-6820277482FC}" srcOrd="0" destOrd="0" presId="urn:microsoft.com/office/officeart/2008/layout/VerticalAccentList"/>
    <dgm:cxn modelId="{9C0ADC58-5973-8941-9A1F-08447689955A}" type="presParOf" srcId="{9FB79EED-BD52-3F4F-A15E-BCB324231AAD}" destId="{2D58ADD7-B02E-9048-A5D9-8A0D8B9BBB9C}" srcOrd="7" destOrd="0" presId="urn:microsoft.com/office/officeart/2008/layout/VerticalAccentList"/>
    <dgm:cxn modelId="{841EBBC9-2ADA-364B-B713-DCF90B3E0CBA}" type="presParOf" srcId="{2D58ADD7-B02E-9048-A5D9-8A0D8B9BBB9C}" destId="{37A7A721-ECFE-7045-BCC5-24B7AC7B0EF0}" srcOrd="0" destOrd="0" presId="urn:microsoft.com/office/officeart/2008/layout/VerticalAccentList"/>
    <dgm:cxn modelId="{53545E32-D0B2-7D4C-91A3-4806C4FEB750}" type="presParOf" srcId="{2D58ADD7-B02E-9048-A5D9-8A0D8B9BBB9C}" destId="{1DA45110-F5EC-BF44-B7F6-E14C7AB6A114}" srcOrd="1" destOrd="0" presId="urn:microsoft.com/office/officeart/2008/layout/VerticalAccentList"/>
    <dgm:cxn modelId="{D3DC23C1-98C8-C147-989F-4D7ED6B16A56}" type="presParOf" srcId="{2D58ADD7-B02E-9048-A5D9-8A0D8B9BBB9C}" destId="{6A19C053-4BFE-CE44-8EF6-F9274EF5BEED}" srcOrd="2" destOrd="0" presId="urn:microsoft.com/office/officeart/2008/layout/VerticalAccentList"/>
    <dgm:cxn modelId="{40883D1A-F95E-3F44-B09F-880D5EA47157}" type="presParOf" srcId="{2D58ADD7-B02E-9048-A5D9-8A0D8B9BBB9C}" destId="{DDC382ED-0EAC-8E40-814C-2ADE17C854BF}" srcOrd="3" destOrd="0" presId="urn:microsoft.com/office/officeart/2008/layout/VerticalAccentList"/>
    <dgm:cxn modelId="{22A90DA3-DF53-2644-A2BE-54AF077F04FE}" type="presParOf" srcId="{2D58ADD7-B02E-9048-A5D9-8A0D8B9BBB9C}" destId="{97D368E8-489B-DE48-BD5E-30D0CDBC9826}" srcOrd="4" destOrd="0" presId="urn:microsoft.com/office/officeart/2008/layout/VerticalAccentList"/>
    <dgm:cxn modelId="{0F4330EB-29D0-844C-826D-C0D4BB4E9F06}" type="presParOf" srcId="{2D58ADD7-B02E-9048-A5D9-8A0D8B9BBB9C}" destId="{35517644-F90E-0546-A4D6-B66078FE32DA}" srcOrd="5" destOrd="0" presId="urn:microsoft.com/office/officeart/2008/layout/VerticalAccentList"/>
    <dgm:cxn modelId="{E9AE85C8-49F5-004C-AF63-6E697BDBCD54}" type="presParOf" srcId="{2D58ADD7-B02E-9048-A5D9-8A0D8B9BBB9C}" destId="{13629F56-ED25-FB4B-ABFE-DE06F7DAC95E}" srcOrd="6" destOrd="0" presId="urn:microsoft.com/office/officeart/2008/layout/VerticalAccentList"/>
    <dgm:cxn modelId="{CB25B897-F268-484B-9162-9B760F0BC4A0}" type="presParOf" srcId="{2D58ADD7-B02E-9048-A5D9-8A0D8B9BBB9C}" destId="{E065F6DC-429D-0D41-A5D9-F43B641CD17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EA9160-895C-6B46-88EB-0A205C35FDF2}" type="doc">
      <dgm:prSet loTypeId="urn:microsoft.com/office/officeart/2005/8/layout/hList3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E395AAA-CEAB-3C4B-83E7-932FE445B806}">
      <dgm:prSet phldrT="[Text]"/>
      <dgm:spPr>
        <a:solidFill>
          <a:srgbClr val="7BDDFF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Educación</a:t>
          </a:r>
          <a:r>
            <a:rPr lang="en-US" dirty="0">
              <a:solidFill>
                <a:schemeClr val="tx1"/>
              </a:solidFill>
            </a:rPr>
            <a:t> a </a:t>
          </a:r>
          <a:r>
            <a:rPr lang="en-US" dirty="0" err="1">
              <a:solidFill>
                <a:schemeClr val="tx1"/>
              </a:solidFill>
            </a:rPr>
            <a:t>distancia</a:t>
          </a:r>
          <a:endParaRPr lang="en-US" dirty="0">
            <a:solidFill>
              <a:schemeClr val="tx1"/>
            </a:solidFill>
          </a:endParaRPr>
        </a:p>
      </dgm:t>
    </dgm:pt>
    <dgm:pt modelId="{CC5E5559-4164-B946-9D46-76CE50433846}" type="parTrans" cxnId="{603E6328-27EC-8548-AB26-4D801F170B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19FF0B-9C5D-134A-983E-1D4C85208FF4}" type="sibTrans" cxnId="{603E6328-27EC-8548-AB26-4D801F170B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5CBE87-F9B0-6B4F-87B4-14067A49829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/>
              <a:latin typeface="+mn-lt"/>
            </a:rPr>
            <a:t>Asistir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al maestro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especial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proceso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instruccional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distancia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ya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sea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dirty="0">
              <a:solidFill>
                <a:schemeClr val="tx1"/>
              </a:solidFill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proceso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asistir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al maestro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preparar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material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didáctico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digital o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impreso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para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entregar</a:t>
          </a:r>
          <a:r>
            <a:rPr lang="en-US" dirty="0">
              <a:solidFill>
                <a:schemeClr val="tx1"/>
              </a:solidFill>
              <a:latin typeface="+mn-lt"/>
            </a:rPr>
            <a:t> 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980E9BC3-6E59-944B-AFC9-69460487D7BE}" type="parTrans" cxnId="{BC2A8C4C-7541-304E-9D63-3784CFEC62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D269DA-5ABD-A248-9715-724976326C0C}" type="sibTrans" cxnId="{BC2A8C4C-7541-304E-9D63-3784CFEC62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404BCD-1703-F642-B3CD-F06DFCD9C78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/>
              <a:latin typeface="+mn-lt"/>
            </a:rPr>
            <a:t>Apoyar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al maestro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comunicación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con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padres y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canalizar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estrategia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estos</a:t>
          </a:r>
          <a:r>
            <a:rPr lang="en-US" dirty="0">
              <a:solidFill>
                <a:schemeClr val="tx1"/>
              </a:solidFill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utilizarán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para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recibir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distancia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6A73507A-EAC9-9643-BE79-067B1D320CE0}" type="parTrans" cxnId="{CA7817FE-F8B9-3F43-9D4D-0D0E2ADAD4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5EDABB-1F58-4B45-8CB8-2BFF4C82868E}" type="sibTrans" cxnId="{CA7817FE-F8B9-3F43-9D4D-0D0E2ADAD4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4DD378-04CD-C641-B43D-D67C8CD1C24F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/>
              <a:latin typeface="+mn-lt"/>
            </a:rPr>
            <a:t>Participar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desarrollo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profesional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esté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certificado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por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la SAEE o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por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Departamento</a:t>
          </a:r>
          <a:r>
            <a:rPr lang="en-US" dirty="0">
              <a:solidFill>
                <a:schemeClr val="tx1"/>
              </a:solidFill>
              <a:latin typeface="+mn-lt"/>
            </a:rPr>
            <a:t> 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C35360D3-1CB7-B440-99CC-A0B1497498AB}" type="parTrans" cxnId="{88366F86-0B16-AA46-A789-5B15789ECF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266236-E1B8-7343-B568-8F1AF29B25E7}" type="sibTrans" cxnId="{88366F86-0B16-AA46-A789-5B15789ECF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DC82C9-C4E1-DF4F-BBED-5D9C2963A202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/>
              <a:latin typeface="+mn-lt"/>
            </a:rPr>
            <a:t>Participar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de las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clases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virtuales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para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apoyo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al maestro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especial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seguimiento</a:t>
          </a:r>
          <a:r>
            <a:rPr lang="en-US" dirty="0">
              <a:solidFill>
                <a:schemeClr val="tx1"/>
              </a:solidFill>
              <a:latin typeface="+mn-lt"/>
            </a:rPr>
            <a:t> 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de las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tareas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cuando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las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salas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virtuales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se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dividan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grupos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pequeños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C9A4258F-AD83-AE40-A46D-67E64CD66609}" type="parTrans" cxnId="{58DB2E33-D5E6-C14C-9EAC-FFF25F2194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8BB622-EB4B-3B40-92FB-7F18C8BF63C8}" type="sibTrans" cxnId="{58DB2E33-D5E6-C14C-9EAC-FFF25F2194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1D9E30-9FCC-4646-BB7D-FFB25CFA47F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/>
              <a:latin typeface="+mn-lt"/>
            </a:rPr>
            <a:t>Otras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tareas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necesite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maestro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especial para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proveer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servicios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están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contemplados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PEI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o para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su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gestión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administrativa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7CCA5674-F204-4E45-BD32-5E762B31DC48}" type="parTrans" cxnId="{1D33F65D-2F82-8246-8863-6186610CE6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93E910-8184-D948-9FD3-D02923461BCB}" type="sibTrans" cxnId="{1D33F65D-2F82-8246-8863-6186610CE6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3306C4-8471-E543-BD06-F23A0C871ADB}" type="pres">
      <dgm:prSet presAssocID="{E4EA9160-895C-6B46-88EB-0A205C35FDF2}" presName="composite" presStyleCnt="0">
        <dgm:presLayoutVars>
          <dgm:chMax val="1"/>
          <dgm:dir/>
          <dgm:resizeHandles val="exact"/>
        </dgm:presLayoutVars>
      </dgm:prSet>
      <dgm:spPr/>
    </dgm:pt>
    <dgm:pt modelId="{200B723A-9EBF-1D46-ACB4-54D55BD3519E}" type="pres">
      <dgm:prSet presAssocID="{CE395AAA-CEAB-3C4B-83E7-932FE445B806}" presName="roof" presStyleLbl="dkBgShp" presStyleIdx="0" presStyleCnt="2"/>
      <dgm:spPr/>
    </dgm:pt>
    <dgm:pt modelId="{19BDD84F-7316-E94B-9455-296897BDA73F}" type="pres">
      <dgm:prSet presAssocID="{CE395AAA-CEAB-3C4B-83E7-932FE445B806}" presName="pillars" presStyleCnt="0"/>
      <dgm:spPr/>
    </dgm:pt>
    <dgm:pt modelId="{9281D664-4562-A545-850B-F8A6F2A76EFC}" type="pres">
      <dgm:prSet presAssocID="{CE395AAA-CEAB-3C4B-83E7-932FE445B806}" presName="pillar1" presStyleLbl="node1" presStyleIdx="0" presStyleCnt="5">
        <dgm:presLayoutVars>
          <dgm:bulletEnabled val="1"/>
        </dgm:presLayoutVars>
      </dgm:prSet>
      <dgm:spPr/>
    </dgm:pt>
    <dgm:pt modelId="{CE81D4B0-8B61-DF49-9CD5-6E4860A53C7E}" type="pres">
      <dgm:prSet presAssocID="{65DC82C9-C4E1-DF4F-BBED-5D9C2963A202}" presName="pillarX" presStyleLbl="node1" presStyleIdx="1" presStyleCnt="5">
        <dgm:presLayoutVars>
          <dgm:bulletEnabled val="1"/>
        </dgm:presLayoutVars>
      </dgm:prSet>
      <dgm:spPr/>
    </dgm:pt>
    <dgm:pt modelId="{D4B949F1-1649-EC4D-9D31-00F512294BDD}" type="pres">
      <dgm:prSet presAssocID="{0B404BCD-1703-F642-B3CD-F06DFCD9C789}" presName="pillarX" presStyleLbl="node1" presStyleIdx="2" presStyleCnt="5">
        <dgm:presLayoutVars>
          <dgm:bulletEnabled val="1"/>
        </dgm:presLayoutVars>
      </dgm:prSet>
      <dgm:spPr/>
    </dgm:pt>
    <dgm:pt modelId="{3B4F821E-A8E8-CA4C-AC92-3894A34427F5}" type="pres">
      <dgm:prSet presAssocID="{3A4DD378-04CD-C641-B43D-D67C8CD1C24F}" presName="pillarX" presStyleLbl="node1" presStyleIdx="3" presStyleCnt="5">
        <dgm:presLayoutVars>
          <dgm:bulletEnabled val="1"/>
        </dgm:presLayoutVars>
      </dgm:prSet>
      <dgm:spPr/>
    </dgm:pt>
    <dgm:pt modelId="{B875B7F0-B9AC-314A-AE2D-5F94592E4A87}" type="pres">
      <dgm:prSet presAssocID="{6A1D9E30-9FCC-4646-BB7D-FFB25CFA47F9}" presName="pillarX" presStyleLbl="node1" presStyleIdx="4" presStyleCnt="5">
        <dgm:presLayoutVars>
          <dgm:bulletEnabled val="1"/>
        </dgm:presLayoutVars>
      </dgm:prSet>
      <dgm:spPr/>
    </dgm:pt>
    <dgm:pt modelId="{8EFD5810-3727-6744-845F-5FC62C16AA4F}" type="pres">
      <dgm:prSet presAssocID="{CE395AAA-CEAB-3C4B-83E7-932FE445B806}" presName="base" presStyleLbl="dkBgShp" presStyleIdx="1" presStyleCnt="2"/>
      <dgm:spPr>
        <a:solidFill>
          <a:srgbClr val="7BDDFF"/>
        </a:solidFill>
      </dgm:spPr>
    </dgm:pt>
  </dgm:ptLst>
  <dgm:cxnLst>
    <dgm:cxn modelId="{73C9501E-2DD3-EF4B-A260-FB72F7671996}" type="presOf" srcId="{8C5CBE87-F9B0-6B4F-87B4-14067A498291}" destId="{9281D664-4562-A545-850B-F8A6F2A76EFC}" srcOrd="0" destOrd="0" presId="urn:microsoft.com/office/officeart/2005/8/layout/hList3"/>
    <dgm:cxn modelId="{603E6328-27EC-8548-AB26-4D801F170B95}" srcId="{E4EA9160-895C-6B46-88EB-0A205C35FDF2}" destId="{CE395AAA-CEAB-3C4B-83E7-932FE445B806}" srcOrd="0" destOrd="0" parTransId="{CC5E5559-4164-B946-9D46-76CE50433846}" sibTransId="{0519FF0B-9C5D-134A-983E-1D4C85208FF4}"/>
    <dgm:cxn modelId="{232B8232-0002-F444-8FD2-26F9F145B8CB}" type="presOf" srcId="{3A4DD378-04CD-C641-B43D-D67C8CD1C24F}" destId="{3B4F821E-A8E8-CA4C-AC92-3894A34427F5}" srcOrd="0" destOrd="0" presId="urn:microsoft.com/office/officeart/2005/8/layout/hList3"/>
    <dgm:cxn modelId="{58DB2E33-D5E6-C14C-9EAC-FFF25F219414}" srcId="{CE395AAA-CEAB-3C4B-83E7-932FE445B806}" destId="{65DC82C9-C4E1-DF4F-BBED-5D9C2963A202}" srcOrd="1" destOrd="0" parTransId="{C9A4258F-AD83-AE40-A46D-67E64CD66609}" sibTransId="{E78BB622-EB4B-3B40-92FB-7F18C8BF63C8}"/>
    <dgm:cxn modelId="{8490105C-88FA-534F-8957-7FE5E42BF6C8}" type="presOf" srcId="{6A1D9E30-9FCC-4646-BB7D-FFB25CFA47F9}" destId="{B875B7F0-B9AC-314A-AE2D-5F94592E4A87}" srcOrd="0" destOrd="0" presId="urn:microsoft.com/office/officeart/2005/8/layout/hList3"/>
    <dgm:cxn modelId="{1D33F65D-2F82-8246-8863-6186610CE627}" srcId="{CE395AAA-CEAB-3C4B-83E7-932FE445B806}" destId="{6A1D9E30-9FCC-4646-BB7D-FFB25CFA47F9}" srcOrd="4" destOrd="0" parTransId="{7CCA5674-F204-4E45-BD32-5E762B31DC48}" sibTransId="{BA93E910-8184-D948-9FD3-D02923461BCB}"/>
    <dgm:cxn modelId="{6DD81A65-C408-6C4A-8060-6EEA402702E3}" type="presOf" srcId="{CE395AAA-CEAB-3C4B-83E7-932FE445B806}" destId="{200B723A-9EBF-1D46-ACB4-54D55BD3519E}" srcOrd="0" destOrd="0" presId="urn:microsoft.com/office/officeart/2005/8/layout/hList3"/>
    <dgm:cxn modelId="{BC2A8C4C-7541-304E-9D63-3784CFEC6279}" srcId="{CE395AAA-CEAB-3C4B-83E7-932FE445B806}" destId="{8C5CBE87-F9B0-6B4F-87B4-14067A498291}" srcOrd="0" destOrd="0" parTransId="{980E9BC3-6E59-944B-AFC9-69460487D7BE}" sibTransId="{E6D269DA-5ABD-A248-9715-724976326C0C}"/>
    <dgm:cxn modelId="{5B6CA77B-86CF-2F4D-A554-E7AC400B0DEB}" type="presOf" srcId="{0B404BCD-1703-F642-B3CD-F06DFCD9C789}" destId="{D4B949F1-1649-EC4D-9D31-00F512294BDD}" srcOrd="0" destOrd="0" presId="urn:microsoft.com/office/officeart/2005/8/layout/hList3"/>
    <dgm:cxn modelId="{88366F86-0B16-AA46-A789-5B15789ECFA6}" srcId="{CE395AAA-CEAB-3C4B-83E7-932FE445B806}" destId="{3A4DD378-04CD-C641-B43D-D67C8CD1C24F}" srcOrd="3" destOrd="0" parTransId="{C35360D3-1CB7-B440-99CC-A0B1497498AB}" sibTransId="{16266236-E1B8-7343-B568-8F1AF29B25E7}"/>
    <dgm:cxn modelId="{9C655FC9-1364-1B41-8EB4-9E617F50E427}" type="presOf" srcId="{E4EA9160-895C-6B46-88EB-0A205C35FDF2}" destId="{AF3306C4-8471-E543-BD06-F23A0C871ADB}" srcOrd="0" destOrd="0" presId="urn:microsoft.com/office/officeart/2005/8/layout/hList3"/>
    <dgm:cxn modelId="{831968DA-7ED3-C94F-B750-5EF0D29E4F29}" type="presOf" srcId="{65DC82C9-C4E1-DF4F-BBED-5D9C2963A202}" destId="{CE81D4B0-8B61-DF49-9CD5-6E4860A53C7E}" srcOrd="0" destOrd="0" presId="urn:microsoft.com/office/officeart/2005/8/layout/hList3"/>
    <dgm:cxn modelId="{CA7817FE-F8B9-3F43-9D4D-0D0E2ADAD4C2}" srcId="{CE395AAA-CEAB-3C4B-83E7-932FE445B806}" destId="{0B404BCD-1703-F642-B3CD-F06DFCD9C789}" srcOrd="2" destOrd="0" parTransId="{6A73507A-EAC9-9643-BE79-067B1D320CE0}" sibTransId="{D75EDABB-1F58-4B45-8CB8-2BFF4C82868E}"/>
    <dgm:cxn modelId="{1462334A-C247-8847-A83A-00F0F53B3CE4}" type="presParOf" srcId="{AF3306C4-8471-E543-BD06-F23A0C871ADB}" destId="{200B723A-9EBF-1D46-ACB4-54D55BD3519E}" srcOrd="0" destOrd="0" presId="urn:microsoft.com/office/officeart/2005/8/layout/hList3"/>
    <dgm:cxn modelId="{C9C93BCD-C6AE-7C41-8D02-054E684C7052}" type="presParOf" srcId="{AF3306C4-8471-E543-BD06-F23A0C871ADB}" destId="{19BDD84F-7316-E94B-9455-296897BDA73F}" srcOrd="1" destOrd="0" presId="urn:microsoft.com/office/officeart/2005/8/layout/hList3"/>
    <dgm:cxn modelId="{20E2914E-51F5-C940-825D-5020FECB3B4E}" type="presParOf" srcId="{19BDD84F-7316-E94B-9455-296897BDA73F}" destId="{9281D664-4562-A545-850B-F8A6F2A76EFC}" srcOrd="0" destOrd="0" presId="urn:microsoft.com/office/officeart/2005/8/layout/hList3"/>
    <dgm:cxn modelId="{DAEA7835-E4F1-AA46-968F-BD88173953FF}" type="presParOf" srcId="{19BDD84F-7316-E94B-9455-296897BDA73F}" destId="{CE81D4B0-8B61-DF49-9CD5-6E4860A53C7E}" srcOrd="1" destOrd="0" presId="urn:microsoft.com/office/officeart/2005/8/layout/hList3"/>
    <dgm:cxn modelId="{A554F711-13C5-AD49-9FAE-636837A6B644}" type="presParOf" srcId="{19BDD84F-7316-E94B-9455-296897BDA73F}" destId="{D4B949F1-1649-EC4D-9D31-00F512294BDD}" srcOrd="2" destOrd="0" presId="urn:microsoft.com/office/officeart/2005/8/layout/hList3"/>
    <dgm:cxn modelId="{D3404CD6-F7F7-8C4F-AB60-C8C92C511234}" type="presParOf" srcId="{19BDD84F-7316-E94B-9455-296897BDA73F}" destId="{3B4F821E-A8E8-CA4C-AC92-3894A34427F5}" srcOrd="3" destOrd="0" presId="urn:microsoft.com/office/officeart/2005/8/layout/hList3"/>
    <dgm:cxn modelId="{A5CD27C7-7677-D74F-BDF7-747E935B1A4B}" type="presParOf" srcId="{19BDD84F-7316-E94B-9455-296897BDA73F}" destId="{B875B7F0-B9AC-314A-AE2D-5F94592E4A87}" srcOrd="4" destOrd="0" presId="urn:microsoft.com/office/officeart/2005/8/layout/hList3"/>
    <dgm:cxn modelId="{8C0234E2-C863-3943-A544-91F60ABE0746}" type="presParOf" srcId="{AF3306C4-8471-E543-BD06-F23A0C871ADB}" destId="{8EFD5810-3727-6744-845F-5FC62C16AA4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F4F27F-1013-CC46-863A-F2D2937891A3}" type="doc">
      <dgm:prSet loTypeId="urn:microsoft.com/office/officeart/2005/8/layout/vList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FB6D4C-746C-3443-B26D-D6681087A867}">
      <dgm:prSet phldrT="[Text]" phldr="1" custT="1"/>
      <dgm:spPr>
        <a:solidFill>
          <a:srgbClr val="FF8103"/>
        </a:solidFill>
      </dgm:spPr>
      <dgm:t>
        <a:bodyPr/>
        <a:lstStyle/>
        <a:p>
          <a:endParaRPr lang="en-US" sz="2800" dirty="0"/>
        </a:p>
      </dgm:t>
    </dgm:pt>
    <dgm:pt modelId="{F9097890-AECE-CD4A-96E9-1F5F08314FA4}" type="parTrans" cxnId="{3F6DA675-26FA-9346-9519-75FD00A7BFE0}">
      <dgm:prSet/>
      <dgm:spPr/>
      <dgm:t>
        <a:bodyPr/>
        <a:lstStyle/>
        <a:p>
          <a:endParaRPr lang="en-US"/>
        </a:p>
      </dgm:t>
    </dgm:pt>
    <dgm:pt modelId="{B248CFEA-8C89-3349-AAB1-DC251FECD4E3}" type="sibTrans" cxnId="{3F6DA675-26FA-9346-9519-75FD00A7BFE0}">
      <dgm:prSet/>
      <dgm:spPr/>
      <dgm:t>
        <a:bodyPr/>
        <a:lstStyle/>
        <a:p>
          <a:endParaRPr lang="en-US"/>
        </a:p>
      </dgm:t>
    </dgm:pt>
    <dgm:pt modelId="{1B31B96B-2B9E-5B47-8BE4-C03B48AE006A}">
      <dgm:prSet phldrT="[Text]"/>
      <dgm:spPr>
        <a:solidFill>
          <a:srgbClr val="FBFFBE">
            <a:alpha val="90000"/>
          </a:srgbClr>
        </a:solidFill>
      </dgm:spPr>
      <dgm:t>
        <a:bodyPr/>
        <a:lstStyle/>
        <a:p>
          <a:r>
            <a:rPr lang="en-US" dirty="0">
              <a:effectLst/>
              <a:latin typeface="+mn-lt"/>
            </a:rPr>
            <a:t>Los </a:t>
          </a:r>
          <a:r>
            <a:rPr lang="en-US" dirty="0" err="1">
              <a:effectLst/>
              <a:latin typeface="+mn-lt"/>
            </a:rPr>
            <a:t>directores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escolares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establecerán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los</a:t>
          </a:r>
          <a:r>
            <a:rPr lang="en-US" dirty="0">
              <a:effectLst/>
              <a:latin typeface="+mn-lt"/>
            </a:rPr>
            <a:t> planes de </a:t>
          </a:r>
          <a:r>
            <a:rPr lang="en-US" dirty="0" err="1">
              <a:effectLst/>
              <a:latin typeface="+mn-lt"/>
            </a:rPr>
            <a:t>trabajo</a:t>
          </a:r>
          <a:r>
            <a:rPr lang="en-US" dirty="0">
              <a:effectLst/>
              <a:latin typeface="+mn-lt"/>
            </a:rPr>
            <a:t>, junto con </a:t>
          </a:r>
          <a:r>
            <a:rPr lang="en-US" dirty="0" err="1">
              <a:effectLst/>
              <a:latin typeface="+mn-lt"/>
            </a:rPr>
            <a:t>el</a:t>
          </a:r>
          <a:r>
            <a:rPr lang="en-US" dirty="0">
              <a:effectLst/>
              <a:latin typeface="+mn-lt"/>
            </a:rPr>
            <a:t> maestro de </a:t>
          </a:r>
          <a:r>
            <a:rPr lang="en-US" dirty="0" err="1">
              <a:effectLst/>
              <a:latin typeface="+mn-lt"/>
            </a:rPr>
            <a:t>educación</a:t>
          </a:r>
          <a:r>
            <a:rPr lang="en-US" dirty="0">
              <a:effectLst/>
              <a:latin typeface="+mn-lt"/>
            </a:rPr>
            <a:t> especial al que </a:t>
          </a:r>
          <a:r>
            <a:rPr lang="en-US" dirty="0" err="1">
              <a:effectLst/>
              <a:latin typeface="+mn-lt"/>
            </a:rPr>
            <a:t>está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asignado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el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estudiante</a:t>
          </a:r>
          <a:r>
            <a:rPr lang="en-US" dirty="0">
              <a:effectLst/>
              <a:latin typeface="+mn-lt"/>
            </a:rPr>
            <a:t> o al que </a:t>
          </a:r>
          <a:r>
            <a:rPr lang="en-US" dirty="0" err="1">
              <a:effectLst/>
              <a:latin typeface="+mn-lt"/>
            </a:rPr>
            <a:t>está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asignado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el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asistente</a:t>
          </a:r>
          <a:r>
            <a:rPr lang="en-US" dirty="0">
              <a:effectLst/>
              <a:latin typeface="+mn-lt"/>
            </a:rPr>
            <a:t>. </a:t>
          </a:r>
          <a:endParaRPr lang="en-US" dirty="0"/>
        </a:p>
      </dgm:t>
    </dgm:pt>
    <dgm:pt modelId="{8F1B681D-FA0E-3845-A8B0-B4FF02B4EA5D}" type="parTrans" cxnId="{315F3277-3654-964B-A52B-2620FEABF6F1}">
      <dgm:prSet/>
      <dgm:spPr/>
      <dgm:t>
        <a:bodyPr/>
        <a:lstStyle/>
        <a:p>
          <a:endParaRPr lang="en-US"/>
        </a:p>
      </dgm:t>
    </dgm:pt>
    <dgm:pt modelId="{0499F0A3-28F4-6D4F-A311-224F2BDA7A6D}" type="sibTrans" cxnId="{315F3277-3654-964B-A52B-2620FEABF6F1}">
      <dgm:prSet/>
      <dgm:spPr/>
      <dgm:t>
        <a:bodyPr/>
        <a:lstStyle/>
        <a:p>
          <a:endParaRPr lang="en-US"/>
        </a:p>
      </dgm:t>
    </dgm:pt>
    <dgm:pt modelId="{B3F808C2-5368-FF46-B33E-611BE979CB07}">
      <dgm:prSet phldrT="[Text]"/>
      <dgm:spPr>
        <a:solidFill>
          <a:srgbClr val="FBFFBE">
            <a:alpha val="90000"/>
          </a:srgbClr>
        </a:solidFill>
      </dgm:spPr>
      <dgm:t>
        <a:bodyPr/>
        <a:lstStyle/>
        <a:p>
          <a:r>
            <a:rPr lang="en-US" dirty="0" err="1">
              <a:effectLst/>
              <a:latin typeface="+mn-lt"/>
            </a:rPr>
            <a:t>Convocará</a:t>
          </a:r>
          <a:r>
            <a:rPr lang="en-US" dirty="0">
              <a:effectLst/>
              <a:latin typeface="+mn-lt"/>
            </a:rPr>
            <a:t> a </a:t>
          </a:r>
          <a:r>
            <a:rPr lang="en-US" dirty="0" err="1">
              <a:effectLst/>
              <a:latin typeface="+mn-lt"/>
            </a:rPr>
            <a:t>aquellos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recursos</a:t>
          </a:r>
          <a:r>
            <a:rPr lang="en-US" dirty="0">
              <a:effectLst/>
              <a:latin typeface="+mn-lt"/>
            </a:rPr>
            <a:t> bajo </a:t>
          </a:r>
          <a:r>
            <a:rPr lang="en-US" dirty="0" err="1">
              <a:effectLst/>
              <a:latin typeface="+mn-lt"/>
            </a:rPr>
            <a:t>contrato</a:t>
          </a:r>
          <a:r>
            <a:rPr lang="en-US" dirty="0">
              <a:latin typeface="+mn-lt"/>
            </a:rPr>
            <a:t> </a:t>
          </a:r>
          <a:r>
            <a:rPr lang="en-US" dirty="0">
              <a:effectLst/>
              <a:latin typeface="+mn-lt"/>
            </a:rPr>
            <a:t>de jornada </a:t>
          </a:r>
          <a:r>
            <a:rPr lang="en-US" dirty="0" err="1">
              <a:effectLst/>
              <a:latin typeface="+mn-lt"/>
            </a:rPr>
            <a:t>parcial</a:t>
          </a:r>
          <a:r>
            <a:rPr lang="en-US" dirty="0">
              <a:effectLst/>
              <a:latin typeface="+mn-lt"/>
            </a:rPr>
            <a:t>, </a:t>
          </a:r>
          <a:r>
            <a:rPr lang="en-US" dirty="0" err="1">
              <a:effectLst/>
              <a:latin typeface="+mn-lt"/>
            </a:rPr>
            <a:t>una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vez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estén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contratados</a:t>
          </a:r>
          <a:r>
            <a:rPr lang="en-US" dirty="0">
              <a:effectLst/>
              <a:latin typeface="+mn-lt"/>
            </a:rPr>
            <a:t>, </a:t>
          </a:r>
          <a:r>
            <a:rPr lang="en-US" dirty="0" err="1">
              <a:effectLst/>
              <a:latin typeface="+mn-lt"/>
            </a:rPr>
            <a:t>siempre</a:t>
          </a:r>
          <a:r>
            <a:rPr lang="en-US" dirty="0">
              <a:effectLst/>
              <a:latin typeface="+mn-lt"/>
            </a:rPr>
            <a:t> que se </a:t>
          </a:r>
          <a:r>
            <a:rPr lang="en-US" dirty="0" err="1">
              <a:effectLst/>
              <a:latin typeface="+mn-lt"/>
            </a:rPr>
            <a:t>tenga</a:t>
          </a:r>
          <a:r>
            <a:rPr lang="en-US" dirty="0">
              <a:effectLst/>
              <a:latin typeface="+mn-lt"/>
            </a:rPr>
            <a:t> un plan de </a:t>
          </a:r>
          <a:r>
            <a:rPr lang="en-US" dirty="0" err="1">
              <a:effectLst/>
              <a:latin typeface="+mn-lt"/>
            </a:rPr>
            <a:t>trabajo</a:t>
          </a:r>
          <a:r>
            <a:rPr lang="en-US" dirty="0">
              <a:effectLst/>
              <a:latin typeface="+mn-lt"/>
            </a:rPr>
            <a:t> y </a:t>
          </a:r>
          <a:r>
            <a:rPr lang="en-US" dirty="0" err="1">
              <a:effectLst/>
              <a:latin typeface="+mn-lt"/>
            </a:rPr>
            <a:t>esté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presente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el</a:t>
          </a:r>
          <a:r>
            <a:rPr lang="en-US" dirty="0">
              <a:effectLst/>
              <a:latin typeface="+mn-lt"/>
            </a:rPr>
            <a:t> maestro de </a:t>
          </a:r>
          <a:r>
            <a:rPr lang="en-US" dirty="0" err="1">
              <a:effectLst/>
              <a:latin typeface="+mn-lt"/>
            </a:rPr>
            <a:t>educación</a:t>
          </a:r>
          <a:r>
            <a:rPr lang="en-US" dirty="0">
              <a:effectLst/>
              <a:latin typeface="+mn-lt"/>
            </a:rPr>
            <a:t> especial que supervise </a:t>
          </a:r>
          <a:r>
            <a:rPr lang="en-US" dirty="0" err="1">
              <a:effectLst/>
              <a:latin typeface="+mn-lt"/>
            </a:rPr>
            <a:t>el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trabajo</a:t>
          </a:r>
          <a:r>
            <a:rPr lang="en-US" dirty="0">
              <a:effectLst/>
              <a:latin typeface="+mn-lt"/>
            </a:rPr>
            <a:t> </a:t>
          </a:r>
          <a:r>
            <a:rPr lang="en-US" dirty="0" err="1">
              <a:effectLst/>
              <a:latin typeface="+mn-lt"/>
            </a:rPr>
            <a:t>realizado</a:t>
          </a:r>
          <a:r>
            <a:rPr lang="en-US" dirty="0">
              <a:effectLst/>
              <a:latin typeface="+mn-lt"/>
            </a:rPr>
            <a:t> o </a:t>
          </a:r>
          <a:r>
            <a:rPr lang="en-US" dirty="0" err="1">
              <a:effectLst/>
              <a:latin typeface="+mn-lt"/>
            </a:rPr>
            <a:t>el</a:t>
          </a:r>
          <a:r>
            <a:rPr lang="en-US" dirty="0">
              <a:effectLst/>
              <a:latin typeface="+mn-lt"/>
            </a:rPr>
            <a:t> director escolar.</a:t>
          </a:r>
          <a:endParaRPr lang="en-US" dirty="0"/>
        </a:p>
      </dgm:t>
    </dgm:pt>
    <dgm:pt modelId="{A1654C6D-CDE9-FE44-B34B-48C40DE2E192}" type="parTrans" cxnId="{68C6A7D0-5AEA-B84A-BA44-8EA50DDF3296}">
      <dgm:prSet/>
      <dgm:spPr/>
      <dgm:t>
        <a:bodyPr/>
        <a:lstStyle/>
        <a:p>
          <a:endParaRPr lang="en-US"/>
        </a:p>
      </dgm:t>
    </dgm:pt>
    <dgm:pt modelId="{BDCB854E-BE67-2945-9D49-05CA91ED4BEF}" type="sibTrans" cxnId="{68C6A7D0-5AEA-B84A-BA44-8EA50DDF3296}">
      <dgm:prSet/>
      <dgm:spPr/>
      <dgm:t>
        <a:bodyPr/>
        <a:lstStyle/>
        <a:p>
          <a:endParaRPr lang="en-US"/>
        </a:p>
      </dgm:t>
    </dgm:pt>
    <dgm:pt modelId="{9365D2B4-B02E-124B-BC28-EF874CD6D188}">
      <dgm:prSet phldrT="[Text]" phldr="1" custT="1"/>
      <dgm:spPr>
        <a:solidFill>
          <a:srgbClr val="00B0F0"/>
        </a:solidFill>
      </dgm:spPr>
      <dgm:t>
        <a:bodyPr/>
        <a:lstStyle/>
        <a:p>
          <a:endParaRPr lang="en-US" sz="2800" dirty="0"/>
        </a:p>
      </dgm:t>
    </dgm:pt>
    <dgm:pt modelId="{88897222-0627-B344-A53D-8F26B17318CC}" type="sibTrans" cxnId="{11CC7766-A84F-924D-AE4B-573200401BA5}">
      <dgm:prSet/>
      <dgm:spPr/>
      <dgm:t>
        <a:bodyPr/>
        <a:lstStyle/>
        <a:p>
          <a:endParaRPr lang="en-US"/>
        </a:p>
      </dgm:t>
    </dgm:pt>
    <dgm:pt modelId="{4EACA86C-BC5E-9841-A664-8F5E2616826E}" type="parTrans" cxnId="{11CC7766-A84F-924D-AE4B-573200401BA5}">
      <dgm:prSet/>
      <dgm:spPr/>
      <dgm:t>
        <a:bodyPr/>
        <a:lstStyle/>
        <a:p>
          <a:endParaRPr lang="en-US"/>
        </a:p>
      </dgm:t>
    </dgm:pt>
    <dgm:pt modelId="{FBBBDB95-E774-BC4A-AC5F-254D89B62844}" type="pres">
      <dgm:prSet presAssocID="{A1F4F27F-1013-CC46-863A-F2D2937891A3}" presName="Name0" presStyleCnt="0">
        <dgm:presLayoutVars>
          <dgm:dir/>
          <dgm:animLvl val="lvl"/>
          <dgm:resizeHandles/>
        </dgm:presLayoutVars>
      </dgm:prSet>
      <dgm:spPr/>
    </dgm:pt>
    <dgm:pt modelId="{1C0D14B6-7D1F-674A-B136-70CE73B230B4}" type="pres">
      <dgm:prSet presAssocID="{46FB6D4C-746C-3443-B26D-D6681087A867}" presName="linNode" presStyleCnt="0"/>
      <dgm:spPr/>
    </dgm:pt>
    <dgm:pt modelId="{5F04ADDC-D137-D242-B4A9-5A05D4CA5C21}" type="pres">
      <dgm:prSet presAssocID="{46FB6D4C-746C-3443-B26D-D6681087A867}" presName="parentShp" presStyleLbl="node1" presStyleIdx="0" presStyleCnt="2" custScaleX="74507" custScaleY="79756">
        <dgm:presLayoutVars>
          <dgm:bulletEnabled val="1"/>
        </dgm:presLayoutVars>
      </dgm:prSet>
      <dgm:spPr/>
    </dgm:pt>
    <dgm:pt modelId="{778E3231-1401-644E-83FD-F7518AE5A204}" type="pres">
      <dgm:prSet presAssocID="{46FB6D4C-746C-3443-B26D-D6681087A867}" presName="childShp" presStyleLbl="bgAccFollowNode1" presStyleIdx="0" presStyleCnt="2" custScaleY="77528">
        <dgm:presLayoutVars>
          <dgm:bulletEnabled val="1"/>
        </dgm:presLayoutVars>
      </dgm:prSet>
      <dgm:spPr/>
    </dgm:pt>
    <dgm:pt modelId="{BA472F68-0D21-CA47-A693-6290764F17B0}" type="pres">
      <dgm:prSet presAssocID="{B248CFEA-8C89-3349-AAB1-DC251FECD4E3}" presName="spacing" presStyleCnt="0"/>
      <dgm:spPr/>
    </dgm:pt>
    <dgm:pt modelId="{1F81EF8A-0B96-9F4B-A9A9-85919E5556E2}" type="pres">
      <dgm:prSet presAssocID="{9365D2B4-B02E-124B-BC28-EF874CD6D188}" presName="linNode" presStyleCnt="0"/>
      <dgm:spPr/>
    </dgm:pt>
    <dgm:pt modelId="{6E6C8D81-7F6C-1240-B638-98DAC9CEF195}" type="pres">
      <dgm:prSet presAssocID="{9365D2B4-B02E-124B-BC28-EF874CD6D188}" presName="parentShp" presStyleLbl="node1" presStyleIdx="1" presStyleCnt="2" custScaleX="74507" custScaleY="79757">
        <dgm:presLayoutVars>
          <dgm:bulletEnabled val="1"/>
        </dgm:presLayoutVars>
      </dgm:prSet>
      <dgm:spPr/>
    </dgm:pt>
    <dgm:pt modelId="{F4AEDF05-E19C-DA4B-8D6C-203878AC2A38}" type="pres">
      <dgm:prSet presAssocID="{9365D2B4-B02E-124B-BC28-EF874CD6D18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8820E26-72FB-5B4E-AF6B-351DF37D9F3B}" type="presOf" srcId="{46FB6D4C-746C-3443-B26D-D6681087A867}" destId="{5F04ADDC-D137-D242-B4A9-5A05D4CA5C21}" srcOrd="0" destOrd="0" presId="urn:microsoft.com/office/officeart/2005/8/layout/vList6"/>
    <dgm:cxn modelId="{E3E13F5E-5CC0-1A4E-B39A-EA016118D129}" type="presOf" srcId="{1B31B96B-2B9E-5B47-8BE4-C03B48AE006A}" destId="{778E3231-1401-644E-83FD-F7518AE5A204}" srcOrd="0" destOrd="0" presId="urn:microsoft.com/office/officeart/2005/8/layout/vList6"/>
    <dgm:cxn modelId="{6D8D7143-53CC-3E41-A5B5-3B2EB2D428CA}" type="presOf" srcId="{A1F4F27F-1013-CC46-863A-F2D2937891A3}" destId="{FBBBDB95-E774-BC4A-AC5F-254D89B62844}" srcOrd="0" destOrd="0" presId="urn:microsoft.com/office/officeart/2005/8/layout/vList6"/>
    <dgm:cxn modelId="{11CC7766-A84F-924D-AE4B-573200401BA5}" srcId="{A1F4F27F-1013-CC46-863A-F2D2937891A3}" destId="{9365D2B4-B02E-124B-BC28-EF874CD6D188}" srcOrd="1" destOrd="0" parTransId="{4EACA86C-BC5E-9841-A664-8F5E2616826E}" sibTransId="{88897222-0627-B344-A53D-8F26B17318CC}"/>
    <dgm:cxn modelId="{AA9B0750-6E14-1146-B327-D85D24871C87}" type="presOf" srcId="{B3F808C2-5368-FF46-B33E-611BE979CB07}" destId="{F4AEDF05-E19C-DA4B-8D6C-203878AC2A38}" srcOrd="0" destOrd="0" presId="urn:microsoft.com/office/officeart/2005/8/layout/vList6"/>
    <dgm:cxn modelId="{3F6DA675-26FA-9346-9519-75FD00A7BFE0}" srcId="{A1F4F27F-1013-CC46-863A-F2D2937891A3}" destId="{46FB6D4C-746C-3443-B26D-D6681087A867}" srcOrd="0" destOrd="0" parTransId="{F9097890-AECE-CD4A-96E9-1F5F08314FA4}" sibTransId="{B248CFEA-8C89-3349-AAB1-DC251FECD4E3}"/>
    <dgm:cxn modelId="{315F3277-3654-964B-A52B-2620FEABF6F1}" srcId="{46FB6D4C-746C-3443-B26D-D6681087A867}" destId="{1B31B96B-2B9E-5B47-8BE4-C03B48AE006A}" srcOrd="0" destOrd="0" parTransId="{8F1B681D-FA0E-3845-A8B0-B4FF02B4EA5D}" sibTransId="{0499F0A3-28F4-6D4F-A311-224F2BDA7A6D}"/>
    <dgm:cxn modelId="{65A7307B-A27F-FF45-865B-88B3F191A019}" type="presOf" srcId="{9365D2B4-B02E-124B-BC28-EF874CD6D188}" destId="{6E6C8D81-7F6C-1240-B638-98DAC9CEF195}" srcOrd="0" destOrd="0" presId="urn:microsoft.com/office/officeart/2005/8/layout/vList6"/>
    <dgm:cxn modelId="{68C6A7D0-5AEA-B84A-BA44-8EA50DDF3296}" srcId="{9365D2B4-B02E-124B-BC28-EF874CD6D188}" destId="{B3F808C2-5368-FF46-B33E-611BE979CB07}" srcOrd="0" destOrd="0" parTransId="{A1654C6D-CDE9-FE44-B34B-48C40DE2E192}" sibTransId="{BDCB854E-BE67-2945-9D49-05CA91ED4BEF}"/>
    <dgm:cxn modelId="{E75307F5-282B-6B4B-9173-F3AF92F9A66B}" type="presParOf" srcId="{FBBBDB95-E774-BC4A-AC5F-254D89B62844}" destId="{1C0D14B6-7D1F-674A-B136-70CE73B230B4}" srcOrd="0" destOrd="0" presId="urn:microsoft.com/office/officeart/2005/8/layout/vList6"/>
    <dgm:cxn modelId="{D1B3452D-AA83-BD45-B257-BA030F08BED4}" type="presParOf" srcId="{1C0D14B6-7D1F-674A-B136-70CE73B230B4}" destId="{5F04ADDC-D137-D242-B4A9-5A05D4CA5C21}" srcOrd="0" destOrd="0" presId="urn:microsoft.com/office/officeart/2005/8/layout/vList6"/>
    <dgm:cxn modelId="{1D6B7C28-B353-C24F-BAF0-A7E9D53EBB45}" type="presParOf" srcId="{1C0D14B6-7D1F-674A-B136-70CE73B230B4}" destId="{778E3231-1401-644E-83FD-F7518AE5A204}" srcOrd="1" destOrd="0" presId="urn:microsoft.com/office/officeart/2005/8/layout/vList6"/>
    <dgm:cxn modelId="{70764B35-0C7D-1B45-AC6E-10A342564C3B}" type="presParOf" srcId="{FBBBDB95-E774-BC4A-AC5F-254D89B62844}" destId="{BA472F68-0D21-CA47-A693-6290764F17B0}" srcOrd="1" destOrd="0" presId="urn:microsoft.com/office/officeart/2005/8/layout/vList6"/>
    <dgm:cxn modelId="{7D511F94-D607-8F41-A548-68344D7EC159}" type="presParOf" srcId="{FBBBDB95-E774-BC4A-AC5F-254D89B62844}" destId="{1F81EF8A-0B96-9F4B-A9A9-85919E5556E2}" srcOrd="2" destOrd="0" presId="urn:microsoft.com/office/officeart/2005/8/layout/vList6"/>
    <dgm:cxn modelId="{F577B4A0-CD33-DD4D-B028-8DF7B3DE6EA6}" type="presParOf" srcId="{1F81EF8A-0B96-9F4B-A9A9-85919E5556E2}" destId="{6E6C8D81-7F6C-1240-B638-98DAC9CEF195}" srcOrd="0" destOrd="0" presId="urn:microsoft.com/office/officeart/2005/8/layout/vList6"/>
    <dgm:cxn modelId="{85477077-7E78-7B4D-BA23-A670835DF010}" type="presParOf" srcId="{1F81EF8A-0B96-9F4B-A9A9-85919E5556E2}" destId="{F4AEDF05-E19C-DA4B-8D6C-203878AC2A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3E1988-F646-4C4A-8086-F59AEC354E64}" type="doc">
      <dgm:prSet loTypeId="urn:microsoft.com/office/officeart/2005/8/layout/vProcess5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EE90541-F11B-DE48-A6A4-88713E056755}">
      <dgm:prSet phldrT="[Text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effectLst/>
              <a:latin typeface="+mn-lt"/>
              <a:ea typeface="Liberation Sans Narrow"/>
              <a:cs typeface="Liberation Sans Narrow"/>
            </a:rPr>
            <a:t>Digitalizar documentos del expediente físico del estudiante</a:t>
          </a:r>
          <a:endParaRPr lang="en-US" sz="2000" dirty="0">
            <a:solidFill>
              <a:schemeClr val="tx1"/>
            </a:solidFill>
          </a:endParaRPr>
        </a:p>
      </dgm:t>
    </dgm:pt>
    <dgm:pt modelId="{35574C59-A9A3-7D4D-B3DD-631F3D086C83}" type="parTrans" cxnId="{2266959C-37B0-2E4F-9A8B-F859D6B6819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D9E75FD-3999-1E40-AF8F-40175B9B648A}" type="sibTrans" cxnId="{2266959C-37B0-2E4F-9A8B-F859D6B68193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86315DB-D59D-E74E-9B3F-B4E85DBDCB07}">
      <dgm:prSet phldrT="[Text]" custT="1"/>
      <dgm:spPr/>
      <dgm:t>
        <a:bodyPr/>
        <a:lstStyle/>
        <a:p>
          <a:r>
            <a:rPr lang="es-ES" sz="2000">
              <a:solidFill>
                <a:schemeClr val="tx1"/>
              </a:solidFill>
              <a:effectLst/>
              <a:latin typeface="+mn-lt"/>
              <a:ea typeface="Liberation Sans Narrow"/>
              <a:cs typeface="Liberation Sans Narrow"/>
            </a:rPr>
            <a:t>Completar reportes o informes requeridos por el programa de educación especial</a:t>
          </a:r>
          <a:endParaRPr lang="en-US" sz="2000" dirty="0">
            <a:solidFill>
              <a:schemeClr val="tx1"/>
            </a:solidFill>
          </a:endParaRPr>
        </a:p>
      </dgm:t>
    </dgm:pt>
    <dgm:pt modelId="{61C9FB58-305B-BE41-9F08-651CB7263D9B}" type="parTrans" cxnId="{14B1285F-3B49-0C4F-8D13-C5F438A4D41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2874BDE-D59A-9D41-B313-6038725D68D9}" type="sibTrans" cxnId="{14B1285F-3B49-0C4F-8D13-C5F438A4D412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B21C5D4-B19E-3C4D-94A0-3491D01A2695}">
      <dgm:prSet phldrT="[Text]" custT="1"/>
      <dgm:spPr/>
      <dgm:t>
        <a:bodyPr/>
        <a:lstStyle/>
        <a:p>
          <a:r>
            <a:rPr lang="es-ES" sz="2000">
              <a:solidFill>
                <a:schemeClr val="tx1"/>
              </a:solidFill>
              <a:effectLst/>
              <a:latin typeface="+mn-lt"/>
              <a:ea typeface="Liberation Sans Narrow"/>
              <a:cs typeface="Liberation Sans Narrow"/>
            </a:rPr>
            <a:t>Actualizar y adjuntar datos o documentos en MiPE</a:t>
          </a:r>
          <a:endParaRPr lang="en-US" sz="2000" dirty="0">
            <a:solidFill>
              <a:schemeClr val="tx1"/>
            </a:solidFill>
          </a:endParaRPr>
        </a:p>
      </dgm:t>
    </dgm:pt>
    <dgm:pt modelId="{C1990F22-F2A2-824F-92DB-F9B6427768CF}" type="sibTrans" cxnId="{80FB5E71-53D1-8544-988A-23B601F8CB6D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79C9221-B55F-5D44-B8FD-FAEACB5AA52F}" type="parTrans" cxnId="{80FB5E71-53D1-8544-988A-23B601F8CB6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7C349AA-E5B1-954D-A7E4-DE5EB065AF45}">
      <dgm:prSet phldrT="[Text]" custT="1"/>
      <dgm:spPr/>
      <dgm:t>
        <a:bodyPr/>
        <a:lstStyle/>
        <a:p>
          <a:r>
            <a:rPr lang="es-ES" sz="2000">
              <a:solidFill>
                <a:schemeClr val="tx1"/>
              </a:solidFill>
              <a:effectLst/>
              <a:latin typeface="+mn-lt"/>
              <a:ea typeface="Liberation Sans Narrow"/>
              <a:cs typeface="Liberation Sans Narrow"/>
            </a:rPr>
            <a:t>Tramitar documentos relacionados con la solicitud de los servicios de transportación y/o beca de transportación de los estudiantes de educación especial</a:t>
          </a:r>
          <a:endParaRPr lang="en-US" sz="2000" dirty="0">
            <a:solidFill>
              <a:schemeClr val="tx1"/>
            </a:solidFill>
          </a:endParaRPr>
        </a:p>
      </dgm:t>
    </dgm:pt>
    <dgm:pt modelId="{F7187506-4B0D-444A-BAE8-D47A9B82B047}" type="parTrans" cxnId="{96BAAA05-5D30-3740-8E35-7FF3789C8B4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BA1D46B-5906-274D-B04B-8CB17D3F0CA5}" type="sibTrans" cxnId="{96BAAA05-5D30-3740-8E35-7FF3789C8B40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663706C-AA30-D24A-BCEF-3663E0307440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Reproducir</a:t>
          </a:r>
          <a:r>
            <a:rPr lang="en-US" sz="2000" dirty="0">
              <a:solidFill>
                <a:schemeClr val="tx1"/>
              </a:solidFill>
            </a:rPr>
            <a:t>, </a:t>
          </a:r>
          <a:r>
            <a:rPr lang="en-US" sz="2000" dirty="0" err="1">
              <a:solidFill>
                <a:schemeClr val="tx1"/>
              </a:solidFill>
            </a:rPr>
            <a:t>preparar</a:t>
          </a:r>
          <a:r>
            <a:rPr lang="en-US" sz="2000" dirty="0">
              <a:solidFill>
                <a:schemeClr val="tx1"/>
              </a:solidFill>
            </a:rPr>
            <a:t> y </a:t>
          </a:r>
          <a:r>
            <a:rPr lang="en-US" sz="2000" dirty="0" err="1">
              <a:solidFill>
                <a:schemeClr val="tx1"/>
              </a:solidFill>
            </a:rPr>
            <a:t>organizar</a:t>
          </a:r>
          <a:r>
            <a:rPr lang="en-US" sz="2000" dirty="0">
              <a:solidFill>
                <a:schemeClr val="tx1"/>
              </a:solidFill>
            </a:rPr>
            <a:t> material </a:t>
          </a:r>
          <a:r>
            <a:rPr lang="en-US" sz="2000" dirty="0" err="1">
              <a:solidFill>
                <a:schemeClr val="tx1"/>
              </a:solidFill>
            </a:rPr>
            <a:t>didáctico</a:t>
          </a:r>
          <a:endParaRPr lang="en-US" sz="2000" dirty="0">
            <a:solidFill>
              <a:schemeClr val="tx1"/>
            </a:solidFill>
          </a:endParaRPr>
        </a:p>
      </dgm:t>
    </dgm:pt>
    <dgm:pt modelId="{9289952F-5385-9949-806A-9E7812FC56DE}" type="parTrans" cxnId="{5B7A36DC-574F-E04D-9621-63F156A803C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4A59A9A-1E02-CF48-8FFF-8C8EAF13BFBE}" type="sibTrans" cxnId="{5B7A36DC-574F-E04D-9621-63F156A803C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F0CFCFA-9A06-E94A-B912-377B086B7FB2}" type="pres">
      <dgm:prSet presAssocID="{3B3E1988-F646-4C4A-8086-F59AEC354E64}" presName="outerComposite" presStyleCnt="0">
        <dgm:presLayoutVars>
          <dgm:chMax val="5"/>
          <dgm:dir/>
          <dgm:resizeHandles val="exact"/>
        </dgm:presLayoutVars>
      </dgm:prSet>
      <dgm:spPr/>
    </dgm:pt>
    <dgm:pt modelId="{C5293BD0-0793-BD4A-8766-0F2796340DD9}" type="pres">
      <dgm:prSet presAssocID="{3B3E1988-F646-4C4A-8086-F59AEC354E64}" presName="dummyMaxCanvas" presStyleCnt="0">
        <dgm:presLayoutVars/>
      </dgm:prSet>
      <dgm:spPr/>
    </dgm:pt>
    <dgm:pt modelId="{C02DF93D-D44B-224F-830E-D3C42C033579}" type="pres">
      <dgm:prSet presAssocID="{3B3E1988-F646-4C4A-8086-F59AEC354E64}" presName="FiveNodes_1" presStyleLbl="node1" presStyleIdx="0" presStyleCnt="5">
        <dgm:presLayoutVars>
          <dgm:bulletEnabled val="1"/>
        </dgm:presLayoutVars>
      </dgm:prSet>
      <dgm:spPr/>
    </dgm:pt>
    <dgm:pt modelId="{66DE4C8E-6FEC-344C-906E-48D840072699}" type="pres">
      <dgm:prSet presAssocID="{3B3E1988-F646-4C4A-8086-F59AEC354E64}" presName="FiveNodes_2" presStyleLbl="node1" presStyleIdx="1" presStyleCnt="5">
        <dgm:presLayoutVars>
          <dgm:bulletEnabled val="1"/>
        </dgm:presLayoutVars>
      </dgm:prSet>
      <dgm:spPr/>
    </dgm:pt>
    <dgm:pt modelId="{8BAC4FC9-5FA4-524F-A8F4-514DCFBE8CC4}" type="pres">
      <dgm:prSet presAssocID="{3B3E1988-F646-4C4A-8086-F59AEC354E64}" presName="FiveNodes_3" presStyleLbl="node1" presStyleIdx="2" presStyleCnt="5">
        <dgm:presLayoutVars>
          <dgm:bulletEnabled val="1"/>
        </dgm:presLayoutVars>
      </dgm:prSet>
      <dgm:spPr/>
    </dgm:pt>
    <dgm:pt modelId="{47D39A87-93BA-3C47-A6E7-A22B268C3F47}" type="pres">
      <dgm:prSet presAssocID="{3B3E1988-F646-4C4A-8086-F59AEC354E64}" presName="FiveNodes_4" presStyleLbl="node1" presStyleIdx="3" presStyleCnt="5">
        <dgm:presLayoutVars>
          <dgm:bulletEnabled val="1"/>
        </dgm:presLayoutVars>
      </dgm:prSet>
      <dgm:spPr/>
    </dgm:pt>
    <dgm:pt modelId="{E291B4B1-FF4C-794C-8B24-52067CCA2FCB}" type="pres">
      <dgm:prSet presAssocID="{3B3E1988-F646-4C4A-8086-F59AEC354E64}" presName="FiveNodes_5" presStyleLbl="node1" presStyleIdx="4" presStyleCnt="5">
        <dgm:presLayoutVars>
          <dgm:bulletEnabled val="1"/>
        </dgm:presLayoutVars>
      </dgm:prSet>
      <dgm:spPr/>
    </dgm:pt>
    <dgm:pt modelId="{3D1116FE-5137-E140-96D5-D4F0A2E725DD}" type="pres">
      <dgm:prSet presAssocID="{3B3E1988-F646-4C4A-8086-F59AEC354E64}" presName="FiveConn_1-2" presStyleLbl="fgAccFollowNode1" presStyleIdx="0" presStyleCnt="4">
        <dgm:presLayoutVars>
          <dgm:bulletEnabled val="1"/>
        </dgm:presLayoutVars>
      </dgm:prSet>
      <dgm:spPr/>
    </dgm:pt>
    <dgm:pt modelId="{479AA6A3-616C-B34C-885B-4C9AD50C7130}" type="pres">
      <dgm:prSet presAssocID="{3B3E1988-F646-4C4A-8086-F59AEC354E64}" presName="FiveConn_2-3" presStyleLbl="fgAccFollowNode1" presStyleIdx="1" presStyleCnt="4">
        <dgm:presLayoutVars>
          <dgm:bulletEnabled val="1"/>
        </dgm:presLayoutVars>
      </dgm:prSet>
      <dgm:spPr/>
    </dgm:pt>
    <dgm:pt modelId="{5F4C1B8C-DAA1-DF49-98EB-0EE62F918DE1}" type="pres">
      <dgm:prSet presAssocID="{3B3E1988-F646-4C4A-8086-F59AEC354E64}" presName="FiveConn_3-4" presStyleLbl="fgAccFollowNode1" presStyleIdx="2" presStyleCnt="4">
        <dgm:presLayoutVars>
          <dgm:bulletEnabled val="1"/>
        </dgm:presLayoutVars>
      </dgm:prSet>
      <dgm:spPr/>
    </dgm:pt>
    <dgm:pt modelId="{E46167D7-077E-4F44-92E5-5A5619F98FC8}" type="pres">
      <dgm:prSet presAssocID="{3B3E1988-F646-4C4A-8086-F59AEC354E64}" presName="FiveConn_4-5" presStyleLbl="fgAccFollowNode1" presStyleIdx="3" presStyleCnt="4">
        <dgm:presLayoutVars>
          <dgm:bulletEnabled val="1"/>
        </dgm:presLayoutVars>
      </dgm:prSet>
      <dgm:spPr/>
    </dgm:pt>
    <dgm:pt modelId="{A05BC92B-E7BD-3840-ACD1-66A366E198C9}" type="pres">
      <dgm:prSet presAssocID="{3B3E1988-F646-4C4A-8086-F59AEC354E64}" presName="FiveNodes_1_text" presStyleLbl="node1" presStyleIdx="4" presStyleCnt="5">
        <dgm:presLayoutVars>
          <dgm:bulletEnabled val="1"/>
        </dgm:presLayoutVars>
      </dgm:prSet>
      <dgm:spPr/>
    </dgm:pt>
    <dgm:pt modelId="{8EDB6A26-B1E2-054C-A3AC-CE0DCA4CD5E2}" type="pres">
      <dgm:prSet presAssocID="{3B3E1988-F646-4C4A-8086-F59AEC354E64}" presName="FiveNodes_2_text" presStyleLbl="node1" presStyleIdx="4" presStyleCnt="5">
        <dgm:presLayoutVars>
          <dgm:bulletEnabled val="1"/>
        </dgm:presLayoutVars>
      </dgm:prSet>
      <dgm:spPr/>
    </dgm:pt>
    <dgm:pt modelId="{26AE7EBB-C525-AE4E-AF10-6E8AB28A3564}" type="pres">
      <dgm:prSet presAssocID="{3B3E1988-F646-4C4A-8086-F59AEC354E64}" presName="FiveNodes_3_text" presStyleLbl="node1" presStyleIdx="4" presStyleCnt="5">
        <dgm:presLayoutVars>
          <dgm:bulletEnabled val="1"/>
        </dgm:presLayoutVars>
      </dgm:prSet>
      <dgm:spPr/>
    </dgm:pt>
    <dgm:pt modelId="{D71B8560-1E20-2B4C-9FA6-CE945194CACC}" type="pres">
      <dgm:prSet presAssocID="{3B3E1988-F646-4C4A-8086-F59AEC354E64}" presName="FiveNodes_4_text" presStyleLbl="node1" presStyleIdx="4" presStyleCnt="5">
        <dgm:presLayoutVars>
          <dgm:bulletEnabled val="1"/>
        </dgm:presLayoutVars>
      </dgm:prSet>
      <dgm:spPr/>
    </dgm:pt>
    <dgm:pt modelId="{3D4058DB-7F46-8D4B-A433-25B16202DFC8}" type="pres">
      <dgm:prSet presAssocID="{3B3E1988-F646-4C4A-8086-F59AEC354E6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7D8FE04-64D2-9043-81FF-E6701EDDB4EB}" type="presOf" srcId="{2B21C5D4-B19E-3C4D-94A0-3491D01A2695}" destId="{8EDB6A26-B1E2-054C-A3AC-CE0DCA4CD5E2}" srcOrd="1" destOrd="0" presId="urn:microsoft.com/office/officeart/2005/8/layout/vProcess5"/>
    <dgm:cxn modelId="{96BAAA05-5D30-3740-8E35-7FF3789C8B40}" srcId="{3B3E1988-F646-4C4A-8086-F59AEC354E64}" destId="{87C349AA-E5B1-954D-A7E4-DE5EB065AF45}" srcOrd="3" destOrd="0" parTransId="{F7187506-4B0D-444A-BAE8-D47A9B82B047}" sibTransId="{EBA1D46B-5906-274D-B04B-8CB17D3F0CA5}"/>
    <dgm:cxn modelId="{A69A0A27-9A7B-E24A-B63D-3CD15A7C88AF}" type="presOf" srcId="{87C349AA-E5B1-954D-A7E4-DE5EB065AF45}" destId="{D71B8560-1E20-2B4C-9FA6-CE945194CACC}" srcOrd="1" destOrd="0" presId="urn:microsoft.com/office/officeart/2005/8/layout/vProcess5"/>
    <dgm:cxn modelId="{8F965B33-C53A-7E46-AED0-86262BA97661}" type="presOf" srcId="{BD9E75FD-3999-1E40-AF8F-40175B9B648A}" destId="{3D1116FE-5137-E140-96D5-D4F0A2E725DD}" srcOrd="0" destOrd="0" presId="urn:microsoft.com/office/officeart/2005/8/layout/vProcess5"/>
    <dgm:cxn modelId="{2742A834-24EC-FB47-86EF-0FCD4972C327}" type="presOf" srcId="{EBA1D46B-5906-274D-B04B-8CB17D3F0CA5}" destId="{E46167D7-077E-4F44-92E5-5A5619F98FC8}" srcOrd="0" destOrd="0" presId="urn:microsoft.com/office/officeart/2005/8/layout/vProcess5"/>
    <dgm:cxn modelId="{14B1285F-3B49-0C4F-8D13-C5F438A4D412}" srcId="{3B3E1988-F646-4C4A-8086-F59AEC354E64}" destId="{A86315DB-D59D-E74E-9B3F-B4E85DBDCB07}" srcOrd="2" destOrd="0" parTransId="{61C9FB58-305B-BE41-9F08-651CB7263D9B}" sibTransId="{72874BDE-D59A-9D41-B313-6038725D68D9}"/>
    <dgm:cxn modelId="{4BB54966-B57A-B64E-8D30-24917AD326BF}" type="presOf" srcId="{3B3E1988-F646-4C4A-8086-F59AEC354E64}" destId="{1F0CFCFA-9A06-E94A-B912-377B086B7FB2}" srcOrd="0" destOrd="0" presId="urn:microsoft.com/office/officeart/2005/8/layout/vProcess5"/>
    <dgm:cxn modelId="{0921ED48-8E71-B040-92E6-025071F0F87E}" type="presOf" srcId="{A86315DB-D59D-E74E-9B3F-B4E85DBDCB07}" destId="{26AE7EBB-C525-AE4E-AF10-6E8AB28A3564}" srcOrd="1" destOrd="0" presId="urn:microsoft.com/office/officeart/2005/8/layout/vProcess5"/>
    <dgm:cxn modelId="{80FB5E71-53D1-8544-988A-23B601F8CB6D}" srcId="{3B3E1988-F646-4C4A-8086-F59AEC354E64}" destId="{2B21C5D4-B19E-3C4D-94A0-3491D01A2695}" srcOrd="1" destOrd="0" parTransId="{C79C9221-B55F-5D44-B8FD-FAEACB5AA52F}" sibTransId="{C1990F22-F2A2-824F-92DB-F9B6427768CF}"/>
    <dgm:cxn modelId="{28A5668F-CFAD-DF40-B7C0-5788C3EBBF4C}" type="presOf" srcId="{5EE90541-F11B-DE48-A6A4-88713E056755}" destId="{C02DF93D-D44B-224F-830E-D3C42C033579}" srcOrd="0" destOrd="0" presId="urn:microsoft.com/office/officeart/2005/8/layout/vProcess5"/>
    <dgm:cxn modelId="{2266959C-37B0-2E4F-9A8B-F859D6B68193}" srcId="{3B3E1988-F646-4C4A-8086-F59AEC354E64}" destId="{5EE90541-F11B-DE48-A6A4-88713E056755}" srcOrd="0" destOrd="0" parTransId="{35574C59-A9A3-7D4D-B3DD-631F3D086C83}" sibTransId="{BD9E75FD-3999-1E40-AF8F-40175B9B648A}"/>
    <dgm:cxn modelId="{0A13A2A2-A71C-AE49-9E33-78BAC12FB1CC}" type="presOf" srcId="{3663706C-AA30-D24A-BCEF-3663E0307440}" destId="{E291B4B1-FF4C-794C-8B24-52067CCA2FCB}" srcOrd="0" destOrd="0" presId="urn:microsoft.com/office/officeart/2005/8/layout/vProcess5"/>
    <dgm:cxn modelId="{AB993DB1-E2EE-3A49-8267-C5DAE90D2E7F}" type="presOf" srcId="{C1990F22-F2A2-824F-92DB-F9B6427768CF}" destId="{479AA6A3-616C-B34C-885B-4C9AD50C7130}" srcOrd="0" destOrd="0" presId="urn:microsoft.com/office/officeart/2005/8/layout/vProcess5"/>
    <dgm:cxn modelId="{5134AFB2-D90F-7845-810E-7B9395829E63}" type="presOf" srcId="{87C349AA-E5B1-954D-A7E4-DE5EB065AF45}" destId="{47D39A87-93BA-3C47-A6E7-A22B268C3F47}" srcOrd="0" destOrd="0" presId="urn:microsoft.com/office/officeart/2005/8/layout/vProcess5"/>
    <dgm:cxn modelId="{0DA285C9-9851-BA41-A47D-40C49CA8A95D}" type="presOf" srcId="{5EE90541-F11B-DE48-A6A4-88713E056755}" destId="{A05BC92B-E7BD-3840-ACD1-66A366E198C9}" srcOrd="1" destOrd="0" presId="urn:microsoft.com/office/officeart/2005/8/layout/vProcess5"/>
    <dgm:cxn modelId="{5B7A36DC-574F-E04D-9621-63F156A803CC}" srcId="{3B3E1988-F646-4C4A-8086-F59AEC354E64}" destId="{3663706C-AA30-D24A-BCEF-3663E0307440}" srcOrd="4" destOrd="0" parTransId="{9289952F-5385-9949-806A-9E7812FC56DE}" sibTransId="{24A59A9A-1E02-CF48-8FFF-8C8EAF13BFBE}"/>
    <dgm:cxn modelId="{A85E24DE-26FA-434D-A6F7-A383D98C5E61}" type="presOf" srcId="{A86315DB-D59D-E74E-9B3F-B4E85DBDCB07}" destId="{8BAC4FC9-5FA4-524F-A8F4-514DCFBE8CC4}" srcOrd="0" destOrd="0" presId="urn:microsoft.com/office/officeart/2005/8/layout/vProcess5"/>
    <dgm:cxn modelId="{7587E4E1-95AE-094D-8452-727D55DB7B28}" type="presOf" srcId="{2B21C5D4-B19E-3C4D-94A0-3491D01A2695}" destId="{66DE4C8E-6FEC-344C-906E-48D840072699}" srcOrd="0" destOrd="0" presId="urn:microsoft.com/office/officeart/2005/8/layout/vProcess5"/>
    <dgm:cxn modelId="{AD477FE4-B53A-494E-BCB8-F51DC4DFA0CC}" type="presOf" srcId="{3663706C-AA30-D24A-BCEF-3663E0307440}" destId="{3D4058DB-7F46-8D4B-A433-25B16202DFC8}" srcOrd="1" destOrd="0" presId="urn:microsoft.com/office/officeart/2005/8/layout/vProcess5"/>
    <dgm:cxn modelId="{FA5056F7-9D77-304F-8309-65B0BEC1327F}" type="presOf" srcId="{72874BDE-D59A-9D41-B313-6038725D68D9}" destId="{5F4C1B8C-DAA1-DF49-98EB-0EE62F918DE1}" srcOrd="0" destOrd="0" presId="urn:microsoft.com/office/officeart/2005/8/layout/vProcess5"/>
    <dgm:cxn modelId="{F2E0B0E2-5624-0E44-8B68-318C9FFF8BD6}" type="presParOf" srcId="{1F0CFCFA-9A06-E94A-B912-377B086B7FB2}" destId="{C5293BD0-0793-BD4A-8766-0F2796340DD9}" srcOrd="0" destOrd="0" presId="urn:microsoft.com/office/officeart/2005/8/layout/vProcess5"/>
    <dgm:cxn modelId="{20AB8CFE-B2FD-2A45-98B7-0993908FEDC1}" type="presParOf" srcId="{1F0CFCFA-9A06-E94A-B912-377B086B7FB2}" destId="{C02DF93D-D44B-224F-830E-D3C42C033579}" srcOrd="1" destOrd="0" presId="urn:microsoft.com/office/officeart/2005/8/layout/vProcess5"/>
    <dgm:cxn modelId="{DD3E95D4-326C-A842-B51B-DBB64E5E80BD}" type="presParOf" srcId="{1F0CFCFA-9A06-E94A-B912-377B086B7FB2}" destId="{66DE4C8E-6FEC-344C-906E-48D840072699}" srcOrd="2" destOrd="0" presId="urn:microsoft.com/office/officeart/2005/8/layout/vProcess5"/>
    <dgm:cxn modelId="{8A697AEE-2180-2841-AFB7-48CD27AE21E3}" type="presParOf" srcId="{1F0CFCFA-9A06-E94A-B912-377B086B7FB2}" destId="{8BAC4FC9-5FA4-524F-A8F4-514DCFBE8CC4}" srcOrd="3" destOrd="0" presId="urn:microsoft.com/office/officeart/2005/8/layout/vProcess5"/>
    <dgm:cxn modelId="{A5B80AEF-5F57-864D-8354-3DD319059873}" type="presParOf" srcId="{1F0CFCFA-9A06-E94A-B912-377B086B7FB2}" destId="{47D39A87-93BA-3C47-A6E7-A22B268C3F47}" srcOrd="4" destOrd="0" presId="urn:microsoft.com/office/officeart/2005/8/layout/vProcess5"/>
    <dgm:cxn modelId="{88B79146-E938-C049-BF57-6860D271DFC5}" type="presParOf" srcId="{1F0CFCFA-9A06-E94A-B912-377B086B7FB2}" destId="{E291B4B1-FF4C-794C-8B24-52067CCA2FCB}" srcOrd="5" destOrd="0" presId="urn:microsoft.com/office/officeart/2005/8/layout/vProcess5"/>
    <dgm:cxn modelId="{17C3EBD3-108F-AC41-9225-4F700063DB5F}" type="presParOf" srcId="{1F0CFCFA-9A06-E94A-B912-377B086B7FB2}" destId="{3D1116FE-5137-E140-96D5-D4F0A2E725DD}" srcOrd="6" destOrd="0" presId="urn:microsoft.com/office/officeart/2005/8/layout/vProcess5"/>
    <dgm:cxn modelId="{BBD23780-753C-5548-8EC7-8780B91E7772}" type="presParOf" srcId="{1F0CFCFA-9A06-E94A-B912-377B086B7FB2}" destId="{479AA6A3-616C-B34C-885B-4C9AD50C7130}" srcOrd="7" destOrd="0" presId="urn:microsoft.com/office/officeart/2005/8/layout/vProcess5"/>
    <dgm:cxn modelId="{FDE76461-15D9-374B-96A2-B236008CFB7A}" type="presParOf" srcId="{1F0CFCFA-9A06-E94A-B912-377B086B7FB2}" destId="{5F4C1B8C-DAA1-DF49-98EB-0EE62F918DE1}" srcOrd="8" destOrd="0" presId="urn:microsoft.com/office/officeart/2005/8/layout/vProcess5"/>
    <dgm:cxn modelId="{67E80A7B-5CA9-AD47-AA5C-6BEE7684520A}" type="presParOf" srcId="{1F0CFCFA-9A06-E94A-B912-377B086B7FB2}" destId="{E46167D7-077E-4F44-92E5-5A5619F98FC8}" srcOrd="9" destOrd="0" presId="urn:microsoft.com/office/officeart/2005/8/layout/vProcess5"/>
    <dgm:cxn modelId="{78EB2161-0F2D-664A-A2FB-57552893FF1E}" type="presParOf" srcId="{1F0CFCFA-9A06-E94A-B912-377B086B7FB2}" destId="{A05BC92B-E7BD-3840-ACD1-66A366E198C9}" srcOrd="10" destOrd="0" presId="urn:microsoft.com/office/officeart/2005/8/layout/vProcess5"/>
    <dgm:cxn modelId="{28DF407B-F9E3-F34F-B721-C617A5E64002}" type="presParOf" srcId="{1F0CFCFA-9A06-E94A-B912-377B086B7FB2}" destId="{8EDB6A26-B1E2-054C-A3AC-CE0DCA4CD5E2}" srcOrd="11" destOrd="0" presId="urn:microsoft.com/office/officeart/2005/8/layout/vProcess5"/>
    <dgm:cxn modelId="{68C1C20F-9594-DD40-93D6-FE33E413A2C5}" type="presParOf" srcId="{1F0CFCFA-9A06-E94A-B912-377B086B7FB2}" destId="{26AE7EBB-C525-AE4E-AF10-6E8AB28A3564}" srcOrd="12" destOrd="0" presId="urn:microsoft.com/office/officeart/2005/8/layout/vProcess5"/>
    <dgm:cxn modelId="{7D9D10E8-D605-B24F-97EB-41845541FE44}" type="presParOf" srcId="{1F0CFCFA-9A06-E94A-B912-377B086B7FB2}" destId="{D71B8560-1E20-2B4C-9FA6-CE945194CACC}" srcOrd="13" destOrd="0" presId="urn:microsoft.com/office/officeart/2005/8/layout/vProcess5"/>
    <dgm:cxn modelId="{C9CFCA26-2115-A641-BDFD-E512C71E678C}" type="presParOf" srcId="{1F0CFCFA-9A06-E94A-B912-377B086B7FB2}" destId="{3D4058DB-7F46-8D4B-A433-25B16202DFC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58FB9D-F5ED-1B4C-A7BF-782FE3633CA2}" type="doc">
      <dgm:prSet loTypeId="urn:microsoft.com/office/officeart/2005/8/layout/vList3" loCatId="" qsTypeId="urn:microsoft.com/office/officeart/2005/8/quickstyle/3d1" qsCatId="3D" csTypeId="urn:microsoft.com/office/officeart/2005/8/colors/colorful1" csCatId="colorful" phldr="1"/>
      <dgm:spPr/>
    </dgm:pt>
    <dgm:pt modelId="{3C0AAEF5-94E0-CA44-991D-806BAC9EC9B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Todos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asistentes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servicios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pueden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ser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utilizados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para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cubrir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necesidades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otros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(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incluyendo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transportación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),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siempre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y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cuando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no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interrumpan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servicio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del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estudiante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o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grupo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al que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fue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asignado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y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esté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dentro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su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jornada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laboral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. </a:t>
          </a:r>
          <a:endParaRPr lang="en-US" sz="1800" dirty="0">
            <a:solidFill>
              <a:schemeClr val="tx1"/>
            </a:solidFill>
          </a:endParaRPr>
        </a:p>
      </dgm:t>
    </dgm:pt>
    <dgm:pt modelId="{3A56847C-990C-4441-915D-D7B970B56988}" type="parTrans" cxnId="{EAD1CA35-B8D2-8941-BD73-61ADAEC971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4E12E5-ED9F-0F4F-BFE7-5062255C6670}" type="sibTrans" cxnId="{EAD1CA35-B8D2-8941-BD73-61ADAEC971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EF9755-1745-054E-B852-712F44DDD27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effectLst/>
              <a:latin typeface="+mn-lt"/>
            </a:rPr>
            <a:t>El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servicio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asistente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se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extiende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actividades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extracurriculares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planifique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escuela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y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donde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participarán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. </a:t>
          </a:r>
        </a:p>
        <a:p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El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asistente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que se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niegue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ofrecer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servicios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durante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estas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actividades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(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)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estudiante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(s)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asignado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(s)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podría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recibir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medidas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disciplinarias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por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incumplimiento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 con sus </a:t>
          </a:r>
          <a:r>
            <a:rPr lang="en-US" sz="1400" i="1" dirty="0" err="1">
              <a:solidFill>
                <a:schemeClr val="tx1"/>
              </a:solidFill>
              <a:effectLst/>
              <a:latin typeface="+mn-lt"/>
            </a:rPr>
            <a:t>funciones</a:t>
          </a:r>
          <a:r>
            <a:rPr lang="en-US" sz="1400" i="1" dirty="0">
              <a:solidFill>
                <a:schemeClr val="tx1"/>
              </a:solidFill>
              <a:effectLst/>
              <a:latin typeface="+mn-lt"/>
            </a:rPr>
            <a:t>. </a:t>
          </a:r>
          <a:endParaRPr lang="en-US" sz="1400" i="1" dirty="0">
            <a:solidFill>
              <a:schemeClr val="tx1"/>
            </a:solidFill>
          </a:endParaRPr>
        </a:p>
      </dgm:t>
    </dgm:pt>
    <dgm:pt modelId="{3DBB003B-4C9A-C947-B94F-BA3AE557ED60}" type="parTrans" cxnId="{CDFE265D-B5FB-A744-8C82-A73B816725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BB7E3D-72B6-0141-A6C4-A20A657EBD9C}" type="sibTrans" cxnId="{CDFE265D-B5FB-A744-8C82-A73B816725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15AD3C-73E6-4E4A-9B79-18284FF6A990}">
      <dgm:prSet phldrT="[Text]" custT="1"/>
      <dgm:spPr>
        <a:gradFill rotWithShape="0">
          <a:gsLst>
            <a:gs pos="64228">
              <a:srgbClr val="F8C100"/>
            </a:gs>
            <a:gs pos="77050">
              <a:srgbClr val="F1BD00"/>
            </a:gs>
            <a:gs pos="21100">
              <a:srgbClr val="FFC728"/>
            </a:gs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Cuando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un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asistente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servicio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notifique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estará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ausente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director escolar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tiene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responsabilidad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establecer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un plan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alterno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ya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sea para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redistribuir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sus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recursos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y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ofrecer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servicio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ofrecerle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un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horario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alterno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al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estudiante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u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otra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estrategia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puedan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desarrollar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como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escuela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. </a:t>
          </a:r>
          <a:endParaRPr lang="en-US" sz="1800" dirty="0">
            <a:solidFill>
              <a:schemeClr val="tx1"/>
            </a:solidFill>
          </a:endParaRPr>
        </a:p>
      </dgm:t>
    </dgm:pt>
    <dgm:pt modelId="{13614E37-F57F-F841-9F02-4DD6CA41D510}" type="parTrans" cxnId="{D0146FC6-7E23-1A40-AEAD-69F2D6B399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CE99A2-47B5-8F4E-A47D-8FC986CE3C3A}" type="sibTrans" cxnId="{D0146FC6-7E23-1A40-AEAD-69F2D6B399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36E419-9695-6147-BBB5-AAF0731B291E}" type="pres">
      <dgm:prSet presAssocID="{EC58FB9D-F5ED-1B4C-A7BF-782FE3633CA2}" presName="linearFlow" presStyleCnt="0">
        <dgm:presLayoutVars>
          <dgm:dir/>
          <dgm:resizeHandles val="exact"/>
        </dgm:presLayoutVars>
      </dgm:prSet>
      <dgm:spPr/>
    </dgm:pt>
    <dgm:pt modelId="{22AD549C-3464-0645-9E01-4C40F3FA8BF4}" type="pres">
      <dgm:prSet presAssocID="{3C0AAEF5-94E0-CA44-991D-806BAC9EC9B6}" presName="composite" presStyleCnt="0"/>
      <dgm:spPr/>
    </dgm:pt>
    <dgm:pt modelId="{4EC4B304-3741-6F4D-9F65-61F1561914C3}" type="pres">
      <dgm:prSet presAssocID="{3C0AAEF5-94E0-CA44-991D-806BAC9EC9B6}" presName="imgShp" presStyleLbl="fgImgPlace1" presStyleIdx="0" presStyleCnt="3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</dgm:spPr>
    </dgm:pt>
    <dgm:pt modelId="{CC5FCDCC-7F33-E44F-BCAE-82DC52F173EA}" type="pres">
      <dgm:prSet presAssocID="{3C0AAEF5-94E0-CA44-991D-806BAC9EC9B6}" presName="txShp" presStyleLbl="node1" presStyleIdx="0" presStyleCnt="3">
        <dgm:presLayoutVars>
          <dgm:bulletEnabled val="1"/>
        </dgm:presLayoutVars>
      </dgm:prSet>
      <dgm:spPr/>
    </dgm:pt>
    <dgm:pt modelId="{95DBD693-CAB1-A945-83CC-6E97152998DD}" type="pres">
      <dgm:prSet presAssocID="{4D4E12E5-ED9F-0F4F-BFE7-5062255C6670}" presName="spacing" presStyleCnt="0"/>
      <dgm:spPr/>
    </dgm:pt>
    <dgm:pt modelId="{8B7B8F20-F92B-0F46-A28E-BBED49D65F1C}" type="pres">
      <dgm:prSet presAssocID="{A9EF9755-1745-054E-B852-712F44DDD270}" presName="composite" presStyleCnt="0"/>
      <dgm:spPr/>
    </dgm:pt>
    <dgm:pt modelId="{C47454ED-D592-2841-95A6-BB112EF7A6E7}" type="pres">
      <dgm:prSet presAssocID="{A9EF9755-1745-054E-B852-712F44DDD270}" presName="imgShp" presStyleLbl="fgImgPlace1" presStyleIdx="1" presStyleCnt="3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</dgm:spPr>
    </dgm:pt>
    <dgm:pt modelId="{BC3C6DED-E0A2-354C-9AC0-72CE3CF27505}" type="pres">
      <dgm:prSet presAssocID="{A9EF9755-1745-054E-B852-712F44DDD270}" presName="txShp" presStyleLbl="node1" presStyleIdx="1" presStyleCnt="3">
        <dgm:presLayoutVars>
          <dgm:bulletEnabled val="1"/>
        </dgm:presLayoutVars>
      </dgm:prSet>
      <dgm:spPr/>
    </dgm:pt>
    <dgm:pt modelId="{B96B704F-A3C4-5B43-8694-62718012CDEA}" type="pres">
      <dgm:prSet presAssocID="{D4BB7E3D-72B6-0141-A6C4-A20A657EBD9C}" presName="spacing" presStyleCnt="0"/>
      <dgm:spPr/>
    </dgm:pt>
    <dgm:pt modelId="{9A5D3FAD-3BE2-D040-B38B-AD3A33C5ACB0}" type="pres">
      <dgm:prSet presAssocID="{B115AD3C-73E6-4E4A-9B79-18284FF6A990}" presName="composite" presStyleCnt="0"/>
      <dgm:spPr/>
    </dgm:pt>
    <dgm:pt modelId="{6B33C2D3-0BF3-1540-9406-F54F8894EB49}" type="pres">
      <dgm:prSet presAssocID="{B115AD3C-73E6-4E4A-9B79-18284FF6A990}" presName="imgShp" presStyleLbl="fgImgPlace1" presStyleIdx="2" presStyleCnt="3"/>
      <dgm:spPr>
        <a:gradFill flip="none" rotWithShape="0">
          <a:gsLst>
            <a:gs pos="0">
              <a:schemeClr val="accent4">
                <a:tint val="66000"/>
                <a:satMod val="160000"/>
              </a:schemeClr>
            </a:gs>
            <a:gs pos="50000">
              <a:schemeClr val="accent4">
                <a:tint val="44500"/>
                <a:satMod val="160000"/>
              </a:schemeClr>
            </a:gs>
            <a:gs pos="100000">
              <a:schemeClr val="accent4">
                <a:tint val="23500"/>
                <a:satMod val="160000"/>
              </a:schemeClr>
            </a:gs>
          </a:gsLst>
          <a:lin ang="0" scaled="1"/>
          <a:tileRect/>
        </a:gradFill>
      </dgm:spPr>
    </dgm:pt>
    <dgm:pt modelId="{BDB5AC59-1397-3C47-B9EC-3D2C423C64AB}" type="pres">
      <dgm:prSet presAssocID="{B115AD3C-73E6-4E4A-9B79-18284FF6A990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DBDE29-E9D4-6043-9260-5E6E4A0E56C3}" type="presOf" srcId="{3C0AAEF5-94E0-CA44-991D-806BAC9EC9B6}" destId="{CC5FCDCC-7F33-E44F-BCAE-82DC52F173EA}" srcOrd="0" destOrd="0" presId="urn:microsoft.com/office/officeart/2005/8/layout/vList3"/>
    <dgm:cxn modelId="{EAD1CA35-B8D2-8941-BD73-61ADAEC9710D}" srcId="{EC58FB9D-F5ED-1B4C-A7BF-782FE3633CA2}" destId="{3C0AAEF5-94E0-CA44-991D-806BAC9EC9B6}" srcOrd="0" destOrd="0" parTransId="{3A56847C-990C-4441-915D-D7B970B56988}" sibTransId="{4D4E12E5-ED9F-0F4F-BFE7-5062255C6670}"/>
    <dgm:cxn modelId="{CDFE265D-B5FB-A744-8C82-A73B8167258C}" srcId="{EC58FB9D-F5ED-1B4C-A7BF-782FE3633CA2}" destId="{A9EF9755-1745-054E-B852-712F44DDD270}" srcOrd="1" destOrd="0" parTransId="{3DBB003B-4C9A-C947-B94F-BA3AE557ED60}" sibTransId="{D4BB7E3D-72B6-0141-A6C4-A20A657EBD9C}"/>
    <dgm:cxn modelId="{57F6B670-035E-D341-B590-60E574E311C5}" type="presOf" srcId="{EC58FB9D-F5ED-1B4C-A7BF-782FE3633CA2}" destId="{DD36E419-9695-6147-BBB5-AAF0731B291E}" srcOrd="0" destOrd="0" presId="urn:microsoft.com/office/officeart/2005/8/layout/vList3"/>
    <dgm:cxn modelId="{B0390DA7-5559-9348-8F89-79F3C246BFF0}" type="presOf" srcId="{A9EF9755-1745-054E-B852-712F44DDD270}" destId="{BC3C6DED-E0A2-354C-9AC0-72CE3CF27505}" srcOrd="0" destOrd="0" presId="urn:microsoft.com/office/officeart/2005/8/layout/vList3"/>
    <dgm:cxn modelId="{0CA3A7AA-BD18-AC41-8B09-8BAD66DD3500}" type="presOf" srcId="{B115AD3C-73E6-4E4A-9B79-18284FF6A990}" destId="{BDB5AC59-1397-3C47-B9EC-3D2C423C64AB}" srcOrd="0" destOrd="0" presId="urn:microsoft.com/office/officeart/2005/8/layout/vList3"/>
    <dgm:cxn modelId="{D0146FC6-7E23-1A40-AEAD-69F2D6B399EF}" srcId="{EC58FB9D-F5ED-1B4C-A7BF-782FE3633CA2}" destId="{B115AD3C-73E6-4E4A-9B79-18284FF6A990}" srcOrd="2" destOrd="0" parTransId="{13614E37-F57F-F841-9F02-4DD6CA41D510}" sibTransId="{71CE99A2-47B5-8F4E-A47D-8FC986CE3C3A}"/>
    <dgm:cxn modelId="{0E211682-DB99-4E4E-B007-32380FB4A885}" type="presParOf" srcId="{DD36E419-9695-6147-BBB5-AAF0731B291E}" destId="{22AD549C-3464-0645-9E01-4C40F3FA8BF4}" srcOrd="0" destOrd="0" presId="urn:microsoft.com/office/officeart/2005/8/layout/vList3"/>
    <dgm:cxn modelId="{0B1F47AD-BDA1-B942-B4AD-FE0618D2A174}" type="presParOf" srcId="{22AD549C-3464-0645-9E01-4C40F3FA8BF4}" destId="{4EC4B304-3741-6F4D-9F65-61F1561914C3}" srcOrd="0" destOrd="0" presId="urn:microsoft.com/office/officeart/2005/8/layout/vList3"/>
    <dgm:cxn modelId="{3FC83A3F-E9E1-A944-89E5-1CE3545F0B52}" type="presParOf" srcId="{22AD549C-3464-0645-9E01-4C40F3FA8BF4}" destId="{CC5FCDCC-7F33-E44F-BCAE-82DC52F173EA}" srcOrd="1" destOrd="0" presId="urn:microsoft.com/office/officeart/2005/8/layout/vList3"/>
    <dgm:cxn modelId="{07F0717B-A6E2-1743-8081-FE609A024C37}" type="presParOf" srcId="{DD36E419-9695-6147-BBB5-AAF0731B291E}" destId="{95DBD693-CAB1-A945-83CC-6E97152998DD}" srcOrd="1" destOrd="0" presId="urn:microsoft.com/office/officeart/2005/8/layout/vList3"/>
    <dgm:cxn modelId="{35E62504-5D1F-FE4F-A164-217D25D0A8FF}" type="presParOf" srcId="{DD36E419-9695-6147-BBB5-AAF0731B291E}" destId="{8B7B8F20-F92B-0F46-A28E-BBED49D65F1C}" srcOrd="2" destOrd="0" presId="urn:microsoft.com/office/officeart/2005/8/layout/vList3"/>
    <dgm:cxn modelId="{83B93B75-45FF-084C-AE10-B0B3DF997F76}" type="presParOf" srcId="{8B7B8F20-F92B-0F46-A28E-BBED49D65F1C}" destId="{C47454ED-D592-2841-95A6-BB112EF7A6E7}" srcOrd="0" destOrd="0" presId="urn:microsoft.com/office/officeart/2005/8/layout/vList3"/>
    <dgm:cxn modelId="{7761A0C9-11B1-D246-82DA-CF478FB73F9F}" type="presParOf" srcId="{8B7B8F20-F92B-0F46-A28E-BBED49D65F1C}" destId="{BC3C6DED-E0A2-354C-9AC0-72CE3CF27505}" srcOrd="1" destOrd="0" presId="urn:microsoft.com/office/officeart/2005/8/layout/vList3"/>
    <dgm:cxn modelId="{66167DA2-75BB-6A4D-89A6-E08C821BEAC0}" type="presParOf" srcId="{DD36E419-9695-6147-BBB5-AAF0731B291E}" destId="{B96B704F-A3C4-5B43-8694-62718012CDEA}" srcOrd="3" destOrd="0" presId="urn:microsoft.com/office/officeart/2005/8/layout/vList3"/>
    <dgm:cxn modelId="{B8AF4EE8-1F13-0C49-A998-DF002FCB4952}" type="presParOf" srcId="{DD36E419-9695-6147-BBB5-AAF0731B291E}" destId="{9A5D3FAD-3BE2-D040-B38B-AD3A33C5ACB0}" srcOrd="4" destOrd="0" presId="urn:microsoft.com/office/officeart/2005/8/layout/vList3"/>
    <dgm:cxn modelId="{55477D16-ECF8-4B4A-963F-A53011336AD2}" type="presParOf" srcId="{9A5D3FAD-3BE2-D040-B38B-AD3A33C5ACB0}" destId="{6B33C2D3-0BF3-1540-9406-F54F8894EB49}" srcOrd="0" destOrd="0" presId="urn:microsoft.com/office/officeart/2005/8/layout/vList3"/>
    <dgm:cxn modelId="{3DD0822D-9EFE-7346-AA36-967A9FD54DC2}" type="presParOf" srcId="{9A5D3FAD-3BE2-D040-B38B-AD3A33C5ACB0}" destId="{BDB5AC59-1397-3C47-B9EC-3D2C423C64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58FB9D-F5ED-1B4C-A7BF-782FE3633CA2}" type="doc">
      <dgm:prSet loTypeId="urn:microsoft.com/office/officeart/2005/8/layout/vList3" loCatId="" qsTypeId="urn:microsoft.com/office/officeart/2005/8/quickstyle/3d1" qsCatId="3D" csTypeId="urn:microsoft.com/office/officeart/2005/8/colors/colorful1" csCatId="colorful" phldr="1"/>
      <dgm:spPr/>
    </dgm:pt>
    <dgm:pt modelId="{3C0AAEF5-94E0-CA44-991D-806BAC9EC9B6}">
      <dgm:prSet phldrT="[Text]" custT="1"/>
      <dgm:spPr>
        <a:solidFill>
          <a:srgbClr val="B29DFF"/>
        </a:soli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Cuando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estudiante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o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maestro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especial (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caso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asistentes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grupo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) sea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quien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esté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ausente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director escolar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podrá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asignar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al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asistente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otros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del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programa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especial,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otras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áreas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relacionadas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con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programa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o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maestro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especial le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podrá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preparar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un plan de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tareas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realizar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durante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su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dirty="0" err="1">
              <a:solidFill>
                <a:schemeClr val="tx1"/>
              </a:solidFill>
              <a:effectLst/>
              <a:latin typeface="+mn-lt"/>
            </a:rPr>
            <a:t>ausencia</a:t>
          </a:r>
          <a:r>
            <a:rPr lang="en-US" sz="1800" dirty="0">
              <a:solidFill>
                <a:schemeClr val="tx1"/>
              </a:solidFill>
              <a:effectLst/>
              <a:latin typeface="+mn-lt"/>
            </a:rPr>
            <a:t>. </a:t>
          </a:r>
          <a:endParaRPr lang="en-US" sz="1800" dirty="0">
            <a:solidFill>
              <a:schemeClr val="tx1"/>
            </a:solidFill>
          </a:endParaRPr>
        </a:p>
      </dgm:t>
    </dgm:pt>
    <dgm:pt modelId="{3A56847C-990C-4441-915D-D7B970B56988}" type="parTrans" cxnId="{EAD1CA35-B8D2-8941-BD73-61ADAEC971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4E12E5-ED9F-0F4F-BFE7-5062255C6670}" type="sibTrans" cxnId="{EAD1CA35-B8D2-8941-BD73-61ADAEC971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EF9755-1745-054E-B852-712F44DDD27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_tradnl" sz="1800" noProof="0" dirty="0">
              <a:solidFill>
                <a:schemeClr val="tx1"/>
              </a:solidFill>
              <a:effectLst/>
              <a:latin typeface="+mn-lt"/>
            </a:rPr>
            <a:t>La responsabilidad del COMPU es establecer y proveer el servicio indispensable que el estudiante requiere para poder permanecer en el ambiente escolar. Ningún funcionario del DEPR garantizará en una reunión con el COMPU o en una minuta la asignación de una persona en particular. </a:t>
          </a:r>
          <a:endParaRPr lang="es-ES_tradnl" sz="1400" i="1" noProof="0" dirty="0">
            <a:solidFill>
              <a:schemeClr val="tx1"/>
            </a:solidFill>
          </a:endParaRPr>
        </a:p>
      </dgm:t>
    </dgm:pt>
    <dgm:pt modelId="{3DBB003B-4C9A-C947-B94F-BA3AE557ED60}" type="parTrans" cxnId="{CDFE265D-B5FB-A744-8C82-A73B816725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BB7E3D-72B6-0141-A6C4-A20A657EBD9C}" type="sibTrans" cxnId="{CDFE265D-B5FB-A744-8C82-A73B816725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36E419-9695-6147-BBB5-AAF0731B291E}" type="pres">
      <dgm:prSet presAssocID="{EC58FB9D-F5ED-1B4C-A7BF-782FE3633CA2}" presName="linearFlow" presStyleCnt="0">
        <dgm:presLayoutVars>
          <dgm:dir/>
          <dgm:resizeHandles val="exact"/>
        </dgm:presLayoutVars>
      </dgm:prSet>
      <dgm:spPr/>
    </dgm:pt>
    <dgm:pt modelId="{22AD549C-3464-0645-9E01-4C40F3FA8BF4}" type="pres">
      <dgm:prSet presAssocID="{3C0AAEF5-94E0-CA44-991D-806BAC9EC9B6}" presName="composite" presStyleCnt="0"/>
      <dgm:spPr/>
    </dgm:pt>
    <dgm:pt modelId="{4EC4B304-3741-6F4D-9F65-61F1561914C3}" type="pres">
      <dgm:prSet presAssocID="{3C0AAEF5-94E0-CA44-991D-806BAC9EC9B6}" presName="imgShp" presStyleLbl="fgImgPlace1" presStyleIdx="0" presStyleCnt="2"/>
      <dgm:spPr>
        <a:gradFill flip="none" rotWithShape="1">
          <a:gsLst>
            <a:gs pos="0">
              <a:srgbClr val="D0BEFF">
                <a:shade val="30000"/>
                <a:satMod val="115000"/>
              </a:srgbClr>
            </a:gs>
            <a:gs pos="50000">
              <a:srgbClr val="D0BEFF">
                <a:shade val="67500"/>
                <a:satMod val="115000"/>
              </a:srgbClr>
            </a:gs>
            <a:gs pos="100000">
              <a:srgbClr val="D0BEFF">
                <a:shade val="100000"/>
                <a:satMod val="115000"/>
              </a:srgbClr>
            </a:gs>
          </a:gsLst>
          <a:lin ang="0" scaled="1"/>
          <a:tileRect/>
        </a:gradFill>
      </dgm:spPr>
    </dgm:pt>
    <dgm:pt modelId="{CC5FCDCC-7F33-E44F-BCAE-82DC52F173EA}" type="pres">
      <dgm:prSet presAssocID="{3C0AAEF5-94E0-CA44-991D-806BAC9EC9B6}" presName="txShp" presStyleLbl="node1" presStyleIdx="0" presStyleCnt="2">
        <dgm:presLayoutVars>
          <dgm:bulletEnabled val="1"/>
        </dgm:presLayoutVars>
      </dgm:prSet>
      <dgm:spPr/>
    </dgm:pt>
    <dgm:pt modelId="{95DBD693-CAB1-A945-83CC-6E97152998DD}" type="pres">
      <dgm:prSet presAssocID="{4D4E12E5-ED9F-0F4F-BFE7-5062255C6670}" presName="spacing" presStyleCnt="0"/>
      <dgm:spPr/>
    </dgm:pt>
    <dgm:pt modelId="{8B7B8F20-F92B-0F46-A28E-BBED49D65F1C}" type="pres">
      <dgm:prSet presAssocID="{A9EF9755-1745-054E-B852-712F44DDD270}" presName="composite" presStyleCnt="0"/>
      <dgm:spPr/>
    </dgm:pt>
    <dgm:pt modelId="{C47454ED-D592-2841-95A6-BB112EF7A6E7}" type="pres">
      <dgm:prSet presAssocID="{A9EF9755-1745-054E-B852-712F44DDD270}" presName="imgShp" presStyleLbl="fgImgPlace1" presStyleIdx="1" presStyleCnt="2"/>
      <dgm:spPr>
        <a:gradFill flip="none" rotWithShape="0">
          <a:gsLst>
            <a:gs pos="0">
              <a:srgbClr val="FF9D38">
                <a:tint val="66000"/>
                <a:satMod val="160000"/>
              </a:srgbClr>
            </a:gs>
            <a:gs pos="50000">
              <a:srgbClr val="FF9D38">
                <a:tint val="44500"/>
                <a:satMod val="160000"/>
              </a:srgbClr>
            </a:gs>
            <a:gs pos="100000">
              <a:srgbClr val="FF9D38">
                <a:tint val="23500"/>
                <a:satMod val="160000"/>
              </a:srgbClr>
            </a:gs>
          </a:gsLst>
          <a:lin ang="0" scaled="1"/>
          <a:tileRect/>
        </a:gradFill>
      </dgm:spPr>
    </dgm:pt>
    <dgm:pt modelId="{BC3C6DED-E0A2-354C-9AC0-72CE3CF27505}" type="pres">
      <dgm:prSet presAssocID="{A9EF9755-1745-054E-B852-712F44DDD270}" presName="txShp" presStyleLbl="node1" presStyleIdx="1" presStyleCnt="2">
        <dgm:presLayoutVars>
          <dgm:bulletEnabled val="1"/>
        </dgm:presLayoutVars>
      </dgm:prSet>
      <dgm:spPr/>
    </dgm:pt>
  </dgm:ptLst>
  <dgm:cxnLst>
    <dgm:cxn modelId="{FFDBDE29-E9D4-6043-9260-5E6E4A0E56C3}" type="presOf" srcId="{3C0AAEF5-94E0-CA44-991D-806BAC9EC9B6}" destId="{CC5FCDCC-7F33-E44F-BCAE-82DC52F173EA}" srcOrd="0" destOrd="0" presId="urn:microsoft.com/office/officeart/2005/8/layout/vList3"/>
    <dgm:cxn modelId="{EAD1CA35-B8D2-8941-BD73-61ADAEC9710D}" srcId="{EC58FB9D-F5ED-1B4C-A7BF-782FE3633CA2}" destId="{3C0AAEF5-94E0-CA44-991D-806BAC9EC9B6}" srcOrd="0" destOrd="0" parTransId="{3A56847C-990C-4441-915D-D7B970B56988}" sibTransId="{4D4E12E5-ED9F-0F4F-BFE7-5062255C6670}"/>
    <dgm:cxn modelId="{CDFE265D-B5FB-A744-8C82-A73B8167258C}" srcId="{EC58FB9D-F5ED-1B4C-A7BF-782FE3633CA2}" destId="{A9EF9755-1745-054E-B852-712F44DDD270}" srcOrd="1" destOrd="0" parTransId="{3DBB003B-4C9A-C947-B94F-BA3AE557ED60}" sibTransId="{D4BB7E3D-72B6-0141-A6C4-A20A657EBD9C}"/>
    <dgm:cxn modelId="{57F6B670-035E-D341-B590-60E574E311C5}" type="presOf" srcId="{EC58FB9D-F5ED-1B4C-A7BF-782FE3633CA2}" destId="{DD36E419-9695-6147-BBB5-AAF0731B291E}" srcOrd="0" destOrd="0" presId="urn:microsoft.com/office/officeart/2005/8/layout/vList3"/>
    <dgm:cxn modelId="{B0390DA7-5559-9348-8F89-79F3C246BFF0}" type="presOf" srcId="{A9EF9755-1745-054E-B852-712F44DDD270}" destId="{BC3C6DED-E0A2-354C-9AC0-72CE3CF27505}" srcOrd="0" destOrd="0" presId="urn:microsoft.com/office/officeart/2005/8/layout/vList3"/>
    <dgm:cxn modelId="{0E211682-DB99-4E4E-B007-32380FB4A885}" type="presParOf" srcId="{DD36E419-9695-6147-BBB5-AAF0731B291E}" destId="{22AD549C-3464-0645-9E01-4C40F3FA8BF4}" srcOrd="0" destOrd="0" presId="urn:microsoft.com/office/officeart/2005/8/layout/vList3"/>
    <dgm:cxn modelId="{0B1F47AD-BDA1-B942-B4AD-FE0618D2A174}" type="presParOf" srcId="{22AD549C-3464-0645-9E01-4C40F3FA8BF4}" destId="{4EC4B304-3741-6F4D-9F65-61F1561914C3}" srcOrd="0" destOrd="0" presId="urn:microsoft.com/office/officeart/2005/8/layout/vList3"/>
    <dgm:cxn modelId="{3FC83A3F-E9E1-A944-89E5-1CE3545F0B52}" type="presParOf" srcId="{22AD549C-3464-0645-9E01-4C40F3FA8BF4}" destId="{CC5FCDCC-7F33-E44F-BCAE-82DC52F173EA}" srcOrd="1" destOrd="0" presId="urn:microsoft.com/office/officeart/2005/8/layout/vList3"/>
    <dgm:cxn modelId="{07F0717B-A6E2-1743-8081-FE609A024C37}" type="presParOf" srcId="{DD36E419-9695-6147-BBB5-AAF0731B291E}" destId="{95DBD693-CAB1-A945-83CC-6E97152998DD}" srcOrd="1" destOrd="0" presId="urn:microsoft.com/office/officeart/2005/8/layout/vList3"/>
    <dgm:cxn modelId="{35E62504-5D1F-FE4F-A164-217D25D0A8FF}" type="presParOf" srcId="{DD36E419-9695-6147-BBB5-AAF0731B291E}" destId="{8B7B8F20-F92B-0F46-A28E-BBED49D65F1C}" srcOrd="2" destOrd="0" presId="urn:microsoft.com/office/officeart/2005/8/layout/vList3"/>
    <dgm:cxn modelId="{83B93B75-45FF-084C-AE10-B0B3DF997F76}" type="presParOf" srcId="{8B7B8F20-F92B-0F46-A28E-BBED49D65F1C}" destId="{C47454ED-D592-2841-95A6-BB112EF7A6E7}" srcOrd="0" destOrd="0" presId="urn:microsoft.com/office/officeart/2005/8/layout/vList3"/>
    <dgm:cxn modelId="{7761A0C9-11B1-D246-82DA-CF478FB73F9F}" type="presParOf" srcId="{8B7B8F20-F92B-0F46-A28E-BBED49D65F1C}" destId="{BC3C6DED-E0A2-354C-9AC0-72CE3CF2750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80202-8C6D-D646-81A8-0A227F2D4CA4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4117BC-098B-5D44-8482-364B6C38B269}">
      <dgm:prSet phldrT="[Text]"/>
      <dgm:spPr/>
      <dgm:t>
        <a:bodyPr/>
        <a:lstStyle/>
        <a:p>
          <a:r>
            <a:rPr lang="es-PR" spc="-5" dirty="0">
              <a:solidFill>
                <a:schemeClr val="tx1"/>
              </a:solidFill>
              <a:latin typeface="+mn-lt"/>
              <a:cs typeface="Carlito"/>
            </a:rPr>
            <a:t>Ley Pública </a:t>
          </a:r>
          <a:r>
            <a:rPr lang="es-PR" dirty="0">
              <a:solidFill>
                <a:schemeClr val="tx1"/>
              </a:solidFill>
              <a:latin typeface="+mn-lt"/>
              <a:cs typeface="Carlito"/>
            </a:rPr>
            <a:t>108-446 del 3 </a:t>
          </a:r>
          <a:r>
            <a:rPr lang="es-PR" spc="-5" dirty="0">
              <a:solidFill>
                <a:schemeClr val="tx1"/>
              </a:solidFill>
              <a:latin typeface="+mn-lt"/>
              <a:cs typeface="Carlito"/>
            </a:rPr>
            <a:t>de  </a:t>
          </a:r>
          <a:r>
            <a:rPr lang="es-PR" dirty="0">
              <a:solidFill>
                <a:schemeClr val="tx1"/>
              </a:solidFill>
              <a:latin typeface="+mn-lt"/>
              <a:cs typeface="Carlito"/>
            </a:rPr>
            <a:t>diciembre de 2004,</a:t>
          </a:r>
          <a:r>
            <a:rPr lang="es-PR" spc="-114" dirty="0">
              <a:solidFill>
                <a:schemeClr val="tx1"/>
              </a:solidFill>
              <a:latin typeface="+mn-lt"/>
              <a:cs typeface="Carlito"/>
            </a:rPr>
            <a:t> </a:t>
          </a:r>
          <a:r>
            <a:rPr lang="es-PR" spc="-5" dirty="0">
              <a:solidFill>
                <a:schemeClr val="tx1"/>
              </a:solidFill>
              <a:latin typeface="+mn-lt"/>
              <a:cs typeface="Carlito"/>
            </a:rPr>
            <a:t>conocida  </a:t>
          </a:r>
          <a:r>
            <a:rPr lang="es-PR" spc="-80" dirty="0">
              <a:solidFill>
                <a:schemeClr val="tx1"/>
              </a:solidFill>
              <a:latin typeface="+mn-lt"/>
              <a:cs typeface="Arimo"/>
            </a:rPr>
            <a:t>como </a:t>
          </a:r>
          <a:r>
            <a:rPr lang="es-PR" spc="10" dirty="0">
              <a:solidFill>
                <a:schemeClr val="tx1"/>
              </a:solidFill>
              <a:latin typeface="+mn-lt"/>
              <a:cs typeface="Arimo"/>
            </a:rPr>
            <a:t>“</a:t>
          </a:r>
          <a:r>
            <a:rPr lang="es-PR" spc="10" dirty="0">
              <a:solidFill>
                <a:schemeClr val="tx1"/>
              </a:solidFill>
              <a:latin typeface="+mn-lt"/>
              <a:cs typeface="Carlito"/>
            </a:rPr>
            <a:t>Individuals </a:t>
          </a:r>
          <a:r>
            <a:rPr lang="es-PR" dirty="0">
              <a:solidFill>
                <a:schemeClr val="tx1"/>
              </a:solidFill>
              <a:latin typeface="+mn-lt"/>
              <a:cs typeface="Carlito"/>
            </a:rPr>
            <a:t>with  Disabilities </a:t>
          </a:r>
          <a:r>
            <a:rPr lang="es-PR" spc="-5" dirty="0">
              <a:solidFill>
                <a:schemeClr val="tx1"/>
              </a:solidFill>
              <a:latin typeface="+mn-lt"/>
              <a:cs typeface="Carlito"/>
            </a:rPr>
            <a:t>Education  Improvement </a:t>
          </a:r>
          <a:r>
            <a:rPr lang="es-PR" spc="50" dirty="0">
              <a:solidFill>
                <a:schemeClr val="tx1"/>
              </a:solidFill>
              <a:latin typeface="+mn-lt"/>
              <a:cs typeface="Carlito"/>
            </a:rPr>
            <a:t>Act</a:t>
          </a:r>
          <a:r>
            <a:rPr lang="es-PR" spc="50" dirty="0">
              <a:solidFill>
                <a:schemeClr val="tx1"/>
              </a:solidFill>
              <a:latin typeface="+mn-lt"/>
              <a:cs typeface="Arimo"/>
            </a:rPr>
            <a:t>”</a:t>
          </a:r>
          <a:r>
            <a:rPr lang="es-PR" spc="-195" dirty="0">
              <a:solidFill>
                <a:schemeClr val="tx1"/>
              </a:solidFill>
              <a:latin typeface="+mn-lt"/>
              <a:cs typeface="Arimo"/>
            </a:rPr>
            <a:t> </a:t>
          </a:r>
          <a:r>
            <a:rPr lang="es-PR" spc="-95" dirty="0">
              <a:solidFill>
                <a:schemeClr val="tx1"/>
              </a:solidFill>
              <a:latin typeface="+mn-lt"/>
              <a:cs typeface="Arimo"/>
            </a:rPr>
            <a:t>(I.D.E.I.A.  </a:t>
          </a:r>
          <a:r>
            <a:rPr lang="es-PR" dirty="0">
              <a:solidFill>
                <a:schemeClr val="tx1"/>
              </a:solidFill>
              <a:latin typeface="+mn-lt"/>
              <a:cs typeface="Carlito"/>
            </a:rPr>
            <a:t>por sus siglas en</a:t>
          </a:r>
          <a:r>
            <a:rPr lang="es-PR" spc="-110" dirty="0">
              <a:solidFill>
                <a:schemeClr val="tx1"/>
              </a:solidFill>
              <a:latin typeface="+mn-lt"/>
              <a:cs typeface="Carlito"/>
            </a:rPr>
            <a:t> </a:t>
          </a:r>
          <a:r>
            <a:rPr lang="es-PR" dirty="0">
              <a:solidFill>
                <a:schemeClr val="tx1"/>
              </a:solidFill>
              <a:latin typeface="+mn-lt"/>
              <a:cs typeface="Carlito"/>
            </a:rPr>
            <a:t>inglés).</a:t>
          </a:r>
          <a:endParaRPr lang="en-US" dirty="0">
            <a:solidFill>
              <a:schemeClr val="tx1"/>
            </a:solidFill>
          </a:endParaRPr>
        </a:p>
      </dgm:t>
    </dgm:pt>
    <dgm:pt modelId="{3BAEE3F7-B4D0-C14A-8C1F-26155E141D8D}" type="parTrans" cxnId="{DD20485E-3105-1D4C-80A9-4D1710FAA0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9C1619-1F73-9D4E-9305-2D05863FBD91}" type="sibTrans" cxnId="{DD20485E-3105-1D4C-80A9-4D1710FAA0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205325-A0EE-4740-B23D-521EF8EDBE1F}">
      <dgm:prSet phldrT="[Text]"/>
      <dgm:spPr/>
      <dgm:t>
        <a:bodyPr/>
        <a:lstStyle/>
        <a:p>
          <a:r>
            <a:rPr lang="es-PR" spc="-5" dirty="0">
              <a:solidFill>
                <a:schemeClr val="tx1"/>
              </a:solidFill>
              <a:latin typeface="+mn-lt"/>
              <a:cs typeface="Carlito"/>
            </a:rPr>
            <a:t>Ley </a:t>
          </a:r>
          <a:r>
            <a:rPr lang="es-PR" dirty="0">
              <a:solidFill>
                <a:schemeClr val="tx1"/>
              </a:solidFill>
              <a:latin typeface="+mn-lt"/>
              <a:cs typeface="Carlito"/>
            </a:rPr>
            <a:t>51- 1996, según  enmendada, </a:t>
          </a:r>
          <a:r>
            <a:rPr lang="es-PR" spc="-5" dirty="0">
              <a:solidFill>
                <a:schemeClr val="tx1"/>
              </a:solidFill>
              <a:latin typeface="+mn-lt"/>
              <a:cs typeface="Carlito"/>
            </a:rPr>
            <a:t>conocida</a:t>
          </a:r>
          <a:r>
            <a:rPr lang="es-PR" spc="-114" dirty="0">
              <a:solidFill>
                <a:schemeClr val="tx1"/>
              </a:solidFill>
              <a:latin typeface="+mn-lt"/>
              <a:cs typeface="Carlito"/>
            </a:rPr>
            <a:t> </a:t>
          </a:r>
          <a:r>
            <a:rPr lang="es-PR" spc="-10" dirty="0">
              <a:solidFill>
                <a:schemeClr val="tx1"/>
              </a:solidFill>
              <a:latin typeface="+mn-lt"/>
              <a:cs typeface="Carlito"/>
            </a:rPr>
            <a:t>como  </a:t>
          </a:r>
          <a:r>
            <a:rPr lang="es-PR" spc="-60" dirty="0">
              <a:solidFill>
                <a:schemeClr val="tx1"/>
              </a:solidFill>
              <a:latin typeface="+mn-lt"/>
              <a:cs typeface="Arimo"/>
            </a:rPr>
            <a:t>la </a:t>
          </a:r>
          <a:r>
            <a:rPr lang="es-PR" spc="-70" dirty="0">
              <a:solidFill>
                <a:schemeClr val="tx1"/>
              </a:solidFill>
              <a:latin typeface="+mn-lt"/>
              <a:cs typeface="Arimo"/>
            </a:rPr>
            <a:t>“Ley </a:t>
          </a:r>
          <a:r>
            <a:rPr lang="es-PR" spc="-80" dirty="0">
              <a:solidFill>
                <a:schemeClr val="tx1"/>
              </a:solidFill>
              <a:latin typeface="+mn-lt"/>
              <a:cs typeface="Arimo"/>
            </a:rPr>
            <a:t>de </a:t>
          </a:r>
          <a:r>
            <a:rPr lang="es-PR" spc="-95" dirty="0">
              <a:solidFill>
                <a:schemeClr val="tx1"/>
              </a:solidFill>
              <a:latin typeface="+mn-lt"/>
              <a:cs typeface="Arimo"/>
            </a:rPr>
            <a:t>Servicios  </a:t>
          </a:r>
          <a:r>
            <a:rPr lang="es-PR" spc="-10" dirty="0">
              <a:solidFill>
                <a:schemeClr val="tx1"/>
              </a:solidFill>
              <a:latin typeface="+mn-lt"/>
              <a:cs typeface="Carlito"/>
            </a:rPr>
            <a:t>Educativos </a:t>
          </a:r>
          <a:r>
            <a:rPr lang="es-PR" spc="-5" dirty="0">
              <a:solidFill>
                <a:schemeClr val="tx1"/>
              </a:solidFill>
              <a:latin typeface="+mn-lt"/>
              <a:cs typeface="Carlito"/>
            </a:rPr>
            <a:t>Integrales</a:t>
          </a:r>
          <a:r>
            <a:rPr lang="es-PR" spc="-85" dirty="0">
              <a:solidFill>
                <a:schemeClr val="tx1"/>
              </a:solidFill>
              <a:latin typeface="+mn-lt"/>
              <a:cs typeface="Carlito"/>
            </a:rPr>
            <a:t> </a:t>
          </a:r>
          <a:r>
            <a:rPr lang="es-PR" spc="-10" dirty="0">
              <a:solidFill>
                <a:schemeClr val="tx1"/>
              </a:solidFill>
              <a:latin typeface="+mn-lt"/>
              <a:cs typeface="Carlito"/>
            </a:rPr>
            <a:t>para</a:t>
          </a:r>
          <a:r>
            <a:rPr lang="es-PR" dirty="0">
              <a:solidFill>
                <a:schemeClr val="tx1"/>
              </a:solidFill>
              <a:latin typeface="+mn-lt"/>
              <a:cs typeface="Carlito"/>
            </a:rPr>
            <a:t> </a:t>
          </a:r>
          <a:r>
            <a:rPr lang="es-PR" spc="-125" dirty="0">
              <a:solidFill>
                <a:schemeClr val="tx1"/>
              </a:solidFill>
              <a:latin typeface="+mn-lt"/>
              <a:cs typeface="Arimo"/>
            </a:rPr>
            <a:t>Personas </a:t>
          </a:r>
          <a:r>
            <a:rPr lang="es-PR" spc="-85" dirty="0">
              <a:solidFill>
                <a:schemeClr val="tx1"/>
              </a:solidFill>
              <a:latin typeface="+mn-lt"/>
              <a:cs typeface="Arimo"/>
            </a:rPr>
            <a:t>con</a:t>
          </a:r>
          <a:r>
            <a:rPr lang="es-PR" spc="-125" dirty="0">
              <a:solidFill>
                <a:schemeClr val="tx1"/>
              </a:solidFill>
              <a:latin typeface="+mn-lt"/>
              <a:cs typeface="Arimo"/>
            </a:rPr>
            <a:t> </a:t>
          </a:r>
          <a:r>
            <a:rPr lang="es-PR" spc="-50" dirty="0">
              <a:solidFill>
                <a:schemeClr val="tx1"/>
              </a:solidFill>
              <a:latin typeface="+mn-lt"/>
              <a:cs typeface="Arimo"/>
            </a:rPr>
            <a:t>Impedimentos.”</a:t>
          </a:r>
          <a:endParaRPr lang="en-US" dirty="0">
            <a:solidFill>
              <a:schemeClr val="tx1"/>
            </a:solidFill>
          </a:endParaRPr>
        </a:p>
      </dgm:t>
    </dgm:pt>
    <dgm:pt modelId="{B4FCC1EC-BD83-774A-8D6C-30247978F438}" type="parTrans" cxnId="{8D07BE22-FE65-D746-AEC7-50211B5ADB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D36885-9A84-6C49-A886-77CA15B9E9D0}" type="sibTrans" cxnId="{8D07BE22-FE65-D746-AEC7-50211B5ADB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A47A90-BFD8-214D-8C0C-D890D74FC231}">
      <dgm:prSet phldrT="[Text]"/>
      <dgm:spPr/>
      <dgm:t>
        <a:bodyPr/>
        <a:lstStyle/>
        <a:p>
          <a:r>
            <a:rPr lang="es-ES_tradnl" dirty="0">
              <a:solidFill>
                <a:schemeClr val="tx1"/>
              </a:solidFill>
              <a:latin typeface="+mn-lt"/>
            </a:rPr>
            <a:t>Ley 85-2018, según  enmendada, conocida como  “Ley de Reforma Educativa de  Puerto Rico.</a:t>
          </a:r>
          <a:endParaRPr lang="en-US" dirty="0">
            <a:solidFill>
              <a:schemeClr val="tx1"/>
            </a:solidFill>
          </a:endParaRPr>
        </a:p>
      </dgm:t>
    </dgm:pt>
    <dgm:pt modelId="{1868C096-8740-4F4C-B003-9B04277B667B}" type="parTrans" cxnId="{FC443989-419C-B44C-A25D-E1D514DE05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38C692-FE13-104B-ABB4-B14D3E19C689}" type="sibTrans" cxnId="{FC443989-419C-B44C-A25D-E1D514DE05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90B473-130F-F34A-B45E-11C94AEFBA87}">
      <dgm:prSet phldrT="[Text]"/>
      <dgm:spPr/>
      <dgm:t>
        <a:bodyPr/>
        <a:lstStyle/>
        <a:p>
          <a:r>
            <a:rPr lang="es-ES_tradnl" dirty="0">
              <a:solidFill>
                <a:schemeClr val="tx1"/>
              </a:solidFill>
              <a:latin typeface="+mn-lt"/>
            </a:rPr>
            <a:t>Ley Pública 109-270, del 12  de agosto de 2006, conocida  como “Ley Carl D. Perkins  </a:t>
          </a:r>
          <a:r>
            <a:rPr lang="es-ES_tradnl" dirty="0" err="1">
              <a:solidFill>
                <a:schemeClr val="tx1"/>
              </a:solidFill>
              <a:latin typeface="+mn-lt"/>
            </a:rPr>
            <a:t>Career</a:t>
          </a:r>
          <a:r>
            <a:rPr lang="es-ES_tradnl" dirty="0">
              <a:solidFill>
                <a:schemeClr val="tx1"/>
              </a:solidFill>
              <a:latin typeface="+mn-lt"/>
            </a:rPr>
            <a:t> and </a:t>
          </a:r>
          <a:r>
            <a:rPr lang="es-ES_tradnl" dirty="0" err="1">
              <a:solidFill>
                <a:schemeClr val="tx1"/>
              </a:solidFill>
              <a:latin typeface="+mn-lt"/>
            </a:rPr>
            <a:t>Technical</a:t>
          </a:r>
          <a:r>
            <a:rPr lang="es-ES_tradnl" dirty="0">
              <a:solidFill>
                <a:schemeClr val="tx1"/>
              </a:solidFill>
              <a:latin typeface="+mn-lt"/>
            </a:rPr>
            <a:t>  </a:t>
          </a:r>
          <a:r>
            <a:rPr lang="es-ES_tradnl" dirty="0" err="1">
              <a:solidFill>
                <a:schemeClr val="tx1"/>
              </a:solidFill>
              <a:latin typeface="+mn-lt"/>
            </a:rPr>
            <a:t>Educational</a:t>
          </a:r>
          <a:r>
            <a:rPr lang="es-ES_tradnl" dirty="0">
              <a:solidFill>
                <a:schemeClr val="tx1"/>
              </a:solidFill>
              <a:latin typeface="+mn-lt"/>
            </a:rPr>
            <a:t> </a:t>
          </a:r>
          <a:r>
            <a:rPr lang="es-ES_tradnl" dirty="0" err="1">
              <a:solidFill>
                <a:schemeClr val="tx1"/>
              </a:solidFill>
              <a:latin typeface="+mn-lt"/>
            </a:rPr>
            <a:t>Improvement</a:t>
          </a:r>
          <a:r>
            <a:rPr lang="es-ES_tradnl" dirty="0">
              <a:solidFill>
                <a:schemeClr val="tx1"/>
              </a:solidFill>
              <a:latin typeface="+mn-lt"/>
            </a:rPr>
            <a:t>  </a:t>
          </a:r>
          <a:r>
            <a:rPr lang="es-ES_tradnl" dirty="0" err="1">
              <a:solidFill>
                <a:schemeClr val="tx1"/>
              </a:solidFill>
              <a:latin typeface="+mn-lt"/>
            </a:rPr>
            <a:t>Act</a:t>
          </a:r>
          <a:r>
            <a:rPr lang="es-ES_tradnl" dirty="0">
              <a:solidFill>
                <a:schemeClr val="tx1"/>
              </a:solidFill>
              <a:latin typeface="+mn-lt"/>
            </a:rPr>
            <a:t>”</a:t>
          </a:r>
          <a:endParaRPr lang="en-US" dirty="0">
            <a:solidFill>
              <a:schemeClr val="tx1"/>
            </a:solidFill>
          </a:endParaRPr>
        </a:p>
      </dgm:t>
    </dgm:pt>
    <dgm:pt modelId="{69119A3F-76BD-144D-840F-0C1E4437055E}" type="parTrans" cxnId="{94F6949A-014A-9842-A7BF-CD0AF4339E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67E6FA-2639-5047-8453-CDB590830D9C}" type="sibTrans" cxnId="{94F6949A-014A-9842-A7BF-CD0AF4339E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CDEF2B-0319-5644-ABD4-EF9FA7AE1D9C}">
      <dgm:prSet phldrT="[Text]"/>
      <dgm:spPr/>
      <dgm:t>
        <a:bodyPr/>
        <a:lstStyle/>
        <a:p>
          <a:r>
            <a:rPr lang="es-ES_tradnl" dirty="0">
              <a:solidFill>
                <a:schemeClr val="tx1"/>
              </a:solidFill>
              <a:latin typeface="+mn-lt"/>
            </a:rPr>
            <a:t>Ley Pública 101-336, de 1990  conocida como “</a:t>
          </a:r>
          <a:r>
            <a:rPr lang="es-ES_tradnl" dirty="0" err="1">
              <a:solidFill>
                <a:schemeClr val="tx1"/>
              </a:solidFill>
              <a:latin typeface="+mn-lt"/>
            </a:rPr>
            <a:t>Americans</a:t>
          </a:r>
          <a:r>
            <a:rPr lang="es-ES_tradnl" dirty="0">
              <a:solidFill>
                <a:schemeClr val="tx1"/>
              </a:solidFill>
              <a:latin typeface="+mn-lt"/>
            </a:rPr>
            <a:t>  </a:t>
          </a:r>
          <a:r>
            <a:rPr lang="es-ES_tradnl" dirty="0" err="1">
              <a:solidFill>
                <a:schemeClr val="tx1"/>
              </a:solidFill>
              <a:latin typeface="+mn-lt"/>
            </a:rPr>
            <a:t>with</a:t>
          </a:r>
          <a:r>
            <a:rPr lang="es-ES_tradnl" dirty="0">
              <a:solidFill>
                <a:schemeClr val="tx1"/>
              </a:solidFill>
              <a:latin typeface="+mn-lt"/>
            </a:rPr>
            <a:t> </a:t>
          </a:r>
          <a:r>
            <a:rPr lang="es-ES_tradnl" dirty="0" err="1">
              <a:solidFill>
                <a:schemeClr val="tx1"/>
              </a:solidFill>
              <a:latin typeface="+mn-lt"/>
            </a:rPr>
            <a:t>Disabilities</a:t>
          </a:r>
          <a:r>
            <a:rPr lang="es-ES_tradnl" dirty="0">
              <a:solidFill>
                <a:schemeClr val="tx1"/>
              </a:solidFill>
              <a:latin typeface="+mn-lt"/>
            </a:rPr>
            <a:t> </a:t>
          </a:r>
          <a:r>
            <a:rPr lang="es-ES_tradnl" dirty="0" err="1">
              <a:solidFill>
                <a:schemeClr val="tx1"/>
              </a:solidFill>
              <a:latin typeface="+mn-lt"/>
            </a:rPr>
            <a:t>Act</a:t>
          </a:r>
          <a:r>
            <a:rPr lang="es-ES_tradnl" dirty="0">
              <a:solidFill>
                <a:schemeClr val="tx1"/>
              </a:solidFill>
              <a:latin typeface="+mn-lt"/>
            </a:rPr>
            <a:t>” (A.D.A.,  por sus siglas en inglés)</a:t>
          </a:r>
          <a:endParaRPr lang="en-US" dirty="0">
            <a:solidFill>
              <a:schemeClr val="tx1"/>
            </a:solidFill>
          </a:endParaRPr>
        </a:p>
      </dgm:t>
    </dgm:pt>
    <dgm:pt modelId="{1946493D-A411-7A47-90C1-46E31B461770}" type="sibTrans" cxnId="{84D4C7E1-D9F4-0540-A50D-4ED8D8FA31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BF04C2-3210-4642-8BC3-55C2C484B674}" type="parTrans" cxnId="{84D4C7E1-D9F4-0540-A50D-4ED8D8FA31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D6FE06-8F81-CF41-B3B7-F0E22390A5C3}" type="pres">
      <dgm:prSet presAssocID="{7CF80202-8C6D-D646-81A8-0A227F2D4CA4}" presName="Name0" presStyleCnt="0">
        <dgm:presLayoutVars>
          <dgm:chMax val="7"/>
          <dgm:chPref val="7"/>
          <dgm:dir/>
        </dgm:presLayoutVars>
      </dgm:prSet>
      <dgm:spPr/>
    </dgm:pt>
    <dgm:pt modelId="{503DABAB-C014-2542-AE00-6A4FE4088EE0}" type="pres">
      <dgm:prSet presAssocID="{7CF80202-8C6D-D646-81A8-0A227F2D4CA4}" presName="Name1" presStyleCnt="0"/>
      <dgm:spPr/>
    </dgm:pt>
    <dgm:pt modelId="{4208D061-992A-4E49-872E-8AB4EAC13811}" type="pres">
      <dgm:prSet presAssocID="{7CF80202-8C6D-D646-81A8-0A227F2D4CA4}" presName="cycle" presStyleCnt="0"/>
      <dgm:spPr/>
    </dgm:pt>
    <dgm:pt modelId="{B634E7EC-8FE3-1346-B218-037F016307B2}" type="pres">
      <dgm:prSet presAssocID="{7CF80202-8C6D-D646-81A8-0A227F2D4CA4}" presName="srcNode" presStyleLbl="node1" presStyleIdx="0" presStyleCnt="5"/>
      <dgm:spPr/>
    </dgm:pt>
    <dgm:pt modelId="{7C0BA6FC-7CA9-AD44-84F3-D77096DC2BE9}" type="pres">
      <dgm:prSet presAssocID="{7CF80202-8C6D-D646-81A8-0A227F2D4CA4}" presName="conn" presStyleLbl="parChTrans1D2" presStyleIdx="0" presStyleCnt="1"/>
      <dgm:spPr/>
    </dgm:pt>
    <dgm:pt modelId="{A24F9781-A6C6-5041-B40D-2779AB1E326F}" type="pres">
      <dgm:prSet presAssocID="{7CF80202-8C6D-D646-81A8-0A227F2D4CA4}" presName="extraNode" presStyleLbl="node1" presStyleIdx="0" presStyleCnt="5"/>
      <dgm:spPr/>
    </dgm:pt>
    <dgm:pt modelId="{D39BC6F9-2252-9D42-99C8-E170B9F7599E}" type="pres">
      <dgm:prSet presAssocID="{7CF80202-8C6D-D646-81A8-0A227F2D4CA4}" presName="dstNode" presStyleLbl="node1" presStyleIdx="0" presStyleCnt="5"/>
      <dgm:spPr/>
    </dgm:pt>
    <dgm:pt modelId="{E3C0B8E9-6CBB-6845-B8BE-7F6BFAEB9DC5}" type="pres">
      <dgm:prSet presAssocID="{364117BC-098B-5D44-8482-364B6C38B269}" presName="text_1" presStyleLbl="node1" presStyleIdx="0" presStyleCnt="5">
        <dgm:presLayoutVars>
          <dgm:bulletEnabled val="1"/>
        </dgm:presLayoutVars>
      </dgm:prSet>
      <dgm:spPr/>
    </dgm:pt>
    <dgm:pt modelId="{6AC30C08-B270-BD49-AED0-13F4B6163EB6}" type="pres">
      <dgm:prSet presAssocID="{364117BC-098B-5D44-8482-364B6C38B269}" presName="accent_1" presStyleCnt="0"/>
      <dgm:spPr/>
    </dgm:pt>
    <dgm:pt modelId="{64C3FD65-E80C-0747-8F54-F6FE906096CF}" type="pres">
      <dgm:prSet presAssocID="{364117BC-098B-5D44-8482-364B6C38B269}" presName="accentRepeatNode" presStyleLbl="solidFgAcc1" presStyleIdx="0" presStyleCnt="5"/>
      <dgm:spPr/>
    </dgm:pt>
    <dgm:pt modelId="{1858DE09-120D-E740-9C88-662BD1919445}" type="pres">
      <dgm:prSet presAssocID="{57205325-A0EE-4740-B23D-521EF8EDBE1F}" presName="text_2" presStyleLbl="node1" presStyleIdx="1" presStyleCnt="5">
        <dgm:presLayoutVars>
          <dgm:bulletEnabled val="1"/>
        </dgm:presLayoutVars>
      </dgm:prSet>
      <dgm:spPr/>
    </dgm:pt>
    <dgm:pt modelId="{EFD3A479-EA48-A947-BEE3-B0DDC0982B15}" type="pres">
      <dgm:prSet presAssocID="{57205325-A0EE-4740-B23D-521EF8EDBE1F}" presName="accent_2" presStyleCnt="0"/>
      <dgm:spPr/>
    </dgm:pt>
    <dgm:pt modelId="{5719137E-3326-8E48-B0B9-14FDA689DDEE}" type="pres">
      <dgm:prSet presAssocID="{57205325-A0EE-4740-B23D-521EF8EDBE1F}" presName="accentRepeatNode" presStyleLbl="solidFgAcc1" presStyleIdx="1" presStyleCnt="5"/>
      <dgm:spPr/>
    </dgm:pt>
    <dgm:pt modelId="{1BABF7CE-6C70-3944-BF51-CE0DF5CABD9B}" type="pres">
      <dgm:prSet presAssocID="{9CA47A90-BFD8-214D-8C0C-D890D74FC231}" presName="text_3" presStyleLbl="node1" presStyleIdx="2" presStyleCnt="5">
        <dgm:presLayoutVars>
          <dgm:bulletEnabled val="1"/>
        </dgm:presLayoutVars>
      </dgm:prSet>
      <dgm:spPr/>
    </dgm:pt>
    <dgm:pt modelId="{1E51511E-44AF-814D-8D2B-916B1124773B}" type="pres">
      <dgm:prSet presAssocID="{9CA47A90-BFD8-214D-8C0C-D890D74FC231}" presName="accent_3" presStyleCnt="0"/>
      <dgm:spPr/>
    </dgm:pt>
    <dgm:pt modelId="{85CA05E1-9C29-6040-A172-8C91D88F5C69}" type="pres">
      <dgm:prSet presAssocID="{9CA47A90-BFD8-214D-8C0C-D890D74FC231}" presName="accentRepeatNode" presStyleLbl="solidFgAcc1" presStyleIdx="2" presStyleCnt="5"/>
      <dgm:spPr/>
    </dgm:pt>
    <dgm:pt modelId="{1B6252D8-527D-0E47-A994-C377F4676281}" type="pres">
      <dgm:prSet presAssocID="{3D90B473-130F-F34A-B45E-11C94AEFBA87}" presName="text_4" presStyleLbl="node1" presStyleIdx="3" presStyleCnt="5">
        <dgm:presLayoutVars>
          <dgm:bulletEnabled val="1"/>
        </dgm:presLayoutVars>
      </dgm:prSet>
      <dgm:spPr/>
    </dgm:pt>
    <dgm:pt modelId="{36C5ACB1-D96D-8448-A2A7-FFA784605862}" type="pres">
      <dgm:prSet presAssocID="{3D90B473-130F-F34A-B45E-11C94AEFBA87}" presName="accent_4" presStyleCnt="0"/>
      <dgm:spPr/>
    </dgm:pt>
    <dgm:pt modelId="{8D6D7EB8-BF5B-7945-89CE-8AB199520496}" type="pres">
      <dgm:prSet presAssocID="{3D90B473-130F-F34A-B45E-11C94AEFBA87}" presName="accentRepeatNode" presStyleLbl="solidFgAcc1" presStyleIdx="3" presStyleCnt="5"/>
      <dgm:spPr/>
    </dgm:pt>
    <dgm:pt modelId="{C62B3359-34B2-3640-8142-443653A6D73E}" type="pres">
      <dgm:prSet presAssocID="{27CDEF2B-0319-5644-ABD4-EF9FA7AE1D9C}" presName="text_5" presStyleLbl="node1" presStyleIdx="4" presStyleCnt="5">
        <dgm:presLayoutVars>
          <dgm:bulletEnabled val="1"/>
        </dgm:presLayoutVars>
      </dgm:prSet>
      <dgm:spPr/>
    </dgm:pt>
    <dgm:pt modelId="{72F01F8D-150B-4347-BBE1-2C99743641BB}" type="pres">
      <dgm:prSet presAssocID="{27CDEF2B-0319-5644-ABD4-EF9FA7AE1D9C}" presName="accent_5" presStyleCnt="0"/>
      <dgm:spPr/>
    </dgm:pt>
    <dgm:pt modelId="{62EC9372-906B-6F43-8F2C-3002F9007CBA}" type="pres">
      <dgm:prSet presAssocID="{27CDEF2B-0319-5644-ABD4-EF9FA7AE1D9C}" presName="accentRepeatNode" presStyleLbl="solidFgAcc1" presStyleIdx="4" presStyleCnt="5"/>
      <dgm:spPr/>
    </dgm:pt>
  </dgm:ptLst>
  <dgm:cxnLst>
    <dgm:cxn modelId="{B8FE1A0C-D442-6742-8312-61954A744311}" type="presOf" srcId="{57205325-A0EE-4740-B23D-521EF8EDBE1F}" destId="{1858DE09-120D-E740-9C88-662BD1919445}" srcOrd="0" destOrd="0" presId="urn:microsoft.com/office/officeart/2008/layout/VerticalCurvedList"/>
    <dgm:cxn modelId="{8D07BE22-FE65-D746-AEC7-50211B5ADBEB}" srcId="{7CF80202-8C6D-D646-81A8-0A227F2D4CA4}" destId="{57205325-A0EE-4740-B23D-521EF8EDBE1F}" srcOrd="1" destOrd="0" parTransId="{B4FCC1EC-BD83-774A-8D6C-30247978F438}" sibTransId="{E9D36885-9A84-6C49-A886-77CA15B9E9D0}"/>
    <dgm:cxn modelId="{786E9037-C5E3-524D-BB9F-4E520B6A1CD5}" type="presOf" srcId="{9CA47A90-BFD8-214D-8C0C-D890D74FC231}" destId="{1BABF7CE-6C70-3944-BF51-CE0DF5CABD9B}" srcOrd="0" destOrd="0" presId="urn:microsoft.com/office/officeart/2008/layout/VerticalCurvedList"/>
    <dgm:cxn modelId="{DD20485E-3105-1D4C-80A9-4D1710FAA09B}" srcId="{7CF80202-8C6D-D646-81A8-0A227F2D4CA4}" destId="{364117BC-098B-5D44-8482-364B6C38B269}" srcOrd="0" destOrd="0" parTransId="{3BAEE3F7-B4D0-C14A-8C1F-26155E141D8D}" sibTransId="{B39C1619-1F73-9D4E-9305-2D05863FBD91}"/>
    <dgm:cxn modelId="{FA7B9F45-17D5-A949-8B2A-33E862122BA3}" type="presOf" srcId="{364117BC-098B-5D44-8482-364B6C38B269}" destId="{E3C0B8E9-6CBB-6845-B8BE-7F6BFAEB9DC5}" srcOrd="0" destOrd="0" presId="urn:microsoft.com/office/officeart/2008/layout/VerticalCurvedList"/>
    <dgm:cxn modelId="{DA6DD985-CD4C-0F4E-870C-900C95F055C7}" type="presOf" srcId="{3D90B473-130F-F34A-B45E-11C94AEFBA87}" destId="{1B6252D8-527D-0E47-A994-C377F4676281}" srcOrd="0" destOrd="0" presId="urn:microsoft.com/office/officeart/2008/layout/VerticalCurvedList"/>
    <dgm:cxn modelId="{FC443989-419C-B44C-A25D-E1D514DE05A0}" srcId="{7CF80202-8C6D-D646-81A8-0A227F2D4CA4}" destId="{9CA47A90-BFD8-214D-8C0C-D890D74FC231}" srcOrd="2" destOrd="0" parTransId="{1868C096-8740-4F4C-B003-9B04277B667B}" sibTransId="{8738C692-FE13-104B-ABB4-B14D3E19C689}"/>
    <dgm:cxn modelId="{751BCE8D-5B92-7943-823F-76DE6161AED8}" type="presOf" srcId="{27CDEF2B-0319-5644-ABD4-EF9FA7AE1D9C}" destId="{C62B3359-34B2-3640-8142-443653A6D73E}" srcOrd="0" destOrd="0" presId="urn:microsoft.com/office/officeart/2008/layout/VerticalCurvedList"/>
    <dgm:cxn modelId="{94F6949A-014A-9842-A7BF-CD0AF4339ED7}" srcId="{7CF80202-8C6D-D646-81A8-0A227F2D4CA4}" destId="{3D90B473-130F-F34A-B45E-11C94AEFBA87}" srcOrd="3" destOrd="0" parTransId="{69119A3F-76BD-144D-840F-0C1E4437055E}" sibTransId="{7A67E6FA-2639-5047-8453-CDB590830D9C}"/>
    <dgm:cxn modelId="{454D70A3-13F9-EA45-8DDA-481AC7638E6A}" type="presOf" srcId="{7CF80202-8C6D-D646-81A8-0A227F2D4CA4}" destId="{BDD6FE06-8F81-CF41-B3B7-F0E22390A5C3}" srcOrd="0" destOrd="0" presId="urn:microsoft.com/office/officeart/2008/layout/VerticalCurvedList"/>
    <dgm:cxn modelId="{B83441CC-65D3-2B4A-B391-109C6EC45ACA}" type="presOf" srcId="{B39C1619-1F73-9D4E-9305-2D05863FBD91}" destId="{7C0BA6FC-7CA9-AD44-84F3-D77096DC2BE9}" srcOrd="0" destOrd="0" presId="urn:microsoft.com/office/officeart/2008/layout/VerticalCurvedList"/>
    <dgm:cxn modelId="{84D4C7E1-D9F4-0540-A50D-4ED8D8FA31DB}" srcId="{7CF80202-8C6D-D646-81A8-0A227F2D4CA4}" destId="{27CDEF2B-0319-5644-ABD4-EF9FA7AE1D9C}" srcOrd="4" destOrd="0" parTransId="{5EBF04C2-3210-4642-8BC3-55C2C484B674}" sibTransId="{1946493D-A411-7A47-90C1-46E31B461770}"/>
    <dgm:cxn modelId="{82FB31BA-C5F5-3645-9A4A-15FCE62632FB}" type="presParOf" srcId="{BDD6FE06-8F81-CF41-B3B7-F0E22390A5C3}" destId="{503DABAB-C014-2542-AE00-6A4FE4088EE0}" srcOrd="0" destOrd="0" presId="urn:microsoft.com/office/officeart/2008/layout/VerticalCurvedList"/>
    <dgm:cxn modelId="{BFF94DF4-5D28-7E47-875F-67055C15540B}" type="presParOf" srcId="{503DABAB-C014-2542-AE00-6A4FE4088EE0}" destId="{4208D061-992A-4E49-872E-8AB4EAC13811}" srcOrd="0" destOrd="0" presId="urn:microsoft.com/office/officeart/2008/layout/VerticalCurvedList"/>
    <dgm:cxn modelId="{7D607F5D-FE0F-6749-8A78-2426DE764EDC}" type="presParOf" srcId="{4208D061-992A-4E49-872E-8AB4EAC13811}" destId="{B634E7EC-8FE3-1346-B218-037F016307B2}" srcOrd="0" destOrd="0" presId="urn:microsoft.com/office/officeart/2008/layout/VerticalCurvedList"/>
    <dgm:cxn modelId="{3AA9A710-6164-A042-B360-E926AB551C39}" type="presParOf" srcId="{4208D061-992A-4E49-872E-8AB4EAC13811}" destId="{7C0BA6FC-7CA9-AD44-84F3-D77096DC2BE9}" srcOrd="1" destOrd="0" presId="urn:microsoft.com/office/officeart/2008/layout/VerticalCurvedList"/>
    <dgm:cxn modelId="{93018596-ACCB-A04A-85AF-A07CDD174C93}" type="presParOf" srcId="{4208D061-992A-4E49-872E-8AB4EAC13811}" destId="{A24F9781-A6C6-5041-B40D-2779AB1E326F}" srcOrd="2" destOrd="0" presId="urn:microsoft.com/office/officeart/2008/layout/VerticalCurvedList"/>
    <dgm:cxn modelId="{ABFCADAC-E7CA-6F45-A16C-CEDC85420C3F}" type="presParOf" srcId="{4208D061-992A-4E49-872E-8AB4EAC13811}" destId="{D39BC6F9-2252-9D42-99C8-E170B9F7599E}" srcOrd="3" destOrd="0" presId="urn:microsoft.com/office/officeart/2008/layout/VerticalCurvedList"/>
    <dgm:cxn modelId="{038F3026-4610-6E43-BD75-68649E8C2066}" type="presParOf" srcId="{503DABAB-C014-2542-AE00-6A4FE4088EE0}" destId="{E3C0B8E9-6CBB-6845-B8BE-7F6BFAEB9DC5}" srcOrd="1" destOrd="0" presId="urn:microsoft.com/office/officeart/2008/layout/VerticalCurvedList"/>
    <dgm:cxn modelId="{BB537C8C-EFBE-2E4E-944C-A9092BBB5F6F}" type="presParOf" srcId="{503DABAB-C014-2542-AE00-6A4FE4088EE0}" destId="{6AC30C08-B270-BD49-AED0-13F4B6163EB6}" srcOrd="2" destOrd="0" presId="urn:microsoft.com/office/officeart/2008/layout/VerticalCurvedList"/>
    <dgm:cxn modelId="{FCAD5C9C-5357-6242-853B-DBD0A066B45E}" type="presParOf" srcId="{6AC30C08-B270-BD49-AED0-13F4B6163EB6}" destId="{64C3FD65-E80C-0747-8F54-F6FE906096CF}" srcOrd="0" destOrd="0" presId="urn:microsoft.com/office/officeart/2008/layout/VerticalCurvedList"/>
    <dgm:cxn modelId="{ACD68B50-776D-9D42-B50D-E80A5C7EEA60}" type="presParOf" srcId="{503DABAB-C014-2542-AE00-6A4FE4088EE0}" destId="{1858DE09-120D-E740-9C88-662BD1919445}" srcOrd="3" destOrd="0" presId="urn:microsoft.com/office/officeart/2008/layout/VerticalCurvedList"/>
    <dgm:cxn modelId="{02C96714-F332-C24E-A9CC-8E5183854BE1}" type="presParOf" srcId="{503DABAB-C014-2542-AE00-6A4FE4088EE0}" destId="{EFD3A479-EA48-A947-BEE3-B0DDC0982B15}" srcOrd="4" destOrd="0" presId="urn:microsoft.com/office/officeart/2008/layout/VerticalCurvedList"/>
    <dgm:cxn modelId="{A73B641F-1CEA-1047-8B18-4EAA982A6C1A}" type="presParOf" srcId="{EFD3A479-EA48-A947-BEE3-B0DDC0982B15}" destId="{5719137E-3326-8E48-B0B9-14FDA689DDEE}" srcOrd="0" destOrd="0" presId="urn:microsoft.com/office/officeart/2008/layout/VerticalCurvedList"/>
    <dgm:cxn modelId="{CF37461C-B37E-934E-B10C-FAA3735FF567}" type="presParOf" srcId="{503DABAB-C014-2542-AE00-6A4FE4088EE0}" destId="{1BABF7CE-6C70-3944-BF51-CE0DF5CABD9B}" srcOrd="5" destOrd="0" presId="urn:microsoft.com/office/officeart/2008/layout/VerticalCurvedList"/>
    <dgm:cxn modelId="{EC649DBE-6BF9-5A4C-A476-F1B7963B55D8}" type="presParOf" srcId="{503DABAB-C014-2542-AE00-6A4FE4088EE0}" destId="{1E51511E-44AF-814D-8D2B-916B1124773B}" srcOrd="6" destOrd="0" presId="urn:microsoft.com/office/officeart/2008/layout/VerticalCurvedList"/>
    <dgm:cxn modelId="{6A77CF48-CF13-1E44-BDF4-BD8D9F1D08AA}" type="presParOf" srcId="{1E51511E-44AF-814D-8D2B-916B1124773B}" destId="{85CA05E1-9C29-6040-A172-8C91D88F5C69}" srcOrd="0" destOrd="0" presId="urn:microsoft.com/office/officeart/2008/layout/VerticalCurvedList"/>
    <dgm:cxn modelId="{AFB1366C-746C-734A-A77C-F87A69E022BC}" type="presParOf" srcId="{503DABAB-C014-2542-AE00-6A4FE4088EE0}" destId="{1B6252D8-527D-0E47-A994-C377F4676281}" srcOrd="7" destOrd="0" presId="urn:microsoft.com/office/officeart/2008/layout/VerticalCurvedList"/>
    <dgm:cxn modelId="{718ADB31-BD69-2C45-95E8-A123C0EE2744}" type="presParOf" srcId="{503DABAB-C014-2542-AE00-6A4FE4088EE0}" destId="{36C5ACB1-D96D-8448-A2A7-FFA784605862}" srcOrd="8" destOrd="0" presId="urn:microsoft.com/office/officeart/2008/layout/VerticalCurvedList"/>
    <dgm:cxn modelId="{0920158E-BA09-644A-A3D6-AB1CC7A339AB}" type="presParOf" srcId="{36C5ACB1-D96D-8448-A2A7-FFA784605862}" destId="{8D6D7EB8-BF5B-7945-89CE-8AB199520496}" srcOrd="0" destOrd="0" presId="urn:microsoft.com/office/officeart/2008/layout/VerticalCurvedList"/>
    <dgm:cxn modelId="{F3481B30-0145-7D47-B029-3B3C685F0D12}" type="presParOf" srcId="{503DABAB-C014-2542-AE00-6A4FE4088EE0}" destId="{C62B3359-34B2-3640-8142-443653A6D73E}" srcOrd="9" destOrd="0" presId="urn:microsoft.com/office/officeart/2008/layout/VerticalCurvedList"/>
    <dgm:cxn modelId="{9A00A4BC-E0E6-E744-9A06-D6DBD3ADC4BE}" type="presParOf" srcId="{503DABAB-C014-2542-AE00-6A4FE4088EE0}" destId="{72F01F8D-150B-4347-BBE1-2C99743641BB}" srcOrd="10" destOrd="0" presId="urn:microsoft.com/office/officeart/2008/layout/VerticalCurvedList"/>
    <dgm:cxn modelId="{0DAC6C19-24D2-D84C-8CD4-E1B5CFB28C4A}" type="presParOf" srcId="{72F01F8D-150B-4347-BBE1-2C99743641BB}" destId="{62EC9372-906B-6F43-8F2C-3002F9007C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F80202-8C6D-D646-81A8-0A227F2D4CA4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90B473-130F-F34A-B45E-11C94AEFBA87}">
      <dgm:prSet phldrT="[Text]"/>
      <dgm:spPr/>
      <dgm:t>
        <a:bodyPr/>
        <a:lstStyle/>
        <a:p>
          <a:r>
            <a:rPr lang="es-ES_tradnl">
              <a:solidFill>
                <a:schemeClr val="tx1"/>
              </a:solidFill>
              <a:latin typeface="+mn-lt"/>
            </a:rPr>
            <a:t>Ley Núm. 238-2004, según  enmendada, conocida como  “Carta de Derechos de las  Personas con Impedimentos.</a:t>
          </a:r>
          <a:endParaRPr lang="en-US" dirty="0">
            <a:solidFill>
              <a:schemeClr val="tx1"/>
            </a:solidFill>
          </a:endParaRPr>
        </a:p>
      </dgm:t>
    </dgm:pt>
    <dgm:pt modelId="{69119A3F-76BD-144D-840F-0C1E4437055E}" type="parTrans" cxnId="{94F6949A-014A-9842-A7BF-CD0AF4339E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67E6FA-2639-5047-8453-CDB590830D9C}" type="sibTrans" cxnId="{94F6949A-014A-9842-A7BF-CD0AF4339E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A91461-1F73-1344-8DA8-08E74D93B2D5}">
      <dgm:prSet phldrT="[Text]"/>
      <dgm:spPr/>
      <dgm:t>
        <a:bodyPr/>
        <a:lstStyle/>
        <a:p>
          <a:r>
            <a:rPr lang="es-ES_tradnl">
              <a:solidFill>
                <a:schemeClr val="tx1"/>
              </a:solidFill>
              <a:latin typeface="+mn-lt"/>
            </a:rPr>
            <a:t>Ley Pública 114-95, de 2015,  según enmendada, conocida  como “Every Student Succeeds  Act” (ESSA por sus siglas en  inglés).</a:t>
          </a:r>
          <a:endParaRPr lang="en-US" dirty="0">
            <a:solidFill>
              <a:schemeClr val="tx1"/>
            </a:solidFill>
          </a:endParaRPr>
        </a:p>
      </dgm:t>
    </dgm:pt>
    <dgm:pt modelId="{DF608B4C-B6C5-8442-ADE8-D4922AF3AB93}" type="parTrans" cxnId="{52E95556-48ED-9941-A2EA-1D771F9ADB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A06095-3DFC-814A-8669-27126D37B138}" type="sibTrans" cxnId="{52E95556-48ED-9941-A2EA-1D771F9ADB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205325-A0EE-4740-B23D-521EF8EDBE1F}">
      <dgm:prSet phldrT="[Text]"/>
      <dgm:spPr/>
      <dgm:t>
        <a:bodyPr/>
        <a:lstStyle/>
        <a:p>
          <a:r>
            <a:rPr lang="es-ES_tradnl">
              <a:solidFill>
                <a:schemeClr val="tx1"/>
              </a:solidFill>
              <a:latin typeface="+mn-lt"/>
            </a:rPr>
            <a:t>Ley Núm. 246-2011, según  enmendada, conocida como la  “Ley para la Seguridad, Bienestar  y Protección de Menores”.</a:t>
          </a:r>
          <a:endParaRPr lang="en-US" dirty="0">
            <a:solidFill>
              <a:schemeClr val="tx1"/>
            </a:solidFill>
          </a:endParaRPr>
        </a:p>
      </dgm:t>
    </dgm:pt>
    <dgm:pt modelId="{E9D36885-9A84-6C49-A886-77CA15B9E9D0}" type="sibTrans" cxnId="{8D07BE22-FE65-D746-AEC7-50211B5ADB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4FCC1EC-BD83-774A-8D6C-30247978F438}" type="parTrans" cxnId="{8D07BE22-FE65-D746-AEC7-50211B5ADB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537C37-6638-6445-88BD-BE124C54C9CF}">
      <dgm:prSet phldrT="[Text]"/>
      <dgm:spPr/>
      <dgm:t>
        <a:bodyPr/>
        <a:lstStyle/>
        <a:p>
          <a:r>
            <a:rPr lang="es-ES_tradnl">
              <a:solidFill>
                <a:schemeClr val="tx1"/>
              </a:solidFill>
              <a:latin typeface="+mn-lt"/>
            </a:rPr>
            <a:t>Ley Pública 93-112, de 1973, conocida como “Rehabilitation Act of 1973” (29 U.S.C. 792), según enmendada</a:t>
          </a:r>
          <a:endParaRPr lang="en-US" dirty="0">
            <a:solidFill>
              <a:schemeClr val="tx1"/>
            </a:solidFill>
          </a:endParaRPr>
        </a:p>
      </dgm:t>
    </dgm:pt>
    <dgm:pt modelId="{6F69171E-5650-7D41-A214-F58DA324C91E}" type="parTrans" cxnId="{1952F37E-F3A2-E14C-9928-C724247696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FD17F3-88FC-E44E-B3F7-DF6DA76ACC7C}" type="sibTrans" cxnId="{1952F37E-F3A2-E14C-9928-C724247696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D6FE06-8F81-CF41-B3B7-F0E22390A5C3}" type="pres">
      <dgm:prSet presAssocID="{7CF80202-8C6D-D646-81A8-0A227F2D4CA4}" presName="Name0" presStyleCnt="0">
        <dgm:presLayoutVars>
          <dgm:chMax val="7"/>
          <dgm:chPref val="7"/>
          <dgm:dir/>
        </dgm:presLayoutVars>
      </dgm:prSet>
      <dgm:spPr/>
    </dgm:pt>
    <dgm:pt modelId="{503DABAB-C014-2542-AE00-6A4FE4088EE0}" type="pres">
      <dgm:prSet presAssocID="{7CF80202-8C6D-D646-81A8-0A227F2D4CA4}" presName="Name1" presStyleCnt="0"/>
      <dgm:spPr/>
    </dgm:pt>
    <dgm:pt modelId="{4208D061-992A-4E49-872E-8AB4EAC13811}" type="pres">
      <dgm:prSet presAssocID="{7CF80202-8C6D-D646-81A8-0A227F2D4CA4}" presName="cycle" presStyleCnt="0"/>
      <dgm:spPr/>
    </dgm:pt>
    <dgm:pt modelId="{B634E7EC-8FE3-1346-B218-037F016307B2}" type="pres">
      <dgm:prSet presAssocID="{7CF80202-8C6D-D646-81A8-0A227F2D4CA4}" presName="srcNode" presStyleLbl="node1" presStyleIdx="0" presStyleCnt="4"/>
      <dgm:spPr/>
    </dgm:pt>
    <dgm:pt modelId="{7C0BA6FC-7CA9-AD44-84F3-D77096DC2BE9}" type="pres">
      <dgm:prSet presAssocID="{7CF80202-8C6D-D646-81A8-0A227F2D4CA4}" presName="conn" presStyleLbl="parChTrans1D2" presStyleIdx="0" presStyleCnt="1"/>
      <dgm:spPr/>
    </dgm:pt>
    <dgm:pt modelId="{A24F9781-A6C6-5041-B40D-2779AB1E326F}" type="pres">
      <dgm:prSet presAssocID="{7CF80202-8C6D-D646-81A8-0A227F2D4CA4}" presName="extraNode" presStyleLbl="node1" presStyleIdx="0" presStyleCnt="4"/>
      <dgm:spPr/>
    </dgm:pt>
    <dgm:pt modelId="{D39BC6F9-2252-9D42-99C8-E170B9F7599E}" type="pres">
      <dgm:prSet presAssocID="{7CF80202-8C6D-D646-81A8-0A227F2D4CA4}" presName="dstNode" presStyleLbl="node1" presStyleIdx="0" presStyleCnt="4"/>
      <dgm:spPr/>
    </dgm:pt>
    <dgm:pt modelId="{2AA37FBF-93E5-5743-8114-FF0B271DA4A0}" type="pres">
      <dgm:prSet presAssocID="{82537C37-6638-6445-88BD-BE124C54C9CF}" presName="text_1" presStyleLbl="node1" presStyleIdx="0" presStyleCnt="4">
        <dgm:presLayoutVars>
          <dgm:bulletEnabled val="1"/>
        </dgm:presLayoutVars>
      </dgm:prSet>
      <dgm:spPr/>
    </dgm:pt>
    <dgm:pt modelId="{8D3490BD-D3F7-5E4B-A28F-2A2C75B3F774}" type="pres">
      <dgm:prSet presAssocID="{82537C37-6638-6445-88BD-BE124C54C9CF}" presName="accent_1" presStyleCnt="0"/>
      <dgm:spPr/>
    </dgm:pt>
    <dgm:pt modelId="{6BD9D8B5-9DDB-3342-9B23-D731BCC6D5DE}" type="pres">
      <dgm:prSet presAssocID="{82537C37-6638-6445-88BD-BE124C54C9CF}" presName="accentRepeatNode" presStyleLbl="solidFgAcc1" presStyleIdx="0" presStyleCnt="4"/>
      <dgm:spPr/>
    </dgm:pt>
    <dgm:pt modelId="{44B56C83-FEF4-3C46-A84B-9A60BBE0FD45}" type="pres">
      <dgm:prSet presAssocID="{57205325-A0EE-4740-B23D-521EF8EDBE1F}" presName="text_2" presStyleLbl="node1" presStyleIdx="1" presStyleCnt="4">
        <dgm:presLayoutVars>
          <dgm:bulletEnabled val="1"/>
        </dgm:presLayoutVars>
      </dgm:prSet>
      <dgm:spPr/>
    </dgm:pt>
    <dgm:pt modelId="{C6C41A06-6538-F843-B063-B112242A92B3}" type="pres">
      <dgm:prSet presAssocID="{57205325-A0EE-4740-B23D-521EF8EDBE1F}" presName="accent_2" presStyleCnt="0"/>
      <dgm:spPr/>
    </dgm:pt>
    <dgm:pt modelId="{5719137E-3326-8E48-B0B9-14FDA689DDEE}" type="pres">
      <dgm:prSet presAssocID="{57205325-A0EE-4740-B23D-521EF8EDBE1F}" presName="accentRepeatNode" presStyleLbl="solidFgAcc1" presStyleIdx="1" presStyleCnt="4"/>
      <dgm:spPr/>
    </dgm:pt>
    <dgm:pt modelId="{565A7A9A-F95F-8547-B2C8-BAC925053912}" type="pres">
      <dgm:prSet presAssocID="{3D90B473-130F-F34A-B45E-11C94AEFBA87}" presName="text_3" presStyleLbl="node1" presStyleIdx="2" presStyleCnt="4">
        <dgm:presLayoutVars>
          <dgm:bulletEnabled val="1"/>
        </dgm:presLayoutVars>
      </dgm:prSet>
      <dgm:spPr/>
    </dgm:pt>
    <dgm:pt modelId="{D3C4214D-F930-4E45-8201-C2D2AB7B8FD2}" type="pres">
      <dgm:prSet presAssocID="{3D90B473-130F-F34A-B45E-11C94AEFBA87}" presName="accent_3" presStyleCnt="0"/>
      <dgm:spPr/>
    </dgm:pt>
    <dgm:pt modelId="{8D6D7EB8-BF5B-7945-89CE-8AB199520496}" type="pres">
      <dgm:prSet presAssocID="{3D90B473-130F-F34A-B45E-11C94AEFBA87}" presName="accentRepeatNode" presStyleLbl="solidFgAcc1" presStyleIdx="2" presStyleCnt="4"/>
      <dgm:spPr/>
    </dgm:pt>
    <dgm:pt modelId="{2CCBDF67-2093-5640-890B-2992F9052334}" type="pres">
      <dgm:prSet presAssocID="{70A91461-1F73-1344-8DA8-08E74D93B2D5}" presName="text_4" presStyleLbl="node1" presStyleIdx="3" presStyleCnt="4">
        <dgm:presLayoutVars>
          <dgm:bulletEnabled val="1"/>
        </dgm:presLayoutVars>
      </dgm:prSet>
      <dgm:spPr/>
    </dgm:pt>
    <dgm:pt modelId="{5AD68DF0-4F3F-3B42-9ACE-7650D2EAE79F}" type="pres">
      <dgm:prSet presAssocID="{70A91461-1F73-1344-8DA8-08E74D93B2D5}" presName="accent_4" presStyleCnt="0"/>
      <dgm:spPr/>
    </dgm:pt>
    <dgm:pt modelId="{0FF23990-72AD-0644-A5D9-EA39EC784715}" type="pres">
      <dgm:prSet presAssocID="{70A91461-1F73-1344-8DA8-08E74D93B2D5}" presName="accentRepeatNode" presStyleLbl="solidFgAcc1" presStyleIdx="3" presStyleCnt="4"/>
      <dgm:spPr/>
    </dgm:pt>
  </dgm:ptLst>
  <dgm:cxnLst>
    <dgm:cxn modelId="{A362EE01-E363-F445-86F1-3051BC6994CD}" type="presOf" srcId="{82537C37-6638-6445-88BD-BE124C54C9CF}" destId="{2AA37FBF-93E5-5743-8114-FF0B271DA4A0}" srcOrd="0" destOrd="0" presId="urn:microsoft.com/office/officeart/2008/layout/VerticalCurvedList"/>
    <dgm:cxn modelId="{8D07BE22-FE65-D746-AEC7-50211B5ADBEB}" srcId="{7CF80202-8C6D-D646-81A8-0A227F2D4CA4}" destId="{57205325-A0EE-4740-B23D-521EF8EDBE1F}" srcOrd="1" destOrd="0" parTransId="{B4FCC1EC-BD83-774A-8D6C-30247978F438}" sibTransId="{E9D36885-9A84-6C49-A886-77CA15B9E9D0}"/>
    <dgm:cxn modelId="{5097D824-D976-304E-92C2-D908DE24A6CA}" type="presOf" srcId="{57205325-A0EE-4740-B23D-521EF8EDBE1F}" destId="{44B56C83-FEF4-3C46-A84B-9A60BBE0FD45}" srcOrd="0" destOrd="0" presId="urn:microsoft.com/office/officeart/2008/layout/VerticalCurvedList"/>
    <dgm:cxn modelId="{52E95556-48ED-9941-A2EA-1D771F9ADB67}" srcId="{7CF80202-8C6D-D646-81A8-0A227F2D4CA4}" destId="{70A91461-1F73-1344-8DA8-08E74D93B2D5}" srcOrd="3" destOrd="0" parTransId="{DF608B4C-B6C5-8442-ADE8-D4922AF3AB93}" sibTransId="{F9A06095-3DFC-814A-8669-27126D37B138}"/>
    <dgm:cxn modelId="{25CA3878-8D91-0548-8BC1-B04D386E071C}" type="presOf" srcId="{3D90B473-130F-F34A-B45E-11C94AEFBA87}" destId="{565A7A9A-F95F-8547-B2C8-BAC925053912}" srcOrd="0" destOrd="0" presId="urn:microsoft.com/office/officeart/2008/layout/VerticalCurvedList"/>
    <dgm:cxn modelId="{1952F37E-F3A2-E14C-9928-C72424769658}" srcId="{7CF80202-8C6D-D646-81A8-0A227F2D4CA4}" destId="{82537C37-6638-6445-88BD-BE124C54C9CF}" srcOrd="0" destOrd="0" parTransId="{6F69171E-5650-7D41-A214-F58DA324C91E}" sibTransId="{EFFD17F3-88FC-E44E-B3F7-DF6DA76ACC7C}"/>
    <dgm:cxn modelId="{94F6949A-014A-9842-A7BF-CD0AF4339ED7}" srcId="{7CF80202-8C6D-D646-81A8-0A227F2D4CA4}" destId="{3D90B473-130F-F34A-B45E-11C94AEFBA87}" srcOrd="2" destOrd="0" parTransId="{69119A3F-76BD-144D-840F-0C1E4437055E}" sibTransId="{7A67E6FA-2639-5047-8453-CDB590830D9C}"/>
    <dgm:cxn modelId="{454D70A3-13F9-EA45-8DDA-481AC7638E6A}" type="presOf" srcId="{7CF80202-8C6D-D646-81A8-0A227F2D4CA4}" destId="{BDD6FE06-8F81-CF41-B3B7-F0E22390A5C3}" srcOrd="0" destOrd="0" presId="urn:microsoft.com/office/officeart/2008/layout/VerticalCurvedList"/>
    <dgm:cxn modelId="{CEA93DCC-A2E4-3F42-9695-E8C13F9C21B2}" type="presOf" srcId="{EFFD17F3-88FC-E44E-B3F7-DF6DA76ACC7C}" destId="{7C0BA6FC-7CA9-AD44-84F3-D77096DC2BE9}" srcOrd="0" destOrd="0" presId="urn:microsoft.com/office/officeart/2008/layout/VerticalCurvedList"/>
    <dgm:cxn modelId="{F22834EF-91CB-0E4E-8F84-5249A70C6AF5}" type="presOf" srcId="{70A91461-1F73-1344-8DA8-08E74D93B2D5}" destId="{2CCBDF67-2093-5640-890B-2992F9052334}" srcOrd="0" destOrd="0" presId="urn:microsoft.com/office/officeart/2008/layout/VerticalCurvedList"/>
    <dgm:cxn modelId="{82FB31BA-C5F5-3645-9A4A-15FCE62632FB}" type="presParOf" srcId="{BDD6FE06-8F81-CF41-B3B7-F0E22390A5C3}" destId="{503DABAB-C014-2542-AE00-6A4FE4088EE0}" srcOrd="0" destOrd="0" presId="urn:microsoft.com/office/officeart/2008/layout/VerticalCurvedList"/>
    <dgm:cxn modelId="{BFF94DF4-5D28-7E47-875F-67055C15540B}" type="presParOf" srcId="{503DABAB-C014-2542-AE00-6A4FE4088EE0}" destId="{4208D061-992A-4E49-872E-8AB4EAC13811}" srcOrd="0" destOrd="0" presId="urn:microsoft.com/office/officeart/2008/layout/VerticalCurvedList"/>
    <dgm:cxn modelId="{7D607F5D-FE0F-6749-8A78-2426DE764EDC}" type="presParOf" srcId="{4208D061-992A-4E49-872E-8AB4EAC13811}" destId="{B634E7EC-8FE3-1346-B218-037F016307B2}" srcOrd="0" destOrd="0" presId="urn:microsoft.com/office/officeart/2008/layout/VerticalCurvedList"/>
    <dgm:cxn modelId="{3AA9A710-6164-A042-B360-E926AB551C39}" type="presParOf" srcId="{4208D061-992A-4E49-872E-8AB4EAC13811}" destId="{7C0BA6FC-7CA9-AD44-84F3-D77096DC2BE9}" srcOrd="1" destOrd="0" presId="urn:microsoft.com/office/officeart/2008/layout/VerticalCurvedList"/>
    <dgm:cxn modelId="{93018596-ACCB-A04A-85AF-A07CDD174C93}" type="presParOf" srcId="{4208D061-992A-4E49-872E-8AB4EAC13811}" destId="{A24F9781-A6C6-5041-B40D-2779AB1E326F}" srcOrd="2" destOrd="0" presId="urn:microsoft.com/office/officeart/2008/layout/VerticalCurvedList"/>
    <dgm:cxn modelId="{ABFCADAC-E7CA-6F45-A16C-CEDC85420C3F}" type="presParOf" srcId="{4208D061-992A-4E49-872E-8AB4EAC13811}" destId="{D39BC6F9-2252-9D42-99C8-E170B9F7599E}" srcOrd="3" destOrd="0" presId="urn:microsoft.com/office/officeart/2008/layout/VerticalCurvedList"/>
    <dgm:cxn modelId="{07840DEE-05A6-7348-B107-3F22F66A175D}" type="presParOf" srcId="{503DABAB-C014-2542-AE00-6A4FE4088EE0}" destId="{2AA37FBF-93E5-5743-8114-FF0B271DA4A0}" srcOrd="1" destOrd="0" presId="urn:microsoft.com/office/officeart/2008/layout/VerticalCurvedList"/>
    <dgm:cxn modelId="{CB9E0117-209E-3845-A5A9-9EAD224FCDED}" type="presParOf" srcId="{503DABAB-C014-2542-AE00-6A4FE4088EE0}" destId="{8D3490BD-D3F7-5E4B-A28F-2A2C75B3F774}" srcOrd="2" destOrd="0" presId="urn:microsoft.com/office/officeart/2008/layout/VerticalCurvedList"/>
    <dgm:cxn modelId="{7B3E9547-B7B9-2242-875B-EE638051AFE0}" type="presParOf" srcId="{8D3490BD-D3F7-5E4B-A28F-2A2C75B3F774}" destId="{6BD9D8B5-9DDB-3342-9B23-D731BCC6D5DE}" srcOrd="0" destOrd="0" presId="urn:microsoft.com/office/officeart/2008/layout/VerticalCurvedList"/>
    <dgm:cxn modelId="{56A88EE0-73B9-7B4A-ACD6-5631907D584A}" type="presParOf" srcId="{503DABAB-C014-2542-AE00-6A4FE4088EE0}" destId="{44B56C83-FEF4-3C46-A84B-9A60BBE0FD45}" srcOrd="3" destOrd="0" presId="urn:microsoft.com/office/officeart/2008/layout/VerticalCurvedList"/>
    <dgm:cxn modelId="{A2936FAB-A22D-844F-8C71-727A029988CB}" type="presParOf" srcId="{503DABAB-C014-2542-AE00-6A4FE4088EE0}" destId="{C6C41A06-6538-F843-B063-B112242A92B3}" srcOrd="4" destOrd="0" presId="urn:microsoft.com/office/officeart/2008/layout/VerticalCurvedList"/>
    <dgm:cxn modelId="{FD06CCE5-7CBF-464D-B8BA-8DBD283CB25E}" type="presParOf" srcId="{C6C41A06-6538-F843-B063-B112242A92B3}" destId="{5719137E-3326-8E48-B0B9-14FDA689DDEE}" srcOrd="0" destOrd="0" presId="urn:microsoft.com/office/officeart/2008/layout/VerticalCurvedList"/>
    <dgm:cxn modelId="{B7ACA72A-BB06-5941-BB48-47EAA3F63836}" type="presParOf" srcId="{503DABAB-C014-2542-AE00-6A4FE4088EE0}" destId="{565A7A9A-F95F-8547-B2C8-BAC925053912}" srcOrd="5" destOrd="0" presId="urn:microsoft.com/office/officeart/2008/layout/VerticalCurvedList"/>
    <dgm:cxn modelId="{A99E0654-8B0B-CD45-93BD-6635419D6ADB}" type="presParOf" srcId="{503DABAB-C014-2542-AE00-6A4FE4088EE0}" destId="{D3C4214D-F930-4E45-8201-C2D2AB7B8FD2}" srcOrd="6" destOrd="0" presId="urn:microsoft.com/office/officeart/2008/layout/VerticalCurvedList"/>
    <dgm:cxn modelId="{E7658351-BD93-1D40-89C9-0B1E6736CB74}" type="presParOf" srcId="{D3C4214D-F930-4E45-8201-C2D2AB7B8FD2}" destId="{8D6D7EB8-BF5B-7945-89CE-8AB199520496}" srcOrd="0" destOrd="0" presId="urn:microsoft.com/office/officeart/2008/layout/VerticalCurvedList"/>
    <dgm:cxn modelId="{63E39BA9-AC98-9A43-8C27-DFF5E353CE0F}" type="presParOf" srcId="{503DABAB-C014-2542-AE00-6A4FE4088EE0}" destId="{2CCBDF67-2093-5640-890B-2992F9052334}" srcOrd="7" destOrd="0" presId="urn:microsoft.com/office/officeart/2008/layout/VerticalCurvedList"/>
    <dgm:cxn modelId="{08B9A9CA-B8A3-7A45-BC2B-545AA8E49476}" type="presParOf" srcId="{503DABAB-C014-2542-AE00-6A4FE4088EE0}" destId="{5AD68DF0-4F3F-3B42-9ACE-7650D2EAE79F}" srcOrd="8" destOrd="0" presId="urn:microsoft.com/office/officeart/2008/layout/VerticalCurvedList"/>
    <dgm:cxn modelId="{577B2F6A-2781-8E4A-B747-5B6DC7C3D253}" type="presParOf" srcId="{5AD68DF0-4F3F-3B42-9ACE-7650D2EAE79F}" destId="{0FF23990-72AD-0644-A5D9-EA39EC7847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08F41D-0945-2A4C-B45C-BD82267419EE}" type="doc">
      <dgm:prSet loTypeId="urn:microsoft.com/office/officeart/2005/8/layout/chevron2" loCatId="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8EBDE9-636B-1945-A293-122E0E3629CE}">
      <dgm:prSet phldrT="[Text]" phldr="1" custT="1"/>
      <dgm:spPr/>
      <dgm:t>
        <a:bodyPr/>
        <a:lstStyle/>
        <a:p>
          <a:endParaRPr lang="en-US" sz="2400" dirty="0"/>
        </a:p>
      </dgm:t>
    </dgm:pt>
    <dgm:pt modelId="{503CDC87-A5AA-584B-BD8A-B0DFE27FA9F8}" type="parTrans" cxnId="{0B2C65E1-C872-0F47-87A6-9C4691385C54}">
      <dgm:prSet/>
      <dgm:spPr/>
      <dgm:t>
        <a:bodyPr/>
        <a:lstStyle/>
        <a:p>
          <a:endParaRPr lang="en-US" sz="2400"/>
        </a:p>
      </dgm:t>
    </dgm:pt>
    <dgm:pt modelId="{BBF85EF0-EBAE-464C-93B3-D68257C81623}" type="sibTrans" cxnId="{0B2C65E1-C872-0F47-87A6-9C4691385C54}">
      <dgm:prSet/>
      <dgm:spPr/>
      <dgm:t>
        <a:bodyPr/>
        <a:lstStyle/>
        <a:p>
          <a:endParaRPr lang="en-US" sz="2400"/>
        </a:p>
      </dgm:t>
    </dgm:pt>
    <dgm:pt modelId="{A9232A7E-5D08-4041-9C5D-5285D8561887}">
      <dgm:prSet phldrT="[Text]" custT="1"/>
      <dgm:spPr/>
      <dgm:t>
        <a:bodyPr/>
        <a:lstStyle/>
        <a:p>
          <a:r>
            <a:rPr lang="en-US" sz="2400" dirty="0" err="1"/>
            <a:t>Higiene</a:t>
          </a:r>
          <a:endParaRPr lang="en-US" sz="2400" dirty="0"/>
        </a:p>
      </dgm:t>
    </dgm:pt>
    <dgm:pt modelId="{67EA8B9E-0E14-E941-8652-2F8A1D0C14EB}" type="parTrans" cxnId="{73DA7F3D-30CF-3649-9BAA-0CBC09D10DC8}">
      <dgm:prSet/>
      <dgm:spPr/>
      <dgm:t>
        <a:bodyPr/>
        <a:lstStyle/>
        <a:p>
          <a:endParaRPr lang="en-US" sz="2400"/>
        </a:p>
      </dgm:t>
    </dgm:pt>
    <dgm:pt modelId="{707E104E-2ACD-474F-A0DA-E9D5138ECFBE}" type="sibTrans" cxnId="{73DA7F3D-30CF-3649-9BAA-0CBC09D10DC8}">
      <dgm:prSet/>
      <dgm:spPr/>
      <dgm:t>
        <a:bodyPr/>
        <a:lstStyle/>
        <a:p>
          <a:endParaRPr lang="en-US" sz="2400"/>
        </a:p>
      </dgm:t>
    </dgm:pt>
    <dgm:pt modelId="{526A4D70-4065-C946-AB56-3FDE1BB47074}">
      <dgm:prSet phldrT="[Text]" phldr="1" custT="1"/>
      <dgm:spPr/>
      <dgm:t>
        <a:bodyPr/>
        <a:lstStyle/>
        <a:p>
          <a:endParaRPr lang="en-US" sz="2400"/>
        </a:p>
      </dgm:t>
    </dgm:pt>
    <dgm:pt modelId="{7E114293-369B-1348-9DA0-8B15480F801A}" type="parTrans" cxnId="{A99865BC-D046-DF49-A25B-105E12265EB3}">
      <dgm:prSet/>
      <dgm:spPr/>
      <dgm:t>
        <a:bodyPr/>
        <a:lstStyle/>
        <a:p>
          <a:endParaRPr lang="en-US" sz="2400"/>
        </a:p>
      </dgm:t>
    </dgm:pt>
    <dgm:pt modelId="{7D239581-3BB8-5E47-A1D5-CAE9811C400E}" type="sibTrans" cxnId="{A99865BC-D046-DF49-A25B-105E12265EB3}">
      <dgm:prSet/>
      <dgm:spPr/>
      <dgm:t>
        <a:bodyPr/>
        <a:lstStyle/>
        <a:p>
          <a:endParaRPr lang="en-US" sz="2400"/>
        </a:p>
      </dgm:t>
    </dgm:pt>
    <dgm:pt modelId="{6E7F0BC7-8728-7A43-B63A-0B2779E52D68}">
      <dgm:prSet phldrT="[Text]" custT="1"/>
      <dgm:spPr/>
      <dgm:t>
        <a:bodyPr/>
        <a:lstStyle/>
        <a:p>
          <a:r>
            <a:rPr lang="en-US" sz="2400" dirty="0" err="1"/>
            <a:t>Alimentación</a:t>
          </a:r>
          <a:endParaRPr lang="en-US" sz="2400" dirty="0"/>
        </a:p>
      </dgm:t>
    </dgm:pt>
    <dgm:pt modelId="{7565D097-FFC9-2443-9E26-318080FC5E22}" type="parTrans" cxnId="{08F32C88-3CAA-1142-A99D-F86D56AEA665}">
      <dgm:prSet/>
      <dgm:spPr/>
      <dgm:t>
        <a:bodyPr/>
        <a:lstStyle/>
        <a:p>
          <a:endParaRPr lang="en-US" sz="2400"/>
        </a:p>
      </dgm:t>
    </dgm:pt>
    <dgm:pt modelId="{5FA65CC6-3BFE-994A-B5D7-3A32F42E25B9}" type="sibTrans" cxnId="{08F32C88-3CAA-1142-A99D-F86D56AEA665}">
      <dgm:prSet/>
      <dgm:spPr/>
      <dgm:t>
        <a:bodyPr/>
        <a:lstStyle/>
        <a:p>
          <a:endParaRPr lang="en-US" sz="2400"/>
        </a:p>
      </dgm:t>
    </dgm:pt>
    <dgm:pt modelId="{47347363-C6F7-544B-A160-96A98126920D}">
      <dgm:prSet phldrT="[Text]" custT="1"/>
      <dgm:spPr/>
      <dgm:t>
        <a:bodyPr/>
        <a:lstStyle/>
        <a:p>
          <a:r>
            <a:rPr lang="en-US" sz="2400" dirty="0" err="1"/>
            <a:t>Comunicación</a:t>
          </a:r>
          <a:endParaRPr lang="en-US" sz="2400" dirty="0"/>
        </a:p>
      </dgm:t>
    </dgm:pt>
    <dgm:pt modelId="{273B9FA0-B3BE-4243-B9E0-D368E17CDEFE}" type="parTrans" cxnId="{E29A03A7-91C6-C84B-9EC8-AF44FC9693E6}">
      <dgm:prSet/>
      <dgm:spPr/>
      <dgm:t>
        <a:bodyPr/>
        <a:lstStyle/>
        <a:p>
          <a:endParaRPr lang="en-US" sz="2400"/>
        </a:p>
      </dgm:t>
    </dgm:pt>
    <dgm:pt modelId="{F207B4F4-9369-574E-81F3-B498A11AD4D5}" type="sibTrans" cxnId="{E29A03A7-91C6-C84B-9EC8-AF44FC9693E6}">
      <dgm:prSet/>
      <dgm:spPr/>
      <dgm:t>
        <a:bodyPr/>
        <a:lstStyle/>
        <a:p>
          <a:endParaRPr lang="en-US" sz="2400"/>
        </a:p>
      </dgm:t>
    </dgm:pt>
    <dgm:pt modelId="{CACC8E69-6900-CF4D-B448-9D87BDB30EE4}">
      <dgm:prSet phldrT="[Text]" custT="1"/>
      <dgm:spPr/>
      <dgm:t>
        <a:bodyPr/>
        <a:lstStyle/>
        <a:p>
          <a:endParaRPr lang="en-US" sz="2400" dirty="0"/>
        </a:p>
      </dgm:t>
    </dgm:pt>
    <dgm:pt modelId="{1668CB97-8E07-134E-A601-1F5AB2EA1774}" type="parTrans" cxnId="{C7AF01DF-7F2D-F342-9059-B1BD524620C6}">
      <dgm:prSet/>
      <dgm:spPr/>
      <dgm:t>
        <a:bodyPr/>
        <a:lstStyle/>
        <a:p>
          <a:endParaRPr lang="en-US" sz="2400"/>
        </a:p>
      </dgm:t>
    </dgm:pt>
    <dgm:pt modelId="{C8B49354-E69A-7F43-9BFC-8A58D453B71F}" type="sibTrans" cxnId="{C7AF01DF-7F2D-F342-9059-B1BD524620C6}">
      <dgm:prSet/>
      <dgm:spPr/>
      <dgm:t>
        <a:bodyPr/>
        <a:lstStyle/>
        <a:p>
          <a:endParaRPr lang="en-US" sz="2400"/>
        </a:p>
      </dgm:t>
    </dgm:pt>
    <dgm:pt modelId="{7F78E68E-27C9-2F4F-BDED-538AB7BE65D1}">
      <dgm:prSet phldrT="[Text]" custT="1"/>
      <dgm:spPr/>
      <dgm:t>
        <a:bodyPr/>
        <a:lstStyle/>
        <a:p>
          <a:r>
            <a:rPr lang="en-US" sz="2400" dirty="0" err="1"/>
            <a:t>Movilidad</a:t>
          </a:r>
          <a:endParaRPr lang="en-US" sz="2400" dirty="0"/>
        </a:p>
      </dgm:t>
    </dgm:pt>
    <dgm:pt modelId="{370886FD-1C19-0849-AF2E-1BC029C88D8A}" type="parTrans" cxnId="{F58B9C30-3EFB-9440-840C-BA5EBF6BF065}">
      <dgm:prSet/>
      <dgm:spPr/>
      <dgm:t>
        <a:bodyPr/>
        <a:lstStyle/>
        <a:p>
          <a:endParaRPr lang="en-US" sz="2400"/>
        </a:p>
      </dgm:t>
    </dgm:pt>
    <dgm:pt modelId="{E2DBBD15-5552-8640-B337-080568D31F6A}" type="sibTrans" cxnId="{F58B9C30-3EFB-9440-840C-BA5EBF6BF065}">
      <dgm:prSet/>
      <dgm:spPr/>
      <dgm:t>
        <a:bodyPr/>
        <a:lstStyle/>
        <a:p>
          <a:endParaRPr lang="en-US" sz="2400"/>
        </a:p>
      </dgm:t>
    </dgm:pt>
    <dgm:pt modelId="{A2CB8460-E741-A44B-B442-442EDE5C6AD1}">
      <dgm:prSet phldrT="[Text]" custT="1"/>
      <dgm:spPr/>
      <dgm:t>
        <a:bodyPr/>
        <a:lstStyle/>
        <a:p>
          <a:endParaRPr lang="en-US" sz="2400" dirty="0"/>
        </a:p>
      </dgm:t>
    </dgm:pt>
    <dgm:pt modelId="{4C8A0630-4CBF-F841-88C4-EC23CC86D57D}" type="parTrans" cxnId="{70CEDED1-9BF2-7241-B274-BCF049AEDEAA}">
      <dgm:prSet/>
      <dgm:spPr/>
      <dgm:t>
        <a:bodyPr/>
        <a:lstStyle/>
        <a:p>
          <a:endParaRPr lang="en-US" sz="2400"/>
        </a:p>
      </dgm:t>
    </dgm:pt>
    <dgm:pt modelId="{4B16A3CD-7B40-B047-915B-F0C56A43C3B3}" type="sibTrans" cxnId="{70CEDED1-9BF2-7241-B274-BCF049AEDEAA}">
      <dgm:prSet/>
      <dgm:spPr/>
      <dgm:t>
        <a:bodyPr/>
        <a:lstStyle/>
        <a:p>
          <a:endParaRPr lang="en-US" sz="2400"/>
        </a:p>
      </dgm:t>
    </dgm:pt>
    <dgm:pt modelId="{CBE5EC7E-110C-C842-8967-3C17563BD7E3}">
      <dgm:prSet phldrT="[Text]" custT="1"/>
      <dgm:spPr/>
      <dgm:t>
        <a:bodyPr/>
        <a:lstStyle/>
        <a:p>
          <a:r>
            <a:rPr lang="en-US" sz="2400" dirty="0" err="1"/>
            <a:t>Salud</a:t>
          </a:r>
          <a:endParaRPr lang="en-US" sz="2400" dirty="0"/>
        </a:p>
      </dgm:t>
    </dgm:pt>
    <dgm:pt modelId="{ABB61676-9C72-BC4C-BC0E-7308C4ECB111}" type="parTrans" cxnId="{D24A25BB-7E47-A345-89DE-DEE10E583C56}">
      <dgm:prSet/>
      <dgm:spPr/>
      <dgm:t>
        <a:bodyPr/>
        <a:lstStyle/>
        <a:p>
          <a:endParaRPr lang="en-US" sz="2400"/>
        </a:p>
      </dgm:t>
    </dgm:pt>
    <dgm:pt modelId="{3121681E-BE5D-E34D-9336-8130D561E6D3}" type="sibTrans" cxnId="{D24A25BB-7E47-A345-89DE-DEE10E583C56}">
      <dgm:prSet/>
      <dgm:spPr/>
      <dgm:t>
        <a:bodyPr/>
        <a:lstStyle/>
        <a:p>
          <a:endParaRPr lang="en-US" sz="2400"/>
        </a:p>
      </dgm:t>
    </dgm:pt>
    <dgm:pt modelId="{91E3E74B-AC91-F346-BF52-C4D6B187FA5C}">
      <dgm:prSet phldrT="[Text]" custT="1"/>
      <dgm:spPr/>
      <dgm:t>
        <a:bodyPr/>
        <a:lstStyle/>
        <a:p>
          <a:endParaRPr lang="en-US" sz="2400" dirty="0"/>
        </a:p>
      </dgm:t>
    </dgm:pt>
    <dgm:pt modelId="{1ADF7E00-122A-A945-A06A-5BBF46971C4B}" type="parTrans" cxnId="{B3B9A0D3-315B-E24D-B38F-AB78E253D590}">
      <dgm:prSet/>
      <dgm:spPr/>
      <dgm:t>
        <a:bodyPr/>
        <a:lstStyle/>
        <a:p>
          <a:endParaRPr lang="en-US" sz="2400"/>
        </a:p>
      </dgm:t>
    </dgm:pt>
    <dgm:pt modelId="{9EA54BAB-E4C7-4D4C-8E8B-1607FFB4F11D}" type="sibTrans" cxnId="{B3B9A0D3-315B-E24D-B38F-AB78E253D590}">
      <dgm:prSet/>
      <dgm:spPr/>
      <dgm:t>
        <a:bodyPr/>
        <a:lstStyle/>
        <a:p>
          <a:endParaRPr lang="en-US" sz="2400"/>
        </a:p>
      </dgm:t>
    </dgm:pt>
    <dgm:pt modelId="{B754A7F5-7740-114C-9D03-3390EEB69B70}">
      <dgm:prSet phldrT="[Text]" custT="1"/>
      <dgm:spPr/>
      <dgm:t>
        <a:bodyPr/>
        <a:lstStyle/>
        <a:p>
          <a:r>
            <a:rPr lang="en-US" sz="2400" dirty="0" err="1"/>
            <a:t>Transportación</a:t>
          </a:r>
          <a:endParaRPr lang="en-US" sz="2400" dirty="0"/>
        </a:p>
      </dgm:t>
    </dgm:pt>
    <dgm:pt modelId="{2A4DCF5E-E2D9-BF45-8CC3-D483EFD9B605}" type="parTrans" cxnId="{7409748C-C895-AB47-9A0A-FAA990B575BA}">
      <dgm:prSet/>
      <dgm:spPr/>
      <dgm:t>
        <a:bodyPr/>
        <a:lstStyle/>
        <a:p>
          <a:endParaRPr lang="en-US" sz="2400"/>
        </a:p>
      </dgm:t>
    </dgm:pt>
    <dgm:pt modelId="{3289196A-4C42-7341-A24B-77A159E2D4D3}" type="sibTrans" cxnId="{7409748C-C895-AB47-9A0A-FAA990B575BA}">
      <dgm:prSet/>
      <dgm:spPr/>
      <dgm:t>
        <a:bodyPr/>
        <a:lstStyle/>
        <a:p>
          <a:endParaRPr lang="en-US" sz="2400"/>
        </a:p>
      </dgm:t>
    </dgm:pt>
    <dgm:pt modelId="{DB7AAF55-0EC3-1549-AC39-85B93B71130A}">
      <dgm:prSet phldrT="[Text]" custT="1"/>
      <dgm:spPr/>
      <dgm:t>
        <a:bodyPr/>
        <a:lstStyle/>
        <a:p>
          <a:endParaRPr lang="en-US" sz="2400" dirty="0"/>
        </a:p>
      </dgm:t>
    </dgm:pt>
    <dgm:pt modelId="{2A4BCE41-4F41-E24C-8EB2-8D8A4F766251}" type="parTrans" cxnId="{C9D76D76-DFED-8F4A-876B-7E7124A6EB96}">
      <dgm:prSet/>
      <dgm:spPr/>
      <dgm:t>
        <a:bodyPr/>
        <a:lstStyle/>
        <a:p>
          <a:endParaRPr lang="en-US" sz="2400"/>
        </a:p>
      </dgm:t>
    </dgm:pt>
    <dgm:pt modelId="{07838154-FE00-0044-AB53-5EFC5A87B8F7}" type="sibTrans" cxnId="{C9D76D76-DFED-8F4A-876B-7E7124A6EB96}">
      <dgm:prSet/>
      <dgm:spPr/>
      <dgm:t>
        <a:bodyPr/>
        <a:lstStyle/>
        <a:p>
          <a:endParaRPr lang="en-US" sz="2400"/>
        </a:p>
      </dgm:t>
    </dgm:pt>
    <dgm:pt modelId="{633B3FE7-1F00-7C4F-82FB-CA2C020F54E9}" type="pres">
      <dgm:prSet presAssocID="{7D08F41D-0945-2A4C-B45C-BD82267419EE}" presName="linearFlow" presStyleCnt="0">
        <dgm:presLayoutVars>
          <dgm:dir/>
          <dgm:animLvl val="lvl"/>
          <dgm:resizeHandles val="exact"/>
        </dgm:presLayoutVars>
      </dgm:prSet>
      <dgm:spPr/>
    </dgm:pt>
    <dgm:pt modelId="{AC5F28C7-4E5C-8142-B92A-1730892696D9}" type="pres">
      <dgm:prSet presAssocID="{738EBDE9-636B-1945-A293-122E0E3629CE}" presName="composite" presStyleCnt="0"/>
      <dgm:spPr/>
    </dgm:pt>
    <dgm:pt modelId="{7FEA6EBF-E486-054D-871F-19F0A58E5D20}" type="pres">
      <dgm:prSet presAssocID="{738EBDE9-636B-1945-A293-122E0E3629C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75709071-0641-C843-B922-3C13742F9A8C}" type="pres">
      <dgm:prSet presAssocID="{738EBDE9-636B-1945-A293-122E0E3629CE}" presName="descendantText" presStyleLbl="alignAcc1" presStyleIdx="0" presStyleCnt="6">
        <dgm:presLayoutVars>
          <dgm:bulletEnabled val="1"/>
        </dgm:presLayoutVars>
      </dgm:prSet>
      <dgm:spPr/>
    </dgm:pt>
    <dgm:pt modelId="{996C4C05-A770-F340-9799-C44E40C26C0D}" type="pres">
      <dgm:prSet presAssocID="{BBF85EF0-EBAE-464C-93B3-D68257C81623}" presName="sp" presStyleCnt="0"/>
      <dgm:spPr/>
    </dgm:pt>
    <dgm:pt modelId="{3466A7D3-4372-CF4E-AFA7-2DB6C2345B66}" type="pres">
      <dgm:prSet presAssocID="{526A4D70-4065-C946-AB56-3FDE1BB47074}" presName="composite" presStyleCnt="0"/>
      <dgm:spPr/>
    </dgm:pt>
    <dgm:pt modelId="{1D0FDB95-E6A5-8A40-84BC-FD53A3620845}" type="pres">
      <dgm:prSet presAssocID="{526A4D70-4065-C946-AB56-3FDE1BB47074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48A76B53-7234-E247-944C-6A8B57842E70}" type="pres">
      <dgm:prSet presAssocID="{526A4D70-4065-C946-AB56-3FDE1BB47074}" presName="descendantText" presStyleLbl="alignAcc1" presStyleIdx="1" presStyleCnt="6">
        <dgm:presLayoutVars>
          <dgm:bulletEnabled val="1"/>
        </dgm:presLayoutVars>
      </dgm:prSet>
      <dgm:spPr/>
    </dgm:pt>
    <dgm:pt modelId="{BEE4F8FB-EF39-CF42-971B-F1875EDA5440}" type="pres">
      <dgm:prSet presAssocID="{7D239581-3BB8-5E47-A1D5-CAE9811C400E}" presName="sp" presStyleCnt="0"/>
      <dgm:spPr/>
    </dgm:pt>
    <dgm:pt modelId="{65D67F2A-F94D-B04B-8096-49E658C46459}" type="pres">
      <dgm:prSet presAssocID="{CACC8E69-6900-CF4D-B448-9D87BDB30EE4}" presName="composite" presStyleCnt="0"/>
      <dgm:spPr/>
    </dgm:pt>
    <dgm:pt modelId="{BB473E0D-DDDC-BE4F-B5EB-71EDB79D9A3C}" type="pres">
      <dgm:prSet presAssocID="{CACC8E69-6900-CF4D-B448-9D87BDB30EE4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1313277-A838-5B4A-A4C3-0DACB3DFEAC3}" type="pres">
      <dgm:prSet presAssocID="{CACC8E69-6900-CF4D-B448-9D87BDB30EE4}" presName="descendantText" presStyleLbl="alignAcc1" presStyleIdx="2" presStyleCnt="6">
        <dgm:presLayoutVars>
          <dgm:bulletEnabled val="1"/>
        </dgm:presLayoutVars>
      </dgm:prSet>
      <dgm:spPr/>
    </dgm:pt>
    <dgm:pt modelId="{A6D997B2-B4A4-5C4B-A6DC-5D4D3F037281}" type="pres">
      <dgm:prSet presAssocID="{C8B49354-E69A-7F43-9BFC-8A58D453B71F}" presName="sp" presStyleCnt="0"/>
      <dgm:spPr/>
    </dgm:pt>
    <dgm:pt modelId="{6DBF02C6-29D6-A040-B3AF-A9791332C672}" type="pres">
      <dgm:prSet presAssocID="{A2CB8460-E741-A44B-B442-442EDE5C6AD1}" presName="composite" presStyleCnt="0"/>
      <dgm:spPr/>
    </dgm:pt>
    <dgm:pt modelId="{11598268-D178-5E4C-994B-D8FBE04E2477}" type="pres">
      <dgm:prSet presAssocID="{A2CB8460-E741-A44B-B442-442EDE5C6AD1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CF7A5CCA-B897-9F4C-9834-6BA7BEBA6A7E}" type="pres">
      <dgm:prSet presAssocID="{A2CB8460-E741-A44B-B442-442EDE5C6AD1}" presName="descendantText" presStyleLbl="alignAcc1" presStyleIdx="3" presStyleCnt="6">
        <dgm:presLayoutVars>
          <dgm:bulletEnabled val="1"/>
        </dgm:presLayoutVars>
      </dgm:prSet>
      <dgm:spPr/>
    </dgm:pt>
    <dgm:pt modelId="{BAB4D763-B052-964F-80C3-8CA5C66D2F77}" type="pres">
      <dgm:prSet presAssocID="{4B16A3CD-7B40-B047-915B-F0C56A43C3B3}" presName="sp" presStyleCnt="0"/>
      <dgm:spPr/>
    </dgm:pt>
    <dgm:pt modelId="{69163740-379E-494F-A5DA-17DB4DE30AF0}" type="pres">
      <dgm:prSet presAssocID="{91E3E74B-AC91-F346-BF52-C4D6B187FA5C}" presName="composite" presStyleCnt="0"/>
      <dgm:spPr/>
    </dgm:pt>
    <dgm:pt modelId="{E5395ED5-A4C4-BA4F-B4A6-54CFF4564F73}" type="pres">
      <dgm:prSet presAssocID="{91E3E74B-AC91-F346-BF52-C4D6B187FA5C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E20C9E69-6D79-F143-B4B4-BA8F80386E18}" type="pres">
      <dgm:prSet presAssocID="{91E3E74B-AC91-F346-BF52-C4D6B187FA5C}" presName="descendantText" presStyleLbl="alignAcc1" presStyleIdx="4" presStyleCnt="6">
        <dgm:presLayoutVars>
          <dgm:bulletEnabled val="1"/>
        </dgm:presLayoutVars>
      </dgm:prSet>
      <dgm:spPr/>
    </dgm:pt>
    <dgm:pt modelId="{EA797482-A5A4-274B-854A-877DC8446FB0}" type="pres">
      <dgm:prSet presAssocID="{9EA54BAB-E4C7-4D4C-8E8B-1607FFB4F11D}" presName="sp" presStyleCnt="0"/>
      <dgm:spPr/>
    </dgm:pt>
    <dgm:pt modelId="{8E35AFB1-1D9D-2B4F-9FC9-698858F9E0B8}" type="pres">
      <dgm:prSet presAssocID="{DB7AAF55-0EC3-1549-AC39-85B93B71130A}" presName="composite" presStyleCnt="0"/>
      <dgm:spPr/>
    </dgm:pt>
    <dgm:pt modelId="{5E2D283A-470C-F24D-8F59-D98696587163}" type="pres">
      <dgm:prSet presAssocID="{DB7AAF55-0EC3-1549-AC39-85B93B71130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85BC7E89-C9D8-2645-B2E3-3F4A50BFF6D9}" type="pres">
      <dgm:prSet presAssocID="{DB7AAF55-0EC3-1549-AC39-85B93B71130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7E882308-A67D-0E4A-AE9A-4F4A8E92FE5E}" type="presOf" srcId="{91E3E74B-AC91-F346-BF52-C4D6B187FA5C}" destId="{E5395ED5-A4C4-BA4F-B4A6-54CFF4564F73}" srcOrd="0" destOrd="0" presId="urn:microsoft.com/office/officeart/2005/8/layout/chevron2"/>
    <dgm:cxn modelId="{86F87914-3106-424E-A1A0-99BEBE9E6F0B}" type="presOf" srcId="{7F78E68E-27C9-2F4F-BDED-538AB7BE65D1}" destId="{41313277-A838-5B4A-A4C3-0DACB3DFEAC3}" srcOrd="0" destOrd="0" presId="urn:microsoft.com/office/officeart/2005/8/layout/chevron2"/>
    <dgm:cxn modelId="{CBB08420-3717-0740-99F1-600CA02757DB}" type="presOf" srcId="{CACC8E69-6900-CF4D-B448-9D87BDB30EE4}" destId="{BB473E0D-DDDC-BE4F-B5EB-71EDB79D9A3C}" srcOrd="0" destOrd="0" presId="urn:microsoft.com/office/officeart/2005/8/layout/chevron2"/>
    <dgm:cxn modelId="{F58B9C30-3EFB-9440-840C-BA5EBF6BF065}" srcId="{CACC8E69-6900-CF4D-B448-9D87BDB30EE4}" destId="{7F78E68E-27C9-2F4F-BDED-538AB7BE65D1}" srcOrd="0" destOrd="0" parTransId="{370886FD-1C19-0849-AF2E-1BC029C88D8A}" sibTransId="{E2DBBD15-5552-8640-B337-080568D31F6A}"/>
    <dgm:cxn modelId="{73DA7F3D-30CF-3649-9BAA-0CBC09D10DC8}" srcId="{738EBDE9-636B-1945-A293-122E0E3629CE}" destId="{A9232A7E-5D08-4041-9C5D-5285D8561887}" srcOrd="0" destOrd="0" parTransId="{67EA8B9E-0E14-E941-8652-2F8A1D0C14EB}" sibTransId="{707E104E-2ACD-474F-A0DA-E9D5138ECFBE}"/>
    <dgm:cxn modelId="{46D8296F-AFE2-B64A-B3AD-58A5A9231455}" type="presOf" srcId="{7D08F41D-0945-2A4C-B45C-BD82267419EE}" destId="{633B3FE7-1F00-7C4F-82FB-CA2C020F54E9}" srcOrd="0" destOrd="0" presId="urn:microsoft.com/office/officeart/2005/8/layout/chevron2"/>
    <dgm:cxn modelId="{C9D76D76-DFED-8F4A-876B-7E7124A6EB96}" srcId="{7D08F41D-0945-2A4C-B45C-BD82267419EE}" destId="{DB7AAF55-0EC3-1549-AC39-85B93B71130A}" srcOrd="5" destOrd="0" parTransId="{2A4BCE41-4F41-E24C-8EB2-8D8A4F766251}" sibTransId="{07838154-FE00-0044-AB53-5EFC5A87B8F7}"/>
    <dgm:cxn modelId="{2CDDCE7A-05DE-8842-890A-061E61F63B83}" type="presOf" srcId="{CBE5EC7E-110C-C842-8967-3C17563BD7E3}" destId="{E20C9E69-6D79-F143-B4B4-BA8F80386E18}" srcOrd="0" destOrd="0" presId="urn:microsoft.com/office/officeart/2005/8/layout/chevron2"/>
    <dgm:cxn modelId="{96115483-B101-3D43-9F8B-AC6C3CD07727}" type="presOf" srcId="{B754A7F5-7740-114C-9D03-3390EEB69B70}" destId="{85BC7E89-C9D8-2645-B2E3-3F4A50BFF6D9}" srcOrd="0" destOrd="0" presId="urn:microsoft.com/office/officeart/2005/8/layout/chevron2"/>
    <dgm:cxn modelId="{8AE38487-3B62-3C4C-92F6-5E404CCDFC49}" type="presOf" srcId="{A2CB8460-E741-A44B-B442-442EDE5C6AD1}" destId="{11598268-D178-5E4C-994B-D8FBE04E2477}" srcOrd="0" destOrd="0" presId="urn:microsoft.com/office/officeart/2005/8/layout/chevron2"/>
    <dgm:cxn modelId="{08F32C88-3CAA-1142-A99D-F86D56AEA665}" srcId="{526A4D70-4065-C946-AB56-3FDE1BB47074}" destId="{6E7F0BC7-8728-7A43-B63A-0B2779E52D68}" srcOrd="0" destOrd="0" parTransId="{7565D097-FFC9-2443-9E26-318080FC5E22}" sibTransId="{5FA65CC6-3BFE-994A-B5D7-3A32F42E25B9}"/>
    <dgm:cxn modelId="{7409748C-C895-AB47-9A0A-FAA990B575BA}" srcId="{DB7AAF55-0EC3-1549-AC39-85B93B71130A}" destId="{B754A7F5-7740-114C-9D03-3390EEB69B70}" srcOrd="0" destOrd="0" parTransId="{2A4DCF5E-E2D9-BF45-8CC3-D483EFD9B605}" sibTransId="{3289196A-4C42-7341-A24B-77A159E2D4D3}"/>
    <dgm:cxn modelId="{9B3006A2-097E-3A4A-AF14-5AA0ABEFA31A}" type="presOf" srcId="{6E7F0BC7-8728-7A43-B63A-0B2779E52D68}" destId="{48A76B53-7234-E247-944C-6A8B57842E70}" srcOrd="0" destOrd="0" presId="urn:microsoft.com/office/officeart/2005/8/layout/chevron2"/>
    <dgm:cxn modelId="{E29A03A7-91C6-C84B-9EC8-AF44FC9693E6}" srcId="{A2CB8460-E741-A44B-B442-442EDE5C6AD1}" destId="{47347363-C6F7-544B-A160-96A98126920D}" srcOrd="0" destOrd="0" parTransId="{273B9FA0-B3BE-4243-B9E0-D368E17CDEFE}" sibTransId="{F207B4F4-9369-574E-81F3-B498A11AD4D5}"/>
    <dgm:cxn modelId="{D24A25BB-7E47-A345-89DE-DEE10E583C56}" srcId="{91E3E74B-AC91-F346-BF52-C4D6B187FA5C}" destId="{CBE5EC7E-110C-C842-8967-3C17563BD7E3}" srcOrd="0" destOrd="0" parTransId="{ABB61676-9C72-BC4C-BC0E-7308C4ECB111}" sibTransId="{3121681E-BE5D-E34D-9336-8130D561E6D3}"/>
    <dgm:cxn modelId="{A99865BC-D046-DF49-A25B-105E12265EB3}" srcId="{7D08F41D-0945-2A4C-B45C-BD82267419EE}" destId="{526A4D70-4065-C946-AB56-3FDE1BB47074}" srcOrd="1" destOrd="0" parTransId="{7E114293-369B-1348-9DA0-8B15480F801A}" sibTransId="{7D239581-3BB8-5E47-A1D5-CAE9811C400E}"/>
    <dgm:cxn modelId="{914ED1BE-34F0-7648-9749-ED6670F11912}" type="presOf" srcId="{DB7AAF55-0EC3-1549-AC39-85B93B71130A}" destId="{5E2D283A-470C-F24D-8F59-D98696587163}" srcOrd="0" destOrd="0" presId="urn:microsoft.com/office/officeart/2005/8/layout/chevron2"/>
    <dgm:cxn modelId="{053849D0-9300-7646-8F6C-0A04A82CA3EA}" type="presOf" srcId="{A9232A7E-5D08-4041-9C5D-5285D8561887}" destId="{75709071-0641-C843-B922-3C13742F9A8C}" srcOrd="0" destOrd="0" presId="urn:microsoft.com/office/officeart/2005/8/layout/chevron2"/>
    <dgm:cxn modelId="{70CEDED1-9BF2-7241-B274-BCF049AEDEAA}" srcId="{7D08F41D-0945-2A4C-B45C-BD82267419EE}" destId="{A2CB8460-E741-A44B-B442-442EDE5C6AD1}" srcOrd="3" destOrd="0" parTransId="{4C8A0630-4CBF-F841-88C4-EC23CC86D57D}" sibTransId="{4B16A3CD-7B40-B047-915B-F0C56A43C3B3}"/>
    <dgm:cxn modelId="{B3B9A0D3-315B-E24D-B38F-AB78E253D590}" srcId="{7D08F41D-0945-2A4C-B45C-BD82267419EE}" destId="{91E3E74B-AC91-F346-BF52-C4D6B187FA5C}" srcOrd="4" destOrd="0" parTransId="{1ADF7E00-122A-A945-A06A-5BBF46971C4B}" sibTransId="{9EA54BAB-E4C7-4D4C-8E8B-1607FFB4F11D}"/>
    <dgm:cxn modelId="{C7AF01DF-7F2D-F342-9059-B1BD524620C6}" srcId="{7D08F41D-0945-2A4C-B45C-BD82267419EE}" destId="{CACC8E69-6900-CF4D-B448-9D87BDB30EE4}" srcOrd="2" destOrd="0" parTransId="{1668CB97-8E07-134E-A601-1F5AB2EA1774}" sibTransId="{C8B49354-E69A-7F43-9BFC-8A58D453B71F}"/>
    <dgm:cxn modelId="{4EB963E1-9BDA-1346-BEA0-AD33373F0334}" type="presOf" srcId="{738EBDE9-636B-1945-A293-122E0E3629CE}" destId="{7FEA6EBF-E486-054D-871F-19F0A58E5D20}" srcOrd="0" destOrd="0" presId="urn:microsoft.com/office/officeart/2005/8/layout/chevron2"/>
    <dgm:cxn modelId="{0B2C65E1-C872-0F47-87A6-9C4691385C54}" srcId="{7D08F41D-0945-2A4C-B45C-BD82267419EE}" destId="{738EBDE9-636B-1945-A293-122E0E3629CE}" srcOrd="0" destOrd="0" parTransId="{503CDC87-A5AA-584B-BD8A-B0DFE27FA9F8}" sibTransId="{BBF85EF0-EBAE-464C-93B3-D68257C81623}"/>
    <dgm:cxn modelId="{124ED8F4-245B-FB49-9036-3EFC03944E97}" type="presOf" srcId="{526A4D70-4065-C946-AB56-3FDE1BB47074}" destId="{1D0FDB95-E6A5-8A40-84BC-FD53A3620845}" srcOrd="0" destOrd="0" presId="urn:microsoft.com/office/officeart/2005/8/layout/chevron2"/>
    <dgm:cxn modelId="{A0895AF7-E661-5C48-B7B1-F2973A0120AA}" type="presOf" srcId="{47347363-C6F7-544B-A160-96A98126920D}" destId="{CF7A5CCA-B897-9F4C-9834-6BA7BEBA6A7E}" srcOrd="0" destOrd="0" presId="urn:microsoft.com/office/officeart/2005/8/layout/chevron2"/>
    <dgm:cxn modelId="{FA9E8140-9896-2F4F-B7B6-CE20FCA41A31}" type="presParOf" srcId="{633B3FE7-1F00-7C4F-82FB-CA2C020F54E9}" destId="{AC5F28C7-4E5C-8142-B92A-1730892696D9}" srcOrd="0" destOrd="0" presId="urn:microsoft.com/office/officeart/2005/8/layout/chevron2"/>
    <dgm:cxn modelId="{9D23FBB4-42FF-8C42-8EF0-71B95AD470C8}" type="presParOf" srcId="{AC5F28C7-4E5C-8142-B92A-1730892696D9}" destId="{7FEA6EBF-E486-054D-871F-19F0A58E5D20}" srcOrd="0" destOrd="0" presId="urn:microsoft.com/office/officeart/2005/8/layout/chevron2"/>
    <dgm:cxn modelId="{8DE2D98B-F8E4-A44C-ABE6-F151EDF98951}" type="presParOf" srcId="{AC5F28C7-4E5C-8142-B92A-1730892696D9}" destId="{75709071-0641-C843-B922-3C13742F9A8C}" srcOrd="1" destOrd="0" presId="urn:microsoft.com/office/officeart/2005/8/layout/chevron2"/>
    <dgm:cxn modelId="{53FA6B19-27E8-DF46-AB71-C7908A8A6A8D}" type="presParOf" srcId="{633B3FE7-1F00-7C4F-82FB-CA2C020F54E9}" destId="{996C4C05-A770-F340-9799-C44E40C26C0D}" srcOrd="1" destOrd="0" presId="urn:microsoft.com/office/officeart/2005/8/layout/chevron2"/>
    <dgm:cxn modelId="{6A43F66D-7405-8D4F-9905-AE6F9BB4B303}" type="presParOf" srcId="{633B3FE7-1F00-7C4F-82FB-CA2C020F54E9}" destId="{3466A7D3-4372-CF4E-AFA7-2DB6C2345B66}" srcOrd="2" destOrd="0" presId="urn:microsoft.com/office/officeart/2005/8/layout/chevron2"/>
    <dgm:cxn modelId="{7C06969F-D4A4-E849-BF8B-9D95FB0CE112}" type="presParOf" srcId="{3466A7D3-4372-CF4E-AFA7-2DB6C2345B66}" destId="{1D0FDB95-E6A5-8A40-84BC-FD53A3620845}" srcOrd="0" destOrd="0" presId="urn:microsoft.com/office/officeart/2005/8/layout/chevron2"/>
    <dgm:cxn modelId="{ADE6AF6B-5A7B-5048-B568-4ABBE270EF04}" type="presParOf" srcId="{3466A7D3-4372-CF4E-AFA7-2DB6C2345B66}" destId="{48A76B53-7234-E247-944C-6A8B57842E70}" srcOrd="1" destOrd="0" presId="urn:microsoft.com/office/officeart/2005/8/layout/chevron2"/>
    <dgm:cxn modelId="{4106DA3B-E6E3-A74B-BA08-07ECD25AE0E8}" type="presParOf" srcId="{633B3FE7-1F00-7C4F-82FB-CA2C020F54E9}" destId="{BEE4F8FB-EF39-CF42-971B-F1875EDA5440}" srcOrd="3" destOrd="0" presId="urn:microsoft.com/office/officeart/2005/8/layout/chevron2"/>
    <dgm:cxn modelId="{6B3F3DCF-CD5B-0046-94CE-4374000AD9E9}" type="presParOf" srcId="{633B3FE7-1F00-7C4F-82FB-CA2C020F54E9}" destId="{65D67F2A-F94D-B04B-8096-49E658C46459}" srcOrd="4" destOrd="0" presId="urn:microsoft.com/office/officeart/2005/8/layout/chevron2"/>
    <dgm:cxn modelId="{5A703756-2AE4-674B-B9F2-2D92015FE0E5}" type="presParOf" srcId="{65D67F2A-F94D-B04B-8096-49E658C46459}" destId="{BB473E0D-DDDC-BE4F-B5EB-71EDB79D9A3C}" srcOrd="0" destOrd="0" presId="urn:microsoft.com/office/officeart/2005/8/layout/chevron2"/>
    <dgm:cxn modelId="{E925880F-459A-2940-B41A-DA7BD6390248}" type="presParOf" srcId="{65D67F2A-F94D-B04B-8096-49E658C46459}" destId="{41313277-A838-5B4A-A4C3-0DACB3DFEAC3}" srcOrd="1" destOrd="0" presId="urn:microsoft.com/office/officeart/2005/8/layout/chevron2"/>
    <dgm:cxn modelId="{5E1BC85C-7100-454E-973E-E2926884F151}" type="presParOf" srcId="{633B3FE7-1F00-7C4F-82FB-CA2C020F54E9}" destId="{A6D997B2-B4A4-5C4B-A6DC-5D4D3F037281}" srcOrd="5" destOrd="0" presId="urn:microsoft.com/office/officeart/2005/8/layout/chevron2"/>
    <dgm:cxn modelId="{E2D5F3DB-6328-5241-8578-1BF3E7DF4EC7}" type="presParOf" srcId="{633B3FE7-1F00-7C4F-82FB-CA2C020F54E9}" destId="{6DBF02C6-29D6-A040-B3AF-A9791332C672}" srcOrd="6" destOrd="0" presId="urn:microsoft.com/office/officeart/2005/8/layout/chevron2"/>
    <dgm:cxn modelId="{26031FEF-1AAE-1043-AABC-BFED6456FDBF}" type="presParOf" srcId="{6DBF02C6-29D6-A040-B3AF-A9791332C672}" destId="{11598268-D178-5E4C-994B-D8FBE04E2477}" srcOrd="0" destOrd="0" presId="urn:microsoft.com/office/officeart/2005/8/layout/chevron2"/>
    <dgm:cxn modelId="{4D6E4437-5B19-6D40-9B02-9C48AA437C81}" type="presParOf" srcId="{6DBF02C6-29D6-A040-B3AF-A9791332C672}" destId="{CF7A5CCA-B897-9F4C-9834-6BA7BEBA6A7E}" srcOrd="1" destOrd="0" presId="urn:microsoft.com/office/officeart/2005/8/layout/chevron2"/>
    <dgm:cxn modelId="{05AD0165-6B5C-5A40-873D-55DF5A1E95CE}" type="presParOf" srcId="{633B3FE7-1F00-7C4F-82FB-CA2C020F54E9}" destId="{BAB4D763-B052-964F-80C3-8CA5C66D2F77}" srcOrd="7" destOrd="0" presId="urn:microsoft.com/office/officeart/2005/8/layout/chevron2"/>
    <dgm:cxn modelId="{5E695654-A76D-6F4A-AB72-E943EED9E9E5}" type="presParOf" srcId="{633B3FE7-1F00-7C4F-82FB-CA2C020F54E9}" destId="{69163740-379E-494F-A5DA-17DB4DE30AF0}" srcOrd="8" destOrd="0" presId="urn:microsoft.com/office/officeart/2005/8/layout/chevron2"/>
    <dgm:cxn modelId="{C7F0D5AB-DA0A-FB4D-A0EA-BADA7B4B21C8}" type="presParOf" srcId="{69163740-379E-494F-A5DA-17DB4DE30AF0}" destId="{E5395ED5-A4C4-BA4F-B4A6-54CFF4564F73}" srcOrd="0" destOrd="0" presId="urn:microsoft.com/office/officeart/2005/8/layout/chevron2"/>
    <dgm:cxn modelId="{D1ABA0F1-7773-2849-9968-07DD68946E2F}" type="presParOf" srcId="{69163740-379E-494F-A5DA-17DB4DE30AF0}" destId="{E20C9E69-6D79-F143-B4B4-BA8F80386E18}" srcOrd="1" destOrd="0" presId="urn:microsoft.com/office/officeart/2005/8/layout/chevron2"/>
    <dgm:cxn modelId="{9AA12785-7EE1-BA4F-A8F0-AD66D14BDE88}" type="presParOf" srcId="{633B3FE7-1F00-7C4F-82FB-CA2C020F54E9}" destId="{EA797482-A5A4-274B-854A-877DC8446FB0}" srcOrd="9" destOrd="0" presId="urn:microsoft.com/office/officeart/2005/8/layout/chevron2"/>
    <dgm:cxn modelId="{B66EAD37-A32F-3144-8710-12D49DE0DAF8}" type="presParOf" srcId="{633B3FE7-1F00-7C4F-82FB-CA2C020F54E9}" destId="{8E35AFB1-1D9D-2B4F-9FC9-698858F9E0B8}" srcOrd="10" destOrd="0" presId="urn:microsoft.com/office/officeart/2005/8/layout/chevron2"/>
    <dgm:cxn modelId="{1915CC17-BA36-7F41-AF9E-75116F25291F}" type="presParOf" srcId="{8E35AFB1-1D9D-2B4F-9FC9-698858F9E0B8}" destId="{5E2D283A-470C-F24D-8F59-D98696587163}" srcOrd="0" destOrd="0" presId="urn:microsoft.com/office/officeart/2005/8/layout/chevron2"/>
    <dgm:cxn modelId="{8F1DBE8F-888C-534B-9261-A51992EC7237}" type="presParOf" srcId="{8E35AFB1-1D9D-2B4F-9FC9-698858F9E0B8}" destId="{85BC7E89-C9D8-2645-B2E3-3F4A50BFF6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A32910-7F85-8F40-AA6F-E94893CBEAA6}" type="doc">
      <dgm:prSet loTypeId="urn:microsoft.com/office/officeart/2005/8/layout/vProcess5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74B2CE-AC62-C84C-8F5C-A3949DDE9C34}">
      <dgm:prSet phldrT="[Text]"/>
      <dgm:spPr/>
      <dgm:t>
        <a:bodyPr/>
        <a:lstStyle/>
        <a:p>
          <a:pPr>
            <a:buNone/>
          </a:pPr>
          <a:r>
            <a:rPr lang="en-US" b="1" i="1" dirty="0" err="1">
              <a:effectLst/>
              <a:latin typeface="Arial" panose="020B0604020202020204" pitchFamily="34" charset="0"/>
            </a:rPr>
            <a:t>Asistente</a:t>
          </a:r>
          <a:r>
            <a:rPr lang="en-US" b="1" i="1" dirty="0">
              <a:effectLst/>
              <a:latin typeface="Arial" panose="020B0604020202020204" pitchFamily="34" charset="0"/>
            </a:rPr>
            <a:t> de </a:t>
          </a:r>
          <a:r>
            <a:rPr lang="en-US" b="1" i="1" dirty="0" err="1">
              <a:effectLst/>
              <a:latin typeface="Arial" panose="020B0604020202020204" pitchFamily="34" charset="0"/>
            </a:rPr>
            <a:t>servicio</a:t>
          </a:r>
          <a:r>
            <a:rPr lang="en-US" b="1" i="1" dirty="0">
              <a:effectLst/>
              <a:latin typeface="Arial" panose="020B0604020202020204" pitchFamily="34" charset="0"/>
            </a:rPr>
            <a:t> para </a:t>
          </a:r>
          <a:r>
            <a:rPr lang="en-US" b="1" i="1" dirty="0" err="1">
              <a:effectLst/>
              <a:latin typeface="Arial" panose="020B0604020202020204" pitchFamily="34" charset="0"/>
            </a:rPr>
            <a:t>estudiante</a:t>
          </a:r>
          <a:r>
            <a:rPr lang="en-US" b="1" i="1" dirty="0">
              <a:effectLst/>
              <a:latin typeface="Arial" panose="020B0604020202020204" pitchFamily="34" charset="0"/>
            </a:rPr>
            <a:t>(s) </a:t>
          </a:r>
          <a:r>
            <a:rPr lang="en-US" dirty="0">
              <a:effectLst/>
              <a:latin typeface="Arial" panose="020B0604020202020204" pitchFamily="34" charset="0"/>
            </a:rPr>
            <a:t>- </a:t>
          </a:r>
          <a:r>
            <a:rPr lang="en-US" dirty="0" err="1">
              <a:effectLst/>
              <a:latin typeface="Arial" panose="020B0604020202020204" pitchFamily="34" charset="0"/>
            </a:rPr>
            <a:t>funcionario</a:t>
          </a:r>
          <a:r>
            <a:rPr lang="en-US" dirty="0">
              <a:effectLst/>
              <a:latin typeface="Arial" panose="020B0604020202020204" pitchFamily="34" charset="0"/>
            </a:rPr>
            <a:t> que </a:t>
          </a:r>
          <a:r>
            <a:rPr lang="en-US" dirty="0" err="1">
              <a:effectLst/>
              <a:latin typeface="Arial" panose="020B0604020202020204" pitchFamily="34" charset="0"/>
            </a:rPr>
            <a:t>ofrece</a:t>
          </a:r>
          <a:r>
            <a:rPr lang="en-US" dirty="0">
              <a:effectLst/>
              <a:latin typeface="Arial" panose="020B0604020202020204" pitchFamily="34" charset="0"/>
            </a:rPr>
            <a:t> uno o </a:t>
          </a:r>
          <a:r>
            <a:rPr lang="en-US" dirty="0" err="1">
              <a:effectLst/>
              <a:latin typeface="Arial" panose="020B0604020202020204" pitchFamily="34" charset="0"/>
            </a:rPr>
            <a:t>más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servicios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esenciales</a:t>
          </a:r>
          <a:r>
            <a:rPr lang="en-US" dirty="0">
              <a:effectLst/>
              <a:latin typeface="Arial" panose="020B0604020202020204" pitchFamily="34" charset="0"/>
            </a:rPr>
            <a:t> a un </a:t>
          </a:r>
          <a:r>
            <a:rPr lang="en-US" dirty="0" err="1">
              <a:effectLst/>
              <a:latin typeface="Arial" panose="020B0604020202020204" pitchFamily="34" charset="0"/>
            </a:rPr>
            <a:t>grupo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pequeño</a:t>
          </a:r>
          <a:r>
            <a:rPr lang="en-US" dirty="0">
              <a:effectLst/>
              <a:latin typeface="Arial" panose="020B0604020202020204" pitchFamily="34" charset="0"/>
            </a:rPr>
            <a:t> de </a:t>
          </a:r>
          <a:r>
            <a:rPr lang="en-US" dirty="0" err="1">
              <a:effectLst/>
              <a:latin typeface="Arial" panose="020B0604020202020204" pitchFamily="34" charset="0"/>
            </a:rPr>
            <a:t>estudiantes</a:t>
          </a:r>
          <a:r>
            <a:rPr lang="en-US" dirty="0">
              <a:effectLst/>
              <a:latin typeface="Arial" panose="020B0604020202020204" pitchFamily="34" charset="0"/>
            </a:rPr>
            <a:t> o de forma individual. </a:t>
          </a:r>
          <a:endParaRPr lang="en-US" dirty="0"/>
        </a:p>
      </dgm:t>
    </dgm:pt>
    <dgm:pt modelId="{6F79FD55-8A4B-4D4D-BB77-1F16A3C25341}" type="parTrans" cxnId="{341B809F-7113-2F4B-9995-A268F66FEFD2}">
      <dgm:prSet/>
      <dgm:spPr/>
      <dgm:t>
        <a:bodyPr/>
        <a:lstStyle/>
        <a:p>
          <a:endParaRPr lang="en-US"/>
        </a:p>
      </dgm:t>
    </dgm:pt>
    <dgm:pt modelId="{C26D9DB7-8BC0-C24F-878D-EE50E76C3B91}" type="sibTrans" cxnId="{341B809F-7113-2F4B-9995-A268F66FEFD2}">
      <dgm:prSet/>
      <dgm:spPr/>
      <dgm:t>
        <a:bodyPr/>
        <a:lstStyle/>
        <a:p>
          <a:endParaRPr lang="en-US"/>
        </a:p>
      </dgm:t>
    </dgm:pt>
    <dgm:pt modelId="{080B84B8-B62D-C648-84A4-0A99490ECD23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n-US" b="1" i="1">
              <a:effectLst/>
              <a:latin typeface="Arial" panose="020B0604020202020204" pitchFamily="34" charset="0"/>
            </a:rPr>
            <a:t>Asistente de servicios para grupo </a:t>
          </a:r>
          <a:r>
            <a:rPr lang="en-US">
              <a:effectLst/>
              <a:latin typeface="Arial" panose="020B0604020202020204" pitchFamily="34" charset="0"/>
            </a:rPr>
            <a:t>– funcionario que ofrece uno o más servicios a un grupo de estudiantes. Este funcionario, adicional a los servicios antes provistos, ofrece asistencia al docente en manejo del salón, organización de las tareas diarias y/o estaciones de trabajo; y asiste a los estudiantes en la dirección de sus tareas académicas. </a:t>
          </a:r>
          <a:endParaRPr lang="en-US" dirty="0"/>
        </a:p>
      </dgm:t>
    </dgm:pt>
    <dgm:pt modelId="{98334ADD-6223-984D-A46F-CCE9A2C8A7B0}" type="parTrans" cxnId="{72AD61A3-46D6-3A4D-8EC8-C5DC3B29B3DF}">
      <dgm:prSet/>
      <dgm:spPr/>
      <dgm:t>
        <a:bodyPr/>
        <a:lstStyle/>
        <a:p>
          <a:endParaRPr lang="en-US"/>
        </a:p>
      </dgm:t>
    </dgm:pt>
    <dgm:pt modelId="{00709B9B-D024-FF4A-8006-D1D6DCA605F4}" type="sibTrans" cxnId="{72AD61A3-46D6-3A4D-8EC8-C5DC3B29B3DF}">
      <dgm:prSet/>
      <dgm:spPr/>
      <dgm:t>
        <a:bodyPr/>
        <a:lstStyle/>
        <a:p>
          <a:endParaRPr lang="en-US"/>
        </a:p>
      </dgm:t>
    </dgm:pt>
    <dgm:pt modelId="{CF2DE18C-60FD-5342-9576-ED32C83EC865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Arial" panose="020B0604020202020204" pitchFamily="34" charset="0"/>
            </a:rPr>
            <a:t>L</a:t>
          </a:r>
          <a:r>
            <a:rPr lang="en-US" dirty="0">
              <a:effectLst/>
              <a:latin typeface="Arial" panose="020B0604020202020204" pitchFamily="34" charset="0"/>
            </a:rPr>
            <a:t>os </a:t>
          </a:r>
          <a:r>
            <a:rPr lang="en-US" dirty="0" err="1">
              <a:effectLst/>
              <a:latin typeface="Arial" panose="020B0604020202020204" pitchFamily="34" charset="0"/>
            </a:rPr>
            <a:t>servicios</a:t>
          </a:r>
          <a:r>
            <a:rPr lang="en-US" dirty="0">
              <a:effectLst/>
              <a:latin typeface="Arial" panose="020B0604020202020204" pitchFamily="34" charset="0"/>
            </a:rPr>
            <a:t> de </a:t>
          </a:r>
          <a:r>
            <a:rPr lang="en-US" dirty="0" err="1">
              <a:effectLst/>
              <a:latin typeface="Arial" panose="020B0604020202020204" pitchFamily="34" charset="0"/>
            </a:rPr>
            <a:t>asistente</a:t>
          </a:r>
          <a:r>
            <a:rPr lang="en-US" dirty="0">
              <a:effectLst/>
              <a:latin typeface="Arial" panose="020B0604020202020204" pitchFamily="34" charset="0"/>
            </a:rPr>
            <a:t>, </a:t>
          </a:r>
          <a:r>
            <a:rPr lang="en-US" dirty="0" err="1">
              <a:effectLst/>
              <a:latin typeface="Arial" panose="020B0604020202020204" pitchFamily="34" charset="0"/>
            </a:rPr>
            <a:t>en</a:t>
          </a:r>
          <a:r>
            <a:rPr lang="en-US" dirty="0">
              <a:effectLst/>
              <a:latin typeface="Arial" panose="020B0604020202020204" pitchFamily="34" charset="0"/>
            </a:rPr>
            <a:t> ambos </a:t>
          </a:r>
          <a:r>
            <a:rPr lang="en-US" dirty="0" err="1">
              <a:effectLst/>
              <a:latin typeface="Arial" panose="020B0604020202020204" pitchFamily="34" charset="0"/>
            </a:rPr>
            <a:t>casos</a:t>
          </a:r>
          <a:r>
            <a:rPr lang="en-US" dirty="0">
              <a:effectLst/>
              <a:latin typeface="Arial" panose="020B0604020202020204" pitchFamily="34" charset="0"/>
            </a:rPr>
            <a:t>, </a:t>
          </a:r>
          <a:r>
            <a:rPr lang="en-US" dirty="0" err="1">
              <a:effectLst/>
              <a:latin typeface="Arial" panose="020B0604020202020204" pitchFamily="34" charset="0"/>
            </a:rPr>
            <a:t>siempre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contarán</a:t>
          </a:r>
          <a:r>
            <a:rPr lang="en-US" dirty="0">
              <a:effectLst/>
              <a:latin typeface="Arial" panose="020B0604020202020204" pitchFamily="34" charset="0"/>
            </a:rPr>
            <a:t> con la </a:t>
          </a:r>
          <a:r>
            <a:rPr lang="en-US" dirty="0" err="1">
              <a:effectLst/>
              <a:latin typeface="Arial" panose="020B0604020202020204" pitchFamily="34" charset="0"/>
            </a:rPr>
            <a:t>supervisión</a:t>
          </a:r>
          <a:r>
            <a:rPr lang="en-US" dirty="0">
              <a:effectLst/>
              <a:latin typeface="Arial" panose="020B0604020202020204" pitchFamily="34" charset="0"/>
            </a:rPr>
            <a:t> de </a:t>
          </a:r>
          <a:r>
            <a:rPr lang="en-US" dirty="0" err="1">
              <a:effectLst/>
              <a:latin typeface="Arial" panose="020B0604020202020204" pitchFamily="34" charset="0"/>
            </a:rPr>
            <a:t>otro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adulto</a:t>
          </a:r>
          <a:r>
            <a:rPr lang="en-US" dirty="0">
              <a:effectLst/>
              <a:latin typeface="Arial" panose="020B0604020202020204" pitchFamily="34" charset="0"/>
            </a:rPr>
            <a:t>, </a:t>
          </a:r>
          <a:r>
            <a:rPr lang="en-US" dirty="0" err="1">
              <a:effectLst/>
              <a:latin typeface="Arial" panose="020B0604020202020204" pitchFamily="34" charset="0"/>
            </a:rPr>
            <a:t>ya</a:t>
          </a:r>
          <a:r>
            <a:rPr lang="en-US" dirty="0">
              <a:effectLst/>
              <a:latin typeface="Arial" panose="020B0604020202020204" pitchFamily="34" charset="0"/>
            </a:rPr>
            <a:t> sea </a:t>
          </a:r>
          <a:r>
            <a:rPr lang="en-US" dirty="0" err="1">
              <a:effectLst/>
              <a:latin typeface="Arial" panose="020B0604020202020204" pitchFamily="34" charset="0"/>
            </a:rPr>
            <a:t>el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docente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mientras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estén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en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salones</a:t>
          </a:r>
          <a:r>
            <a:rPr lang="en-US" dirty="0">
              <a:effectLst/>
              <a:latin typeface="Arial" panose="020B0604020202020204" pitchFamily="34" charset="0"/>
            </a:rPr>
            <a:t> de </a:t>
          </a:r>
          <a:r>
            <a:rPr lang="en-US" dirty="0" err="1">
              <a:effectLst/>
              <a:latin typeface="Arial" panose="020B0604020202020204" pitchFamily="34" charset="0"/>
            </a:rPr>
            <a:t>clases</a:t>
          </a:r>
          <a:r>
            <a:rPr lang="en-US" dirty="0">
              <a:effectLst/>
              <a:latin typeface="Arial" panose="020B0604020202020204" pitchFamily="34" charset="0"/>
            </a:rPr>
            <a:t>, personal escolar </a:t>
          </a:r>
          <a:r>
            <a:rPr lang="en-US" dirty="0" err="1">
              <a:effectLst/>
              <a:latin typeface="Arial" panose="020B0604020202020204" pitchFamily="34" charset="0"/>
            </a:rPr>
            <a:t>durante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periodos</a:t>
          </a:r>
          <a:r>
            <a:rPr lang="en-US" dirty="0">
              <a:effectLst/>
              <a:latin typeface="Arial" panose="020B0604020202020204" pitchFamily="34" charset="0"/>
            </a:rPr>
            <a:t> de </a:t>
          </a:r>
          <a:r>
            <a:rPr lang="en-US" dirty="0" err="1">
              <a:effectLst/>
              <a:latin typeface="Arial" panose="020B0604020202020204" pitchFamily="34" charset="0"/>
            </a:rPr>
            <a:t>desayuno</a:t>
          </a:r>
          <a:r>
            <a:rPr lang="en-US" dirty="0">
              <a:effectLst/>
              <a:latin typeface="Arial" panose="020B0604020202020204" pitchFamily="34" charset="0"/>
            </a:rPr>
            <a:t> y almuerzo, o </a:t>
          </a:r>
          <a:r>
            <a:rPr lang="en-US" dirty="0" err="1">
              <a:effectLst/>
              <a:latin typeface="Arial" panose="020B0604020202020204" pitchFamily="34" charset="0"/>
            </a:rPr>
            <a:t>el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chofer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durante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el</a:t>
          </a:r>
          <a:r>
            <a:rPr lang="en-US" dirty="0">
              <a:effectLst/>
              <a:latin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</a:rPr>
            <a:t>servicio</a:t>
          </a:r>
          <a:r>
            <a:rPr lang="en-US" dirty="0">
              <a:effectLst/>
              <a:latin typeface="Arial" panose="020B0604020202020204" pitchFamily="34" charset="0"/>
            </a:rPr>
            <a:t> de </a:t>
          </a:r>
          <a:r>
            <a:rPr lang="en-US" dirty="0" err="1">
              <a:effectLst/>
              <a:latin typeface="Arial" panose="020B0604020202020204" pitchFamily="34" charset="0"/>
            </a:rPr>
            <a:t>transportación</a:t>
          </a:r>
          <a:r>
            <a:rPr lang="en-US" dirty="0">
              <a:effectLst/>
              <a:latin typeface="Arial" panose="020B0604020202020204" pitchFamily="34" charset="0"/>
            </a:rPr>
            <a:t> escolar. </a:t>
          </a:r>
          <a:endParaRPr lang="en-US" dirty="0"/>
        </a:p>
      </dgm:t>
    </dgm:pt>
    <dgm:pt modelId="{C046637B-0AC5-A346-A676-C4E374F42C1A}" type="parTrans" cxnId="{800A04C2-7CDC-474B-8501-A1407AEA6A70}">
      <dgm:prSet/>
      <dgm:spPr/>
      <dgm:t>
        <a:bodyPr/>
        <a:lstStyle/>
        <a:p>
          <a:endParaRPr lang="en-US"/>
        </a:p>
      </dgm:t>
    </dgm:pt>
    <dgm:pt modelId="{27256FA2-8920-C441-AEDB-3781DE742376}" type="sibTrans" cxnId="{800A04C2-7CDC-474B-8501-A1407AEA6A70}">
      <dgm:prSet/>
      <dgm:spPr/>
      <dgm:t>
        <a:bodyPr/>
        <a:lstStyle/>
        <a:p>
          <a:endParaRPr lang="en-US"/>
        </a:p>
      </dgm:t>
    </dgm:pt>
    <dgm:pt modelId="{91EE90FD-20C2-2D4E-BD99-634863764FE0}" type="pres">
      <dgm:prSet presAssocID="{18A32910-7F85-8F40-AA6F-E94893CBEAA6}" presName="outerComposite" presStyleCnt="0">
        <dgm:presLayoutVars>
          <dgm:chMax val="5"/>
          <dgm:dir/>
          <dgm:resizeHandles val="exact"/>
        </dgm:presLayoutVars>
      </dgm:prSet>
      <dgm:spPr/>
    </dgm:pt>
    <dgm:pt modelId="{FE83C093-E467-794A-A6BC-C01D30BA6C6B}" type="pres">
      <dgm:prSet presAssocID="{18A32910-7F85-8F40-AA6F-E94893CBEAA6}" presName="dummyMaxCanvas" presStyleCnt="0">
        <dgm:presLayoutVars/>
      </dgm:prSet>
      <dgm:spPr/>
    </dgm:pt>
    <dgm:pt modelId="{40EF996A-4D50-C949-AF02-6C5A1B23445D}" type="pres">
      <dgm:prSet presAssocID="{18A32910-7F85-8F40-AA6F-E94893CBEAA6}" presName="ThreeNodes_1" presStyleLbl="node1" presStyleIdx="0" presStyleCnt="3">
        <dgm:presLayoutVars>
          <dgm:bulletEnabled val="1"/>
        </dgm:presLayoutVars>
      </dgm:prSet>
      <dgm:spPr/>
    </dgm:pt>
    <dgm:pt modelId="{5CC35AB8-4319-5D4E-A71D-5E4DF608CB3C}" type="pres">
      <dgm:prSet presAssocID="{18A32910-7F85-8F40-AA6F-E94893CBEAA6}" presName="ThreeNodes_2" presStyleLbl="node1" presStyleIdx="1" presStyleCnt="3">
        <dgm:presLayoutVars>
          <dgm:bulletEnabled val="1"/>
        </dgm:presLayoutVars>
      </dgm:prSet>
      <dgm:spPr/>
    </dgm:pt>
    <dgm:pt modelId="{FE091FF7-975D-CD42-A798-1E9D8CDAC808}" type="pres">
      <dgm:prSet presAssocID="{18A32910-7F85-8F40-AA6F-E94893CBEAA6}" presName="ThreeNodes_3" presStyleLbl="node1" presStyleIdx="2" presStyleCnt="3">
        <dgm:presLayoutVars>
          <dgm:bulletEnabled val="1"/>
        </dgm:presLayoutVars>
      </dgm:prSet>
      <dgm:spPr/>
    </dgm:pt>
    <dgm:pt modelId="{C1BE83BE-CBB2-714C-B483-D25F60315363}" type="pres">
      <dgm:prSet presAssocID="{18A32910-7F85-8F40-AA6F-E94893CBEAA6}" presName="ThreeConn_1-2" presStyleLbl="fgAccFollowNode1" presStyleIdx="0" presStyleCnt="2">
        <dgm:presLayoutVars>
          <dgm:bulletEnabled val="1"/>
        </dgm:presLayoutVars>
      </dgm:prSet>
      <dgm:spPr/>
    </dgm:pt>
    <dgm:pt modelId="{F57417A6-D24C-6A47-8556-AC807DB00E5D}" type="pres">
      <dgm:prSet presAssocID="{18A32910-7F85-8F40-AA6F-E94893CBEAA6}" presName="ThreeConn_2-3" presStyleLbl="fgAccFollowNode1" presStyleIdx="1" presStyleCnt="2">
        <dgm:presLayoutVars>
          <dgm:bulletEnabled val="1"/>
        </dgm:presLayoutVars>
      </dgm:prSet>
      <dgm:spPr/>
    </dgm:pt>
    <dgm:pt modelId="{A2BA8897-2A31-9142-B4EC-8EF08DC71DC4}" type="pres">
      <dgm:prSet presAssocID="{18A32910-7F85-8F40-AA6F-E94893CBEAA6}" presName="ThreeNodes_1_text" presStyleLbl="node1" presStyleIdx="2" presStyleCnt="3">
        <dgm:presLayoutVars>
          <dgm:bulletEnabled val="1"/>
        </dgm:presLayoutVars>
      </dgm:prSet>
      <dgm:spPr/>
    </dgm:pt>
    <dgm:pt modelId="{06898995-6167-7F44-AAE3-F936156C5397}" type="pres">
      <dgm:prSet presAssocID="{18A32910-7F85-8F40-AA6F-E94893CBEAA6}" presName="ThreeNodes_2_text" presStyleLbl="node1" presStyleIdx="2" presStyleCnt="3">
        <dgm:presLayoutVars>
          <dgm:bulletEnabled val="1"/>
        </dgm:presLayoutVars>
      </dgm:prSet>
      <dgm:spPr/>
    </dgm:pt>
    <dgm:pt modelId="{CFBE3C53-0912-B947-9E1E-D27727D35CFF}" type="pres">
      <dgm:prSet presAssocID="{18A32910-7F85-8F40-AA6F-E94893CBEAA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6071924-E894-D940-9EA6-3B1B93B948F1}" type="presOf" srcId="{9774B2CE-AC62-C84C-8F5C-A3949DDE9C34}" destId="{40EF996A-4D50-C949-AF02-6C5A1B23445D}" srcOrd="0" destOrd="0" presId="urn:microsoft.com/office/officeart/2005/8/layout/vProcess5"/>
    <dgm:cxn modelId="{DBACBB35-CD92-7840-BEAB-716EE9621AF2}" type="presOf" srcId="{C26D9DB7-8BC0-C24F-878D-EE50E76C3B91}" destId="{C1BE83BE-CBB2-714C-B483-D25F60315363}" srcOrd="0" destOrd="0" presId="urn:microsoft.com/office/officeart/2005/8/layout/vProcess5"/>
    <dgm:cxn modelId="{4919A54D-A317-CB4B-AD78-FD536D179C47}" type="presOf" srcId="{080B84B8-B62D-C648-84A4-0A99490ECD23}" destId="{5CC35AB8-4319-5D4E-A71D-5E4DF608CB3C}" srcOrd="0" destOrd="0" presId="urn:microsoft.com/office/officeart/2005/8/layout/vProcess5"/>
    <dgm:cxn modelId="{DF167E7B-69D3-304A-B0ED-4434CB6A876C}" type="presOf" srcId="{9774B2CE-AC62-C84C-8F5C-A3949DDE9C34}" destId="{A2BA8897-2A31-9142-B4EC-8EF08DC71DC4}" srcOrd="1" destOrd="0" presId="urn:microsoft.com/office/officeart/2005/8/layout/vProcess5"/>
    <dgm:cxn modelId="{341B809F-7113-2F4B-9995-A268F66FEFD2}" srcId="{18A32910-7F85-8F40-AA6F-E94893CBEAA6}" destId="{9774B2CE-AC62-C84C-8F5C-A3949DDE9C34}" srcOrd="0" destOrd="0" parTransId="{6F79FD55-8A4B-4D4D-BB77-1F16A3C25341}" sibTransId="{C26D9DB7-8BC0-C24F-878D-EE50E76C3B91}"/>
    <dgm:cxn modelId="{07D2A3A2-3521-C644-985A-845DB9D515B0}" type="presOf" srcId="{080B84B8-B62D-C648-84A4-0A99490ECD23}" destId="{06898995-6167-7F44-AAE3-F936156C5397}" srcOrd="1" destOrd="0" presId="urn:microsoft.com/office/officeart/2005/8/layout/vProcess5"/>
    <dgm:cxn modelId="{72AD61A3-46D6-3A4D-8EC8-C5DC3B29B3DF}" srcId="{18A32910-7F85-8F40-AA6F-E94893CBEAA6}" destId="{080B84B8-B62D-C648-84A4-0A99490ECD23}" srcOrd="1" destOrd="0" parTransId="{98334ADD-6223-984D-A46F-CCE9A2C8A7B0}" sibTransId="{00709B9B-D024-FF4A-8006-D1D6DCA605F4}"/>
    <dgm:cxn modelId="{800A04C2-7CDC-474B-8501-A1407AEA6A70}" srcId="{18A32910-7F85-8F40-AA6F-E94893CBEAA6}" destId="{CF2DE18C-60FD-5342-9576-ED32C83EC865}" srcOrd="2" destOrd="0" parTransId="{C046637B-0AC5-A346-A676-C4E374F42C1A}" sibTransId="{27256FA2-8920-C441-AEDB-3781DE742376}"/>
    <dgm:cxn modelId="{374E69D1-9CBE-4743-AFCB-0B149F2767E5}" type="presOf" srcId="{00709B9B-D024-FF4A-8006-D1D6DCA605F4}" destId="{F57417A6-D24C-6A47-8556-AC807DB00E5D}" srcOrd="0" destOrd="0" presId="urn:microsoft.com/office/officeart/2005/8/layout/vProcess5"/>
    <dgm:cxn modelId="{1151D4E0-94F8-EB4C-BE0B-DF8BA0017691}" type="presOf" srcId="{CF2DE18C-60FD-5342-9576-ED32C83EC865}" destId="{CFBE3C53-0912-B947-9E1E-D27727D35CFF}" srcOrd="1" destOrd="0" presId="urn:microsoft.com/office/officeart/2005/8/layout/vProcess5"/>
    <dgm:cxn modelId="{F3BC3BE6-177A-9C46-85D3-0E64208EEE5E}" type="presOf" srcId="{18A32910-7F85-8F40-AA6F-E94893CBEAA6}" destId="{91EE90FD-20C2-2D4E-BD99-634863764FE0}" srcOrd="0" destOrd="0" presId="urn:microsoft.com/office/officeart/2005/8/layout/vProcess5"/>
    <dgm:cxn modelId="{201AEDE9-ED0B-7F49-9311-BCD1EEE767A7}" type="presOf" srcId="{CF2DE18C-60FD-5342-9576-ED32C83EC865}" destId="{FE091FF7-975D-CD42-A798-1E9D8CDAC808}" srcOrd="0" destOrd="0" presId="urn:microsoft.com/office/officeart/2005/8/layout/vProcess5"/>
    <dgm:cxn modelId="{F6497A63-45AF-654F-8DE4-048D8E722B81}" type="presParOf" srcId="{91EE90FD-20C2-2D4E-BD99-634863764FE0}" destId="{FE83C093-E467-794A-A6BC-C01D30BA6C6B}" srcOrd="0" destOrd="0" presId="urn:microsoft.com/office/officeart/2005/8/layout/vProcess5"/>
    <dgm:cxn modelId="{4FEB5503-C158-8748-AB40-A8A88FE273DF}" type="presParOf" srcId="{91EE90FD-20C2-2D4E-BD99-634863764FE0}" destId="{40EF996A-4D50-C949-AF02-6C5A1B23445D}" srcOrd="1" destOrd="0" presId="urn:microsoft.com/office/officeart/2005/8/layout/vProcess5"/>
    <dgm:cxn modelId="{F4AA679D-3087-0443-A923-53BEA06E584E}" type="presParOf" srcId="{91EE90FD-20C2-2D4E-BD99-634863764FE0}" destId="{5CC35AB8-4319-5D4E-A71D-5E4DF608CB3C}" srcOrd="2" destOrd="0" presId="urn:microsoft.com/office/officeart/2005/8/layout/vProcess5"/>
    <dgm:cxn modelId="{B86E4586-867B-854E-A4D3-EC87491C3D0F}" type="presParOf" srcId="{91EE90FD-20C2-2D4E-BD99-634863764FE0}" destId="{FE091FF7-975D-CD42-A798-1E9D8CDAC808}" srcOrd="3" destOrd="0" presId="urn:microsoft.com/office/officeart/2005/8/layout/vProcess5"/>
    <dgm:cxn modelId="{D567AF19-C0CA-3D40-811B-FF3FA3CD1FA0}" type="presParOf" srcId="{91EE90FD-20C2-2D4E-BD99-634863764FE0}" destId="{C1BE83BE-CBB2-714C-B483-D25F60315363}" srcOrd="4" destOrd="0" presId="urn:microsoft.com/office/officeart/2005/8/layout/vProcess5"/>
    <dgm:cxn modelId="{70D2B511-BFAE-134B-A87A-F439B1FFC3FB}" type="presParOf" srcId="{91EE90FD-20C2-2D4E-BD99-634863764FE0}" destId="{F57417A6-D24C-6A47-8556-AC807DB00E5D}" srcOrd="5" destOrd="0" presId="urn:microsoft.com/office/officeart/2005/8/layout/vProcess5"/>
    <dgm:cxn modelId="{F4977679-160C-354D-835E-1DA26DB92F76}" type="presParOf" srcId="{91EE90FD-20C2-2D4E-BD99-634863764FE0}" destId="{A2BA8897-2A31-9142-B4EC-8EF08DC71DC4}" srcOrd="6" destOrd="0" presId="urn:microsoft.com/office/officeart/2005/8/layout/vProcess5"/>
    <dgm:cxn modelId="{E0F049FF-6415-C849-8AF2-559F0F01EAF6}" type="presParOf" srcId="{91EE90FD-20C2-2D4E-BD99-634863764FE0}" destId="{06898995-6167-7F44-AAE3-F936156C5397}" srcOrd="7" destOrd="0" presId="urn:microsoft.com/office/officeart/2005/8/layout/vProcess5"/>
    <dgm:cxn modelId="{4946C1FD-A2CE-3A47-BA5A-47EE29A28492}" type="presParOf" srcId="{91EE90FD-20C2-2D4E-BD99-634863764FE0}" destId="{CFBE3C53-0912-B947-9E1E-D27727D35CF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9E183F-8506-B546-9D8C-E80FE25C6FFB}" type="doc">
      <dgm:prSet loTypeId="urn:microsoft.com/office/officeart/2005/8/layout/process4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15A73E-7DFD-D841-B0A9-9F06594714B2}">
      <dgm:prSet phldrT="[Text]"/>
      <dgm:spPr>
        <a:solidFill>
          <a:srgbClr val="B29DFF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+mn-lt"/>
            </a:rPr>
            <a:t>Análisis</a:t>
          </a:r>
          <a:r>
            <a:rPr lang="en-US" dirty="0">
              <a:solidFill>
                <a:schemeClr val="tx1"/>
              </a:solidFill>
              <a:latin typeface="+mn-lt"/>
            </a:rPr>
            <a:t> del COMPU</a:t>
          </a:r>
        </a:p>
      </dgm:t>
    </dgm:pt>
    <dgm:pt modelId="{EAC29CFA-C3F8-4041-A983-7F0FF72EB447}" type="parTrans" cxnId="{702F3DB9-7B9C-4E4F-9944-91A263CFCE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0891F2-D577-9045-A09F-F8345E0F6907}" type="sibTrans" cxnId="{702F3DB9-7B9C-4E4F-9944-91A263CFCE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F9662-DE1F-6646-A5DA-67B641123ED7}">
      <dgm:prSet phldrT="[Text]" custT="1"/>
      <dgm:spPr>
        <a:solidFill>
          <a:srgbClr val="D0BEFF">
            <a:alpha val="89804"/>
          </a:srgb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Se </a:t>
          </a:r>
          <a:r>
            <a:rPr lang="en-US" sz="1600" dirty="0" err="1">
              <a:solidFill>
                <a:schemeClr val="tx1"/>
              </a:solidFill>
            </a:rPr>
            <a:t>analizan</a:t>
          </a:r>
          <a:r>
            <a:rPr lang="en-US" sz="1600" dirty="0">
              <a:solidFill>
                <a:schemeClr val="tx1"/>
              </a:solidFill>
            </a:rPr>
            <a:t> e </a:t>
          </a:r>
          <a:r>
            <a:rPr lang="en-US" sz="1600" dirty="0" err="1">
              <a:solidFill>
                <a:schemeClr val="tx1"/>
              </a:solidFill>
            </a:rPr>
            <a:t>identifican</a:t>
          </a:r>
          <a:r>
            <a:rPr lang="en-US" sz="1600" dirty="0">
              <a:solidFill>
                <a:schemeClr val="tx1"/>
              </a:solidFill>
            </a:rPr>
            <a:t> las </a:t>
          </a:r>
          <a:r>
            <a:rPr lang="en-US" sz="1600" dirty="0" err="1">
              <a:solidFill>
                <a:schemeClr val="tx1"/>
              </a:solidFill>
            </a:rPr>
            <a:t>necesidades</a:t>
          </a:r>
          <a:r>
            <a:rPr lang="en-US" sz="1600" dirty="0">
              <a:solidFill>
                <a:schemeClr val="tx1"/>
              </a:solidFill>
            </a:rPr>
            <a:t> del </a:t>
          </a:r>
          <a:r>
            <a:rPr lang="en-US" sz="1600" dirty="0" err="1">
              <a:solidFill>
                <a:schemeClr val="tx1"/>
              </a:solidFill>
            </a:rPr>
            <a:t>estudiante</a:t>
          </a:r>
          <a:r>
            <a:rPr lang="en-US" sz="1600" dirty="0">
              <a:solidFill>
                <a:schemeClr val="tx1"/>
              </a:solidFill>
            </a:rPr>
            <a:t>, </a:t>
          </a:r>
          <a:r>
            <a:rPr lang="en-US" sz="1600" dirty="0" err="1">
              <a:solidFill>
                <a:schemeClr val="tx1"/>
              </a:solidFill>
            </a:rPr>
            <a:t>utilizando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s-PR" sz="1600" dirty="0">
              <a:solidFill>
                <a:schemeClr val="tx1"/>
              </a:solidFill>
              <a:ea typeface="Arial" panose="020B0604020202020204" pitchFamily="34" charset="0"/>
            </a:rPr>
            <a:t>el formulario </a:t>
          </a:r>
          <a:r>
            <a:rPr lang="es-PR" sz="1600" b="1" i="1" dirty="0">
              <a:solidFill>
                <a:schemeClr val="tx1"/>
              </a:solidFill>
              <a:ea typeface="Arial" panose="020B0604020202020204" pitchFamily="34" charset="0"/>
            </a:rPr>
            <a:t>SAEE-10 Análisis de necesidad para asistente de servicio*.</a:t>
          </a:r>
          <a:r>
            <a:rPr lang="es-PR" sz="1600" dirty="0">
              <a:solidFill>
                <a:schemeClr val="tx1"/>
              </a:solidFill>
              <a:ea typeface="Arial" panose="020B0604020202020204" pitchFamily="34" charset="0"/>
            </a:rPr>
            <a:t>  De presentar una condición médica que requiera de cuidado especial, los padres deben presentar el formulario </a:t>
          </a:r>
          <a:r>
            <a:rPr lang="es-PR" sz="1600" b="1" i="1" dirty="0">
              <a:solidFill>
                <a:schemeClr val="tx1"/>
              </a:solidFill>
              <a:ea typeface="Arial" panose="020B0604020202020204" pitchFamily="34" charset="0"/>
            </a:rPr>
            <a:t>Referido Médico</a:t>
          </a:r>
          <a:r>
            <a:rPr lang="es-PR" sz="1400" dirty="0">
              <a:solidFill>
                <a:schemeClr val="tx1"/>
              </a:solidFill>
              <a:ea typeface="Arial" panose="020B0604020202020204" pitchFamily="34" charset="0"/>
            </a:rPr>
            <a:t>.</a:t>
          </a:r>
          <a:endParaRPr lang="en-US" sz="1300" dirty="0">
            <a:solidFill>
              <a:schemeClr val="tx1"/>
            </a:solidFill>
          </a:endParaRPr>
        </a:p>
      </dgm:t>
    </dgm:pt>
    <dgm:pt modelId="{CA7E592B-A2E2-994D-A4E9-8DC239329DDE}" type="parTrans" cxnId="{A7001DF7-766D-FF45-B655-711358783A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77AB60-573E-6E40-B919-DAE01972FCC4}" type="sibTrans" cxnId="{A7001DF7-766D-FF45-B655-711358783A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5BA9D4-23A1-094A-B36A-9A1D3EDD29CA}">
      <dgm:prSet phldrT="[Text]"/>
      <dgm:spPr>
        <a:solidFill>
          <a:srgbClr val="69C1FD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Solicitud</a:t>
          </a:r>
          <a:r>
            <a:rPr lang="en-US" dirty="0">
              <a:solidFill>
                <a:schemeClr val="tx1"/>
              </a:solidFill>
            </a:rPr>
            <a:t> del </a:t>
          </a:r>
          <a:r>
            <a:rPr lang="en-US" dirty="0" err="1">
              <a:solidFill>
                <a:schemeClr val="tx1"/>
              </a:solidFill>
            </a:rPr>
            <a:t>Servicio</a:t>
          </a:r>
          <a:endParaRPr lang="en-US" dirty="0">
            <a:solidFill>
              <a:schemeClr val="tx1"/>
            </a:solidFill>
          </a:endParaRPr>
        </a:p>
      </dgm:t>
    </dgm:pt>
    <dgm:pt modelId="{084C4B13-07B9-294D-9B34-D5EFE0A9A4CC}" type="parTrans" cxnId="{7D74AB90-0AB6-814D-A140-43E8EEFD12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B20E36-B641-1A4D-B7E5-055183F82FFB}" type="sibTrans" cxnId="{7D74AB90-0AB6-814D-A140-43E8EEFD12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FAE17E-1AB1-3649-9493-EEA900DB5BD2}">
      <dgm:prSet phldrT="[Text]" custT="1"/>
      <dgm:spPr>
        <a:gradFill flip="none" rotWithShape="0">
          <a:gsLst>
            <a:gs pos="0">
              <a:srgbClr val="7BDDFF">
                <a:tint val="66000"/>
                <a:satMod val="160000"/>
              </a:srgbClr>
            </a:gs>
            <a:gs pos="50000">
              <a:srgbClr val="7BDDFF">
                <a:tint val="44500"/>
                <a:satMod val="160000"/>
              </a:srgbClr>
            </a:gs>
            <a:gs pos="100000">
              <a:srgbClr val="7BDDFF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algn="ctr"/>
          <a:r>
            <a:rPr lang="es-PR" sz="1600" dirty="0">
              <a:solidFill>
                <a:schemeClr val="tx1"/>
              </a:solidFill>
              <a:ea typeface="Arial" panose="020B0604020202020204" pitchFamily="34" charset="0"/>
            </a:rPr>
            <a:t>El director escolar recibirá los formularios SAEE-10 para analizar las necesidades y el nivel de intervención que requieren sus estudiantes con el fin de determinar qué recurso (asistente) es el apropiado para atender la necesidad.  Toda solicitud de asistente (nueva o de continuidad) se solicitará desde la cuenta del director de escuela por medio de la plataforma Mi Portal Especial (MiPE), en el módulo Recursos Humanos, tarjeta Solicitud de Personal Irregular.  </a:t>
          </a:r>
          <a:endParaRPr lang="en-US" sz="1600" dirty="0">
            <a:solidFill>
              <a:schemeClr val="tx1"/>
            </a:solidFill>
          </a:endParaRPr>
        </a:p>
      </dgm:t>
    </dgm:pt>
    <dgm:pt modelId="{F65BBDDF-1289-1445-AAAD-D5BBDE85D153}" type="sibTrans" cxnId="{C7E9C300-CFA0-624B-854E-D67669AFE4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B43958-F004-854B-94C5-7F574CE1D89A}" type="parTrans" cxnId="{C7E9C300-CFA0-624B-854E-D67669AFE4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4257D7-4738-CE4B-B0B2-F17EBCC9FAC3}" type="pres">
      <dgm:prSet presAssocID="{AF9E183F-8506-B546-9D8C-E80FE25C6FFB}" presName="Name0" presStyleCnt="0">
        <dgm:presLayoutVars>
          <dgm:dir/>
          <dgm:animLvl val="lvl"/>
          <dgm:resizeHandles val="exact"/>
        </dgm:presLayoutVars>
      </dgm:prSet>
      <dgm:spPr/>
    </dgm:pt>
    <dgm:pt modelId="{AFB68CF5-AF96-CD42-A062-AB99BE20FE40}" type="pres">
      <dgm:prSet presAssocID="{6E5BA9D4-23A1-094A-B36A-9A1D3EDD29CA}" presName="boxAndChildren" presStyleCnt="0"/>
      <dgm:spPr/>
    </dgm:pt>
    <dgm:pt modelId="{D6B99270-C0EE-0345-A6FD-C74F2237FB3A}" type="pres">
      <dgm:prSet presAssocID="{6E5BA9D4-23A1-094A-B36A-9A1D3EDD29CA}" presName="parentTextBox" presStyleLbl="node1" presStyleIdx="0" presStyleCnt="2"/>
      <dgm:spPr/>
    </dgm:pt>
    <dgm:pt modelId="{60FC8026-EB99-FF45-A054-610181437F8A}" type="pres">
      <dgm:prSet presAssocID="{6E5BA9D4-23A1-094A-B36A-9A1D3EDD29CA}" presName="entireBox" presStyleLbl="node1" presStyleIdx="0" presStyleCnt="2"/>
      <dgm:spPr/>
    </dgm:pt>
    <dgm:pt modelId="{4C8ADFD8-3A69-FB40-B440-84D20E570B5E}" type="pres">
      <dgm:prSet presAssocID="{6E5BA9D4-23A1-094A-B36A-9A1D3EDD29CA}" presName="descendantBox" presStyleCnt="0"/>
      <dgm:spPr/>
    </dgm:pt>
    <dgm:pt modelId="{DE81F8B8-B690-674A-950B-320A0236FB18}" type="pres">
      <dgm:prSet presAssocID="{21FAE17E-1AB1-3649-9493-EEA900DB5BD2}" presName="childTextBox" presStyleLbl="fgAccFollowNode1" presStyleIdx="0" presStyleCnt="2">
        <dgm:presLayoutVars>
          <dgm:bulletEnabled val="1"/>
        </dgm:presLayoutVars>
      </dgm:prSet>
      <dgm:spPr/>
    </dgm:pt>
    <dgm:pt modelId="{9256F7E1-7011-EA4A-A1B6-45022F7A8628}" type="pres">
      <dgm:prSet presAssocID="{600891F2-D577-9045-A09F-F8345E0F6907}" presName="sp" presStyleCnt="0"/>
      <dgm:spPr/>
    </dgm:pt>
    <dgm:pt modelId="{FC86D5AE-7836-DD49-B602-A3F06DCD733A}" type="pres">
      <dgm:prSet presAssocID="{0E15A73E-7DFD-D841-B0A9-9F06594714B2}" presName="arrowAndChildren" presStyleCnt="0"/>
      <dgm:spPr/>
    </dgm:pt>
    <dgm:pt modelId="{573F086B-AD93-FB4A-8AFA-3BE0AF0F68A9}" type="pres">
      <dgm:prSet presAssocID="{0E15A73E-7DFD-D841-B0A9-9F06594714B2}" presName="parentTextArrow" presStyleLbl="node1" presStyleIdx="0" presStyleCnt="2"/>
      <dgm:spPr/>
    </dgm:pt>
    <dgm:pt modelId="{959BD534-CCD6-D446-A46A-D1BC328DF6E7}" type="pres">
      <dgm:prSet presAssocID="{0E15A73E-7DFD-D841-B0A9-9F06594714B2}" presName="arrow" presStyleLbl="node1" presStyleIdx="1" presStyleCnt="2"/>
      <dgm:spPr/>
    </dgm:pt>
    <dgm:pt modelId="{82F08A5B-6B4B-6F44-A1F0-F84BA8D8FB33}" type="pres">
      <dgm:prSet presAssocID="{0E15A73E-7DFD-D841-B0A9-9F06594714B2}" presName="descendantArrow" presStyleCnt="0"/>
      <dgm:spPr/>
    </dgm:pt>
    <dgm:pt modelId="{AF4579EA-70E1-DD43-839E-5BC07A773C6A}" type="pres">
      <dgm:prSet presAssocID="{BCFF9662-DE1F-6646-A5DA-67B641123ED7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C7E9C300-CFA0-624B-854E-D67669AFE416}" srcId="{6E5BA9D4-23A1-094A-B36A-9A1D3EDD29CA}" destId="{21FAE17E-1AB1-3649-9493-EEA900DB5BD2}" srcOrd="0" destOrd="0" parTransId="{74B43958-F004-854B-94C5-7F574CE1D89A}" sibTransId="{F65BBDDF-1289-1445-AAAD-D5BBDE85D153}"/>
    <dgm:cxn modelId="{92B2CC7D-2D20-9F49-B06C-54537BF8967A}" type="presOf" srcId="{6E5BA9D4-23A1-094A-B36A-9A1D3EDD29CA}" destId="{D6B99270-C0EE-0345-A6FD-C74F2237FB3A}" srcOrd="0" destOrd="0" presId="urn:microsoft.com/office/officeart/2005/8/layout/process4"/>
    <dgm:cxn modelId="{3EB53E8B-3FBD-DC45-9946-E5D2D35572A6}" type="presOf" srcId="{0E15A73E-7DFD-D841-B0A9-9F06594714B2}" destId="{573F086B-AD93-FB4A-8AFA-3BE0AF0F68A9}" srcOrd="0" destOrd="0" presId="urn:microsoft.com/office/officeart/2005/8/layout/process4"/>
    <dgm:cxn modelId="{04F39B8D-82E8-A64E-9570-6D4983692885}" type="presOf" srcId="{AF9E183F-8506-B546-9D8C-E80FE25C6FFB}" destId="{B54257D7-4738-CE4B-B0B2-F17EBCC9FAC3}" srcOrd="0" destOrd="0" presId="urn:microsoft.com/office/officeart/2005/8/layout/process4"/>
    <dgm:cxn modelId="{7D74AB90-0AB6-814D-A140-43E8EEFD12D7}" srcId="{AF9E183F-8506-B546-9D8C-E80FE25C6FFB}" destId="{6E5BA9D4-23A1-094A-B36A-9A1D3EDD29CA}" srcOrd="1" destOrd="0" parTransId="{084C4B13-07B9-294D-9B34-D5EFE0A9A4CC}" sibTransId="{0BB20E36-B641-1A4D-B7E5-055183F82FFB}"/>
    <dgm:cxn modelId="{74E5A8B0-F8BF-9341-AA3E-CA8BFD94CDE9}" type="presOf" srcId="{0E15A73E-7DFD-D841-B0A9-9F06594714B2}" destId="{959BD534-CCD6-D446-A46A-D1BC328DF6E7}" srcOrd="1" destOrd="0" presId="urn:microsoft.com/office/officeart/2005/8/layout/process4"/>
    <dgm:cxn modelId="{702F3DB9-7B9C-4E4F-9944-91A263CFCE95}" srcId="{AF9E183F-8506-B546-9D8C-E80FE25C6FFB}" destId="{0E15A73E-7DFD-D841-B0A9-9F06594714B2}" srcOrd="0" destOrd="0" parTransId="{EAC29CFA-C3F8-4041-A983-7F0FF72EB447}" sibTransId="{600891F2-D577-9045-A09F-F8345E0F6907}"/>
    <dgm:cxn modelId="{89B719CE-22C0-1B4B-AEC7-47C1540AFBE9}" type="presOf" srcId="{BCFF9662-DE1F-6646-A5DA-67B641123ED7}" destId="{AF4579EA-70E1-DD43-839E-5BC07A773C6A}" srcOrd="0" destOrd="0" presId="urn:microsoft.com/office/officeart/2005/8/layout/process4"/>
    <dgm:cxn modelId="{1AD149E5-FD26-6849-AC1B-1C99C0653728}" type="presOf" srcId="{21FAE17E-1AB1-3649-9493-EEA900DB5BD2}" destId="{DE81F8B8-B690-674A-950B-320A0236FB18}" srcOrd="0" destOrd="0" presId="urn:microsoft.com/office/officeart/2005/8/layout/process4"/>
    <dgm:cxn modelId="{A7001DF7-766D-FF45-B655-711358783AC4}" srcId="{0E15A73E-7DFD-D841-B0A9-9F06594714B2}" destId="{BCFF9662-DE1F-6646-A5DA-67B641123ED7}" srcOrd="0" destOrd="0" parTransId="{CA7E592B-A2E2-994D-A4E9-8DC239329DDE}" sibTransId="{8577AB60-573E-6E40-B919-DAE01972FCC4}"/>
    <dgm:cxn modelId="{705833F9-DF86-9A4C-88A9-07BB3CA37DD3}" type="presOf" srcId="{6E5BA9D4-23A1-094A-B36A-9A1D3EDD29CA}" destId="{60FC8026-EB99-FF45-A054-610181437F8A}" srcOrd="1" destOrd="0" presId="urn:microsoft.com/office/officeart/2005/8/layout/process4"/>
    <dgm:cxn modelId="{84F95941-BC88-8B4D-81E6-D72858653817}" type="presParOf" srcId="{B54257D7-4738-CE4B-B0B2-F17EBCC9FAC3}" destId="{AFB68CF5-AF96-CD42-A062-AB99BE20FE40}" srcOrd="0" destOrd="0" presId="urn:microsoft.com/office/officeart/2005/8/layout/process4"/>
    <dgm:cxn modelId="{247B95CD-E3FA-F549-A153-9D46A66717A6}" type="presParOf" srcId="{AFB68CF5-AF96-CD42-A062-AB99BE20FE40}" destId="{D6B99270-C0EE-0345-A6FD-C74F2237FB3A}" srcOrd="0" destOrd="0" presId="urn:microsoft.com/office/officeart/2005/8/layout/process4"/>
    <dgm:cxn modelId="{F6862391-E177-6349-89EE-94566BEA027C}" type="presParOf" srcId="{AFB68CF5-AF96-CD42-A062-AB99BE20FE40}" destId="{60FC8026-EB99-FF45-A054-610181437F8A}" srcOrd="1" destOrd="0" presId="urn:microsoft.com/office/officeart/2005/8/layout/process4"/>
    <dgm:cxn modelId="{219A7DA1-7F68-EC45-B7FE-D41B773E09CA}" type="presParOf" srcId="{AFB68CF5-AF96-CD42-A062-AB99BE20FE40}" destId="{4C8ADFD8-3A69-FB40-B440-84D20E570B5E}" srcOrd="2" destOrd="0" presId="urn:microsoft.com/office/officeart/2005/8/layout/process4"/>
    <dgm:cxn modelId="{DF242215-F4BE-6D46-BF27-DDA2022631F7}" type="presParOf" srcId="{4C8ADFD8-3A69-FB40-B440-84D20E570B5E}" destId="{DE81F8B8-B690-674A-950B-320A0236FB18}" srcOrd="0" destOrd="0" presId="urn:microsoft.com/office/officeart/2005/8/layout/process4"/>
    <dgm:cxn modelId="{4FD68F98-E472-6047-AFF2-6326F2807433}" type="presParOf" srcId="{B54257D7-4738-CE4B-B0B2-F17EBCC9FAC3}" destId="{9256F7E1-7011-EA4A-A1B6-45022F7A8628}" srcOrd="1" destOrd="0" presId="urn:microsoft.com/office/officeart/2005/8/layout/process4"/>
    <dgm:cxn modelId="{B26245C4-8D5C-CD42-820E-65EF9EA08BED}" type="presParOf" srcId="{B54257D7-4738-CE4B-B0B2-F17EBCC9FAC3}" destId="{FC86D5AE-7836-DD49-B602-A3F06DCD733A}" srcOrd="2" destOrd="0" presId="urn:microsoft.com/office/officeart/2005/8/layout/process4"/>
    <dgm:cxn modelId="{41FC0B5D-CEA9-6D46-B8AB-5268EFE1993C}" type="presParOf" srcId="{FC86D5AE-7836-DD49-B602-A3F06DCD733A}" destId="{573F086B-AD93-FB4A-8AFA-3BE0AF0F68A9}" srcOrd="0" destOrd="0" presId="urn:microsoft.com/office/officeart/2005/8/layout/process4"/>
    <dgm:cxn modelId="{4C71678A-CBC3-2A4E-BB9B-34304FBB9F05}" type="presParOf" srcId="{FC86D5AE-7836-DD49-B602-A3F06DCD733A}" destId="{959BD534-CCD6-D446-A46A-D1BC328DF6E7}" srcOrd="1" destOrd="0" presId="urn:microsoft.com/office/officeart/2005/8/layout/process4"/>
    <dgm:cxn modelId="{845C847E-3B09-774C-8E57-A3CBA0C98367}" type="presParOf" srcId="{FC86D5AE-7836-DD49-B602-A3F06DCD733A}" destId="{82F08A5B-6B4B-6F44-A1F0-F84BA8D8FB33}" srcOrd="2" destOrd="0" presId="urn:microsoft.com/office/officeart/2005/8/layout/process4"/>
    <dgm:cxn modelId="{73BDC9CC-8EC2-7E4F-BFDA-9F67B05BD123}" type="presParOf" srcId="{82F08A5B-6B4B-6F44-A1F0-F84BA8D8FB33}" destId="{AF4579EA-70E1-DD43-839E-5BC07A773C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9E183F-8506-B546-9D8C-E80FE25C6FFB}" type="doc">
      <dgm:prSet loTypeId="urn:microsoft.com/office/officeart/2005/8/layout/process4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15A73E-7DFD-D841-B0A9-9F06594714B2}">
      <dgm:prSet phldrT="[Text]"/>
      <dgm:spPr>
        <a:solidFill>
          <a:srgbClr val="69C1FD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Asignación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los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Recursos</a:t>
          </a:r>
          <a:endParaRPr lang="en-US" dirty="0">
            <a:solidFill>
              <a:schemeClr val="tx1"/>
            </a:solidFill>
          </a:endParaRPr>
        </a:p>
      </dgm:t>
    </dgm:pt>
    <dgm:pt modelId="{EAC29CFA-C3F8-4041-A983-7F0FF72EB447}" type="parTrans" cxnId="{702F3DB9-7B9C-4E4F-9944-91A263CFCE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0891F2-D577-9045-A09F-F8345E0F6907}" type="sibTrans" cxnId="{702F3DB9-7B9C-4E4F-9944-91A263CFCE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F9662-DE1F-6646-A5DA-67B641123ED7}">
      <dgm:prSet phldrT="[Text]" custT="1"/>
      <dgm:spPr>
        <a:solidFill>
          <a:srgbClr val="7BDDFF">
            <a:alpha val="89804"/>
          </a:srgbClr>
        </a:solidFill>
      </dgm:spPr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+mn-lt"/>
            </a:rPr>
            <a:t>En</a:t>
          </a:r>
          <a:r>
            <a:rPr lang="en-US" sz="1600" dirty="0">
              <a:solidFill>
                <a:schemeClr val="tx1"/>
              </a:solidFill>
              <a:latin typeface="+mn-lt"/>
            </a:rPr>
            <a:t> la Plataforma </a:t>
          </a:r>
          <a:r>
            <a:rPr lang="en-US" sz="1600" dirty="0" err="1">
              <a:solidFill>
                <a:schemeClr val="tx1"/>
              </a:solidFill>
              <a:latin typeface="+mn-lt"/>
            </a:rPr>
            <a:t>MiPE</a:t>
          </a:r>
          <a:r>
            <a:rPr lang="en-US" sz="1600" dirty="0">
              <a:solidFill>
                <a:schemeClr val="tx1"/>
              </a:solidFill>
              <a:latin typeface="+mn-lt"/>
            </a:rPr>
            <a:t> se le </a:t>
          </a:r>
          <a:r>
            <a:rPr lang="en-US" sz="1600" dirty="0" err="1">
              <a:solidFill>
                <a:schemeClr val="tx1"/>
              </a:solidFill>
              <a:latin typeface="+mn-lt"/>
            </a:rPr>
            <a:t>mostrarán</a:t>
          </a:r>
          <a:r>
            <a:rPr lang="en-US" sz="1600" dirty="0">
              <a:solidFill>
                <a:schemeClr val="tx1"/>
              </a:solidFill>
              <a:latin typeface="+mn-lt"/>
            </a:rPr>
            <a:t> </a:t>
          </a:r>
          <a:r>
            <a:rPr lang="en-US" sz="1600" dirty="0" err="1">
              <a:solidFill>
                <a:schemeClr val="tx1"/>
              </a:solidFill>
              <a:latin typeface="+mn-lt"/>
            </a:rPr>
            <a:t>todos</a:t>
          </a:r>
          <a:r>
            <a:rPr lang="en-US" sz="1600" dirty="0">
              <a:solidFill>
                <a:schemeClr val="tx1"/>
              </a:solidFill>
              <a:latin typeface="+mn-lt"/>
            </a:rPr>
            <a:t> </a:t>
          </a:r>
          <a:r>
            <a:rPr lang="en-US" sz="1600" dirty="0" err="1">
              <a:solidFill>
                <a:schemeClr val="tx1"/>
              </a:solidFill>
              <a:latin typeface="+mn-lt"/>
            </a:rPr>
            <a:t>los</a:t>
          </a:r>
          <a:r>
            <a:rPr lang="en-US" sz="1600" dirty="0">
              <a:solidFill>
                <a:schemeClr val="tx1"/>
              </a:solidFill>
              <a:latin typeface="+mn-lt"/>
            </a:rPr>
            <a:t> </a:t>
          </a:r>
          <a:r>
            <a:rPr lang="en-US" sz="1600" dirty="0" err="1">
              <a:solidFill>
                <a:schemeClr val="tx1"/>
              </a:solidFill>
              <a:latin typeface="+mn-lt"/>
            </a:rPr>
            <a:t>recursos</a:t>
          </a:r>
          <a:r>
            <a:rPr lang="en-US" sz="1600" dirty="0">
              <a:solidFill>
                <a:schemeClr val="tx1"/>
              </a:solidFill>
              <a:latin typeface="+mn-lt"/>
            </a:rPr>
            <a:t> </a:t>
          </a:r>
          <a:r>
            <a:rPr lang="en-US" sz="1600" dirty="0" err="1">
              <a:solidFill>
                <a:schemeClr val="tx1"/>
              </a:solidFill>
              <a:latin typeface="+mn-lt"/>
            </a:rPr>
            <a:t>según</a:t>
          </a:r>
          <a:r>
            <a:rPr lang="en-US" sz="1600" dirty="0">
              <a:solidFill>
                <a:schemeClr val="tx1"/>
              </a:solidFill>
              <a:latin typeface="+mn-lt"/>
            </a:rPr>
            <a:t> la Plataforma STAFF (personal regular) y PWSEPI (personal irregular)</a:t>
          </a:r>
          <a:r>
            <a:rPr lang="es-PR" sz="1600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.  De usted identificar un recurso disponible para ese salón o estudiante, seleccionará sí en la pregunta </a:t>
          </a:r>
          <a:r>
            <a:rPr lang="es-PR" sz="1600" dirty="0">
              <a:solidFill>
                <a:schemeClr val="tx1"/>
              </a:solidFill>
              <a:latin typeface="+mn-lt"/>
              <a:ea typeface="Arial" panose="020B0604020202020204" pitchFamily="34" charset="0"/>
              <a:cs typeface="Arial"/>
            </a:rPr>
            <a:t>¿Tiene un recurso disponible en la escuela?.  De no identificar algún recurso, seleccionará la opción no en la misma pregunta. 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CA7E592B-A2E2-994D-A4E9-8DC239329DDE}" type="parTrans" cxnId="{A7001DF7-766D-FF45-B655-711358783A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77AB60-573E-6E40-B919-DAE01972FCC4}" type="sibTrans" cxnId="{A7001DF7-766D-FF45-B655-711358783A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5BA9D4-23A1-094A-B36A-9A1D3EDD29CA}">
      <dgm:prSet phldrT="[Text]"/>
      <dgm:spPr>
        <a:solidFill>
          <a:srgbClr val="B29DFF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Asignación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los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Recursos</a:t>
          </a:r>
          <a:endParaRPr lang="en-US" dirty="0">
            <a:solidFill>
              <a:schemeClr val="tx1"/>
            </a:solidFill>
          </a:endParaRPr>
        </a:p>
      </dgm:t>
    </dgm:pt>
    <dgm:pt modelId="{084C4B13-07B9-294D-9B34-D5EFE0A9A4CC}" type="parTrans" cxnId="{7D74AB90-0AB6-814D-A140-43E8EEFD12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B20E36-B641-1A4D-B7E5-055183F82FFB}" type="sibTrans" cxnId="{7D74AB90-0AB6-814D-A140-43E8EEFD12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FAE17E-1AB1-3649-9493-EEA900DB5BD2}">
      <dgm:prSet phldrT="[Text]" custT="1"/>
      <dgm:spPr>
        <a:solidFill>
          <a:srgbClr val="D0BEFF"/>
        </a:solidFill>
      </dgm:spPr>
      <dgm:t>
        <a:bodyPr/>
        <a:lstStyle/>
        <a:p>
          <a:r>
            <a:rPr lang="es-PR" sz="1600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La solicitud es enviada al Centro de Servicios de Educación Especial para identificar y asignar un recurso.  </a:t>
          </a:r>
          <a:r>
            <a:rPr lang="es-PR" sz="1600" dirty="0">
              <a:solidFill>
                <a:schemeClr val="tx1"/>
              </a:solidFill>
              <a:latin typeface="+mn-lt"/>
              <a:ea typeface="Arial" panose="020B0604020202020204" pitchFamily="34" charset="0"/>
              <a:cs typeface="Arial"/>
            </a:rPr>
            <a:t>El equipo del CSEE podrá recomendar: (1) hacer mejor uso de los recursos disponibles en su escuela, (2) asignar a un recurso disponible de la región educativa o (3) solicitará un nuevo recurso a la Secretaría Asociada de Educación Especial.</a:t>
          </a:r>
          <a:r>
            <a:rPr lang="es-PR" sz="1600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 </a:t>
          </a:r>
          <a:r>
            <a:rPr lang="es-PR" sz="1600" dirty="0">
              <a:solidFill>
                <a:schemeClr val="tx1"/>
              </a:solidFill>
              <a:latin typeface="+mn-lt"/>
              <a:ea typeface="Arial" panose="020B0604020202020204" pitchFamily="34" charset="0"/>
              <a:cs typeface="Arial"/>
            </a:rPr>
            <a:t>La SAEE evaluará el análisis realizado y emitirá recomendaciones tales como: utilizar algún recurso identificado en la escuela, asignar a un recurso disponible de la ORE o gestionar un nuevo recurso.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F65BBDDF-1289-1445-AAAD-D5BBDE85D153}" type="sibTrans" cxnId="{C7E9C300-CFA0-624B-854E-D67669AFE4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B43958-F004-854B-94C5-7F574CE1D89A}" type="parTrans" cxnId="{C7E9C300-CFA0-624B-854E-D67669AFE4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4257D7-4738-CE4B-B0B2-F17EBCC9FAC3}" type="pres">
      <dgm:prSet presAssocID="{AF9E183F-8506-B546-9D8C-E80FE25C6FFB}" presName="Name0" presStyleCnt="0">
        <dgm:presLayoutVars>
          <dgm:dir/>
          <dgm:animLvl val="lvl"/>
          <dgm:resizeHandles val="exact"/>
        </dgm:presLayoutVars>
      </dgm:prSet>
      <dgm:spPr/>
    </dgm:pt>
    <dgm:pt modelId="{AFB68CF5-AF96-CD42-A062-AB99BE20FE40}" type="pres">
      <dgm:prSet presAssocID="{6E5BA9D4-23A1-094A-B36A-9A1D3EDD29CA}" presName="boxAndChildren" presStyleCnt="0"/>
      <dgm:spPr/>
    </dgm:pt>
    <dgm:pt modelId="{D6B99270-C0EE-0345-A6FD-C74F2237FB3A}" type="pres">
      <dgm:prSet presAssocID="{6E5BA9D4-23A1-094A-B36A-9A1D3EDD29CA}" presName="parentTextBox" presStyleLbl="node1" presStyleIdx="0" presStyleCnt="2"/>
      <dgm:spPr/>
    </dgm:pt>
    <dgm:pt modelId="{60FC8026-EB99-FF45-A054-610181437F8A}" type="pres">
      <dgm:prSet presAssocID="{6E5BA9D4-23A1-094A-B36A-9A1D3EDD29CA}" presName="entireBox" presStyleLbl="node1" presStyleIdx="0" presStyleCnt="2"/>
      <dgm:spPr/>
    </dgm:pt>
    <dgm:pt modelId="{4C8ADFD8-3A69-FB40-B440-84D20E570B5E}" type="pres">
      <dgm:prSet presAssocID="{6E5BA9D4-23A1-094A-B36A-9A1D3EDD29CA}" presName="descendantBox" presStyleCnt="0"/>
      <dgm:spPr/>
    </dgm:pt>
    <dgm:pt modelId="{DE81F8B8-B690-674A-950B-320A0236FB18}" type="pres">
      <dgm:prSet presAssocID="{21FAE17E-1AB1-3649-9493-EEA900DB5BD2}" presName="childTextBox" presStyleLbl="fgAccFollowNode1" presStyleIdx="0" presStyleCnt="2">
        <dgm:presLayoutVars>
          <dgm:bulletEnabled val="1"/>
        </dgm:presLayoutVars>
      </dgm:prSet>
      <dgm:spPr/>
    </dgm:pt>
    <dgm:pt modelId="{9256F7E1-7011-EA4A-A1B6-45022F7A8628}" type="pres">
      <dgm:prSet presAssocID="{600891F2-D577-9045-A09F-F8345E0F6907}" presName="sp" presStyleCnt="0"/>
      <dgm:spPr/>
    </dgm:pt>
    <dgm:pt modelId="{FC86D5AE-7836-DD49-B602-A3F06DCD733A}" type="pres">
      <dgm:prSet presAssocID="{0E15A73E-7DFD-D841-B0A9-9F06594714B2}" presName="arrowAndChildren" presStyleCnt="0"/>
      <dgm:spPr/>
    </dgm:pt>
    <dgm:pt modelId="{573F086B-AD93-FB4A-8AFA-3BE0AF0F68A9}" type="pres">
      <dgm:prSet presAssocID="{0E15A73E-7DFD-D841-B0A9-9F06594714B2}" presName="parentTextArrow" presStyleLbl="node1" presStyleIdx="0" presStyleCnt="2"/>
      <dgm:spPr/>
    </dgm:pt>
    <dgm:pt modelId="{959BD534-CCD6-D446-A46A-D1BC328DF6E7}" type="pres">
      <dgm:prSet presAssocID="{0E15A73E-7DFD-D841-B0A9-9F06594714B2}" presName="arrow" presStyleLbl="node1" presStyleIdx="1" presStyleCnt="2"/>
      <dgm:spPr/>
    </dgm:pt>
    <dgm:pt modelId="{82F08A5B-6B4B-6F44-A1F0-F84BA8D8FB33}" type="pres">
      <dgm:prSet presAssocID="{0E15A73E-7DFD-D841-B0A9-9F06594714B2}" presName="descendantArrow" presStyleCnt="0"/>
      <dgm:spPr/>
    </dgm:pt>
    <dgm:pt modelId="{AF4579EA-70E1-DD43-839E-5BC07A773C6A}" type="pres">
      <dgm:prSet presAssocID="{BCFF9662-DE1F-6646-A5DA-67B641123ED7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C7E9C300-CFA0-624B-854E-D67669AFE416}" srcId="{6E5BA9D4-23A1-094A-B36A-9A1D3EDD29CA}" destId="{21FAE17E-1AB1-3649-9493-EEA900DB5BD2}" srcOrd="0" destOrd="0" parTransId="{74B43958-F004-854B-94C5-7F574CE1D89A}" sibTransId="{F65BBDDF-1289-1445-AAAD-D5BBDE85D153}"/>
    <dgm:cxn modelId="{92B2CC7D-2D20-9F49-B06C-54537BF8967A}" type="presOf" srcId="{6E5BA9D4-23A1-094A-B36A-9A1D3EDD29CA}" destId="{D6B99270-C0EE-0345-A6FD-C74F2237FB3A}" srcOrd="0" destOrd="0" presId="urn:microsoft.com/office/officeart/2005/8/layout/process4"/>
    <dgm:cxn modelId="{3EB53E8B-3FBD-DC45-9946-E5D2D35572A6}" type="presOf" srcId="{0E15A73E-7DFD-D841-B0A9-9F06594714B2}" destId="{573F086B-AD93-FB4A-8AFA-3BE0AF0F68A9}" srcOrd="0" destOrd="0" presId="urn:microsoft.com/office/officeart/2005/8/layout/process4"/>
    <dgm:cxn modelId="{04F39B8D-82E8-A64E-9570-6D4983692885}" type="presOf" srcId="{AF9E183F-8506-B546-9D8C-E80FE25C6FFB}" destId="{B54257D7-4738-CE4B-B0B2-F17EBCC9FAC3}" srcOrd="0" destOrd="0" presId="urn:microsoft.com/office/officeart/2005/8/layout/process4"/>
    <dgm:cxn modelId="{7D74AB90-0AB6-814D-A140-43E8EEFD12D7}" srcId="{AF9E183F-8506-B546-9D8C-E80FE25C6FFB}" destId="{6E5BA9D4-23A1-094A-B36A-9A1D3EDD29CA}" srcOrd="1" destOrd="0" parTransId="{084C4B13-07B9-294D-9B34-D5EFE0A9A4CC}" sibTransId="{0BB20E36-B641-1A4D-B7E5-055183F82FFB}"/>
    <dgm:cxn modelId="{74E5A8B0-F8BF-9341-AA3E-CA8BFD94CDE9}" type="presOf" srcId="{0E15A73E-7DFD-D841-B0A9-9F06594714B2}" destId="{959BD534-CCD6-D446-A46A-D1BC328DF6E7}" srcOrd="1" destOrd="0" presId="urn:microsoft.com/office/officeart/2005/8/layout/process4"/>
    <dgm:cxn modelId="{702F3DB9-7B9C-4E4F-9944-91A263CFCE95}" srcId="{AF9E183F-8506-B546-9D8C-E80FE25C6FFB}" destId="{0E15A73E-7DFD-D841-B0A9-9F06594714B2}" srcOrd="0" destOrd="0" parTransId="{EAC29CFA-C3F8-4041-A983-7F0FF72EB447}" sibTransId="{600891F2-D577-9045-A09F-F8345E0F6907}"/>
    <dgm:cxn modelId="{89B719CE-22C0-1B4B-AEC7-47C1540AFBE9}" type="presOf" srcId="{BCFF9662-DE1F-6646-A5DA-67B641123ED7}" destId="{AF4579EA-70E1-DD43-839E-5BC07A773C6A}" srcOrd="0" destOrd="0" presId="urn:microsoft.com/office/officeart/2005/8/layout/process4"/>
    <dgm:cxn modelId="{1AD149E5-FD26-6849-AC1B-1C99C0653728}" type="presOf" srcId="{21FAE17E-1AB1-3649-9493-EEA900DB5BD2}" destId="{DE81F8B8-B690-674A-950B-320A0236FB18}" srcOrd="0" destOrd="0" presId="urn:microsoft.com/office/officeart/2005/8/layout/process4"/>
    <dgm:cxn modelId="{A7001DF7-766D-FF45-B655-711358783AC4}" srcId="{0E15A73E-7DFD-D841-B0A9-9F06594714B2}" destId="{BCFF9662-DE1F-6646-A5DA-67B641123ED7}" srcOrd="0" destOrd="0" parTransId="{CA7E592B-A2E2-994D-A4E9-8DC239329DDE}" sibTransId="{8577AB60-573E-6E40-B919-DAE01972FCC4}"/>
    <dgm:cxn modelId="{705833F9-DF86-9A4C-88A9-07BB3CA37DD3}" type="presOf" srcId="{6E5BA9D4-23A1-094A-B36A-9A1D3EDD29CA}" destId="{60FC8026-EB99-FF45-A054-610181437F8A}" srcOrd="1" destOrd="0" presId="urn:microsoft.com/office/officeart/2005/8/layout/process4"/>
    <dgm:cxn modelId="{84F95941-BC88-8B4D-81E6-D72858653817}" type="presParOf" srcId="{B54257D7-4738-CE4B-B0B2-F17EBCC9FAC3}" destId="{AFB68CF5-AF96-CD42-A062-AB99BE20FE40}" srcOrd="0" destOrd="0" presId="urn:microsoft.com/office/officeart/2005/8/layout/process4"/>
    <dgm:cxn modelId="{247B95CD-E3FA-F549-A153-9D46A66717A6}" type="presParOf" srcId="{AFB68CF5-AF96-CD42-A062-AB99BE20FE40}" destId="{D6B99270-C0EE-0345-A6FD-C74F2237FB3A}" srcOrd="0" destOrd="0" presId="urn:microsoft.com/office/officeart/2005/8/layout/process4"/>
    <dgm:cxn modelId="{F6862391-E177-6349-89EE-94566BEA027C}" type="presParOf" srcId="{AFB68CF5-AF96-CD42-A062-AB99BE20FE40}" destId="{60FC8026-EB99-FF45-A054-610181437F8A}" srcOrd="1" destOrd="0" presId="urn:microsoft.com/office/officeart/2005/8/layout/process4"/>
    <dgm:cxn modelId="{219A7DA1-7F68-EC45-B7FE-D41B773E09CA}" type="presParOf" srcId="{AFB68CF5-AF96-CD42-A062-AB99BE20FE40}" destId="{4C8ADFD8-3A69-FB40-B440-84D20E570B5E}" srcOrd="2" destOrd="0" presId="urn:microsoft.com/office/officeart/2005/8/layout/process4"/>
    <dgm:cxn modelId="{DF242215-F4BE-6D46-BF27-DDA2022631F7}" type="presParOf" srcId="{4C8ADFD8-3A69-FB40-B440-84D20E570B5E}" destId="{DE81F8B8-B690-674A-950B-320A0236FB18}" srcOrd="0" destOrd="0" presId="urn:microsoft.com/office/officeart/2005/8/layout/process4"/>
    <dgm:cxn modelId="{4FD68F98-E472-6047-AFF2-6326F2807433}" type="presParOf" srcId="{B54257D7-4738-CE4B-B0B2-F17EBCC9FAC3}" destId="{9256F7E1-7011-EA4A-A1B6-45022F7A8628}" srcOrd="1" destOrd="0" presId="urn:microsoft.com/office/officeart/2005/8/layout/process4"/>
    <dgm:cxn modelId="{B26245C4-8D5C-CD42-820E-65EF9EA08BED}" type="presParOf" srcId="{B54257D7-4738-CE4B-B0B2-F17EBCC9FAC3}" destId="{FC86D5AE-7836-DD49-B602-A3F06DCD733A}" srcOrd="2" destOrd="0" presId="urn:microsoft.com/office/officeart/2005/8/layout/process4"/>
    <dgm:cxn modelId="{41FC0B5D-CEA9-6D46-B8AB-5268EFE1993C}" type="presParOf" srcId="{FC86D5AE-7836-DD49-B602-A3F06DCD733A}" destId="{573F086B-AD93-FB4A-8AFA-3BE0AF0F68A9}" srcOrd="0" destOrd="0" presId="urn:microsoft.com/office/officeart/2005/8/layout/process4"/>
    <dgm:cxn modelId="{4C71678A-CBC3-2A4E-BB9B-34304FBB9F05}" type="presParOf" srcId="{FC86D5AE-7836-DD49-B602-A3F06DCD733A}" destId="{959BD534-CCD6-D446-A46A-D1BC328DF6E7}" srcOrd="1" destOrd="0" presId="urn:microsoft.com/office/officeart/2005/8/layout/process4"/>
    <dgm:cxn modelId="{845C847E-3B09-774C-8E57-A3CBA0C98367}" type="presParOf" srcId="{FC86D5AE-7836-DD49-B602-A3F06DCD733A}" destId="{82F08A5B-6B4B-6F44-A1F0-F84BA8D8FB33}" srcOrd="2" destOrd="0" presId="urn:microsoft.com/office/officeart/2005/8/layout/process4"/>
    <dgm:cxn modelId="{73BDC9CC-8EC2-7E4F-BFDA-9F67B05BD123}" type="presParOf" srcId="{82F08A5B-6B4B-6F44-A1F0-F84BA8D8FB33}" destId="{AF4579EA-70E1-DD43-839E-5BC07A773C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D0D580-3FAA-DE4B-A164-00AB44246025}" type="doc">
      <dgm:prSet loTypeId="urn:microsoft.com/office/officeart/2005/8/layout/hList6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17F786-4154-2443-9CDE-B5D78A283D30}">
      <dgm:prSet phldrT="[Text]" custT="1"/>
      <dgm:spPr/>
      <dgm:t>
        <a:bodyPr/>
        <a:lstStyle/>
        <a:p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Colaborar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transportación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diaria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hacia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escuela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, de la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escuela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al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hogar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y/o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servicios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relacionados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ofrecidos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fuera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de la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escuela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, de ser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necesario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sz="2000" b="0" dirty="0">
            <a:solidFill>
              <a:schemeClr val="tx1"/>
            </a:solidFill>
          </a:endParaRPr>
        </a:p>
      </dgm:t>
    </dgm:pt>
    <dgm:pt modelId="{B019B12E-0214-644E-9CDA-FA26899351A0}" type="parTrans" cxnId="{20D2C5F4-CD51-8649-86E5-9B4577DD87B6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46F3EE81-AC65-9E4A-BC92-CAB0EA036AE9}" type="sibTrans" cxnId="{20D2C5F4-CD51-8649-86E5-9B4577DD87B6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4D05E9E1-4A80-0847-A40D-28B8066D8A67}">
      <dgm:prSet phldrT="[Text]" custT="1"/>
      <dgm:spPr/>
      <dgm:t>
        <a:bodyPr/>
        <a:lstStyle/>
        <a:p>
          <a:r>
            <a:rPr lang="en-US" sz="2000" b="0">
              <a:solidFill>
                <a:schemeClr val="tx1"/>
              </a:solidFill>
              <a:effectLst/>
              <a:latin typeface="+mn-lt"/>
            </a:rPr>
            <a:t>Participar en el manejo y mantenimiento del equipo que se utiliza en el salón de clases (incluído la AT del estudiante).</a:t>
          </a:r>
          <a:endParaRPr lang="en-US" sz="2000" b="0" dirty="0">
            <a:solidFill>
              <a:schemeClr val="tx1"/>
            </a:solidFill>
          </a:endParaRPr>
        </a:p>
      </dgm:t>
    </dgm:pt>
    <dgm:pt modelId="{357E7FA1-5BE8-AA43-891A-C9DABAB7D749}" type="parTrans" cxnId="{C440C6CE-53D1-6845-9E33-4B63172D0D87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69340BFF-0DE1-314C-AC36-1BBA6597097E}" type="sibTrans" cxnId="{C440C6CE-53D1-6845-9E33-4B63172D0D87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06DB87C0-6283-7341-B75D-3D7FBAF09767}">
      <dgm:prSet phldrT="[Text]" custT="1"/>
      <dgm:spPr/>
      <dgm:t>
        <a:bodyPr/>
        <a:lstStyle/>
        <a:p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Colaborar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manejo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situaciones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donde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se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requiera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primeros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auxilios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dirty="0" err="1">
              <a:solidFill>
                <a:schemeClr val="tx1"/>
              </a:solidFill>
              <a:effectLst/>
              <a:latin typeface="+mn-lt"/>
            </a:rPr>
            <a:t>básicos</a:t>
          </a:r>
          <a:r>
            <a:rPr lang="en-US" sz="2000" b="0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sz="2000" b="0" dirty="0">
            <a:solidFill>
              <a:schemeClr val="tx1"/>
            </a:solidFill>
          </a:endParaRPr>
        </a:p>
      </dgm:t>
    </dgm:pt>
    <dgm:pt modelId="{C26013E5-66B0-4A4B-8A66-D208768506D4}" type="parTrans" cxnId="{6DB71327-E1FB-AE45-AEB6-E25487455CEB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DA69C21D-29F5-3E48-B377-C312824576FA}" type="sibTrans" cxnId="{6DB71327-E1FB-AE45-AEB6-E25487455CEB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2F84783F-C213-5746-B494-052998B50ADA}">
      <dgm:prSet phldrT="[Text]" custT="1"/>
      <dgm:spPr/>
      <dgm:t>
        <a:bodyPr/>
        <a:lstStyle/>
        <a:p>
          <a:r>
            <a:rPr lang="en-US" sz="2000" b="0">
              <a:solidFill>
                <a:schemeClr val="tx1"/>
              </a:solidFill>
              <a:effectLst/>
              <a:latin typeface="+mn-lt"/>
            </a:rPr>
            <a:t>Colaborar en la organización de actividades extracurriculares y curriculares</a:t>
          </a:r>
          <a:endParaRPr lang="en-US" sz="2000" b="0" dirty="0">
            <a:solidFill>
              <a:schemeClr val="tx1"/>
            </a:solidFill>
          </a:endParaRPr>
        </a:p>
      </dgm:t>
    </dgm:pt>
    <dgm:pt modelId="{9EED3385-B184-1E46-B246-F35969F07C36}" type="parTrans" cxnId="{8280FFDD-4ED0-DE47-B515-C1CC66C6DE36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3088A9CF-3DA6-D342-945B-9A0D4025B4AC}" type="sibTrans" cxnId="{8280FFDD-4ED0-DE47-B515-C1CC66C6DE36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B5DC6C14-0061-9048-AB45-7FB3B33ADC7C}" type="pres">
      <dgm:prSet presAssocID="{81D0D580-3FAA-DE4B-A164-00AB44246025}" presName="Name0" presStyleCnt="0">
        <dgm:presLayoutVars>
          <dgm:dir/>
          <dgm:resizeHandles val="exact"/>
        </dgm:presLayoutVars>
      </dgm:prSet>
      <dgm:spPr/>
    </dgm:pt>
    <dgm:pt modelId="{6A2020DD-D8F1-FA4E-A763-337C2E30BDE2}" type="pres">
      <dgm:prSet presAssocID="{3717F786-4154-2443-9CDE-B5D78A283D30}" presName="node" presStyleLbl="node1" presStyleIdx="0" presStyleCnt="4">
        <dgm:presLayoutVars>
          <dgm:bulletEnabled val="1"/>
        </dgm:presLayoutVars>
      </dgm:prSet>
      <dgm:spPr/>
    </dgm:pt>
    <dgm:pt modelId="{810386AA-5803-E44C-BCB3-4F2FFEB5EF14}" type="pres">
      <dgm:prSet presAssocID="{46F3EE81-AC65-9E4A-BC92-CAB0EA036AE9}" presName="sibTrans" presStyleCnt="0"/>
      <dgm:spPr/>
    </dgm:pt>
    <dgm:pt modelId="{BD4AB467-FCEC-3D44-B118-37D73A3F6E66}" type="pres">
      <dgm:prSet presAssocID="{4D05E9E1-4A80-0847-A40D-28B8066D8A67}" presName="node" presStyleLbl="node1" presStyleIdx="1" presStyleCnt="4">
        <dgm:presLayoutVars>
          <dgm:bulletEnabled val="1"/>
        </dgm:presLayoutVars>
      </dgm:prSet>
      <dgm:spPr/>
    </dgm:pt>
    <dgm:pt modelId="{08EF7611-0D89-6749-9242-8B8FE56696F1}" type="pres">
      <dgm:prSet presAssocID="{69340BFF-0DE1-314C-AC36-1BBA6597097E}" presName="sibTrans" presStyleCnt="0"/>
      <dgm:spPr/>
    </dgm:pt>
    <dgm:pt modelId="{611DF1D6-4A4D-F841-A92B-7F723D7C0AB3}" type="pres">
      <dgm:prSet presAssocID="{06DB87C0-6283-7341-B75D-3D7FBAF09767}" presName="node" presStyleLbl="node1" presStyleIdx="2" presStyleCnt="4">
        <dgm:presLayoutVars>
          <dgm:bulletEnabled val="1"/>
        </dgm:presLayoutVars>
      </dgm:prSet>
      <dgm:spPr/>
    </dgm:pt>
    <dgm:pt modelId="{2AC37D57-8400-7947-ACB7-DA5BD4242C94}" type="pres">
      <dgm:prSet presAssocID="{DA69C21D-29F5-3E48-B377-C312824576FA}" presName="sibTrans" presStyleCnt="0"/>
      <dgm:spPr/>
    </dgm:pt>
    <dgm:pt modelId="{EE1430AB-D253-1041-AB84-F3946A2F104A}" type="pres">
      <dgm:prSet presAssocID="{2F84783F-C213-5746-B494-052998B50ADA}" presName="node" presStyleLbl="node1" presStyleIdx="3" presStyleCnt="4">
        <dgm:presLayoutVars>
          <dgm:bulletEnabled val="1"/>
        </dgm:presLayoutVars>
      </dgm:prSet>
      <dgm:spPr/>
    </dgm:pt>
  </dgm:ptLst>
  <dgm:cxnLst>
    <dgm:cxn modelId="{F8CB0E1B-8045-2145-A13B-45781FBBAE3B}" type="presOf" srcId="{81D0D580-3FAA-DE4B-A164-00AB44246025}" destId="{B5DC6C14-0061-9048-AB45-7FB3B33ADC7C}" srcOrd="0" destOrd="0" presId="urn:microsoft.com/office/officeart/2005/8/layout/hList6"/>
    <dgm:cxn modelId="{6DB71327-E1FB-AE45-AEB6-E25487455CEB}" srcId="{81D0D580-3FAA-DE4B-A164-00AB44246025}" destId="{06DB87C0-6283-7341-B75D-3D7FBAF09767}" srcOrd="2" destOrd="0" parTransId="{C26013E5-66B0-4A4B-8A66-D208768506D4}" sibTransId="{DA69C21D-29F5-3E48-B377-C312824576FA}"/>
    <dgm:cxn modelId="{586BBF7F-2A5E-564E-A20A-A6FFF5B9C30A}" type="presOf" srcId="{2F84783F-C213-5746-B494-052998B50ADA}" destId="{EE1430AB-D253-1041-AB84-F3946A2F104A}" srcOrd="0" destOrd="0" presId="urn:microsoft.com/office/officeart/2005/8/layout/hList6"/>
    <dgm:cxn modelId="{2E6AEA83-C69C-424F-95C9-DE52F7486917}" type="presOf" srcId="{4D05E9E1-4A80-0847-A40D-28B8066D8A67}" destId="{BD4AB467-FCEC-3D44-B118-37D73A3F6E66}" srcOrd="0" destOrd="0" presId="urn:microsoft.com/office/officeart/2005/8/layout/hList6"/>
    <dgm:cxn modelId="{2B8B7DB1-89E3-7849-A780-BCED433B06AF}" type="presOf" srcId="{3717F786-4154-2443-9CDE-B5D78A283D30}" destId="{6A2020DD-D8F1-FA4E-A763-337C2E30BDE2}" srcOrd="0" destOrd="0" presId="urn:microsoft.com/office/officeart/2005/8/layout/hList6"/>
    <dgm:cxn modelId="{C440C6CE-53D1-6845-9E33-4B63172D0D87}" srcId="{81D0D580-3FAA-DE4B-A164-00AB44246025}" destId="{4D05E9E1-4A80-0847-A40D-28B8066D8A67}" srcOrd="1" destOrd="0" parTransId="{357E7FA1-5BE8-AA43-891A-C9DABAB7D749}" sibTransId="{69340BFF-0DE1-314C-AC36-1BBA6597097E}"/>
    <dgm:cxn modelId="{1CE562D5-2AA5-9443-9849-F860C9AAF93E}" type="presOf" srcId="{06DB87C0-6283-7341-B75D-3D7FBAF09767}" destId="{611DF1D6-4A4D-F841-A92B-7F723D7C0AB3}" srcOrd="0" destOrd="0" presId="urn:microsoft.com/office/officeart/2005/8/layout/hList6"/>
    <dgm:cxn modelId="{8280FFDD-4ED0-DE47-B515-C1CC66C6DE36}" srcId="{81D0D580-3FAA-DE4B-A164-00AB44246025}" destId="{2F84783F-C213-5746-B494-052998B50ADA}" srcOrd="3" destOrd="0" parTransId="{9EED3385-B184-1E46-B246-F35969F07C36}" sibTransId="{3088A9CF-3DA6-D342-945B-9A0D4025B4AC}"/>
    <dgm:cxn modelId="{20D2C5F4-CD51-8649-86E5-9B4577DD87B6}" srcId="{81D0D580-3FAA-DE4B-A164-00AB44246025}" destId="{3717F786-4154-2443-9CDE-B5D78A283D30}" srcOrd="0" destOrd="0" parTransId="{B019B12E-0214-644E-9CDA-FA26899351A0}" sibTransId="{46F3EE81-AC65-9E4A-BC92-CAB0EA036AE9}"/>
    <dgm:cxn modelId="{25FE1DB8-4E63-F949-82B5-6CBB2408983B}" type="presParOf" srcId="{B5DC6C14-0061-9048-AB45-7FB3B33ADC7C}" destId="{6A2020DD-D8F1-FA4E-A763-337C2E30BDE2}" srcOrd="0" destOrd="0" presId="urn:microsoft.com/office/officeart/2005/8/layout/hList6"/>
    <dgm:cxn modelId="{58C7E489-420C-F14A-975D-436D6109D09F}" type="presParOf" srcId="{B5DC6C14-0061-9048-AB45-7FB3B33ADC7C}" destId="{810386AA-5803-E44C-BCB3-4F2FFEB5EF14}" srcOrd="1" destOrd="0" presId="urn:microsoft.com/office/officeart/2005/8/layout/hList6"/>
    <dgm:cxn modelId="{6648E72B-9500-104E-AFD5-A72488DD2985}" type="presParOf" srcId="{B5DC6C14-0061-9048-AB45-7FB3B33ADC7C}" destId="{BD4AB467-FCEC-3D44-B118-37D73A3F6E66}" srcOrd="2" destOrd="0" presId="urn:microsoft.com/office/officeart/2005/8/layout/hList6"/>
    <dgm:cxn modelId="{7306A9F4-2841-AC46-81AD-3C9F1BF93C44}" type="presParOf" srcId="{B5DC6C14-0061-9048-AB45-7FB3B33ADC7C}" destId="{08EF7611-0D89-6749-9242-8B8FE56696F1}" srcOrd="3" destOrd="0" presId="urn:microsoft.com/office/officeart/2005/8/layout/hList6"/>
    <dgm:cxn modelId="{D1CC6C4E-7CBB-774A-893E-F9178F8A5456}" type="presParOf" srcId="{B5DC6C14-0061-9048-AB45-7FB3B33ADC7C}" destId="{611DF1D6-4A4D-F841-A92B-7F723D7C0AB3}" srcOrd="4" destOrd="0" presId="urn:microsoft.com/office/officeart/2005/8/layout/hList6"/>
    <dgm:cxn modelId="{370AFEF4-DBDF-AB45-A806-706ADA62F49F}" type="presParOf" srcId="{B5DC6C14-0061-9048-AB45-7FB3B33ADC7C}" destId="{2AC37D57-8400-7947-ACB7-DA5BD4242C94}" srcOrd="5" destOrd="0" presId="urn:microsoft.com/office/officeart/2005/8/layout/hList6"/>
    <dgm:cxn modelId="{ACF7796D-7FCB-7645-8067-D9EBFB140D40}" type="presParOf" srcId="{B5DC6C14-0061-9048-AB45-7FB3B33ADC7C}" destId="{EE1430AB-D253-1041-AB84-F3946A2F104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EA9160-895C-6B46-88EB-0A205C35FDF2}" type="doc">
      <dgm:prSet loTypeId="urn:microsoft.com/office/officeart/2005/8/layout/hList3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E395AAA-CEAB-3C4B-83E7-932FE445B806}">
      <dgm:prSet phldrT="[Text]"/>
      <dgm:spPr>
        <a:solidFill>
          <a:srgbClr val="7BDDFF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Educación</a:t>
          </a:r>
          <a:r>
            <a:rPr lang="en-US" dirty="0">
              <a:solidFill>
                <a:schemeClr val="tx1"/>
              </a:solidFill>
            </a:rPr>
            <a:t> a </a:t>
          </a:r>
          <a:r>
            <a:rPr lang="en-US" dirty="0" err="1">
              <a:solidFill>
                <a:schemeClr val="tx1"/>
              </a:solidFill>
            </a:rPr>
            <a:t>distancia</a:t>
          </a:r>
          <a:endParaRPr lang="en-US" dirty="0">
            <a:solidFill>
              <a:schemeClr val="tx1"/>
            </a:solidFill>
          </a:endParaRPr>
        </a:p>
      </dgm:t>
    </dgm:pt>
    <dgm:pt modelId="{CC5E5559-4164-B946-9D46-76CE50433846}" type="parTrans" cxnId="{603E6328-27EC-8548-AB26-4D801F170B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19FF0B-9C5D-134A-983E-1D4C85208FF4}" type="sibTrans" cxnId="{603E6328-27EC-8548-AB26-4D801F170B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5CBE87-F9B0-6B4F-87B4-14067A498291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effectLst/>
              <a:latin typeface="+mn-lt"/>
            </a:rPr>
            <a:t>Comunicarse con los padres de los estudiantes del programa de educación especial para coordinar reuniones con el COMPU para revision de PEI, discusión de evaluaciones, re-evaluaciones o cualquier otro proceso relacionado al estudiante.</a:t>
          </a:r>
          <a:endParaRPr lang="en-US" dirty="0">
            <a:solidFill>
              <a:schemeClr val="tx1"/>
            </a:solidFill>
          </a:endParaRPr>
        </a:p>
      </dgm:t>
    </dgm:pt>
    <dgm:pt modelId="{980E9BC3-6E59-944B-AFC9-69460487D7BE}" type="parTrans" cxnId="{BC2A8C4C-7541-304E-9D63-3784CFEC62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D269DA-5ABD-A248-9715-724976326C0C}" type="sibTrans" cxnId="{BC2A8C4C-7541-304E-9D63-3784CFEC62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8C4498-C979-0E44-8D71-898EC2CB4F35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effectLst/>
              <a:latin typeface="+mn-lt"/>
            </a:rPr>
            <a:t>Documentar las gestiones realizadas de comunicación y la respuesta a la gestión en el MiPE, módulo de estudiante, enlace comentarios.</a:t>
          </a:r>
          <a:endParaRPr lang="en-US" dirty="0">
            <a:solidFill>
              <a:schemeClr val="tx1"/>
            </a:solidFill>
          </a:endParaRPr>
        </a:p>
      </dgm:t>
    </dgm:pt>
    <dgm:pt modelId="{B9F08ED3-950E-CC4A-B3FA-EA7809AE3F62}" type="parTrans" cxnId="{EEDFB1F7-830D-704C-85BC-0D90F51C76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3BF0AF-ED21-094F-8F2B-F862030D827E}" type="sibTrans" cxnId="{EEDFB1F7-830D-704C-85BC-0D90F51C76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1C2720-0989-E549-94F8-BE7210910CD7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/>
              <a:latin typeface="+mn-lt"/>
            </a:rPr>
            <a:t>Completar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formulario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SAEE-06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Invitación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reunión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con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COMPU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dirty="0">
              <a:solidFill>
                <a:schemeClr val="tx1"/>
              </a:solidFill>
              <a:latin typeface="+mn-lt"/>
            </a:rPr>
            <a:t> 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que se le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coordine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reunión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4809FAA9-4785-5B4C-A0C9-4A95D66FCEC2}" type="parTrans" cxnId="{29A83358-827D-314F-8023-89078F2723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4991F8-81D7-8C43-82D5-35372F8ED482}" type="sibTrans" cxnId="{29A83358-827D-314F-8023-89078F2723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404BCD-1703-F642-B3CD-F06DFCD9C78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/>
              <a:latin typeface="+mn-lt"/>
            </a:rPr>
            <a:t>Digitalizar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las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minutas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reunión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con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COMPU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procesos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revisión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de PEI,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discusión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evaluaciones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revisiones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elegibilidad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, entre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otros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para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adjuntarlas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al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MiPE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módulo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PEI,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 enlace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adjuntar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+mn-lt"/>
            </a:rPr>
            <a:t>documentos</a:t>
          </a:r>
          <a:r>
            <a:rPr lang="en-US" dirty="0">
              <a:solidFill>
                <a:schemeClr val="tx1"/>
              </a:solidFill>
              <a:effectLst/>
              <a:latin typeface="+mn-lt"/>
            </a:rPr>
            <a:t> al PEI.</a:t>
          </a:r>
          <a:endParaRPr lang="en-US" dirty="0">
            <a:solidFill>
              <a:schemeClr val="tx1"/>
            </a:solidFill>
          </a:endParaRPr>
        </a:p>
      </dgm:t>
    </dgm:pt>
    <dgm:pt modelId="{6A73507A-EAC9-9643-BE79-067B1D320CE0}" type="parTrans" cxnId="{CA7817FE-F8B9-3F43-9D4D-0D0E2ADAD4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5EDABB-1F58-4B45-8CB8-2BFF4C82868E}" type="sibTrans" cxnId="{CA7817FE-F8B9-3F43-9D4D-0D0E2ADAD4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4DD378-04CD-C641-B43D-D67C8CD1C24F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effectLst/>
              <a:latin typeface="+mn-lt"/>
            </a:rPr>
            <a:t>Apoyar al maestro de educación especial y al director escolar en la organización de los</a:t>
          </a:r>
          <a:r>
            <a:rPr lang="en-US">
              <a:solidFill>
                <a:schemeClr val="tx1"/>
              </a:solidFill>
              <a:latin typeface="+mn-lt"/>
            </a:rPr>
            <a:t> </a:t>
          </a:r>
          <a:r>
            <a:rPr lang="en-US">
              <a:solidFill>
                <a:schemeClr val="tx1"/>
              </a:solidFill>
              <a:effectLst/>
              <a:latin typeface="+mn-lt"/>
            </a:rPr>
            <a:t>expedientes de educación especial y ubicación de estos en un lugar seguro.</a:t>
          </a:r>
          <a:endParaRPr lang="en-US" dirty="0">
            <a:solidFill>
              <a:schemeClr val="tx1"/>
            </a:solidFill>
          </a:endParaRPr>
        </a:p>
      </dgm:t>
    </dgm:pt>
    <dgm:pt modelId="{C35360D3-1CB7-B440-99CC-A0B1497498AB}" type="parTrans" cxnId="{88366F86-0B16-AA46-A789-5B15789ECF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266236-E1B8-7343-B568-8F1AF29B25E7}" type="sibTrans" cxnId="{88366F86-0B16-AA46-A789-5B15789ECF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3306C4-8471-E543-BD06-F23A0C871ADB}" type="pres">
      <dgm:prSet presAssocID="{E4EA9160-895C-6B46-88EB-0A205C35FDF2}" presName="composite" presStyleCnt="0">
        <dgm:presLayoutVars>
          <dgm:chMax val="1"/>
          <dgm:dir/>
          <dgm:resizeHandles val="exact"/>
        </dgm:presLayoutVars>
      </dgm:prSet>
      <dgm:spPr/>
    </dgm:pt>
    <dgm:pt modelId="{200B723A-9EBF-1D46-ACB4-54D55BD3519E}" type="pres">
      <dgm:prSet presAssocID="{CE395AAA-CEAB-3C4B-83E7-932FE445B806}" presName="roof" presStyleLbl="dkBgShp" presStyleIdx="0" presStyleCnt="2"/>
      <dgm:spPr/>
    </dgm:pt>
    <dgm:pt modelId="{19BDD84F-7316-E94B-9455-296897BDA73F}" type="pres">
      <dgm:prSet presAssocID="{CE395AAA-CEAB-3C4B-83E7-932FE445B806}" presName="pillars" presStyleCnt="0"/>
      <dgm:spPr/>
    </dgm:pt>
    <dgm:pt modelId="{9281D664-4562-A545-850B-F8A6F2A76EFC}" type="pres">
      <dgm:prSet presAssocID="{CE395AAA-CEAB-3C4B-83E7-932FE445B806}" presName="pillar1" presStyleLbl="node1" presStyleIdx="0" presStyleCnt="5">
        <dgm:presLayoutVars>
          <dgm:bulletEnabled val="1"/>
        </dgm:presLayoutVars>
      </dgm:prSet>
      <dgm:spPr/>
    </dgm:pt>
    <dgm:pt modelId="{A03925D6-39B1-744D-87F1-549789563100}" type="pres">
      <dgm:prSet presAssocID="{FC8C4498-C979-0E44-8D71-898EC2CB4F35}" presName="pillarX" presStyleLbl="node1" presStyleIdx="1" presStyleCnt="5">
        <dgm:presLayoutVars>
          <dgm:bulletEnabled val="1"/>
        </dgm:presLayoutVars>
      </dgm:prSet>
      <dgm:spPr/>
    </dgm:pt>
    <dgm:pt modelId="{2CF150DB-DB04-C144-B7CD-8321E4A68773}" type="pres">
      <dgm:prSet presAssocID="{F91C2720-0989-E549-94F8-BE7210910CD7}" presName="pillarX" presStyleLbl="node1" presStyleIdx="2" presStyleCnt="5">
        <dgm:presLayoutVars>
          <dgm:bulletEnabled val="1"/>
        </dgm:presLayoutVars>
      </dgm:prSet>
      <dgm:spPr/>
    </dgm:pt>
    <dgm:pt modelId="{D4B949F1-1649-EC4D-9D31-00F512294BDD}" type="pres">
      <dgm:prSet presAssocID="{0B404BCD-1703-F642-B3CD-F06DFCD9C789}" presName="pillarX" presStyleLbl="node1" presStyleIdx="3" presStyleCnt="5">
        <dgm:presLayoutVars>
          <dgm:bulletEnabled val="1"/>
        </dgm:presLayoutVars>
      </dgm:prSet>
      <dgm:spPr/>
    </dgm:pt>
    <dgm:pt modelId="{3B4F821E-A8E8-CA4C-AC92-3894A34427F5}" type="pres">
      <dgm:prSet presAssocID="{3A4DD378-04CD-C641-B43D-D67C8CD1C24F}" presName="pillarX" presStyleLbl="node1" presStyleIdx="4" presStyleCnt="5">
        <dgm:presLayoutVars>
          <dgm:bulletEnabled val="1"/>
        </dgm:presLayoutVars>
      </dgm:prSet>
      <dgm:spPr/>
    </dgm:pt>
    <dgm:pt modelId="{8EFD5810-3727-6744-845F-5FC62C16AA4F}" type="pres">
      <dgm:prSet presAssocID="{CE395AAA-CEAB-3C4B-83E7-932FE445B806}" presName="base" presStyleLbl="dkBgShp" presStyleIdx="1" presStyleCnt="2"/>
      <dgm:spPr>
        <a:solidFill>
          <a:srgbClr val="7BDDFF"/>
        </a:solidFill>
      </dgm:spPr>
    </dgm:pt>
  </dgm:ptLst>
  <dgm:cxnLst>
    <dgm:cxn modelId="{D2C87E12-CEC4-2D48-89A7-8402FED216CD}" type="presOf" srcId="{FC8C4498-C979-0E44-8D71-898EC2CB4F35}" destId="{A03925D6-39B1-744D-87F1-549789563100}" srcOrd="0" destOrd="0" presId="urn:microsoft.com/office/officeart/2005/8/layout/hList3"/>
    <dgm:cxn modelId="{73C9501E-2DD3-EF4B-A260-FB72F7671996}" type="presOf" srcId="{8C5CBE87-F9B0-6B4F-87B4-14067A498291}" destId="{9281D664-4562-A545-850B-F8A6F2A76EFC}" srcOrd="0" destOrd="0" presId="urn:microsoft.com/office/officeart/2005/8/layout/hList3"/>
    <dgm:cxn modelId="{603E6328-27EC-8548-AB26-4D801F170B95}" srcId="{E4EA9160-895C-6B46-88EB-0A205C35FDF2}" destId="{CE395AAA-CEAB-3C4B-83E7-932FE445B806}" srcOrd="0" destOrd="0" parTransId="{CC5E5559-4164-B946-9D46-76CE50433846}" sibTransId="{0519FF0B-9C5D-134A-983E-1D4C85208FF4}"/>
    <dgm:cxn modelId="{232B8232-0002-F444-8FD2-26F9F145B8CB}" type="presOf" srcId="{3A4DD378-04CD-C641-B43D-D67C8CD1C24F}" destId="{3B4F821E-A8E8-CA4C-AC92-3894A34427F5}" srcOrd="0" destOrd="0" presId="urn:microsoft.com/office/officeart/2005/8/layout/hList3"/>
    <dgm:cxn modelId="{6DD81A65-C408-6C4A-8060-6EEA402702E3}" type="presOf" srcId="{CE395AAA-CEAB-3C4B-83E7-932FE445B806}" destId="{200B723A-9EBF-1D46-ACB4-54D55BD3519E}" srcOrd="0" destOrd="0" presId="urn:microsoft.com/office/officeart/2005/8/layout/hList3"/>
    <dgm:cxn modelId="{5CF33E4C-D5E5-0348-9C56-A755D8981851}" type="presOf" srcId="{F91C2720-0989-E549-94F8-BE7210910CD7}" destId="{2CF150DB-DB04-C144-B7CD-8321E4A68773}" srcOrd="0" destOrd="0" presId="urn:microsoft.com/office/officeart/2005/8/layout/hList3"/>
    <dgm:cxn modelId="{BC2A8C4C-7541-304E-9D63-3784CFEC6279}" srcId="{CE395AAA-CEAB-3C4B-83E7-932FE445B806}" destId="{8C5CBE87-F9B0-6B4F-87B4-14067A498291}" srcOrd="0" destOrd="0" parTransId="{980E9BC3-6E59-944B-AFC9-69460487D7BE}" sibTransId="{E6D269DA-5ABD-A248-9715-724976326C0C}"/>
    <dgm:cxn modelId="{29A83358-827D-314F-8023-89078F2723CC}" srcId="{CE395AAA-CEAB-3C4B-83E7-932FE445B806}" destId="{F91C2720-0989-E549-94F8-BE7210910CD7}" srcOrd="2" destOrd="0" parTransId="{4809FAA9-4785-5B4C-A0C9-4A95D66FCEC2}" sibTransId="{6C4991F8-81D7-8C43-82D5-35372F8ED482}"/>
    <dgm:cxn modelId="{5B6CA77B-86CF-2F4D-A554-E7AC400B0DEB}" type="presOf" srcId="{0B404BCD-1703-F642-B3CD-F06DFCD9C789}" destId="{D4B949F1-1649-EC4D-9D31-00F512294BDD}" srcOrd="0" destOrd="0" presId="urn:microsoft.com/office/officeart/2005/8/layout/hList3"/>
    <dgm:cxn modelId="{88366F86-0B16-AA46-A789-5B15789ECFA6}" srcId="{CE395AAA-CEAB-3C4B-83E7-932FE445B806}" destId="{3A4DD378-04CD-C641-B43D-D67C8CD1C24F}" srcOrd="4" destOrd="0" parTransId="{C35360D3-1CB7-B440-99CC-A0B1497498AB}" sibTransId="{16266236-E1B8-7343-B568-8F1AF29B25E7}"/>
    <dgm:cxn modelId="{9C655FC9-1364-1B41-8EB4-9E617F50E427}" type="presOf" srcId="{E4EA9160-895C-6B46-88EB-0A205C35FDF2}" destId="{AF3306C4-8471-E543-BD06-F23A0C871ADB}" srcOrd="0" destOrd="0" presId="urn:microsoft.com/office/officeart/2005/8/layout/hList3"/>
    <dgm:cxn modelId="{EEDFB1F7-830D-704C-85BC-0D90F51C76C8}" srcId="{CE395AAA-CEAB-3C4B-83E7-932FE445B806}" destId="{FC8C4498-C979-0E44-8D71-898EC2CB4F35}" srcOrd="1" destOrd="0" parTransId="{B9F08ED3-950E-CC4A-B3FA-EA7809AE3F62}" sibTransId="{023BF0AF-ED21-094F-8F2B-F862030D827E}"/>
    <dgm:cxn modelId="{CA7817FE-F8B9-3F43-9D4D-0D0E2ADAD4C2}" srcId="{CE395AAA-CEAB-3C4B-83E7-932FE445B806}" destId="{0B404BCD-1703-F642-B3CD-F06DFCD9C789}" srcOrd="3" destOrd="0" parTransId="{6A73507A-EAC9-9643-BE79-067B1D320CE0}" sibTransId="{D75EDABB-1F58-4B45-8CB8-2BFF4C82868E}"/>
    <dgm:cxn modelId="{1462334A-C247-8847-A83A-00F0F53B3CE4}" type="presParOf" srcId="{AF3306C4-8471-E543-BD06-F23A0C871ADB}" destId="{200B723A-9EBF-1D46-ACB4-54D55BD3519E}" srcOrd="0" destOrd="0" presId="urn:microsoft.com/office/officeart/2005/8/layout/hList3"/>
    <dgm:cxn modelId="{C9C93BCD-C6AE-7C41-8D02-054E684C7052}" type="presParOf" srcId="{AF3306C4-8471-E543-BD06-F23A0C871ADB}" destId="{19BDD84F-7316-E94B-9455-296897BDA73F}" srcOrd="1" destOrd="0" presId="urn:microsoft.com/office/officeart/2005/8/layout/hList3"/>
    <dgm:cxn modelId="{20E2914E-51F5-C940-825D-5020FECB3B4E}" type="presParOf" srcId="{19BDD84F-7316-E94B-9455-296897BDA73F}" destId="{9281D664-4562-A545-850B-F8A6F2A76EFC}" srcOrd="0" destOrd="0" presId="urn:microsoft.com/office/officeart/2005/8/layout/hList3"/>
    <dgm:cxn modelId="{D8C8F325-74DF-7247-9C8C-AD539AAE2E12}" type="presParOf" srcId="{19BDD84F-7316-E94B-9455-296897BDA73F}" destId="{A03925D6-39B1-744D-87F1-549789563100}" srcOrd="1" destOrd="0" presId="urn:microsoft.com/office/officeart/2005/8/layout/hList3"/>
    <dgm:cxn modelId="{CA49B87E-C816-6D42-87A1-012E3CE22D86}" type="presParOf" srcId="{19BDD84F-7316-E94B-9455-296897BDA73F}" destId="{2CF150DB-DB04-C144-B7CD-8321E4A68773}" srcOrd="2" destOrd="0" presId="urn:microsoft.com/office/officeart/2005/8/layout/hList3"/>
    <dgm:cxn modelId="{A554F711-13C5-AD49-9FAE-636837A6B644}" type="presParOf" srcId="{19BDD84F-7316-E94B-9455-296897BDA73F}" destId="{D4B949F1-1649-EC4D-9D31-00F512294BDD}" srcOrd="3" destOrd="0" presId="urn:microsoft.com/office/officeart/2005/8/layout/hList3"/>
    <dgm:cxn modelId="{D3404CD6-F7F7-8C4F-AB60-C8C92C511234}" type="presParOf" srcId="{19BDD84F-7316-E94B-9455-296897BDA73F}" destId="{3B4F821E-A8E8-CA4C-AC92-3894A34427F5}" srcOrd="4" destOrd="0" presId="urn:microsoft.com/office/officeart/2005/8/layout/hList3"/>
    <dgm:cxn modelId="{8C0234E2-C863-3943-A544-91F60ABE0746}" type="presParOf" srcId="{AF3306C4-8471-E543-BD06-F23A0C871ADB}" destId="{8EFD5810-3727-6744-845F-5FC62C16AA4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047E7-9FE6-BE42-9E21-31411D7E66D4}">
      <dsp:nvSpPr>
        <dsp:cNvPr id="0" name=""/>
        <dsp:cNvSpPr/>
      </dsp:nvSpPr>
      <dsp:spPr>
        <a:xfrm>
          <a:off x="3148405" y="1054"/>
          <a:ext cx="5470326" cy="497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148405" y="1054"/>
        <a:ext cx="5470326" cy="497302"/>
      </dsp:txXfrm>
    </dsp:sp>
    <dsp:sp modelId="{955244B9-CB05-6143-A5E0-366E8426BA13}">
      <dsp:nvSpPr>
        <dsp:cNvPr id="0" name=""/>
        <dsp:cNvSpPr/>
      </dsp:nvSpPr>
      <dsp:spPr>
        <a:xfrm>
          <a:off x="3148405" y="498357"/>
          <a:ext cx="1280056" cy="101302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E1618-FF1B-F845-A9CE-B1276863A05B}">
      <dsp:nvSpPr>
        <dsp:cNvPr id="0" name=""/>
        <dsp:cNvSpPr/>
      </dsp:nvSpPr>
      <dsp:spPr>
        <a:xfrm>
          <a:off x="3917290" y="498357"/>
          <a:ext cx="1280056" cy="101302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7544E-3C01-2B43-8991-BB714F6ABF6B}">
      <dsp:nvSpPr>
        <dsp:cNvPr id="0" name=""/>
        <dsp:cNvSpPr/>
      </dsp:nvSpPr>
      <dsp:spPr>
        <a:xfrm>
          <a:off x="4686783" y="498357"/>
          <a:ext cx="1280056" cy="101302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DD55D-92D6-CF40-B160-B3FE8F46F434}">
      <dsp:nvSpPr>
        <dsp:cNvPr id="0" name=""/>
        <dsp:cNvSpPr/>
      </dsp:nvSpPr>
      <dsp:spPr>
        <a:xfrm>
          <a:off x="5455667" y="498357"/>
          <a:ext cx="1280056" cy="101302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9C11C-EF6E-4843-98FA-16A37E4967EF}">
      <dsp:nvSpPr>
        <dsp:cNvPr id="0" name=""/>
        <dsp:cNvSpPr/>
      </dsp:nvSpPr>
      <dsp:spPr>
        <a:xfrm>
          <a:off x="6225160" y="498357"/>
          <a:ext cx="1280056" cy="101302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C063D-8EAB-9048-AC0B-202B784E935C}">
      <dsp:nvSpPr>
        <dsp:cNvPr id="0" name=""/>
        <dsp:cNvSpPr/>
      </dsp:nvSpPr>
      <dsp:spPr>
        <a:xfrm>
          <a:off x="6994045" y="498357"/>
          <a:ext cx="1280056" cy="101302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8769D-FA2E-B44E-88B6-BA9B73088EA6}">
      <dsp:nvSpPr>
        <dsp:cNvPr id="0" name=""/>
        <dsp:cNvSpPr/>
      </dsp:nvSpPr>
      <dsp:spPr>
        <a:xfrm>
          <a:off x="7763537" y="498357"/>
          <a:ext cx="1280056" cy="101302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E8973-241B-204A-894D-E62992AD7A70}">
      <dsp:nvSpPr>
        <dsp:cNvPr id="0" name=""/>
        <dsp:cNvSpPr/>
      </dsp:nvSpPr>
      <dsp:spPr>
        <a:xfrm>
          <a:off x="3148405" y="599659"/>
          <a:ext cx="5541440" cy="810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 dirty="0"/>
            <a:t>Comprender el rol del asistente de servicios y las áreas esenciales. </a:t>
          </a:r>
        </a:p>
      </dsp:txBody>
      <dsp:txXfrm>
        <a:off x="3148405" y="599659"/>
        <a:ext cx="5541440" cy="810418"/>
      </dsp:txXfrm>
    </dsp:sp>
    <dsp:sp modelId="{5FADA01E-D6D4-CE42-A4E3-E834A0C5F9E2}">
      <dsp:nvSpPr>
        <dsp:cNvPr id="0" name=""/>
        <dsp:cNvSpPr/>
      </dsp:nvSpPr>
      <dsp:spPr>
        <a:xfrm>
          <a:off x="3148405" y="1557498"/>
          <a:ext cx="5470326" cy="497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148405" y="1557498"/>
        <a:ext cx="5470326" cy="497302"/>
      </dsp:txXfrm>
    </dsp:sp>
    <dsp:sp modelId="{F2CE856A-4561-EF41-ABB7-FEEA5BBB218A}">
      <dsp:nvSpPr>
        <dsp:cNvPr id="0" name=""/>
        <dsp:cNvSpPr/>
      </dsp:nvSpPr>
      <dsp:spPr>
        <a:xfrm>
          <a:off x="3148405" y="2054800"/>
          <a:ext cx="1280056" cy="101302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6BE1B-0D2F-7548-8133-3059AB564DF7}">
      <dsp:nvSpPr>
        <dsp:cNvPr id="0" name=""/>
        <dsp:cNvSpPr/>
      </dsp:nvSpPr>
      <dsp:spPr>
        <a:xfrm>
          <a:off x="3917290" y="2054800"/>
          <a:ext cx="1280056" cy="101302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C77A-96D4-D14C-89F0-DA66782233D6}">
      <dsp:nvSpPr>
        <dsp:cNvPr id="0" name=""/>
        <dsp:cNvSpPr/>
      </dsp:nvSpPr>
      <dsp:spPr>
        <a:xfrm>
          <a:off x="4686783" y="2054800"/>
          <a:ext cx="1280056" cy="101302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71E95-6237-3F4D-9CA6-3A6BEF745985}">
      <dsp:nvSpPr>
        <dsp:cNvPr id="0" name=""/>
        <dsp:cNvSpPr/>
      </dsp:nvSpPr>
      <dsp:spPr>
        <a:xfrm>
          <a:off x="5455667" y="2054800"/>
          <a:ext cx="1280056" cy="101302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AADAB-BD0B-8E4F-ABE2-AD38D0DCA887}">
      <dsp:nvSpPr>
        <dsp:cNvPr id="0" name=""/>
        <dsp:cNvSpPr/>
      </dsp:nvSpPr>
      <dsp:spPr>
        <a:xfrm>
          <a:off x="6225160" y="2054800"/>
          <a:ext cx="1280056" cy="101302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7B701-50E4-3A4B-8C9B-4046F80F136A}">
      <dsp:nvSpPr>
        <dsp:cNvPr id="0" name=""/>
        <dsp:cNvSpPr/>
      </dsp:nvSpPr>
      <dsp:spPr>
        <a:xfrm>
          <a:off x="6994045" y="2054800"/>
          <a:ext cx="1280056" cy="101302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9B8E1-B3D2-5D4F-916C-A59BEA10D8B3}">
      <dsp:nvSpPr>
        <dsp:cNvPr id="0" name=""/>
        <dsp:cNvSpPr/>
      </dsp:nvSpPr>
      <dsp:spPr>
        <a:xfrm>
          <a:off x="7763537" y="2054800"/>
          <a:ext cx="1280056" cy="101302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34945-64C6-0349-8DA0-5876C60FA8CD}">
      <dsp:nvSpPr>
        <dsp:cNvPr id="0" name=""/>
        <dsp:cNvSpPr/>
      </dsp:nvSpPr>
      <dsp:spPr>
        <a:xfrm>
          <a:off x="3148405" y="2156103"/>
          <a:ext cx="5541440" cy="810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 dirty="0"/>
            <a:t>Conocer proceso de la solicitud del asistente de servicios.</a:t>
          </a:r>
        </a:p>
      </dsp:txBody>
      <dsp:txXfrm>
        <a:off x="3148405" y="2156103"/>
        <a:ext cx="5541440" cy="810418"/>
      </dsp:txXfrm>
    </dsp:sp>
    <dsp:sp modelId="{0446EEC3-A2A7-1848-AAEB-6820277482FC}">
      <dsp:nvSpPr>
        <dsp:cNvPr id="0" name=""/>
        <dsp:cNvSpPr/>
      </dsp:nvSpPr>
      <dsp:spPr>
        <a:xfrm>
          <a:off x="3148405" y="3113942"/>
          <a:ext cx="5470326" cy="497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148405" y="3113942"/>
        <a:ext cx="5470326" cy="497302"/>
      </dsp:txXfrm>
    </dsp:sp>
    <dsp:sp modelId="{37A7A721-ECFE-7045-BCC5-24B7AC7B0EF0}">
      <dsp:nvSpPr>
        <dsp:cNvPr id="0" name=""/>
        <dsp:cNvSpPr/>
      </dsp:nvSpPr>
      <dsp:spPr>
        <a:xfrm>
          <a:off x="3148405" y="3611244"/>
          <a:ext cx="1280056" cy="101302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45110-F5EC-BF44-B7F6-E14C7AB6A114}">
      <dsp:nvSpPr>
        <dsp:cNvPr id="0" name=""/>
        <dsp:cNvSpPr/>
      </dsp:nvSpPr>
      <dsp:spPr>
        <a:xfrm>
          <a:off x="3917290" y="3611244"/>
          <a:ext cx="1280056" cy="101302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9C053-4BFE-CE44-8EF6-F9274EF5BEED}">
      <dsp:nvSpPr>
        <dsp:cNvPr id="0" name=""/>
        <dsp:cNvSpPr/>
      </dsp:nvSpPr>
      <dsp:spPr>
        <a:xfrm>
          <a:off x="4686783" y="3611244"/>
          <a:ext cx="1280056" cy="101302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382ED-0EAC-8E40-814C-2ADE17C854BF}">
      <dsp:nvSpPr>
        <dsp:cNvPr id="0" name=""/>
        <dsp:cNvSpPr/>
      </dsp:nvSpPr>
      <dsp:spPr>
        <a:xfrm>
          <a:off x="5455667" y="3611244"/>
          <a:ext cx="1280056" cy="101302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368E8-489B-DE48-BD5E-30D0CDBC9826}">
      <dsp:nvSpPr>
        <dsp:cNvPr id="0" name=""/>
        <dsp:cNvSpPr/>
      </dsp:nvSpPr>
      <dsp:spPr>
        <a:xfrm>
          <a:off x="6225160" y="3611244"/>
          <a:ext cx="1280056" cy="101302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7644-F90E-0546-A4D6-B66078FE32DA}">
      <dsp:nvSpPr>
        <dsp:cNvPr id="0" name=""/>
        <dsp:cNvSpPr/>
      </dsp:nvSpPr>
      <dsp:spPr>
        <a:xfrm>
          <a:off x="6994045" y="3611244"/>
          <a:ext cx="1280056" cy="101302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29F56-ED25-FB4B-ABFE-DE06F7DAC95E}">
      <dsp:nvSpPr>
        <dsp:cNvPr id="0" name=""/>
        <dsp:cNvSpPr/>
      </dsp:nvSpPr>
      <dsp:spPr>
        <a:xfrm>
          <a:off x="7763537" y="3611244"/>
          <a:ext cx="1280056" cy="101302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5F6DC-429D-0D41-A5D9-F43B641CD17A}">
      <dsp:nvSpPr>
        <dsp:cNvPr id="0" name=""/>
        <dsp:cNvSpPr/>
      </dsp:nvSpPr>
      <dsp:spPr>
        <a:xfrm>
          <a:off x="3148405" y="3712546"/>
          <a:ext cx="5541440" cy="810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 dirty="0"/>
            <a:t>Identificar las funciones del Asistente de Servicios.</a:t>
          </a:r>
        </a:p>
      </dsp:txBody>
      <dsp:txXfrm>
        <a:off x="3148405" y="3712546"/>
        <a:ext cx="5541440" cy="8104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B723A-9EBF-1D46-ACB4-54D55BD3519E}">
      <dsp:nvSpPr>
        <dsp:cNvPr id="0" name=""/>
        <dsp:cNvSpPr/>
      </dsp:nvSpPr>
      <dsp:spPr>
        <a:xfrm>
          <a:off x="0" y="0"/>
          <a:ext cx="10232572" cy="1358537"/>
        </a:xfrm>
        <a:prstGeom prst="rect">
          <a:avLst/>
        </a:prstGeom>
        <a:solidFill>
          <a:srgbClr val="7BDD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 err="1">
              <a:solidFill>
                <a:schemeClr val="tx1"/>
              </a:solidFill>
            </a:rPr>
            <a:t>Educación</a:t>
          </a:r>
          <a:r>
            <a:rPr lang="en-US" sz="6200" kern="1200" dirty="0">
              <a:solidFill>
                <a:schemeClr val="tx1"/>
              </a:solidFill>
            </a:rPr>
            <a:t> a </a:t>
          </a:r>
          <a:r>
            <a:rPr lang="en-US" sz="6200" kern="1200" dirty="0" err="1">
              <a:solidFill>
                <a:schemeClr val="tx1"/>
              </a:solidFill>
            </a:rPr>
            <a:t>distancia</a:t>
          </a:r>
          <a:endParaRPr lang="en-US" sz="6200" kern="1200" dirty="0">
            <a:solidFill>
              <a:schemeClr val="tx1"/>
            </a:solidFill>
          </a:endParaRPr>
        </a:p>
      </dsp:txBody>
      <dsp:txXfrm>
        <a:off x="0" y="0"/>
        <a:ext cx="10232572" cy="1358537"/>
      </dsp:txXfrm>
    </dsp:sp>
    <dsp:sp modelId="{9281D664-4562-A545-850B-F8A6F2A76EFC}">
      <dsp:nvSpPr>
        <dsp:cNvPr id="0" name=""/>
        <dsp:cNvSpPr/>
      </dsp:nvSpPr>
      <dsp:spPr>
        <a:xfrm>
          <a:off x="1249" y="1358537"/>
          <a:ext cx="2046014" cy="28529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Asistir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al maestro de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especial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proceso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instruccional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distancia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ya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sea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17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proceso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asistir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al maestro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preparar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material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didáctico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digital o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impreso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para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entregar</a:t>
          </a:r>
          <a:r>
            <a:rPr lang="en-US" sz="17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249" y="1358537"/>
        <a:ext cx="2046014" cy="2852927"/>
      </dsp:txXfrm>
    </dsp:sp>
    <dsp:sp modelId="{CE81D4B0-8B61-DF49-9CD5-6E4860A53C7E}">
      <dsp:nvSpPr>
        <dsp:cNvPr id="0" name=""/>
        <dsp:cNvSpPr/>
      </dsp:nvSpPr>
      <dsp:spPr>
        <a:xfrm>
          <a:off x="2047263" y="1358537"/>
          <a:ext cx="2046014" cy="2852927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Participar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de las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clases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virtuales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para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apoyo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al maestro de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especial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seguimiento</a:t>
          </a:r>
          <a:r>
            <a:rPr lang="en-US" sz="17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de las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tareas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cuando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las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salas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virtuales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se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dividan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grupos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pequeños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047263" y="1358537"/>
        <a:ext cx="2046014" cy="2852927"/>
      </dsp:txXfrm>
    </dsp:sp>
    <dsp:sp modelId="{D4B949F1-1649-EC4D-9D31-00F512294BDD}">
      <dsp:nvSpPr>
        <dsp:cNvPr id="0" name=""/>
        <dsp:cNvSpPr/>
      </dsp:nvSpPr>
      <dsp:spPr>
        <a:xfrm>
          <a:off x="4093278" y="1358537"/>
          <a:ext cx="2046014" cy="2852927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Apoyar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al maestro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comunicación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con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padres y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canalizar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estrategia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estos</a:t>
          </a:r>
          <a:r>
            <a:rPr lang="en-US" sz="17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utilizarán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para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recibir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distancia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093278" y="1358537"/>
        <a:ext cx="2046014" cy="2852927"/>
      </dsp:txXfrm>
    </dsp:sp>
    <dsp:sp modelId="{3B4F821E-A8E8-CA4C-AC92-3894A34427F5}">
      <dsp:nvSpPr>
        <dsp:cNvPr id="0" name=""/>
        <dsp:cNvSpPr/>
      </dsp:nvSpPr>
      <dsp:spPr>
        <a:xfrm>
          <a:off x="6139293" y="1358537"/>
          <a:ext cx="2046014" cy="2852927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Participar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desarrollo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profesional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esté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certificado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por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la SAEE o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por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Departamento</a:t>
          </a:r>
          <a:r>
            <a:rPr lang="en-US" sz="17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de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139293" y="1358537"/>
        <a:ext cx="2046014" cy="2852927"/>
      </dsp:txXfrm>
    </dsp:sp>
    <dsp:sp modelId="{B875B7F0-B9AC-314A-AE2D-5F94592E4A87}">
      <dsp:nvSpPr>
        <dsp:cNvPr id="0" name=""/>
        <dsp:cNvSpPr/>
      </dsp:nvSpPr>
      <dsp:spPr>
        <a:xfrm>
          <a:off x="8185308" y="1358537"/>
          <a:ext cx="2046014" cy="2852927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Otras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tareas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necesite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maestro de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especial para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proveer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servicios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están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contemplados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PEI de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o para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su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gestión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700" kern="1200" dirty="0" err="1">
              <a:solidFill>
                <a:schemeClr val="tx1"/>
              </a:solidFill>
              <a:effectLst/>
              <a:latin typeface="+mn-lt"/>
            </a:rPr>
            <a:t>administrativa</a:t>
          </a:r>
          <a:r>
            <a:rPr lang="en-US" sz="1700" kern="1200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8185308" y="1358537"/>
        <a:ext cx="2046014" cy="2852927"/>
      </dsp:txXfrm>
    </dsp:sp>
    <dsp:sp modelId="{8EFD5810-3727-6744-845F-5FC62C16AA4F}">
      <dsp:nvSpPr>
        <dsp:cNvPr id="0" name=""/>
        <dsp:cNvSpPr/>
      </dsp:nvSpPr>
      <dsp:spPr>
        <a:xfrm>
          <a:off x="0" y="4211465"/>
          <a:ext cx="10232572" cy="316991"/>
        </a:xfrm>
        <a:prstGeom prst="rect">
          <a:avLst/>
        </a:prstGeom>
        <a:solidFill>
          <a:srgbClr val="7BDD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E3231-1401-644E-83FD-F7518AE5A204}">
      <dsp:nvSpPr>
        <dsp:cNvPr id="0" name=""/>
        <dsp:cNvSpPr/>
      </dsp:nvSpPr>
      <dsp:spPr>
        <a:xfrm>
          <a:off x="2503716" y="29099"/>
          <a:ext cx="4304211" cy="1839097"/>
        </a:xfrm>
        <a:prstGeom prst="rightArrow">
          <a:avLst>
            <a:gd name="adj1" fmla="val 75000"/>
            <a:gd name="adj2" fmla="val 50000"/>
          </a:avLst>
        </a:prstGeom>
        <a:solidFill>
          <a:srgbClr val="FBFFBE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effectLst/>
              <a:latin typeface="+mn-lt"/>
            </a:rPr>
            <a:t>Los </a:t>
          </a:r>
          <a:r>
            <a:rPr lang="en-US" sz="1700" kern="1200" dirty="0" err="1">
              <a:effectLst/>
              <a:latin typeface="+mn-lt"/>
            </a:rPr>
            <a:t>directores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escolares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establecerán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los</a:t>
          </a:r>
          <a:r>
            <a:rPr lang="en-US" sz="1700" kern="1200" dirty="0">
              <a:effectLst/>
              <a:latin typeface="+mn-lt"/>
            </a:rPr>
            <a:t> planes de </a:t>
          </a:r>
          <a:r>
            <a:rPr lang="en-US" sz="1700" kern="1200" dirty="0" err="1">
              <a:effectLst/>
              <a:latin typeface="+mn-lt"/>
            </a:rPr>
            <a:t>trabajo</a:t>
          </a:r>
          <a:r>
            <a:rPr lang="en-US" sz="1700" kern="1200" dirty="0">
              <a:effectLst/>
              <a:latin typeface="+mn-lt"/>
            </a:rPr>
            <a:t>, junto con </a:t>
          </a:r>
          <a:r>
            <a:rPr lang="en-US" sz="1700" kern="1200" dirty="0" err="1">
              <a:effectLst/>
              <a:latin typeface="+mn-lt"/>
            </a:rPr>
            <a:t>el</a:t>
          </a:r>
          <a:r>
            <a:rPr lang="en-US" sz="1700" kern="1200" dirty="0">
              <a:effectLst/>
              <a:latin typeface="+mn-lt"/>
            </a:rPr>
            <a:t> maestro de </a:t>
          </a:r>
          <a:r>
            <a:rPr lang="en-US" sz="1700" kern="1200" dirty="0" err="1">
              <a:effectLst/>
              <a:latin typeface="+mn-lt"/>
            </a:rPr>
            <a:t>educación</a:t>
          </a:r>
          <a:r>
            <a:rPr lang="en-US" sz="1700" kern="1200" dirty="0">
              <a:effectLst/>
              <a:latin typeface="+mn-lt"/>
            </a:rPr>
            <a:t> especial al que </a:t>
          </a:r>
          <a:r>
            <a:rPr lang="en-US" sz="1700" kern="1200" dirty="0" err="1">
              <a:effectLst/>
              <a:latin typeface="+mn-lt"/>
            </a:rPr>
            <a:t>está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asignado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el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estudiante</a:t>
          </a:r>
          <a:r>
            <a:rPr lang="en-US" sz="1700" kern="1200" dirty="0">
              <a:effectLst/>
              <a:latin typeface="+mn-lt"/>
            </a:rPr>
            <a:t> o al que </a:t>
          </a:r>
          <a:r>
            <a:rPr lang="en-US" sz="1700" kern="1200" dirty="0" err="1">
              <a:effectLst/>
              <a:latin typeface="+mn-lt"/>
            </a:rPr>
            <a:t>está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asignado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el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asistente</a:t>
          </a:r>
          <a:r>
            <a:rPr lang="en-US" sz="1700" kern="1200" dirty="0">
              <a:effectLst/>
              <a:latin typeface="+mn-lt"/>
            </a:rPr>
            <a:t>. </a:t>
          </a:r>
          <a:endParaRPr lang="en-US" sz="1700" kern="1200" dirty="0"/>
        </a:p>
      </dsp:txBody>
      <dsp:txXfrm>
        <a:off x="2503716" y="258986"/>
        <a:ext cx="3614550" cy="1379323"/>
      </dsp:txXfrm>
    </dsp:sp>
    <dsp:sp modelId="{5F04ADDC-D137-D242-B4A9-5A05D4CA5C21}">
      <dsp:nvSpPr>
        <dsp:cNvPr id="0" name=""/>
        <dsp:cNvSpPr/>
      </dsp:nvSpPr>
      <dsp:spPr>
        <a:xfrm>
          <a:off x="365757" y="2673"/>
          <a:ext cx="2137958" cy="1891949"/>
        </a:xfrm>
        <a:prstGeom prst="roundRect">
          <a:avLst/>
        </a:prstGeom>
        <a:solidFill>
          <a:srgbClr val="FF810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58114" y="95030"/>
        <a:ext cx="1953244" cy="1707235"/>
      </dsp:txXfrm>
    </dsp:sp>
    <dsp:sp modelId="{F4AEDF05-E19C-DA4B-8D6C-203878AC2A38}">
      <dsp:nvSpPr>
        <dsp:cNvPr id="0" name=""/>
        <dsp:cNvSpPr/>
      </dsp:nvSpPr>
      <dsp:spPr>
        <a:xfrm>
          <a:off x="2503716" y="2131840"/>
          <a:ext cx="4304211" cy="2372171"/>
        </a:xfrm>
        <a:prstGeom prst="rightArrow">
          <a:avLst>
            <a:gd name="adj1" fmla="val 75000"/>
            <a:gd name="adj2" fmla="val 50000"/>
          </a:avLst>
        </a:prstGeom>
        <a:solidFill>
          <a:srgbClr val="FBFFBE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effectLst/>
              <a:latin typeface="+mn-lt"/>
            </a:rPr>
            <a:t>Convocará</a:t>
          </a:r>
          <a:r>
            <a:rPr lang="en-US" sz="1700" kern="1200" dirty="0">
              <a:effectLst/>
              <a:latin typeface="+mn-lt"/>
            </a:rPr>
            <a:t> a </a:t>
          </a:r>
          <a:r>
            <a:rPr lang="en-US" sz="1700" kern="1200" dirty="0" err="1">
              <a:effectLst/>
              <a:latin typeface="+mn-lt"/>
            </a:rPr>
            <a:t>aquellos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recursos</a:t>
          </a:r>
          <a:r>
            <a:rPr lang="en-US" sz="1700" kern="1200" dirty="0">
              <a:effectLst/>
              <a:latin typeface="+mn-lt"/>
            </a:rPr>
            <a:t> bajo </a:t>
          </a:r>
          <a:r>
            <a:rPr lang="en-US" sz="1700" kern="1200" dirty="0" err="1">
              <a:effectLst/>
              <a:latin typeface="+mn-lt"/>
            </a:rPr>
            <a:t>contrato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>
              <a:effectLst/>
              <a:latin typeface="+mn-lt"/>
            </a:rPr>
            <a:t>de jornada </a:t>
          </a:r>
          <a:r>
            <a:rPr lang="en-US" sz="1700" kern="1200" dirty="0" err="1">
              <a:effectLst/>
              <a:latin typeface="+mn-lt"/>
            </a:rPr>
            <a:t>parcial</a:t>
          </a:r>
          <a:r>
            <a:rPr lang="en-US" sz="1700" kern="1200" dirty="0">
              <a:effectLst/>
              <a:latin typeface="+mn-lt"/>
            </a:rPr>
            <a:t>, </a:t>
          </a:r>
          <a:r>
            <a:rPr lang="en-US" sz="1700" kern="1200" dirty="0" err="1">
              <a:effectLst/>
              <a:latin typeface="+mn-lt"/>
            </a:rPr>
            <a:t>una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vez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estén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contratados</a:t>
          </a:r>
          <a:r>
            <a:rPr lang="en-US" sz="1700" kern="1200" dirty="0">
              <a:effectLst/>
              <a:latin typeface="+mn-lt"/>
            </a:rPr>
            <a:t>, </a:t>
          </a:r>
          <a:r>
            <a:rPr lang="en-US" sz="1700" kern="1200" dirty="0" err="1">
              <a:effectLst/>
              <a:latin typeface="+mn-lt"/>
            </a:rPr>
            <a:t>siempre</a:t>
          </a:r>
          <a:r>
            <a:rPr lang="en-US" sz="1700" kern="1200" dirty="0">
              <a:effectLst/>
              <a:latin typeface="+mn-lt"/>
            </a:rPr>
            <a:t> que se </a:t>
          </a:r>
          <a:r>
            <a:rPr lang="en-US" sz="1700" kern="1200" dirty="0" err="1">
              <a:effectLst/>
              <a:latin typeface="+mn-lt"/>
            </a:rPr>
            <a:t>tenga</a:t>
          </a:r>
          <a:r>
            <a:rPr lang="en-US" sz="1700" kern="1200" dirty="0">
              <a:effectLst/>
              <a:latin typeface="+mn-lt"/>
            </a:rPr>
            <a:t> un plan de </a:t>
          </a:r>
          <a:r>
            <a:rPr lang="en-US" sz="1700" kern="1200" dirty="0" err="1">
              <a:effectLst/>
              <a:latin typeface="+mn-lt"/>
            </a:rPr>
            <a:t>trabajo</a:t>
          </a:r>
          <a:r>
            <a:rPr lang="en-US" sz="1700" kern="1200" dirty="0">
              <a:effectLst/>
              <a:latin typeface="+mn-lt"/>
            </a:rPr>
            <a:t> y </a:t>
          </a:r>
          <a:r>
            <a:rPr lang="en-US" sz="1700" kern="1200" dirty="0" err="1">
              <a:effectLst/>
              <a:latin typeface="+mn-lt"/>
            </a:rPr>
            <a:t>esté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presente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el</a:t>
          </a:r>
          <a:r>
            <a:rPr lang="en-US" sz="1700" kern="1200" dirty="0">
              <a:effectLst/>
              <a:latin typeface="+mn-lt"/>
            </a:rPr>
            <a:t> maestro de </a:t>
          </a:r>
          <a:r>
            <a:rPr lang="en-US" sz="1700" kern="1200" dirty="0" err="1">
              <a:effectLst/>
              <a:latin typeface="+mn-lt"/>
            </a:rPr>
            <a:t>educación</a:t>
          </a:r>
          <a:r>
            <a:rPr lang="en-US" sz="1700" kern="1200" dirty="0">
              <a:effectLst/>
              <a:latin typeface="+mn-lt"/>
            </a:rPr>
            <a:t> especial que supervise </a:t>
          </a:r>
          <a:r>
            <a:rPr lang="en-US" sz="1700" kern="1200" dirty="0" err="1">
              <a:effectLst/>
              <a:latin typeface="+mn-lt"/>
            </a:rPr>
            <a:t>el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trabajo</a:t>
          </a:r>
          <a:r>
            <a:rPr lang="en-US" sz="1700" kern="1200" dirty="0">
              <a:effectLst/>
              <a:latin typeface="+mn-lt"/>
            </a:rPr>
            <a:t> </a:t>
          </a:r>
          <a:r>
            <a:rPr lang="en-US" sz="1700" kern="1200" dirty="0" err="1">
              <a:effectLst/>
              <a:latin typeface="+mn-lt"/>
            </a:rPr>
            <a:t>realizado</a:t>
          </a:r>
          <a:r>
            <a:rPr lang="en-US" sz="1700" kern="1200" dirty="0">
              <a:effectLst/>
              <a:latin typeface="+mn-lt"/>
            </a:rPr>
            <a:t> o </a:t>
          </a:r>
          <a:r>
            <a:rPr lang="en-US" sz="1700" kern="1200" dirty="0" err="1">
              <a:effectLst/>
              <a:latin typeface="+mn-lt"/>
            </a:rPr>
            <a:t>el</a:t>
          </a:r>
          <a:r>
            <a:rPr lang="en-US" sz="1700" kern="1200" dirty="0">
              <a:effectLst/>
              <a:latin typeface="+mn-lt"/>
            </a:rPr>
            <a:t> director escolar.</a:t>
          </a:r>
          <a:endParaRPr lang="en-US" sz="1700" kern="1200" dirty="0"/>
        </a:p>
      </dsp:txBody>
      <dsp:txXfrm>
        <a:off x="2503716" y="2428361"/>
        <a:ext cx="3414647" cy="1779129"/>
      </dsp:txXfrm>
    </dsp:sp>
    <dsp:sp modelId="{6E6C8D81-7F6C-1240-B638-98DAC9CEF195}">
      <dsp:nvSpPr>
        <dsp:cNvPr id="0" name=""/>
        <dsp:cNvSpPr/>
      </dsp:nvSpPr>
      <dsp:spPr>
        <a:xfrm>
          <a:off x="365757" y="2371939"/>
          <a:ext cx="2137958" cy="1891972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58115" y="2464297"/>
        <a:ext cx="1953242" cy="17072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DF93D-D44B-224F-830E-D3C42C033579}">
      <dsp:nvSpPr>
        <dsp:cNvPr id="0" name=""/>
        <dsp:cNvSpPr/>
      </dsp:nvSpPr>
      <dsp:spPr>
        <a:xfrm>
          <a:off x="0" y="0"/>
          <a:ext cx="7669529" cy="1026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effectLst/>
              <a:latin typeface="+mn-lt"/>
              <a:ea typeface="Liberation Sans Narrow"/>
              <a:cs typeface="Liberation Sans Narrow"/>
            </a:rPr>
            <a:t>Digitalizar documentos del expediente físico del estudiante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0072" y="30072"/>
        <a:ext cx="6441468" cy="966596"/>
      </dsp:txXfrm>
    </dsp:sp>
    <dsp:sp modelId="{66DE4C8E-6FEC-344C-906E-48D840072699}">
      <dsp:nvSpPr>
        <dsp:cNvPr id="0" name=""/>
        <dsp:cNvSpPr/>
      </dsp:nvSpPr>
      <dsp:spPr>
        <a:xfrm>
          <a:off x="572724" y="1169343"/>
          <a:ext cx="7669529" cy="1026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chemeClr val="tx1"/>
              </a:solidFill>
              <a:effectLst/>
              <a:latin typeface="+mn-lt"/>
              <a:ea typeface="Liberation Sans Narrow"/>
              <a:cs typeface="Liberation Sans Narrow"/>
            </a:rPr>
            <a:t>Actualizar y adjuntar datos o documentos en MiPE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02796" y="1199415"/>
        <a:ext cx="6369279" cy="966596"/>
      </dsp:txXfrm>
    </dsp:sp>
    <dsp:sp modelId="{8BAC4FC9-5FA4-524F-A8F4-514DCFBE8CC4}">
      <dsp:nvSpPr>
        <dsp:cNvPr id="0" name=""/>
        <dsp:cNvSpPr/>
      </dsp:nvSpPr>
      <dsp:spPr>
        <a:xfrm>
          <a:off x="1145449" y="2338686"/>
          <a:ext cx="7669529" cy="1026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chemeClr val="tx1"/>
              </a:solidFill>
              <a:effectLst/>
              <a:latin typeface="+mn-lt"/>
              <a:ea typeface="Liberation Sans Narrow"/>
              <a:cs typeface="Liberation Sans Narrow"/>
            </a:rPr>
            <a:t>Completar reportes o informes requeridos por el programa de educación especial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175521" y="2368758"/>
        <a:ext cx="6369279" cy="966596"/>
      </dsp:txXfrm>
    </dsp:sp>
    <dsp:sp modelId="{47D39A87-93BA-3C47-A6E7-A22B268C3F47}">
      <dsp:nvSpPr>
        <dsp:cNvPr id="0" name=""/>
        <dsp:cNvSpPr/>
      </dsp:nvSpPr>
      <dsp:spPr>
        <a:xfrm>
          <a:off x="1718173" y="3508030"/>
          <a:ext cx="7669529" cy="1026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chemeClr val="tx1"/>
              </a:solidFill>
              <a:effectLst/>
              <a:latin typeface="+mn-lt"/>
              <a:ea typeface="Liberation Sans Narrow"/>
              <a:cs typeface="Liberation Sans Narrow"/>
            </a:rPr>
            <a:t>Tramitar documentos relacionados con la solicitud de los servicios de transportación y/o beca de transportación de los estudiantes de educación especial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748245" y="3538102"/>
        <a:ext cx="6369279" cy="966596"/>
      </dsp:txXfrm>
    </dsp:sp>
    <dsp:sp modelId="{E291B4B1-FF4C-794C-8B24-52067CCA2FCB}">
      <dsp:nvSpPr>
        <dsp:cNvPr id="0" name=""/>
        <dsp:cNvSpPr/>
      </dsp:nvSpPr>
      <dsp:spPr>
        <a:xfrm>
          <a:off x="2290898" y="4677373"/>
          <a:ext cx="7669529" cy="1026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Reproducir</a:t>
          </a:r>
          <a:r>
            <a:rPr lang="en-US" sz="2000" kern="1200" dirty="0">
              <a:solidFill>
                <a:schemeClr val="tx1"/>
              </a:solidFill>
            </a:rPr>
            <a:t>, </a:t>
          </a:r>
          <a:r>
            <a:rPr lang="en-US" sz="2000" kern="1200" dirty="0" err="1">
              <a:solidFill>
                <a:schemeClr val="tx1"/>
              </a:solidFill>
            </a:rPr>
            <a:t>preparar</a:t>
          </a:r>
          <a:r>
            <a:rPr lang="en-US" sz="2000" kern="1200" dirty="0">
              <a:solidFill>
                <a:schemeClr val="tx1"/>
              </a:solidFill>
            </a:rPr>
            <a:t> y </a:t>
          </a:r>
          <a:r>
            <a:rPr lang="en-US" sz="2000" kern="1200" dirty="0" err="1">
              <a:solidFill>
                <a:schemeClr val="tx1"/>
              </a:solidFill>
            </a:rPr>
            <a:t>organizar</a:t>
          </a:r>
          <a:r>
            <a:rPr lang="en-US" sz="2000" kern="1200" dirty="0">
              <a:solidFill>
                <a:schemeClr val="tx1"/>
              </a:solidFill>
            </a:rPr>
            <a:t> material </a:t>
          </a:r>
          <a:r>
            <a:rPr lang="en-US" sz="2000" kern="1200" dirty="0" err="1">
              <a:solidFill>
                <a:schemeClr val="tx1"/>
              </a:solidFill>
            </a:rPr>
            <a:t>didáctico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20970" y="4707445"/>
        <a:ext cx="6369279" cy="966596"/>
      </dsp:txXfrm>
    </dsp:sp>
    <dsp:sp modelId="{3D1116FE-5137-E140-96D5-D4F0A2E725DD}">
      <dsp:nvSpPr>
        <dsp:cNvPr id="0" name=""/>
        <dsp:cNvSpPr/>
      </dsp:nvSpPr>
      <dsp:spPr>
        <a:xfrm>
          <a:off x="7002148" y="750090"/>
          <a:ext cx="667381" cy="6673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7152309" y="750090"/>
        <a:ext cx="367059" cy="502204"/>
      </dsp:txXfrm>
    </dsp:sp>
    <dsp:sp modelId="{479AA6A3-616C-B34C-885B-4C9AD50C7130}">
      <dsp:nvSpPr>
        <dsp:cNvPr id="0" name=""/>
        <dsp:cNvSpPr/>
      </dsp:nvSpPr>
      <dsp:spPr>
        <a:xfrm>
          <a:off x="7574872" y="1919434"/>
          <a:ext cx="667381" cy="6673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7725033" y="1919434"/>
        <a:ext cx="367059" cy="502204"/>
      </dsp:txXfrm>
    </dsp:sp>
    <dsp:sp modelId="{5F4C1B8C-DAA1-DF49-98EB-0EE62F918DE1}">
      <dsp:nvSpPr>
        <dsp:cNvPr id="0" name=""/>
        <dsp:cNvSpPr/>
      </dsp:nvSpPr>
      <dsp:spPr>
        <a:xfrm>
          <a:off x="8147597" y="3071665"/>
          <a:ext cx="667381" cy="6673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8297758" y="3071665"/>
        <a:ext cx="367059" cy="502204"/>
      </dsp:txXfrm>
    </dsp:sp>
    <dsp:sp modelId="{E46167D7-077E-4F44-92E5-5A5619F98FC8}">
      <dsp:nvSpPr>
        <dsp:cNvPr id="0" name=""/>
        <dsp:cNvSpPr/>
      </dsp:nvSpPr>
      <dsp:spPr>
        <a:xfrm>
          <a:off x="8720322" y="4252416"/>
          <a:ext cx="667381" cy="6673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8870483" y="4252416"/>
        <a:ext cx="367059" cy="5022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FCDCC-7F33-E44F-BCAE-82DC52F173EA}">
      <dsp:nvSpPr>
        <dsp:cNvPr id="0" name=""/>
        <dsp:cNvSpPr/>
      </dsp:nvSpPr>
      <dsp:spPr>
        <a:xfrm rot="10800000">
          <a:off x="2288380" y="51"/>
          <a:ext cx="7499604" cy="1597531"/>
        </a:xfrm>
        <a:prstGeom prst="homePlat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Todos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asistentes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servicios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pueden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ser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utilizados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para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cubrir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necesidades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otros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(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incluyendo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transportación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),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siempre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y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cuando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no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interrumpan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servicio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del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estudiante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o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grupo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al que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fue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asignado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y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esté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dentro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su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jornada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laboral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. 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2687763" y="51"/>
        <a:ext cx="7100221" cy="1597531"/>
      </dsp:txXfrm>
    </dsp:sp>
    <dsp:sp modelId="{4EC4B304-3741-6F4D-9F65-61F1561914C3}">
      <dsp:nvSpPr>
        <dsp:cNvPr id="0" name=""/>
        <dsp:cNvSpPr/>
      </dsp:nvSpPr>
      <dsp:spPr>
        <a:xfrm>
          <a:off x="1489615" y="51"/>
          <a:ext cx="1597531" cy="1597531"/>
        </a:xfrm>
        <a:prstGeom prst="ellipse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C3C6DED-E0A2-354C-9AC0-72CE3CF27505}">
      <dsp:nvSpPr>
        <dsp:cNvPr id="0" name=""/>
        <dsp:cNvSpPr/>
      </dsp:nvSpPr>
      <dsp:spPr>
        <a:xfrm rot="10800000">
          <a:off x="2288380" y="2074458"/>
          <a:ext cx="7499604" cy="1597531"/>
        </a:xfrm>
        <a:prstGeom prst="homePlat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El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servicio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asistente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se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extiende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actividades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extracurriculares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planifique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escuela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y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donde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participarán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El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asistente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que se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niegue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ofrecer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servicios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durante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estas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actividades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(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)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estudiante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(s)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asignado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(s)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podría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recibir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medidas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disciplinarias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por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incumplimiento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 con sus </a:t>
          </a:r>
          <a:r>
            <a:rPr lang="en-US" sz="1400" i="1" kern="1200" dirty="0" err="1">
              <a:solidFill>
                <a:schemeClr val="tx1"/>
              </a:solidFill>
              <a:effectLst/>
              <a:latin typeface="+mn-lt"/>
            </a:rPr>
            <a:t>funciones</a:t>
          </a:r>
          <a:r>
            <a:rPr lang="en-US" sz="1400" i="1" kern="1200" dirty="0">
              <a:solidFill>
                <a:schemeClr val="tx1"/>
              </a:solidFill>
              <a:effectLst/>
              <a:latin typeface="+mn-lt"/>
            </a:rPr>
            <a:t>. </a:t>
          </a:r>
          <a:endParaRPr lang="en-US" sz="1400" i="1" kern="1200" dirty="0">
            <a:solidFill>
              <a:schemeClr val="tx1"/>
            </a:solidFill>
          </a:endParaRPr>
        </a:p>
      </dsp:txBody>
      <dsp:txXfrm rot="10800000">
        <a:off x="2687763" y="2074458"/>
        <a:ext cx="7100221" cy="1597531"/>
      </dsp:txXfrm>
    </dsp:sp>
    <dsp:sp modelId="{C47454ED-D592-2841-95A6-BB112EF7A6E7}">
      <dsp:nvSpPr>
        <dsp:cNvPr id="0" name=""/>
        <dsp:cNvSpPr/>
      </dsp:nvSpPr>
      <dsp:spPr>
        <a:xfrm>
          <a:off x="1489615" y="2074458"/>
          <a:ext cx="1597531" cy="1597531"/>
        </a:xfrm>
        <a:prstGeom prst="ellips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B5AC59-1397-3C47-B9EC-3D2C423C64AB}">
      <dsp:nvSpPr>
        <dsp:cNvPr id="0" name=""/>
        <dsp:cNvSpPr/>
      </dsp:nvSpPr>
      <dsp:spPr>
        <a:xfrm rot="10800000">
          <a:off x="2288380" y="4148864"/>
          <a:ext cx="7499604" cy="1597531"/>
        </a:xfrm>
        <a:prstGeom prst="homePlate">
          <a:avLst/>
        </a:prstGeom>
        <a:gradFill rotWithShape="0">
          <a:gsLst>
            <a:gs pos="64228">
              <a:srgbClr val="F8C100"/>
            </a:gs>
            <a:gs pos="77050">
              <a:srgbClr val="F1BD00"/>
            </a:gs>
            <a:gs pos="21100">
              <a:srgbClr val="FFC728"/>
            </a:gs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Cuando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un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asistente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servicio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notifique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estará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ausente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director escolar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tiene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responsabilidad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establecer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un plan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alterno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ya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sea para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redistribuir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sus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recursos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y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ofrecer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servicio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ofrecerle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un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horario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alterno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al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estudiante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u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otra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estrategia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que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puedan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desarrollar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como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escuela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. 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2687763" y="4148864"/>
        <a:ext cx="7100221" cy="1597531"/>
      </dsp:txXfrm>
    </dsp:sp>
    <dsp:sp modelId="{6B33C2D3-0BF3-1540-9406-F54F8894EB49}">
      <dsp:nvSpPr>
        <dsp:cNvPr id="0" name=""/>
        <dsp:cNvSpPr/>
      </dsp:nvSpPr>
      <dsp:spPr>
        <a:xfrm>
          <a:off x="1489615" y="4148864"/>
          <a:ext cx="1597531" cy="1597531"/>
        </a:xfrm>
        <a:prstGeom prst="ellipse">
          <a:avLst/>
        </a:prstGeom>
        <a:gradFill flip="none" rotWithShape="0">
          <a:gsLst>
            <a:gs pos="0">
              <a:schemeClr val="accent4">
                <a:tint val="66000"/>
                <a:satMod val="160000"/>
              </a:schemeClr>
            </a:gs>
            <a:gs pos="50000">
              <a:schemeClr val="accent4">
                <a:tint val="44500"/>
                <a:satMod val="160000"/>
              </a:schemeClr>
            </a:gs>
            <a:gs pos="100000">
              <a:schemeClr val="accent4"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FCDCC-7F33-E44F-BCAE-82DC52F173EA}">
      <dsp:nvSpPr>
        <dsp:cNvPr id="0" name=""/>
        <dsp:cNvSpPr/>
      </dsp:nvSpPr>
      <dsp:spPr>
        <a:xfrm rot="10800000">
          <a:off x="2513437" y="2667"/>
          <a:ext cx="7499604" cy="2497757"/>
        </a:xfrm>
        <a:prstGeom prst="homePlate">
          <a:avLst/>
        </a:prstGeom>
        <a:solidFill>
          <a:srgbClr val="B29D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44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Cuando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estudiante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o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maestro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especial (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caso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asistentes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grupo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) sea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quien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esté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ausente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director escolar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podrá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asignar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al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asistente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otros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del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programa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especial,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otras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áreas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relacionadas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con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programa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o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maestro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educación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especial le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podrá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preparar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un plan de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tareas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realizar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durante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su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kern="1200" dirty="0" err="1">
              <a:solidFill>
                <a:schemeClr val="tx1"/>
              </a:solidFill>
              <a:effectLst/>
              <a:latin typeface="+mn-lt"/>
            </a:rPr>
            <a:t>ausencia</a:t>
          </a:r>
          <a:r>
            <a:rPr lang="en-US" sz="1800" kern="1200" dirty="0">
              <a:solidFill>
                <a:schemeClr val="tx1"/>
              </a:solidFill>
              <a:effectLst/>
              <a:latin typeface="+mn-lt"/>
            </a:rPr>
            <a:t>. 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3137876" y="2667"/>
        <a:ext cx="6875165" cy="2497757"/>
      </dsp:txXfrm>
    </dsp:sp>
    <dsp:sp modelId="{4EC4B304-3741-6F4D-9F65-61F1561914C3}">
      <dsp:nvSpPr>
        <dsp:cNvPr id="0" name=""/>
        <dsp:cNvSpPr/>
      </dsp:nvSpPr>
      <dsp:spPr>
        <a:xfrm>
          <a:off x="1264558" y="2667"/>
          <a:ext cx="2497757" cy="2497757"/>
        </a:xfrm>
        <a:prstGeom prst="ellipse">
          <a:avLst/>
        </a:prstGeom>
        <a:gradFill flip="none" rotWithShape="1">
          <a:gsLst>
            <a:gs pos="0">
              <a:srgbClr val="D0BEFF">
                <a:shade val="30000"/>
                <a:satMod val="115000"/>
              </a:srgbClr>
            </a:gs>
            <a:gs pos="50000">
              <a:srgbClr val="D0BEFF">
                <a:shade val="67500"/>
                <a:satMod val="115000"/>
              </a:srgbClr>
            </a:gs>
            <a:gs pos="100000">
              <a:srgbClr val="D0BEFF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C3C6DED-E0A2-354C-9AC0-72CE3CF27505}">
      <dsp:nvSpPr>
        <dsp:cNvPr id="0" name=""/>
        <dsp:cNvSpPr/>
      </dsp:nvSpPr>
      <dsp:spPr>
        <a:xfrm rot="10800000">
          <a:off x="2513437" y="3246023"/>
          <a:ext cx="7499604" cy="2497757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44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solidFill>
                <a:schemeClr val="tx1"/>
              </a:solidFill>
              <a:effectLst/>
              <a:latin typeface="+mn-lt"/>
            </a:rPr>
            <a:t>La responsabilidad del COMPU es establecer y proveer el servicio indispensable que el estudiante requiere para poder permanecer en el ambiente escolar. Ningún funcionario del DEPR garantizará en una reunión con el COMPU o en una minuta la asignación de una persona en particular. </a:t>
          </a:r>
          <a:endParaRPr lang="es-ES_tradnl" sz="1400" i="1" kern="1200" noProof="0" dirty="0">
            <a:solidFill>
              <a:schemeClr val="tx1"/>
            </a:solidFill>
          </a:endParaRPr>
        </a:p>
      </dsp:txBody>
      <dsp:txXfrm rot="10800000">
        <a:off x="3137876" y="3246023"/>
        <a:ext cx="6875165" cy="2497757"/>
      </dsp:txXfrm>
    </dsp:sp>
    <dsp:sp modelId="{C47454ED-D592-2841-95A6-BB112EF7A6E7}">
      <dsp:nvSpPr>
        <dsp:cNvPr id="0" name=""/>
        <dsp:cNvSpPr/>
      </dsp:nvSpPr>
      <dsp:spPr>
        <a:xfrm>
          <a:off x="1264558" y="3246023"/>
          <a:ext cx="2497757" cy="2497757"/>
        </a:xfrm>
        <a:prstGeom prst="ellipse">
          <a:avLst/>
        </a:prstGeom>
        <a:gradFill flip="none" rotWithShape="0">
          <a:gsLst>
            <a:gs pos="0">
              <a:srgbClr val="FF9D38">
                <a:tint val="66000"/>
                <a:satMod val="160000"/>
              </a:srgbClr>
            </a:gs>
            <a:gs pos="50000">
              <a:srgbClr val="FF9D38">
                <a:tint val="44500"/>
                <a:satMod val="160000"/>
              </a:srgbClr>
            </a:gs>
            <a:gs pos="100000">
              <a:srgbClr val="FF9D38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A6FC-7CA9-AD44-84F3-D77096DC2BE9}">
      <dsp:nvSpPr>
        <dsp:cNvPr id="0" name=""/>
        <dsp:cNvSpPr/>
      </dsp:nvSpPr>
      <dsp:spPr>
        <a:xfrm>
          <a:off x="-6451040" y="-986676"/>
          <a:ext cx="7678447" cy="7678447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0B8E9-6CBB-6845-B8BE-7F6BFAEB9DC5}">
      <dsp:nvSpPr>
        <dsp:cNvPr id="0" name=""/>
        <dsp:cNvSpPr/>
      </dsp:nvSpPr>
      <dsp:spPr>
        <a:xfrm>
          <a:off x="536185" y="356454"/>
          <a:ext cx="9723929" cy="7133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23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100" kern="1200" spc="-5" dirty="0">
              <a:solidFill>
                <a:schemeClr val="tx1"/>
              </a:solidFill>
              <a:latin typeface="+mn-lt"/>
              <a:cs typeface="Carlito"/>
            </a:rPr>
            <a:t>Ley Pública </a:t>
          </a:r>
          <a:r>
            <a:rPr lang="es-PR" sz="2100" kern="1200" dirty="0">
              <a:solidFill>
                <a:schemeClr val="tx1"/>
              </a:solidFill>
              <a:latin typeface="+mn-lt"/>
              <a:cs typeface="Carlito"/>
            </a:rPr>
            <a:t>108-446 del 3 </a:t>
          </a:r>
          <a:r>
            <a:rPr lang="es-PR" sz="2100" kern="1200" spc="-5" dirty="0">
              <a:solidFill>
                <a:schemeClr val="tx1"/>
              </a:solidFill>
              <a:latin typeface="+mn-lt"/>
              <a:cs typeface="Carlito"/>
            </a:rPr>
            <a:t>de  </a:t>
          </a:r>
          <a:r>
            <a:rPr lang="es-PR" sz="2100" kern="1200" dirty="0">
              <a:solidFill>
                <a:schemeClr val="tx1"/>
              </a:solidFill>
              <a:latin typeface="+mn-lt"/>
              <a:cs typeface="Carlito"/>
            </a:rPr>
            <a:t>diciembre de 2004,</a:t>
          </a:r>
          <a:r>
            <a:rPr lang="es-PR" sz="2100" kern="1200" spc="-114" dirty="0">
              <a:solidFill>
                <a:schemeClr val="tx1"/>
              </a:solidFill>
              <a:latin typeface="+mn-lt"/>
              <a:cs typeface="Carlito"/>
            </a:rPr>
            <a:t> </a:t>
          </a:r>
          <a:r>
            <a:rPr lang="es-PR" sz="2100" kern="1200" spc="-5" dirty="0">
              <a:solidFill>
                <a:schemeClr val="tx1"/>
              </a:solidFill>
              <a:latin typeface="+mn-lt"/>
              <a:cs typeface="Carlito"/>
            </a:rPr>
            <a:t>conocida  </a:t>
          </a:r>
          <a:r>
            <a:rPr lang="es-PR" sz="2100" kern="1200" spc="-80" dirty="0">
              <a:solidFill>
                <a:schemeClr val="tx1"/>
              </a:solidFill>
              <a:latin typeface="+mn-lt"/>
              <a:cs typeface="Arimo"/>
            </a:rPr>
            <a:t>como </a:t>
          </a:r>
          <a:r>
            <a:rPr lang="es-PR" sz="2100" kern="1200" spc="10" dirty="0">
              <a:solidFill>
                <a:schemeClr val="tx1"/>
              </a:solidFill>
              <a:latin typeface="+mn-lt"/>
              <a:cs typeface="Arimo"/>
            </a:rPr>
            <a:t>“</a:t>
          </a:r>
          <a:r>
            <a:rPr lang="es-PR" sz="2100" kern="1200" spc="10" dirty="0">
              <a:solidFill>
                <a:schemeClr val="tx1"/>
              </a:solidFill>
              <a:latin typeface="+mn-lt"/>
              <a:cs typeface="Carlito"/>
            </a:rPr>
            <a:t>Individuals </a:t>
          </a:r>
          <a:r>
            <a:rPr lang="es-PR" sz="2100" kern="1200" dirty="0">
              <a:solidFill>
                <a:schemeClr val="tx1"/>
              </a:solidFill>
              <a:latin typeface="+mn-lt"/>
              <a:cs typeface="Carlito"/>
            </a:rPr>
            <a:t>with  Disabilities </a:t>
          </a:r>
          <a:r>
            <a:rPr lang="es-PR" sz="2100" kern="1200" spc="-5" dirty="0">
              <a:solidFill>
                <a:schemeClr val="tx1"/>
              </a:solidFill>
              <a:latin typeface="+mn-lt"/>
              <a:cs typeface="Carlito"/>
            </a:rPr>
            <a:t>Education  Improvement </a:t>
          </a:r>
          <a:r>
            <a:rPr lang="es-PR" sz="2100" kern="1200" spc="50" dirty="0">
              <a:solidFill>
                <a:schemeClr val="tx1"/>
              </a:solidFill>
              <a:latin typeface="+mn-lt"/>
              <a:cs typeface="Carlito"/>
            </a:rPr>
            <a:t>Act</a:t>
          </a:r>
          <a:r>
            <a:rPr lang="es-PR" sz="2100" kern="1200" spc="50" dirty="0">
              <a:solidFill>
                <a:schemeClr val="tx1"/>
              </a:solidFill>
              <a:latin typeface="+mn-lt"/>
              <a:cs typeface="Arimo"/>
            </a:rPr>
            <a:t>”</a:t>
          </a:r>
          <a:r>
            <a:rPr lang="es-PR" sz="2100" kern="1200" spc="-195" dirty="0">
              <a:solidFill>
                <a:schemeClr val="tx1"/>
              </a:solidFill>
              <a:latin typeface="+mn-lt"/>
              <a:cs typeface="Arimo"/>
            </a:rPr>
            <a:t> </a:t>
          </a:r>
          <a:r>
            <a:rPr lang="es-PR" sz="2100" kern="1200" spc="-95" dirty="0">
              <a:solidFill>
                <a:schemeClr val="tx1"/>
              </a:solidFill>
              <a:latin typeface="+mn-lt"/>
              <a:cs typeface="Arimo"/>
            </a:rPr>
            <a:t>(I.D.E.I.A.  </a:t>
          </a:r>
          <a:r>
            <a:rPr lang="es-PR" sz="2100" kern="1200" dirty="0">
              <a:solidFill>
                <a:schemeClr val="tx1"/>
              </a:solidFill>
              <a:latin typeface="+mn-lt"/>
              <a:cs typeface="Carlito"/>
            </a:rPr>
            <a:t>por sus siglas en</a:t>
          </a:r>
          <a:r>
            <a:rPr lang="es-PR" sz="2100" kern="1200" spc="-110" dirty="0">
              <a:solidFill>
                <a:schemeClr val="tx1"/>
              </a:solidFill>
              <a:latin typeface="+mn-lt"/>
              <a:cs typeface="Carlito"/>
            </a:rPr>
            <a:t> </a:t>
          </a:r>
          <a:r>
            <a:rPr lang="es-PR" sz="2100" kern="1200" dirty="0">
              <a:solidFill>
                <a:schemeClr val="tx1"/>
              </a:solidFill>
              <a:latin typeface="+mn-lt"/>
              <a:cs typeface="Carlito"/>
            </a:rPr>
            <a:t>inglés).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36185" y="356454"/>
        <a:ext cx="9723929" cy="713365"/>
      </dsp:txXfrm>
    </dsp:sp>
    <dsp:sp modelId="{64C3FD65-E80C-0747-8F54-F6FE906096CF}">
      <dsp:nvSpPr>
        <dsp:cNvPr id="0" name=""/>
        <dsp:cNvSpPr/>
      </dsp:nvSpPr>
      <dsp:spPr>
        <a:xfrm>
          <a:off x="90332" y="267283"/>
          <a:ext cx="891706" cy="891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8DE09-120D-E740-9C88-662BD1919445}">
      <dsp:nvSpPr>
        <dsp:cNvPr id="0" name=""/>
        <dsp:cNvSpPr/>
      </dsp:nvSpPr>
      <dsp:spPr>
        <a:xfrm>
          <a:off x="1047361" y="1426159"/>
          <a:ext cx="9212753" cy="713365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23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100" kern="1200" spc="-5" dirty="0">
              <a:solidFill>
                <a:schemeClr val="tx1"/>
              </a:solidFill>
              <a:latin typeface="+mn-lt"/>
              <a:cs typeface="Carlito"/>
            </a:rPr>
            <a:t>Ley </a:t>
          </a:r>
          <a:r>
            <a:rPr lang="es-PR" sz="2100" kern="1200" dirty="0">
              <a:solidFill>
                <a:schemeClr val="tx1"/>
              </a:solidFill>
              <a:latin typeface="+mn-lt"/>
              <a:cs typeface="Carlito"/>
            </a:rPr>
            <a:t>51- 1996, según  enmendada, </a:t>
          </a:r>
          <a:r>
            <a:rPr lang="es-PR" sz="2100" kern="1200" spc="-5" dirty="0">
              <a:solidFill>
                <a:schemeClr val="tx1"/>
              </a:solidFill>
              <a:latin typeface="+mn-lt"/>
              <a:cs typeface="Carlito"/>
            </a:rPr>
            <a:t>conocida</a:t>
          </a:r>
          <a:r>
            <a:rPr lang="es-PR" sz="2100" kern="1200" spc="-114" dirty="0">
              <a:solidFill>
                <a:schemeClr val="tx1"/>
              </a:solidFill>
              <a:latin typeface="+mn-lt"/>
              <a:cs typeface="Carlito"/>
            </a:rPr>
            <a:t> </a:t>
          </a:r>
          <a:r>
            <a:rPr lang="es-PR" sz="2100" kern="1200" spc="-10" dirty="0">
              <a:solidFill>
                <a:schemeClr val="tx1"/>
              </a:solidFill>
              <a:latin typeface="+mn-lt"/>
              <a:cs typeface="Carlito"/>
            </a:rPr>
            <a:t>como  </a:t>
          </a:r>
          <a:r>
            <a:rPr lang="es-PR" sz="2100" kern="1200" spc="-60" dirty="0">
              <a:solidFill>
                <a:schemeClr val="tx1"/>
              </a:solidFill>
              <a:latin typeface="+mn-lt"/>
              <a:cs typeface="Arimo"/>
            </a:rPr>
            <a:t>la </a:t>
          </a:r>
          <a:r>
            <a:rPr lang="es-PR" sz="2100" kern="1200" spc="-70" dirty="0">
              <a:solidFill>
                <a:schemeClr val="tx1"/>
              </a:solidFill>
              <a:latin typeface="+mn-lt"/>
              <a:cs typeface="Arimo"/>
            </a:rPr>
            <a:t>“Ley </a:t>
          </a:r>
          <a:r>
            <a:rPr lang="es-PR" sz="2100" kern="1200" spc="-80" dirty="0">
              <a:solidFill>
                <a:schemeClr val="tx1"/>
              </a:solidFill>
              <a:latin typeface="+mn-lt"/>
              <a:cs typeface="Arimo"/>
            </a:rPr>
            <a:t>de </a:t>
          </a:r>
          <a:r>
            <a:rPr lang="es-PR" sz="2100" kern="1200" spc="-95" dirty="0">
              <a:solidFill>
                <a:schemeClr val="tx1"/>
              </a:solidFill>
              <a:latin typeface="+mn-lt"/>
              <a:cs typeface="Arimo"/>
            </a:rPr>
            <a:t>Servicios  </a:t>
          </a:r>
          <a:r>
            <a:rPr lang="es-PR" sz="2100" kern="1200" spc="-10" dirty="0">
              <a:solidFill>
                <a:schemeClr val="tx1"/>
              </a:solidFill>
              <a:latin typeface="+mn-lt"/>
              <a:cs typeface="Carlito"/>
            </a:rPr>
            <a:t>Educativos </a:t>
          </a:r>
          <a:r>
            <a:rPr lang="es-PR" sz="2100" kern="1200" spc="-5" dirty="0">
              <a:solidFill>
                <a:schemeClr val="tx1"/>
              </a:solidFill>
              <a:latin typeface="+mn-lt"/>
              <a:cs typeface="Carlito"/>
            </a:rPr>
            <a:t>Integrales</a:t>
          </a:r>
          <a:r>
            <a:rPr lang="es-PR" sz="2100" kern="1200" spc="-85" dirty="0">
              <a:solidFill>
                <a:schemeClr val="tx1"/>
              </a:solidFill>
              <a:latin typeface="+mn-lt"/>
              <a:cs typeface="Carlito"/>
            </a:rPr>
            <a:t> </a:t>
          </a:r>
          <a:r>
            <a:rPr lang="es-PR" sz="2100" kern="1200" spc="-10" dirty="0">
              <a:solidFill>
                <a:schemeClr val="tx1"/>
              </a:solidFill>
              <a:latin typeface="+mn-lt"/>
              <a:cs typeface="Carlito"/>
            </a:rPr>
            <a:t>para</a:t>
          </a:r>
          <a:r>
            <a:rPr lang="es-PR" sz="2100" kern="1200" dirty="0">
              <a:solidFill>
                <a:schemeClr val="tx1"/>
              </a:solidFill>
              <a:latin typeface="+mn-lt"/>
              <a:cs typeface="Carlito"/>
            </a:rPr>
            <a:t> </a:t>
          </a:r>
          <a:r>
            <a:rPr lang="es-PR" sz="2100" kern="1200" spc="-125" dirty="0">
              <a:solidFill>
                <a:schemeClr val="tx1"/>
              </a:solidFill>
              <a:latin typeface="+mn-lt"/>
              <a:cs typeface="Arimo"/>
            </a:rPr>
            <a:t>Personas </a:t>
          </a:r>
          <a:r>
            <a:rPr lang="es-PR" sz="2100" kern="1200" spc="-85" dirty="0">
              <a:solidFill>
                <a:schemeClr val="tx1"/>
              </a:solidFill>
              <a:latin typeface="+mn-lt"/>
              <a:cs typeface="Arimo"/>
            </a:rPr>
            <a:t>con</a:t>
          </a:r>
          <a:r>
            <a:rPr lang="es-PR" sz="2100" kern="1200" spc="-125" dirty="0">
              <a:solidFill>
                <a:schemeClr val="tx1"/>
              </a:solidFill>
              <a:latin typeface="+mn-lt"/>
              <a:cs typeface="Arimo"/>
            </a:rPr>
            <a:t> </a:t>
          </a:r>
          <a:r>
            <a:rPr lang="es-PR" sz="2100" kern="1200" spc="-50" dirty="0">
              <a:solidFill>
                <a:schemeClr val="tx1"/>
              </a:solidFill>
              <a:latin typeface="+mn-lt"/>
              <a:cs typeface="Arimo"/>
            </a:rPr>
            <a:t>Impedimentos.”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047361" y="1426159"/>
        <a:ext cx="9212753" cy="713365"/>
      </dsp:txXfrm>
    </dsp:sp>
    <dsp:sp modelId="{5719137E-3326-8E48-B0B9-14FDA689DDEE}">
      <dsp:nvSpPr>
        <dsp:cNvPr id="0" name=""/>
        <dsp:cNvSpPr/>
      </dsp:nvSpPr>
      <dsp:spPr>
        <a:xfrm>
          <a:off x="601508" y="1336989"/>
          <a:ext cx="891706" cy="891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BF7CE-6C70-3944-BF51-CE0DF5CABD9B}">
      <dsp:nvSpPr>
        <dsp:cNvPr id="0" name=""/>
        <dsp:cNvSpPr/>
      </dsp:nvSpPr>
      <dsp:spPr>
        <a:xfrm>
          <a:off x="1204251" y="2495864"/>
          <a:ext cx="9055863" cy="713365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23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>
              <a:solidFill>
                <a:schemeClr val="tx1"/>
              </a:solidFill>
              <a:latin typeface="+mn-lt"/>
            </a:rPr>
            <a:t>Ley 85-2018, según  enmendada, conocida como  “Ley de Reforma Educativa de  Puerto Rico.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204251" y="2495864"/>
        <a:ext cx="9055863" cy="713365"/>
      </dsp:txXfrm>
    </dsp:sp>
    <dsp:sp modelId="{85CA05E1-9C29-6040-A172-8C91D88F5C69}">
      <dsp:nvSpPr>
        <dsp:cNvPr id="0" name=""/>
        <dsp:cNvSpPr/>
      </dsp:nvSpPr>
      <dsp:spPr>
        <a:xfrm>
          <a:off x="758398" y="2406694"/>
          <a:ext cx="891706" cy="891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252D8-527D-0E47-A994-C377F4676281}">
      <dsp:nvSpPr>
        <dsp:cNvPr id="0" name=""/>
        <dsp:cNvSpPr/>
      </dsp:nvSpPr>
      <dsp:spPr>
        <a:xfrm>
          <a:off x="1047361" y="3565570"/>
          <a:ext cx="9212753" cy="713365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23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>
              <a:solidFill>
                <a:schemeClr val="tx1"/>
              </a:solidFill>
              <a:latin typeface="+mn-lt"/>
            </a:rPr>
            <a:t>Ley Pública 109-270, del 12  de agosto de 2006, conocida  como “Ley Carl D. Perkins  </a:t>
          </a:r>
          <a:r>
            <a:rPr lang="es-ES_tradnl" sz="2100" kern="1200" dirty="0" err="1">
              <a:solidFill>
                <a:schemeClr val="tx1"/>
              </a:solidFill>
              <a:latin typeface="+mn-lt"/>
            </a:rPr>
            <a:t>Career</a:t>
          </a:r>
          <a:r>
            <a:rPr lang="es-ES_tradnl" sz="2100" kern="1200" dirty="0">
              <a:solidFill>
                <a:schemeClr val="tx1"/>
              </a:solidFill>
              <a:latin typeface="+mn-lt"/>
            </a:rPr>
            <a:t> and </a:t>
          </a:r>
          <a:r>
            <a:rPr lang="es-ES_tradnl" sz="2100" kern="1200" dirty="0" err="1">
              <a:solidFill>
                <a:schemeClr val="tx1"/>
              </a:solidFill>
              <a:latin typeface="+mn-lt"/>
            </a:rPr>
            <a:t>Technical</a:t>
          </a:r>
          <a:r>
            <a:rPr lang="es-ES_tradnl" sz="2100" kern="1200" dirty="0">
              <a:solidFill>
                <a:schemeClr val="tx1"/>
              </a:solidFill>
              <a:latin typeface="+mn-lt"/>
            </a:rPr>
            <a:t>  </a:t>
          </a:r>
          <a:r>
            <a:rPr lang="es-ES_tradnl" sz="2100" kern="1200" dirty="0" err="1">
              <a:solidFill>
                <a:schemeClr val="tx1"/>
              </a:solidFill>
              <a:latin typeface="+mn-lt"/>
            </a:rPr>
            <a:t>Educational</a:t>
          </a:r>
          <a:r>
            <a:rPr lang="es-ES_tradnl" sz="2100" kern="1200" dirty="0">
              <a:solidFill>
                <a:schemeClr val="tx1"/>
              </a:solidFill>
              <a:latin typeface="+mn-lt"/>
            </a:rPr>
            <a:t> </a:t>
          </a:r>
          <a:r>
            <a:rPr lang="es-ES_tradnl" sz="2100" kern="1200" dirty="0" err="1">
              <a:solidFill>
                <a:schemeClr val="tx1"/>
              </a:solidFill>
              <a:latin typeface="+mn-lt"/>
            </a:rPr>
            <a:t>Improvement</a:t>
          </a:r>
          <a:r>
            <a:rPr lang="es-ES_tradnl" sz="2100" kern="1200" dirty="0">
              <a:solidFill>
                <a:schemeClr val="tx1"/>
              </a:solidFill>
              <a:latin typeface="+mn-lt"/>
            </a:rPr>
            <a:t>  </a:t>
          </a:r>
          <a:r>
            <a:rPr lang="es-ES_tradnl" sz="2100" kern="1200" dirty="0" err="1">
              <a:solidFill>
                <a:schemeClr val="tx1"/>
              </a:solidFill>
              <a:latin typeface="+mn-lt"/>
            </a:rPr>
            <a:t>Act</a:t>
          </a:r>
          <a:r>
            <a:rPr lang="es-ES_tradnl" sz="2100" kern="1200" dirty="0">
              <a:solidFill>
                <a:schemeClr val="tx1"/>
              </a:solidFill>
              <a:latin typeface="+mn-lt"/>
            </a:rPr>
            <a:t>”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047361" y="3565570"/>
        <a:ext cx="9212753" cy="713365"/>
      </dsp:txXfrm>
    </dsp:sp>
    <dsp:sp modelId="{8D6D7EB8-BF5B-7945-89CE-8AB199520496}">
      <dsp:nvSpPr>
        <dsp:cNvPr id="0" name=""/>
        <dsp:cNvSpPr/>
      </dsp:nvSpPr>
      <dsp:spPr>
        <a:xfrm>
          <a:off x="601508" y="3476399"/>
          <a:ext cx="891706" cy="891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B3359-34B2-3640-8142-443653A6D73E}">
      <dsp:nvSpPr>
        <dsp:cNvPr id="0" name=""/>
        <dsp:cNvSpPr/>
      </dsp:nvSpPr>
      <dsp:spPr>
        <a:xfrm>
          <a:off x="536185" y="4635275"/>
          <a:ext cx="9723929" cy="713365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23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>
              <a:solidFill>
                <a:schemeClr val="tx1"/>
              </a:solidFill>
              <a:latin typeface="+mn-lt"/>
            </a:rPr>
            <a:t>Ley Pública 101-336, de 1990  conocida como “</a:t>
          </a:r>
          <a:r>
            <a:rPr lang="es-ES_tradnl" sz="2100" kern="1200" dirty="0" err="1">
              <a:solidFill>
                <a:schemeClr val="tx1"/>
              </a:solidFill>
              <a:latin typeface="+mn-lt"/>
            </a:rPr>
            <a:t>Americans</a:t>
          </a:r>
          <a:r>
            <a:rPr lang="es-ES_tradnl" sz="2100" kern="1200" dirty="0">
              <a:solidFill>
                <a:schemeClr val="tx1"/>
              </a:solidFill>
              <a:latin typeface="+mn-lt"/>
            </a:rPr>
            <a:t>  </a:t>
          </a:r>
          <a:r>
            <a:rPr lang="es-ES_tradnl" sz="2100" kern="1200" dirty="0" err="1">
              <a:solidFill>
                <a:schemeClr val="tx1"/>
              </a:solidFill>
              <a:latin typeface="+mn-lt"/>
            </a:rPr>
            <a:t>with</a:t>
          </a:r>
          <a:r>
            <a:rPr lang="es-ES_tradnl" sz="2100" kern="1200" dirty="0">
              <a:solidFill>
                <a:schemeClr val="tx1"/>
              </a:solidFill>
              <a:latin typeface="+mn-lt"/>
            </a:rPr>
            <a:t> </a:t>
          </a:r>
          <a:r>
            <a:rPr lang="es-ES_tradnl" sz="2100" kern="1200" dirty="0" err="1">
              <a:solidFill>
                <a:schemeClr val="tx1"/>
              </a:solidFill>
              <a:latin typeface="+mn-lt"/>
            </a:rPr>
            <a:t>Disabilities</a:t>
          </a:r>
          <a:r>
            <a:rPr lang="es-ES_tradnl" sz="2100" kern="1200" dirty="0">
              <a:solidFill>
                <a:schemeClr val="tx1"/>
              </a:solidFill>
              <a:latin typeface="+mn-lt"/>
            </a:rPr>
            <a:t> </a:t>
          </a:r>
          <a:r>
            <a:rPr lang="es-ES_tradnl" sz="2100" kern="1200" dirty="0" err="1">
              <a:solidFill>
                <a:schemeClr val="tx1"/>
              </a:solidFill>
              <a:latin typeface="+mn-lt"/>
            </a:rPr>
            <a:t>Act</a:t>
          </a:r>
          <a:r>
            <a:rPr lang="es-ES_tradnl" sz="2100" kern="1200" dirty="0">
              <a:solidFill>
                <a:schemeClr val="tx1"/>
              </a:solidFill>
              <a:latin typeface="+mn-lt"/>
            </a:rPr>
            <a:t>” (A.D.A.,  por sus siglas en inglés)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36185" y="4635275"/>
        <a:ext cx="9723929" cy="713365"/>
      </dsp:txXfrm>
    </dsp:sp>
    <dsp:sp modelId="{62EC9372-906B-6F43-8F2C-3002F9007CBA}">
      <dsp:nvSpPr>
        <dsp:cNvPr id="0" name=""/>
        <dsp:cNvSpPr/>
      </dsp:nvSpPr>
      <dsp:spPr>
        <a:xfrm>
          <a:off x="90332" y="4546104"/>
          <a:ext cx="891706" cy="891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A6FC-7CA9-AD44-84F3-D77096DC2BE9}">
      <dsp:nvSpPr>
        <dsp:cNvPr id="0" name=""/>
        <dsp:cNvSpPr/>
      </dsp:nvSpPr>
      <dsp:spPr>
        <a:xfrm>
          <a:off x="-6221552" y="-951788"/>
          <a:ext cx="7405832" cy="7405832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37FBF-93E5-5743-8114-FF0B271DA4A0}">
      <dsp:nvSpPr>
        <dsp:cNvPr id="0" name=""/>
        <dsp:cNvSpPr/>
      </dsp:nvSpPr>
      <dsp:spPr>
        <a:xfrm>
          <a:off x="619783" y="423013"/>
          <a:ext cx="9643534" cy="8464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>
              <a:solidFill>
                <a:schemeClr val="tx1"/>
              </a:solidFill>
              <a:latin typeface="+mn-lt"/>
            </a:rPr>
            <a:t>Ley Pública 93-112, de 1973, conocida como “Rehabilitation Act of 1973” (29 U.S.C. 792), según enmendada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619783" y="423013"/>
        <a:ext cx="9643534" cy="846467"/>
      </dsp:txXfrm>
    </dsp:sp>
    <dsp:sp modelId="{6BD9D8B5-9DDB-3342-9B23-D731BCC6D5DE}">
      <dsp:nvSpPr>
        <dsp:cNvPr id="0" name=""/>
        <dsp:cNvSpPr/>
      </dsp:nvSpPr>
      <dsp:spPr>
        <a:xfrm>
          <a:off x="90741" y="317205"/>
          <a:ext cx="1058083" cy="1058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56C83-FEF4-3C46-A84B-9A60BBE0FD45}">
      <dsp:nvSpPr>
        <dsp:cNvPr id="0" name=""/>
        <dsp:cNvSpPr/>
      </dsp:nvSpPr>
      <dsp:spPr>
        <a:xfrm>
          <a:off x="1105082" y="1692934"/>
          <a:ext cx="9158235" cy="84646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>
              <a:solidFill>
                <a:schemeClr val="tx1"/>
              </a:solidFill>
              <a:latin typeface="+mn-lt"/>
            </a:rPr>
            <a:t>Ley Núm. 246-2011, según  enmendada, conocida como la  “Ley para la Seguridad, Bienestar  y Protección de Menores”.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105082" y="1692934"/>
        <a:ext cx="9158235" cy="846467"/>
      </dsp:txXfrm>
    </dsp:sp>
    <dsp:sp modelId="{5719137E-3326-8E48-B0B9-14FDA689DDEE}">
      <dsp:nvSpPr>
        <dsp:cNvPr id="0" name=""/>
        <dsp:cNvSpPr/>
      </dsp:nvSpPr>
      <dsp:spPr>
        <a:xfrm>
          <a:off x="576040" y="1587125"/>
          <a:ext cx="1058083" cy="1058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A7A9A-F95F-8547-B2C8-BAC925053912}">
      <dsp:nvSpPr>
        <dsp:cNvPr id="0" name=""/>
        <dsp:cNvSpPr/>
      </dsp:nvSpPr>
      <dsp:spPr>
        <a:xfrm>
          <a:off x="1105082" y="2962854"/>
          <a:ext cx="9158235" cy="84646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>
              <a:solidFill>
                <a:schemeClr val="tx1"/>
              </a:solidFill>
              <a:latin typeface="+mn-lt"/>
            </a:rPr>
            <a:t>Ley Núm. 238-2004, según  enmendada, conocida como  “Carta de Derechos de las  Personas con Impedimentos.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105082" y="2962854"/>
        <a:ext cx="9158235" cy="846467"/>
      </dsp:txXfrm>
    </dsp:sp>
    <dsp:sp modelId="{8D6D7EB8-BF5B-7945-89CE-8AB199520496}">
      <dsp:nvSpPr>
        <dsp:cNvPr id="0" name=""/>
        <dsp:cNvSpPr/>
      </dsp:nvSpPr>
      <dsp:spPr>
        <a:xfrm>
          <a:off x="576040" y="2857046"/>
          <a:ext cx="1058083" cy="1058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BDF67-2093-5640-890B-2992F9052334}">
      <dsp:nvSpPr>
        <dsp:cNvPr id="0" name=""/>
        <dsp:cNvSpPr/>
      </dsp:nvSpPr>
      <dsp:spPr>
        <a:xfrm>
          <a:off x="619783" y="4232775"/>
          <a:ext cx="9643534" cy="84646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>
              <a:solidFill>
                <a:schemeClr val="tx1"/>
              </a:solidFill>
              <a:latin typeface="+mn-lt"/>
            </a:rPr>
            <a:t>Ley Pública 114-95, de 2015,  según enmendada, conocida  como “Every Student Succeeds  Act” (ESSA por sus siglas en  inglés).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619783" y="4232775"/>
        <a:ext cx="9643534" cy="846467"/>
      </dsp:txXfrm>
    </dsp:sp>
    <dsp:sp modelId="{0FF23990-72AD-0644-A5D9-EA39EC784715}">
      <dsp:nvSpPr>
        <dsp:cNvPr id="0" name=""/>
        <dsp:cNvSpPr/>
      </dsp:nvSpPr>
      <dsp:spPr>
        <a:xfrm>
          <a:off x="90741" y="4126967"/>
          <a:ext cx="1058083" cy="1058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A6EBF-E486-054D-871F-19F0A58E5D20}">
      <dsp:nvSpPr>
        <dsp:cNvPr id="0" name=""/>
        <dsp:cNvSpPr/>
      </dsp:nvSpPr>
      <dsp:spPr>
        <a:xfrm rot="5400000">
          <a:off x="-147295" y="153415"/>
          <a:ext cx="981967" cy="68737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1" y="349809"/>
        <a:ext cx="687377" cy="294590"/>
      </dsp:txXfrm>
    </dsp:sp>
    <dsp:sp modelId="{75709071-0641-C843-B922-3C13742F9A8C}">
      <dsp:nvSpPr>
        <dsp:cNvPr id="0" name=""/>
        <dsp:cNvSpPr/>
      </dsp:nvSpPr>
      <dsp:spPr>
        <a:xfrm rot="5400000">
          <a:off x="2420418" y="-1726920"/>
          <a:ext cx="638278" cy="4104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Higiene</a:t>
          </a:r>
          <a:endParaRPr lang="en-US" sz="2400" kern="1200" dirty="0"/>
        </a:p>
      </dsp:txBody>
      <dsp:txXfrm rot="-5400000">
        <a:off x="687377" y="37279"/>
        <a:ext cx="4073202" cy="575962"/>
      </dsp:txXfrm>
    </dsp:sp>
    <dsp:sp modelId="{1D0FDB95-E6A5-8A40-84BC-FD53A3620845}">
      <dsp:nvSpPr>
        <dsp:cNvPr id="0" name=""/>
        <dsp:cNvSpPr/>
      </dsp:nvSpPr>
      <dsp:spPr>
        <a:xfrm rot="5400000">
          <a:off x="-147295" y="1038307"/>
          <a:ext cx="981967" cy="687377"/>
        </a:xfrm>
        <a:prstGeom prst="chevron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1" y="1234701"/>
        <a:ext cx="687377" cy="294590"/>
      </dsp:txXfrm>
    </dsp:sp>
    <dsp:sp modelId="{48A76B53-7234-E247-944C-6A8B57842E70}">
      <dsp:nvSpPr>
        <dsp:cNvPr id="0" name=""/>
        <dsp:cNvSpPr/>
      </dsp:nvSpPr>
      <dsp:spPr>
        <a:xfrm rot="5400000">
          <a:off x="2420418" y="-842028"/>
          <a:ext cx="638278" cy="4104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Alimentación</a:t>
          </a:r>
          <a:endParaRPr lang="en-US" sz="2400" kern="1200" dirty="0"/>
        </a:p>
      </dsp:txBody>
      <dsp:txXfrm rot="-5400000">
        <a:off x="687377" y="922171"/>
        <a:ext cx="4073202" cy="575962"/>
      </dsp:txXfrm>
    </dsp:sp>
    <dsp:sp modelId="{BB473E0D-DDDC-BE4F-B5EB-71EDB79D9A3C}">
      <dsp:nvSpPr>
        <dsp:cNvPr id="0" name=""/>
        <dsp:cNvSpPr/>
      </dsp:nvSpPr>
      <dsp:spPr>
        <a:xfrm rot="5400000">
          <a:off x="-147295" y="1923199"/>
          <a:ext cx="981967" cy="687377"/>
        </a:xfrm>
        <a:prstGeom prst="chevron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1" y="2119593"/>
        <a:ext cx="687377" cy="294590"/>
      </dsp:txXfrm>
    </dsp:sp>
    <dsp:sp modelId="{41313277-A838-5B4A-A4C3-0DACB3DFEAC3}">
      <dsp:nvSpPr>
        <dsp:cNvPr id="0" name=""/>
        <dsp:cNvSpPr/>
      </dsp:nvSpPr>
      <dsp:spPr>
        <a:xfrm rot="5400000">
          <a:off x="2420418" y="42862"/>
          <a:ext cx="638278" cy="4104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Movilidad</a:t>
          </a:r>
          <a:endParaRPr lang="en-US" sz="2400" kern="1200" dirty="0"/>
        </a:p>
      </dsp:txBody>
      <dsp:txXfrm rot="-5400000">
        <a:off x="687377" y="1807061"/>
        <a:ext cx="4073202" cy="575962"/>
      </dsp:txXfrm>
    </dsp:sp>
    <dsp:sp modelId="{11598268-D178-5E4C-994B-D8FBE04E2477}">
      <dsp:nvSpPr>
        <dsp:cNvPr id="0" name=""/>
        <dsp:cNvSpPr/>
      </dsp:nvSpPr>
      <dsp:spPr>
        <a:xfrm rot="5400000">
          <a:off x="-147295" y="2808090"/>
          <a:ext cx="981967" cy="687377"/>
        </a:xfrm>
        <a:prstGeom prst="chevron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1" y="3004484"/>
        <a:ext cx="687377" cy="294590"/>
      </dsp:txXfrm>
    </dsp:sp>
    <dsp:sp modelId="{CF7A5CCA-B897-9F4C-9834-6BA7BEBA6A7E}">
      <dsp:nvSpPr>
        <dsp:cNvPr id="0" name=""/>
        <dsp:cNvSpPr/>
      </dsp:nvSpPr>
      <dsp:spPr>
        <a:xfrm rot="5400000">
          <a:off x="2420418" y="927754"/>
          <a:ext cx="638278" cy="4104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Comunicación</a:t>
          </a:r>
          <a:endParaRPr lang="en-US" sz="2400" kern="1200" dirty="0"/>
        </a:p>
      </dsp:txBody>
      <dsp:txXfrm rot="-5400000">
        <a:off x="687377" y="2691953"/>
        <a:ext cx="4073202" cy="575962"/>
      </dsp:txXfrm>
    </dsp:sp>
    <dsp:sp modelId="{E5395ED5-A4C4-BA4F-B4A6-54CFF4564F73}">
      <dsp:nvSpPr>
        <dsp:cNvPr id="0" name=""/>
        <dsp:cNvSpPr/>
      </dsp:nvSpPr>
      <dsp:spPr>
        <a:xfrm rot="5400000">
          <a:off x="-147295" y="3692982"/>
          <a:ext cx="981967" cy="687377"/>
        </a:xfrm>
        <a:prstGeom prst="chevron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1" y="3889376"/>
        <a:ext cx="687377" cy="294590"/>
      </dsp:txXfrm>
    </dsp:sp>
    <dsp:sp modelId="{E20C9E69-6D79-F143-B4B4-BA8F80386E18}">
      <dsp:nvSpPr>
        <dsp:cNvPr id="0" name=""/>
        <dsp:cNvSpPr/>
      </dsp:nvSpPr>
      <dsp:spPr>
        <a:xfrm rot="5400000">
          <a:off x="2420418" y="1812646"/>
          <a:ext cx="638278" cy="4104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Salud</a:t>
          </a:r>
          <a:endParaRPr lang="en-US" sz="2400" kern="1200" dirty="0"/>
        </a:p>
      </dsp:txBody>
      <dsp:txXfrm rot="-5400000">
        <a:off x="687377" y="3576845"/>
        <a:ext cx="4073202" cy="575962"/>
      </dsp:txXfrm>
    </dsp:sp>
    <dsp:sp modelId="{5E2D283A-470C-F24D-8F59-D98696587163}">
      <dsp:nvSpPr>
        <dsp:cNvPr id="0" name=""/>
        <dsp:cNvSpPr/>
      </dsp:nvSpPr>
      <dsp:spPr>
        <a:xfrm rot="5400000">
          <a:off x="-147295" y="4577874"/>
          <a:ext cx="981967" cy="687377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1" y="4774268"/>
        <a:ext cx="687377" cy="294590"/>
      </dsp:txXfrm>
    </dsp:sp>
    <dsp:sp modelId="{85BC7E89-C9D8-2645-B2E3-3F4A50BFF6D9}">
      <dsp:nvSpPr>
        <dsp:cNvPr id="0" name=""/>
        <dsp:cNvSpPr/>
      </dsp:nvSpPr>
      <dsp:spPr>
        <a:xfrm rot="5400000">
          <a:off x="2420418" y="2697537"/>
          <a:ext cx="638278" cy="4104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Transportación</a:t>
          </a:r>
          <a:endParaRPr lang="en-US" sz="2400" kern="1200" dirty="0"/>
        </a:p>
      </dsp:txBody>
      <dsp:txXfrm rot="-5400000">
        <a:off x="687377" y="4461736"/>
        <a:ext cx="4073202" cy="575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F996A-4D50-C949-AF02-6C5A1B23445D}">
      <dsp:nvSpPr>
        <dsp:cNvPr id="0" name=""/>
        <dsp:cNvSpPr/>
      </dsp:nvSpPr>
      <dsp:spPr>
        <a:xfrm>
          <a:off x="0" y="0"/>
          <a:ext cx="8123865" cy="1946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effectLst/>
              <a:latin typeface="Arial" panose="020B0604020202020204" pitchFamily="34" charset="0"/>
            </a:rPr>
            <a:t>Asistente</a:t>
          </a:r>
          <a:r>
            <a:rPr lang="en-US" sz="1800" b="1" i="1" kern="1200" dirty="0">
              <a:effectLst/>
              <a:latin typeface="Arial" panose="020B0604020202020204" pitchFamily="34" charset="0"/>
            </a:rPr>
            <a:t> de </a:t>
          </a:r>
          <a:r>
            <a:rPr lang="en-US" sz="1800" b="1" i="1" kern="1200" dirty="0" err="1">
              <a:effectLst/>
              <a:latin typeface="Arial" panose="020B0604020202020204" pitchFamily="34" charset="0"/>
            </a:rPr>
            <a:t>servicio</a:t>
          </a:r>
          <a:r>
            <a:rPr lang="en-US" sz="1800" b="1" i="1" kern="1200" dirty="0">
              <a:effectLst/>
              <a:latin typeface="Arial" panose="020B0604020202020204" pitchFamily="34" charset="0"/>
            </a:rPr>
            <a:t> para </a:t>
          </a:r>
          <a:r>
            <a:rPr lang="en-US" sz="1800" b="1" i="1" kern="1200" dirty="0" err="1">
              <a:effectLst/>
              <a:latin typeface="Arial" panose="020B0604020202020204" pitchFamily="34" charset="0"/>
            </a:rPr>
            <a:t>estudiante</a:t>
          </a:r>
          <a:r>
            <a:rPr lang="en-US" sz="1800" b="1" i="1" kern="1200" dirty="0">
              <a:effectLst/>
              <a:latin typeface="Arial" panose="020B0604020202020204" pitchFamily="34" charset="0"/>
            </a:rPr>
            <a:t>(s) </a:t>
          </a:r>
          <a:r>
            <a:rPr lang="en-US" sz="1800" kern="1200" dirty="0">
              <a:effectLst/>
              <a:latin typeface="Arial" panose="020B0604020202020204" pitchFamily="34" charset="0"/>
            </a:rPr>
            <a:t>-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funcionario</a:t>
          </a:r>
          <a:r>
            <a:rPr lang="en-US" sz="1800" kern="1200" dirty="0">
              <a:effectLst/>
              <a:latin typeface="Arial" panose="020B0604020202020204" pitchFamily="34" charset="0"/>
            </a:rPr>
            <a:t> que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ofrece</a:t>
          </a:r>
          <a:r>
            <a:rPr lang="en-US" sz="1800" kern="1200" dirty="0">
              <a:effectLst/>
              <a:latin typeface="Arial" panose="020B0604020202020204" pitchFamily="34" charset="0"/>
            </a:rPr>
            <a:t> uno o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más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servicios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esenciales</a:t>
          </a:r>
          <a:r>
            <a:rPr lang="en-US" sz="1800" kern="1200" dirty="0">
              <a:effectLst/>
              <a:latin typeface="Arial" panose="020B0604020202020204" pitchFamily="34" charset="0"/>
            </a:rPr>
            <a:t> a un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grupo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pequeño</a:t>
          </a:r>
          <a:r>
            <a:rPr lang="en-US" sz="1800" kern="1200" dirty="0">
              <a:effectLst/>
              <a:latin typeface="Arial" panose="020B0604020202020204" pitchFamily="34" charset="0"/>
            </a:rPr>
            <a:t> de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estudiantes</a:t>
          </a:r>
          <a:r>
            <a:rPr lang="en-US" sz="1800" kern="1200" dirty="0">
              <a:effectLst/>
              <a:latin typeface="Arial" panose="020B0604020202020204" pitchFamily="34" charset="0"/>
            </a:rPr>
            <a:t> o de forma individual. </a:t>
          </a:r>
          <a:endParaRPr lang="en-US" sz="1800" kern="1200" dirty="0"/>
        </a:p>
      </dsp:txBody>
      <dsp:txXfrm>
        <a:off x="57019" y="57019"/>
        <a:ext cx="6023156" cy="1832724"/>
      </dsp:txXfrm>
    </dsp:sp>
    <dsp:sp modelId="{5CC35AB8-4319-5D4E-A71D-5E4DF608CB3C}">
      <dsp:nvSpPr>
        <dsp:cNvPr id="0" name=""/>
        <dsp:cNvSpPr/>
      </dsp:nvSpPr>
      <dsp:spPr>
        <a:xfrm>
          <a:off x="716811" y="2271222"/>
          <a:ext cx="8123865" cy="194676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effectLst/>
              <a:latin typeface="Arial" panose="020B0604020202020204" pitchFamily="34" charset="0"/>
            </a:rPr>
            <a:t>Asistente de servicios para grupo </a:t>
          </a:r>
          <a:r>
            <a:rPr lang="en-US" sz="1800" kern="1200">
              <a:effectLst/>
              <a:latin typeface="Arial" panose="020B0604020202020204" pitchFamily="34" charset="0"/>
            </a:rPr>
            <a:t>– funcionario que ofrece uno o más servicios a un grupo de estudiantes. Este funcionario, adicional a los servicios antes provistos, ofrece asistencia al docente en manejo del salón, organización de las tareas diarias y/o estaciones de trabajo; y asiste a los estudiantes en la dirección de sus tareas académicas. </a:t>
          </a:r>
          <a:endParaRPr lang="en-US" sz="1800" kern="1200" dirty="0"/>
        </a:p>
      </dsp:txBody>
      <dsp:txXfrm>
        <a:off x="773830" y="2328241"/>
        <a:ext cx="6027620" cy="1832724"/>
      </dsp:txXfrm>
    </dsp:sp>
    <dsp:sp modelId="{FE091FF7-975D-CD42-A798-1E9D8CDAC808}">
      <dsp:nvSpPr>
        <dsp:cNvPr id="0" name=""/>
        <dsp:cNvSpPr/>
      </dsp:nvSpPr>
      <dsp:spPr>
        <a:xfrm>
          <a:off x="1433623" y="4542445"/>
          <a:ext cx="8123865" cy="1946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</a:rPr>
            <a:t>L</a:t>
          </a:r>
          <a:r>
            <a:rPr lang="en-US" sz="1800" kern="1200" dirty="0">
              <a:effectLst/>
              <a:latin typeface="Arial" panose="020B0604020202020204" pitchFamily="34" charset="0"/>
            </a:rPr>
            <a:t>os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servicios</a:t>
          </a:r>
          <a:r>
            <a:rPr lang="en-US" sz="1800" kern="1200" dirty="0">
              <a:effectLst/>
              <a:latin typeface="Arial" panose="020B0604020202020204" pitchFamily="34" charset="0"/>
            </a:rPr>
            <a:t> de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asistente</a:t>
          </a:r>
          <a:r>
            <a:rPr lang="en-US" sz="1800" kern="1200" dirty="0">
              <a:effectLst/>
              <a:latin typeface="Arial" panose="020B0604020202020204" pitchFamily="34" charset="0"/>
            </a:rPr>
            <a:t>,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en</a:t>
          </a:r>
          <a:r>
            <a:rPr lang="en-US" sz="1800" kern="1200" dirty="0">
              <a:effectLst/>
              <a:latin typeface="Arial" panose="020B0604020202020204" pitchFamily="34" charset="0"/>
            </a:rPr>
            <a:t> ambos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casos</a:t>
          </a:r>
          <a:r>
            <a:rPr lang="en-US" sz="1800" kern="1200" dirty="0">
              <a:effectLst/>
              <a:latin typeface="Arial" panose="020B0604020202020204" pitchFamily="34" charset="0"/>
            </a:rPr>
            <a:t>,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siempre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contarán</a:t>
          </a:r>
          <a:r>
            <a:rPr lang="en-US" sz="1800" kern="1200" dirty="0">
              <a:effectLst/>
              <a:latin typeface="Arial" panose="020B0604020202020204" pitchFamily="34" charset="0"/>
            </a:rPr>
            <a:t> con la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supervisión</a:t>
          </a:r>
          <a:r>
            <a:rPr lang="en-US" sz="1800" kern="1200" dirty="0">
              <a:effectLst/>
              <a:latin typeface="Arial" panose="020B0604020202020204" pitchFamily="34" charset="0"/>
            </a:rPr>
            <a:t> de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otro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adulto</a:t>
          </a:r>
          <a:r>
            <a:rPr lang="en-US" sz="1800" kern="1200" dirty="0">
              <a:effectLst/>
              <a:latin typeface="Arial" panose="020B0604020202020204" pitchFamily="34" charset="0"/>
            </a:rPr>
            <a:t>,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ya</a:t>
          </a:r>
          <a:r>
            <a:rPr lang="en-US" sz="1800" kern="1200" dirty="0">
              <a:effectLst/>
              <a:latin typeface="Arial" panose="020B0604020202020204" pitchFamily="34" charset="0"/>
            </a:rPr>
            <a:t> sea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el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docente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mientras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estén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en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salones</a:t>
          </a:r>
          <a:r>
            <a:rPr lang="en-US" sz="1800" kern="1200" dirty="0">
              <a:effectLst/>
              <a:latin typeface="Arial" panose="020B0604020202020204" pitchFamily="34" charset="0"/>
            </a:rPr>
            <a:t> de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clases</a:t>
          </a:r>
          <a:r>
            <a:rPr lang="en-US" sz="1800" kern="1200" dirty="0">
              <a:effectLst/>
              <a:latin typeface="Arial" panose="020B0604020202020204" pitchFamily="34" charset="0"/>
            </a:rPr>
            <a:t>, personal escolar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durante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periodos</a:t>
          </a:r>
          <a:r>
            <a:rPr lang="en-US" sz="1800" kern="1200" dirty="0">
              <a:effectLst/>
              <a:latin typeface="Arial" panose="020B0604020202020204" pitchFamily="34" charset="0"/>
            </a:rPr>
            <a:t> de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desayuno</a:t>
          </a:r>
          <a:r>
            <a:rPr lang="en-US" sz="1800" kern="1200" dirty="0">
              <a:effectLst/>
              <a:latin typeface="Arial" panose="020B0604020202020204" pitchFamily="34" charset="0"/>
            </a:rPr>
            <a:t> y almuerzo, o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el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chofer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durante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el</a:t>
          </a:r>
          <a:r>
            <a:rPr lang="en-US" sz="1800" kern="1200" dirty="0">
              <a:effectLst/>
              <a:latin typeface="Arial" panose="020B0604020202020204" pitchFamily="34" charset="0"/>
            </a:rPr>
            <a:t>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servicio</a:t>
          </a:r>
          <a:r>
            <a:rPr lang="en-US" sz="1800" kern="1200" dirty="0">
              <a:effectLst/>
              <a:latin typeface="Arial" panose="020B0604020202020204" pitchFamily="34" charset="0"/>
            </a:rPr>
            <a:t> de </a:t>
          </a:r>
          <a:r>
            <a:rPr lang="en-US" sz="1800" kern="1200" dirty="0" err="1">
              <a:effectLst/>
              <a:latin typeface="Arial" panose="020B0604020202020204" pitchFamily="34" charset="0"/>
            </a:rPr>
            <a:t>transportación</a:t>
          </a:r>
          <a:r>
            <a:rPr lang="en-US" sz="1800" kern="1200" dirty="0">
              <a:effectLst/>
              <a:latin typeface="Arial" panose="020B0604020202020204" pitchFamily="34" charset="0"/>
            </a:rPr>
            <a:t> escolar. </a:t>
          </a:r>
          <a:endParaRPr lang="en-US" sz="1800" kern="1200" dirty="0"/>
        </a:p>
      </dsp:txBody>
      <dsp:txXfrm>
        <a:off x="1490642" y="4599464"/>
        <a:ext cx="6027620" cy="1832724"/>
      </dsp:txXfrm>
    </dsp:sp>
    <dsp:sp modelId="{C1BE83BE-CBB2-714C-B483-D25F60315363}">
      <dsp:nvSpPr>
        <dsp:cNvPr id="0" name=""/>
        <dsp:cNvSpPr/>
      </dsp:nvSpPr>
      <dsp:spPr>
        <a:xfrm>
          <a:off x="6858470" y="1476294"/>
          <a:ext cx="1265395" cy="12653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143184" y="1476294"/>
        <a:ext cx="695967" cy="952210"/>
      </dsp:txXfrm>
    </dsp:sp>
    <dsp:sp modelId="{F57417A6-D24C-6A47-8556-AC807DB00E5D}">
      <dsp:nvSpPr>
        <dsp:cNvPr id="0" name=""/>
        <dsp:cNvSpPr/>
      </dsp:nvSpPr>
      <dsp:spPr>
        <a:xfrm>
          <a:off x="7575281" y="3734539"/>
          <a:ext cx="1265395" cy="12653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859995" y="3734539"/>
        <a:ext cx="695967" cy="952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C8026-EB99-FF45-A054-610181437F8A}">
      <dsp:nvSpPr>
        <dsp:cNvPr id="0" name=""/>
        <dsp:cNvSpPr/>
      </dsp:nvSpPr>
      <dsp:spPr>
        <a:xfrm>
          <a:off x="0" y="3414010"/>
          <a:ext cx="9452343" cy="2239960"/>
        </a:xfrm>
        <a:prstGeom prst="rect">
          <a:avLst/>
        </a:prstGeom>
        <a:solidFill>
          <a:srgbClr val="69C1F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solidFill>
                <a:schemeClr val="tx1"/>
              </a:solidFill>
            </a:rPr>
            <a:t>Solicitud</a:t>
          </a:r>
          <a:r>
            <a:rPr lang="en-US" sz="4200" kern="1200" dirty="0">
              <a:solidFill>
                <a:schemeClr val="tx1"/>
              </a:solidFill>
            </a:rPr>
            <a:t> del </a:t>
          </a:r>
          <a:r>
            <a:rPr lang="en-US" sz="4200" kern="1200" dirty="0" err="1">
              <a:solidFill>
                <a:schemeClr val="tx1"/>
              </a:solidFill>
            </a:rPr>
            <a:t>Servicio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0" y="3414010"/>
        <a:ext cx="9452343" cy="1209578"/>
      </dsp:txXfrm>
    </dsp:sp>
    <dsp:sp modelId="{DE81F8B8-B690-674A-950B-320A0236FB18}">
      <dsp:nvSpPr>
        <dsp:cNvPr id="0" name=""/>
        <dsp:cNvSpPr/>
      </dsp:nvSpPr>
      <dsp:spPr>
        <a:xfrm>
          <a:off x="0" y="4578789"/>
          <a:ext cx="9452343" cy="1030381"/>
        </a:xfrm>
        <a:prstGeom prst="rect">
          <a:avLst/>
        </a:prstGeom>
        <a:gradFill flip="none" rotWithShape="0">
          <a:gsLst>
            <a:gs pos="0">
              <a:srgbClr val="7BDDFF">
                <a:tint val="66000"/>
                <a:satMod val="160000"/>
              </a:srgbClr>
            </a:gs>
            <a:gs pos="50000">
              <a:srgbClr val="7BDDFF">
                <a:tint val="44500"/>
                <a:satMod val="160000"/>
              </a:srgbClr>
            </a:gs>
            <a:gs pos="100000">
              <a:srgbClr val="7BDDFF">
                <a:tint val="23500"/>
                <a:satMod val="160000"/>
              </a:srgbClr>
            </a:gs>
          </a:gsLst>
          <a:lin ang="0" scaled="1"/>
          <a:tileRect/>
        </a:gra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>
              <a:solidFill>
                <a:schemeClr val="tx1"/>
              </a:solidFill>
              <a:ea typeface="Arial" panose="020B0604020202020204" pitchFamily="34" charset="0"/>
            </a:rPr>
            <a:t>El director escolar recibirá los formularios SAEE-10 para analizar las necesidades y el nivel de intervención que requieren sus estudiantes con el fin de determinar qué recurso (asistente) es el apropiado para atender la necesidad.  Toda solicitud de asistente (nueva o de continuidad) se solicitará desde la cuenta del director de escuela por medio de la plataforma Mi Portal Especial (MiPE), en el módulo Recursos Humanos, tarjeta Solicitud de Personal Irregular. 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4578789"/>
        <a:ext cx="9452343" cy="1030381"/>
      </dsp:txXfrm>
    </dsp:sp>
    <dsp:sp modelId="{959BD534-CCD6-D446-A46A-D1BC328DF6E7}">
      <dsp:nvSpPr>
        <dsp:cNvPr id="0" name=""/>
        <dsp:cNvSpPr/>
      </dsp:nvSpPr>
      <dsp:spPr>
        <a:xfrm rot="10800000">
          <a:off x="0" y="2550"/>
          <a:ext cx="9452343" cy="3445058"/>
        </a:xfrm>
        <a:prstGeom prst="upArrowCallout">
          <a:avLst/>
        </a:prstGeom>
        <a:solidFill>
          <a:srgbClr val="B29D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solidFill>
                <a:schemeClr val="tx1"/>
              </a:solidFill>
              <a:latin typeface="+mn-lt"/>
            </a:rPr>
            <a:t>Análisis</a:t>
          </a:r>
          <a:r>
            <a:rPr lang="en-US" sz="4200" kern="1200" dirty="0">
              <a:solidFill>
                <a:schemeClr val="tx1"/>
              </a:solidFill>
              <a:latin typeface="+mn-lt"/>
            </a:rPr>
            <a:t> del COMPU</a:t>
          </a:r>
        </a:p>
      </dsp:txBody>
      <dsp:txXfrm rot="-10800000">
        <a:off x="0" y="2550"/>
        <a:ext cx="9452343" cy="1209215"/>
      </dsp:txXfrm>
    </dsp:sp>
    <dsp:sp modelId="{AF4579EA-70E1-DD43-839E-5BC07A773C6A}">
      <dsp:nvSpPr>
        <dsp:cNvPr id="0" name=""/>
        <dsp:cNvSpPr/>
      </dsp:nvSpPr>
      <dsp:spPr>
        <a:xfrm>
          <a:off x="0" y="1211766"/>
          <a:ext cx="9452343" cy="1030072"/>
        </a:xfrm>
        <a:prstGeom prst="rect">
          <a:avLst/>
        </a:prstGeom>
        <a:solidFill>
          <a:srgbClr val="D0BEFF">
            <a:alpha val="89804"/>
          </a:srgb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Se </a:t>
          </a:r>
          <a:r>
            <a:rPr lang="en-US" sz="1600" kern="1200" dirty="0" err="1">
              <a:solidFill>
                <a:schemeClr val="tx1"/>
              </a:solidFill>
            </a:rPr>
            <a:t>analizan</a:t>
          </a:r>
          <a:r>
            <a:rPr lang="en-US" sz="1600" kern="1200" dirty="0">
              <a:solidFill>
                <a:schemeClr val="tx1"/>
              </a:solidFill>
            </a:rPr>
            <a:t> e </a:t>
          </a:r>
          <a:r>
            <a:rPr lang="en-US" sz="1600" kern="1200" dirty="0" err="1">
              <a:solidFill>
                <a:schemeClr val="tx1"/>
              </a:solidFill>
            </a:rPr>
            <a:t>identifican</a:t>
          </a:r>
          <a:r>
            <a:rPr lang="en-US" sz="1600" kern="1200" dirty="0">
              <a:solidFill>
                <a:schemeClr val="tx1"/>
              </a:solidFill>
            </a:rPr>
            <a:t> las </a:t>
          </a:r>
          <a:r>
            <a:rPr lang="en-US" sz="1600" kern="1200" dirty="0" err="1">
              <a:solidFill>
                <a:schemeClr val="tx1"/>
              </a:solidFill>
            </a:rPr>
            <a:t>necesidades</a:t>
          </a:r>
          <a:r>
            <a:rPr lang="en-US" sz="1600" kern="1200" dirty="0">
              <a:solidFill>
                <a:schemeClr val="tx1"/>
              </a:solidFill>
            </a:rPr>
            <a:t> del </a:t>
          </a:r>
          <a:r>
            <a:rPr lang="en-US" sz="1600" kern="1200" dirty="0" err="1">
              <a:solidFill>
                <a:schemeClr val="tx1"/>
              </a:solidFill>
            </a:rPr>
            <a:t>estudiante</a:t>
          </a:r>
          <a:r>
            <a:rPr lang="en-US" sz="1600" kern="1200" dirty="0">
              <a:solidFill>
                <a:schemeClr val="tx1"/>
              </a:solidFill>
            </a:rPr>
            <a:t>, </a:t>
          </a:r>
          <a:r>
            <a:rPr lang="en-US" sz="1600" kern="1200" dirty="0" err="1">
              <a:solidFill>
                <a:schemeClr val="tx1"/>
              </a:solidFill>
            </a:rPr>
            <a:t>utilizando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s-PR" sz="1600" kern="1200" dirty="0">
              <a:solidFill>
                <a:schemeClr val="tx1"/>
              </a:solidFill>
              <a:ea typeface="Arial" panose="020B0604020202020204" pitchFamily="34" charset="0"/>
            </a:rPr>
            <a:t>el formulario </a:t>
          </a:r>
          <a:r>
            <a:rPr lang="es-PR" sz="1600" b="1" i="1" kern="1200" dirty="0">
              <a:solidFill>
                <a:schemeClr val="tx1"/>
              </a:solidFill>
              <a:ea typeface="Arial" panose="020B0604020202020204" pitchFamily="34" charset="0"/>
            </a:rPr>
            <a:t>SAEE-10 Análisis de necesidad para asistente de servicio*.</a:t>
          </a:r>
          <a:r>
            <a:rPr lang="es-PR" sz="1600" kern="1200" dirty="0">
              <a:solidFill>
                <a:schemeClr val="tx1"/>
              </a:solidFill>
              <a:ea typeface="Arial" panose="020B0604020202020204" pitchFamily="34" charset="0"/>
            </a:rPr>
            <a:t>  De presentar una condición médica que requiera de cuidado especial, los padres deben presentar el formulario </a:t>
          </a:r>
          <a:r>
            <a:rPr lang="es-PR" sz="1600" b="1" i="1" kern="1200" dirty="0">
              <a:solidFill>
                <a:schemeClr val="tx1"/>
              </a:solidFill>
              <a:ea typeface="Arial" panose="020B0604020202020204" pitchFamily="34" charset="0"/>
            </a:rPr>
            <a:t>Referido Médico</a:t>
          </a:r>
          <a:r>
            <a:rPr lang="es-PR" sz="1400" kern="1200" dirty="0">
              <a:solidFill>
                <a:schemeClr val="tx1"/>
              </a:solidFill>
              <a:ea typeface="Arial" panose="020B0604020202020204" pitchFamily="34" charset="0"/>
            </a:rPr>
            <a:t>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0" y="1211766"/>
        <a:ext cx="9452343" cy="10300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C8026-EB99-FF45-A054-610181437F8A}">
      <dsp:nvSpPr>
        <dsp:cNvPr id="0" name=""/>
        <dsp:cNvSpPr/>
      </dsp:nvSpPr>
      <dsp:spPr>
        <a:xfrm>
          <a:off x="0" y="3555190"/>
          <a:ext cx="9633097" cy="2332590"/>
        </a:xfrm>
        <a:prstGeom prst="rect">
          <a:avLst/>
        </a:prstGeom>
        <a:solidFill>
          <a:srgbClr val="B29D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tx1"/>
              </a:solidFill>
            </a:rPr>
            <a:t>Asignación</a:t>
          </a:r>
          <a:r>
            <a:rPr lang="en-US" sz="4400" kern="1200" dirty="0">
              <a:solidFill>
                <a:schemeClr val="tx1"/>
              </a:solidFill>
            </a:rPr>
            <a:t> de </a:t>
          </a:r>
          <a:r>
            <a:rPr lang="en-US" sz="4400" kern="1200" dirty="0" err="1">
              <a:solidFill>
                <a:schemeClr val="tx1"/>
              </a:solidFill>
            </a:rPr>
            <a:t>los</a:t>
          </a:r>
          <a:r>
            <a:rPr lang="en-US" sz="4400" kern="1200" dirty="0">
              <a:solidFill>
                <a:schemeClr val="tx1"/>
              </a:solidFill>
            </a:rPr>
            <a:t> </a:t>
          </a:r>
          <a:r>
            <a:rPr lang="en-US" sz="4400" kern="1200" dirty="0" err="1">
              <a:solidFill>
                <a:schemeClr val="tx1"/>
              </a:solidFill>
            </a:rPr>
            <a:t>Recursos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0" y="3555190"/>
        <a:ext cx="9633097" cy="1259598"/>
      </dsp:txXfrm>
    </dsp:sp>
    <dsp:sp modelId="{DE81F8B8-B690-674A-950B-320A0236FB18}">
      <dsp:nvSpPr>
        <dsp:cNvPr id="0" name=""/>
        <dsp:cNvSpPr/>
      </dsp:nvSpPr>
      <dsp:spPr>
        <a:xfrm>
          <a:off x="0" y="4768137"/>
          <a:ext cx="9633097" cy="1072991"/>
        </a:xfrm>
        <a:prstGeom prst="rect">
          <a:avLst/>
        </a:prstGeom>
        <a:solidFill>
          <a:srgbClr val="D0BEFF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La solicitud es enviada al Centro de Servicios de Educación Especial para identificar y asignar un recurso.  </a:t>
          </a:r>
          <a:r>
            <a:rPr lang="es-PR" sz="1600" kern="1200" dirty="0">
              <a:solidFill>
                <a:schemeClr val="tx1"/>
              </a:solidFill>
              <a:latin typeface="+mn-lt"/>
              <a:ea typeface="Arial" panose="020B0604020202020204" pitchFamily="34" charset="0"/>
              <a:cs typeface="Arial"/>
            </a:rPr>
            <a:t>El equipo del CSEE podrá recomendar: (1) hacer mejor uso de los recursos disponibles en su escuela, (2) asignar a un recurso disponible de la región educativa o (3) solicitará un nuevo recurso a la Secretaría Asociada de Educación Especial.</a:t>
          </a:r>
          <a:r>
            <a:rPr lang="es-PR" sz="1600" kern="1200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 </a:t>
          </a:r>
          <a:r>
            <a:rPr lang="es-PR" sz="1600" kern="1200" dirty="0">
              <a:solidFill>
                <a:schemeClr val="tx1"/>
              </a:solidFill>
              <a:latin typeface="+mn-lt"/>
              <a:ea typeface="Arial" panose="020B0604020202020204" pitchFamily="34" charset="0"/>
              <a:cs typeface="Arial"/>
            </a:rPr>
            <a:t>La SAEE evaluará el análisis realizado y emitirá recomendaciones tales como: utilizar algún recurso identificado en la escuela, asignar a un recurso disponible de la ORE o gestionar un nuevo recurso.</a:t>
          </a:r>
          <a:endParaRPr lang="en-US" sz="1600" kern="1200" dirty="0">
            <a:solidFill>
              <a:schemeClr val="tx1"/>
            </a:solidFill>
            <a:latin typeface="+mn-lt"/>
          </a:endParaRPr>
        </a:p>
      </dsp:txBody>
      <dsp:txXfrm>
        <a:off x="0" y="4768137"/>
        <a:ext cx="9633097" cy="1072991"/>
      </dsp:txXfrm>
    </dsp:sp>
    <dsp:sp modelId="{959BD534-CCD6-D446-A46A-D1BC328DF6E7}">
      <dsp:nvSpPr>
        <dsp:cNvPr id="0" name=""/>
        <dsp:cNvSpPr/>
      </dsp:nvSpPr>
      <dsp:spPr>
        <a:xfrm rot="10800000">
          <a:off x="0" y="2656"/>
          <a:ext cx="9633097" cy="3587523"/>
        </a:xfrm>
        <a:prstGeom prst="upArrowCallout">
          <a:avLst/>
        </a:prstGeom>
        <a:solidFill>
          <a:srgbClr val="69C1F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tx1"/>
              </a:solidFill>
            </a:rPr>
            <a:t>Asignación</a:t>
          </a:r>
          <a:r>
            <a:rPr lang="en-US" sz="4400" kern="1200" dirty="0">
              <a:solidFill>
                <a:schemeClr val="tx1"/>
              </a:solidFill>
            </a:rPr>
            <a:t> de </a:t>
          </a:r>
          <a:r>
            <a:rPr lang="en-US" sz="4400" kern="1200" dirty="0" err="1">
              <a:solidFill>
                <a:schemeClr val="tx1"/>
              </a:solidFill>
            </a:rPr>
            <a:t>los</a:t>
          </a:r>
          <a:r>
            <a:rPr lang="en-US" sz="4400" kern="1200" dirty="0">
              <a:solidFill>
                <a:schemeClr val="tx1"/>
              </a:solidFill>
            </a:rPr>
            <a:t> </a:t>
          </a:r>
          <a:r>
            <a:rPr lang="en-US" sz="4400" kern="1200" dirty="0" err="1">
              <a:solidFill>
                <a:schemeClr val="tx1"/>
              </a:solidFill>
            </a:rPr>
            <a:t>Recursos</a:t>
          </a:r>
          <a:endParaRPr lang="en-US" sz="4400" kern="1200" dirty="0">
            <a:solidFill>
              <a:schemeClr val="tx1"/>
            </a:solidFill>
          </a:endParaRPr>
        </a:p>
      </dsp:txBody>
      <dsp:txXfrm rot="-10800000">
        <a:off x="0" y="2656"/>
        <a:ext cx="9633097" cy="1259220"/>
      </dsp:txXfrm>
    </dsp:sp>
    <dsp:sp modelId="{AF4579EA-70E1-DD43-839E-5BC07A773C6A}">
      <dsp:nvSpPr>
        <dsp:cNvPr id="0" name=""/>
        <dsp:cNvSpPr/>
      </dsp:nvSpPr>
      <dsp:spPr>
        <a:xfrm>
          <a:off x="0" y="1261876"/>
          <a:ext cx="9633097" cy="1072669"/>
        </a:xfrm>
        <a:prstGeom prst="rect">
          <a:avLst/>
        </a:prstGeom>
        <a:solidFill>
          <a:srgbClr val="7BDDFF">
            <a:alpha val="89804"/>
          </a:srgb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+mn-lt"/>
            </a:rPr>
            <a:t>En</a:t>
          </a:r>
          <a:r>
            <a:rPr lang="en-US" sz="1600" kern="1200" dirty="0">
              <a:solidFill>
                <a:schemeClr val="tx1"/>
              </a:solidFill>
              <a:latin typeface="+mn-lt"/>
            </a:rPr>
            <a:t> la Plataforma </a:t>
          </a:r>
          <a:r>
            <a:rPr lang="en-US" sz="1600" kern="1200" dirty="0" err="1">
              <a:solidFill>
                <a:schemeClr val="tx1"/>
              </a:solidFill>
              <a:latin typeface="+mn-lt"/>
            </a:rPr>
            <a:t>MiPE</a:t>
          </a:r>
          <a:r>
            <a:rPr lang="en-US" sz="1600" kern="1200" dirty="0">
              <a:solidFill>
                <a:schemeClr val="tx1"/>
              </a:solidFill>
              <a:latin typeface="+mn-lt"/>
            </a:rPr>
            <a:t> se le </a:t>
          </a:r>
          <a:r>
            <a:rPr lang="en-US" sz="1600" kern="1200" dirty="0" err="1">
              <a:solidFill>
                <a:schemeClr val="tx1"/>
              </a:solidFill>
              <a:latin typeface="+mn-lt"/>
            </a:rPr>
            <a:t>mostrarán</a:t>
          </a:r>
          <a:r>
            <a:rPr lang="en-US" sz="16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+mn-lt"/>
            </a:rPr>
            <a:t>todos</a:t>
          </a:r>
          <a:r>
            <a:rPr lang="en-US" sz="16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+mn-lt"/>
            </a:rPr>
            <a:t>los</a:t>
          </a:r>
          <a:r>
            <a:rPr lang="en-US" sz="16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+mn-lt"/>
            </a:rPr>
            <a:t>recursos</a:t>
          </a:r>
          <a:r>
            <a:rPr lang="en-US" sz="16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+mn-lt"/>
            </a:rPr>
            <a:t>según</a:t>
          </a:r>
          <a:r>
            <a:rPr lang="en-US" sz="1600" kern="1200" dirty="0">
              <a:solidFill>
                <a:schemeClr val="tx1"/>
              </a:solidFill>
              <a:latin typeface="+mn-lt"/>
            </a:rPr>
            <a:t> la Plataforma STAFF (personal regular) y PWSEPI (personal irregular)</a:t>
          </a:r>
          <a:r>
            <a:rPr lang="es-PR" sz="1600" kern="1200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.  De usted identificar un recurso disponible para ese salón o estudiante, seleccionará sí en la pregunta </a:t>
          </a:r>
          <a:r>
            <a:rPr lang="es-PR" sz="1600" kern="1200" dirty="0">
              <a:solidFill>
                <a:schemeClr val="tx1"/>
              </a:solidFill>
              <a:latin typeface="+mn-lt"/>
              <a:ea typeface="Arial" panose="020B0604020202020204" pitchFamily="34" charset="0"/>
              <a:cs typeface="Arial"/>
            </a:rPr>
            <a:t>¿Tiene un recurso disponible en la escuela?.  De no identificar algún recurso, seleccionará la opción no en la misma pregunta. </a:t>
          </a:r>
          <a:endParaRPr lang="en-US" sz="1600" kern="1200" dirty="0">
            <a:solidFill>
              <a:schemeClr val="tx1"/>
            </a:solidFill>
            <a:latin typeface="+mn-lt"/>
          </a:endParaRPr>
        </a:p>
      </dsp:txBody>
      <dsp:txXfrm>
        <a:off x="0" y="1261876"/>
        <a:ext cx="9633097" cy="10726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020DD-D8F1-FA4E-A763-337C2E30BDE2}">
      <dsp:nvSpPr>
        <dsp:cNvPr id="0" name=""/>
        <dsp:cNvSpPr/>
      </dsp:nvSpPr>
      <dsp:spPr>
        <a:xfrm rot="16200000">
          <a:off x="-861813" y="864387"/>
          <a:ext cx="4255104" cy="252632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Colaborar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transportación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diaria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hacia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escuela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, de la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escuela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al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hogar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y/o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servicios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relacionados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ofrecidos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fuera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de la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escuela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, de ser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necesario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sz="2000" b="0" kern="1200" dirty="0">
            <a:solidFill>
              <a:schemeClr val="tx1"/>
            </a:solidFill>
          </a:endParaRPr>
        </a:p>
      </dsp:txBody>
      <dsp:txXfrm rot="5400000">
        <a:off x="2575" y="851020"/>
        <a:ext cx="2526328" cy="2553062"/>
      </dsp:txXfrm>
    </dsp:sp>
    <dsp:sp modelId="{BD4AB467-FCEC-3D44-B118-37D73A3F6E66}">
      <dsp:nvSpPr>
        <dsp:cNvPr id="0" name=""/>
        <dsp:cNvSpPr/>
      </dsp:nvSpPr>
      <dsp:spPr>
        <a:xfrm rot="16200000">
          <a:off x="1853989" y="864387"/>
          <a:ext cx="4255104" cy="252632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tx1"/>
              </a:solidFill>
              <a:effectLst/>
              <a:latin typeface="+mn-lt"/>
            </a:rPr>
            <a:t>Participar en el manejo y mantenimiento del equipo que se utiliza en el salón de clases (incluído la AT del estudiante).</a:t>
          </a:r>
          <a:endParaRPr lang="en-US" sz="2000" b="0" kern="1200" dirty="0">
            <a:solidFill>
              <a:schemeClr val="tx1"/>
            </a:solidFill>
          </a:endParaRPr>
        </a:p>
      </dsp:txBody>
      <dsp:txXfrm rot="5400000">
        <a:off x="2718377" y="851020"/>
        <a:ext cx="2526328" cy="2553062"/>
      </dsp:txXfrm>
    </dsp:sp>
    <dsp:sp modelId="{611DF1D6-4A4D-F841-A92B-7F723D7C0AB3}">
      <dsp:nvSpPr>
        <dsp:cNvPr id="0" name=""/>
        <dsp:cNvSpPr/>
      </dsp:nvSpPr>
      <dsp:spPr>
        <a:xfrm rot="16200000">
          <a:off x="4569792" y="864387"/>
          <a:ext cx="4255104" cy="2526328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Colaborar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manejo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situaciones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donde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se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requiera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primeros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auxilios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0" kern="1200" dirty="0" err="1">
              <a:solidFill>
                <a:schemeClr val="tx1"/>
              </a:solidFill>
              <a:effectLst/>
              <a:latin typeface="+mn-lt"/>
            </a:rPr>
            <a:t>básicos</a:t>
          </a:r>
          <a:r>
            <a:rPr lang="en-US" sz="2000" b="0" kern="1200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sz="2000" b="0" kern="1200" dirty="0">
            <a:solidFill>
              <a:schemeClr val="tx1"/>
            </a:solidFill>
          </a:endParaRPr>
        </a:p>
      </dsp:txBody>
      <dsp:txXfrm rot="5400000">
        <a:off x="5434180" y="851020"/>
        <a:ext cx="2526328" cy="2553062"/>
      </dsp:txXfrm>
    </dsp:sp>
    <dsp:sp modelId="{EE1430AB-D253-1041-AB84-F3946A2F104A}">
      <dsp:nvSpPr>
        <dsp:cNvPr id="0" name=""/>
        <dsp:cNvSpPr/>
      </dsp:nvSpPr>
      <dsp:spPr>
        <a:xfrm rot="16200000">
          <a:off x="7285595" y="864387"/>
          <a:ext cx="4255104" cy="2526328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tx1"/>
              </a:solidFill>
              <a:effectLst/>
              <a:latin typeface="+mn-lt"/>
            </a:rPr>
            <a:t>Colaborar en la organización de actividades extracurriculares y curriculares</a:t>
          </a:r>
          <a:endParaRPr lang="en-US" sz="2000" b="0" kern="1200" dirty="0">
            <a:solidFill>
              <a:schemeClr val="tx1"/>
            </a:solidFill>
          </a:endParaRPr>
        </a:p>
      </dsp:txBody>
      <dsp:txXfrm rot="5400000">
        <a:off x="8149983" y="851020"/>
        <a:ext cx="2526328" cy="25530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B723A-9EBF-1D46-ACB4-54D55BD3519E}">
      <dsp:nvSpPr>
        <dsp:cNvPr id="0" name=""/>
        <dsp:cNvSpPr/>
      </dsp:nvSpPr>
      <dsp:spPr>
        <a:xfrm>
          <a:off x="0" y="0"/>
          <a:ext cx="10232572" cy="1358537"/>
        </a:xfrm>
        <a:prstGeom prst="rect">
          <a:avLst/>
        </a:prstGeom>
        <a:solidFill>
          <a:srgbClr val="7BDD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 err="1">
              <a:solidFill>
                <a:schemeClr val="tx1"/>
              </a:solidFill>
            </a:rPr>
            <a:t>Educación</a:t>
          </a:r>
          <a:r>
            <a:rPr lang="en-US" sz="6200" kern="1200" dirty="0">
              <a:solidFill>
                <a:schemeClr val="tx1"/>
              </a:solidFill>
            </a:rPr>
            <a:t> a </a:t>
          </a:r>
          <a:r>
            <a:rPr lang="en-US" sz="6200" kern="1200" dirty="0" err="1">
              <a:solidFill>
                <a:schemeClr val="tx1"/>
              </a:solidFill>
            </a:rPr>
            <a:t>distancia</a:t>
          </a:r>
          <a:endParaRPr lang="en-US" sz="6200" kern="1200" dirty="0">
            <a:solidFill>
              <a:schemeClr val="tx1"/>
            </a:solidFill>
          </a:endParaRPr>
        </a:p>
      </dsp:txBody>
      <dsp:txXfrm>
        <a:off x="0" y="0"/>
        <a:ext cx="10232572" cy="1358537"/>
      </dsp:txXfrm>
    </dsp:sp>
    <dsp:sp modelId="{9281D664-4562-A545-850B-F8A6F2A76EFC}">
      <dsp:nvSpPr>
        <dsp:cNvPr id="0" name=""/>
        <dsp:cNvSpPr/>
      </dsp:nvSpPr>
      <dsp:spPr>
        <a:xfrm>
          <a:off x="1249" y="1358537"/>
          <a:ext cx="2046014" cy="28529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  <a:effectLst/>
              <a:latin typeface="+mn-lt"/>
            </a:rPr>
            <a:t>Comunicarse con los padres de los estudiantes del programa de educación especial para coordinar reuniones con el COMPU para revision de PEI, discusión de evaluaciones, re-evaluaciones o cualquier otro proceso relacionado al estudiante.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249" y="1358537"/>
        <a:ext cx="2046014" cy="2852927"/>
      </dsp:txXfrm>
    </dsp:sp>
    <dsp:sp modelId="{A03925D6-39B1-744D-87F1-549789563100}">
      <dsp:nvSpPr>
        <dsp:cNvPr id="0" name=""/>
        <dsp:cNvSpPr/>
      </dsp:nvSpPr>
      <dsp:spPr>
        <a:xfrm>
          <a:off x="2047263" y="1358537"/>
          <a:ext cx="2046014" cy="2852927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  <a:effectLst/>
              <a:latin typeface="+mn-lt"/>
            </a:rPr>
            <a:t>Documentar las gestiones realizadas de comunicación y la respuesta a la gestión en el MiPE, módulo de estudiante, enlace comentarios.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047263" y="1358537"/>
        <a:ext cx="2046014" cy="2852927"/>
      </dsp:txXfrm>
    </dsp:sp>
    <dsp:sp modelId="{2CF150DB-DB04-C144-B7CD-8321E4A68773}">
      <dsp:nvSpPr>
        <dsp:cNvPr id="0" name=""/>
        <dsp:cNvSpPr/>
      </dsp:nvSpPr>
      <dsp:spPr>
        <a:xfrm>
          <a:off x="4093278" y="1358537"/>
          <a:ext cx="2046014" cy="2852927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Completar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formulario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SAEE-06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Invitación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a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reunión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con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COMPU de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estudiantes</a:t>
          </a:r>
          <a:r>
            <a:rPr lang="en-US" sz="150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a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que se le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coordine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la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reunión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093278" y="1358537"/>
        <a:ext cx="2046014" cy="2852927"/>
      </dsp:txXfrm>
    </dsp:sp>
    <dsp:sp modelId="{D4B949F1-1649-EC4D-9D31-00F512294BDD}">
      <dsp:nvSpPr>
        <dsp:cNvPr id="0" name=""/>
        <dsp:cNvSpPr/>
      </dsp:nvSpPr>
      <dsp:spPr>
        <a:xfrm>
          <a:off x="6139293" y="1358537"/>
          <a:ext cx="2046014" cy="2852927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Digitalizar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las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minutas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reunión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con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COMPU de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los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procesos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revisión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de PEI,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discusión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evaluaciones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revisiones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de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elegibilidad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, entre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otros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para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adjuntarlas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al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MiPE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módulo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PEI,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en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el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 enlace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adjuntar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500" kern="1200" dirty="0" err="1">
              <a:solidFill>
                <a:schemeClr val="tx1"/>
              </a:solidFill>
              <a:effectLst/>
              <a:latin typeface="+mn-lt"/>
            </a:rPr>
            <a:t>documentos</a:t>
          </a:r>
          <a:r>
            <a:rPr lang="en-US" sz="1500" kern="1200" dirty="0">
              <a:solidFill>
                <a:schemeClr val="tx1"/>
              </a:solidFill>
              <a:effectLst/>
              <a:latin typeface="+mn-lt"/>
            </a:rPr>
            <a:t> al PEI.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6139293" y="1358537"/>
        <a:ext cx="2046014" cy="2852927"/>
      </dsp:txXfrm>
    </dsp:sp>
    <dsp:sp modelId="{3B4F821E-A8E8-CA4C-AC92-3894A34427F5}">
      <dsp:nvSpPr>
        <dsp:cNvPr id="0" name=""/>
        <dsp:cNvSpPr/>
      </dsp:nvSpPr>
      <dsp:spPr>
        <a:xfrm>
          <a:off x="8185308" y="1358537"/>
          <a:ext cx="2046014" cy="2852927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  <a:effectLst/>
              <a:latin typeface="+mn-lt"/>
            </a:rPr>
            <a:t>Apoyar al maestro de educación especial y al director escolar en la organización de los</a:t>
          </a:r>
          <a:r>
            <a:rPr lang="en-US" sz="1500" kern="1200">
              <a:solidFill>
                <a:schemeClr val="tx1"/>
              </a:solidFill>
              <a:latin typeface="+mn-lt"/>
            </a:rPr>
            <a:t> </a:t>
          </a:r>
          <a:r>
            <a:rPr lang="en-US" sz="1500" kern="1200">
              <a:solidFill>
                <a:schemeClr val="tx1"/>
              </a:solidFill>
              <a:effectLst/>
              <a:latin typeface="+mn-lt"/>
            </a:rPr>
            <a:t>expedientes de educación especial y ubicación de estos en un lugar seguro.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8185308" y="1358537"/>
        <a:ext cx="2046014" cy="2852927"/>
      </dsp:txXfrm>
    </dsp:sp>
    <dsp:sp modelId="{8EFD5810-3727-6744-845F-5FC62C16AA4F}">
      <dsp:nvSpPr>
        <dsp:cNvPr id="0" name=""/>
        <dsp:cNvSpPr/>
      </dsp:nvSpPr>
      <dsp:spPr>
        <a:xfrm>
          <a:off x="0" y="4211465"/>
          <a:ext cx="10232572" cy="316991"/>
        </a:xfrm>
        <a:prstGeom prst="rect">
          <a:avLst/>
        </a:prstGeom>
        <a:solidFill>
          <a:srgbClr val="7BDD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24C2B-C52B-984B-B746-42BCE9275623}" type="datetimeFigureOut">
              <a:rPr lang="es-ES_tradnl" smtClean="0"/>
              <a:t>10/02/2023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235D9-BE36-864E-80E6-605AF3F2E1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16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911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937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35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8419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2093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56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181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261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600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952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677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9506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573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235D9-BE36-864E-80E6-605AF3F2E16F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319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B41B-AF6B-8044-EFFC-CB68C2C4F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CECFE-0786-5C20-D5C4-DC61D6A6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074E0-EA68-0E16-F47F-44BD67DC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6D598-1E5E-36CF-F743-29E7FDD7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6E98-73AA-A7B4-64D0-9CB668C2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20882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71A4-8994-1F08-682D-1F5E932F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A3182-4A28-D9C7-B333-AD62C3FF1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1770-041B-C435-B9E0-BFDAC153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BE5CF-6C01-7A2C-9CEF-7914D927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64373-C059-A782-BD2B-1DE2AEB1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70749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DABE1-2386-0A63-18FA-E0071212C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DA9C4-AD98-4E2A-81FC-7AC6EC34A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8AB3-0B7B-76D5-CFF0-455A5E4C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EDFAD-0439-555F-8246-59C1ED81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F49B-8605-0264-DDDF-DD192FAD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19499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9ECD-F436-9455-7A9A-303493E7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A0FA-BC2D-11D7-4E81-5EAE60AA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E4F6-5280-51B6-D1E8-B4EDB30A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2078-8CEE-608A-490D-ED7B538A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2E00-9139-F813-E9ED-673BE2F4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8521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C192-14B1-7542-E4A5-0EA4A8F7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C22E3-79B7-BB44-7AB8-33D2E383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CE1A8-AA20-0961-F074-0CF8A697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F586E-FAA5-59DD-B0D5-D0CB082B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AF92E-CE67-85AF-486A-9318D271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86120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E7DD-AAA5-2DB8-2BED-74E50B2D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E37C-57AE-2131-5508-0878654E2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2224B-8295-0813-47BF-3677C212B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FB265-CD38-7B9C-95EB-FAD3447F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55C64-6B40-CD36-628D-7883915F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1D9B5-70D2-C175-538E-4EDEAEDA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7354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B72E-9CAF-E9AD-2243-CE80AF87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89C26-531B-EB5F-6EF0-B0147E78A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A701E-3DA5-3175-5F44-44EE17EDB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F99EB-1C2F-29C4-1746-B8E646B9C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5DB8A-8DF5-E03C-E0BA-89605A82D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33DF4-FC97-0CF9-D119-3CCC2497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4A750-8179-4F94-3709-79C9F0D8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E5E0F-FF59-FB0A-84A5-A125A397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92840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3818-3C13-845D-08B7-FFAD5B32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7D1FE-5BC4-83A4-EE82-2EF6A159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2E4C7-34F5-F5A4-B992-7ED3815C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F14C5-91AC-C91E-61E4-DB4EE835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66170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46081-68C1-B46C-F92B-FFBA6C72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090EF-E0BC-A64C-2881-2A42FF28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6B4A9-894F-B5CD-0BC3-5E6926CA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842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D7A4-4AE1-B324-670E-00C071EF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FAF2-5454-635F-74BA-A82B3278B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4F0BB-CD47-6DC9-417C-CDCDCE3BA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7B3C8-D796-D3C9-B3A4-BC2D8ED9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5ED60-A052-E641-4555-2E467970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6A7F3-D301-8F0E-95D1-845B5461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30609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A542-C2AF-3AB0-1C94-D92F77AD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69BB8-41C0-234E-D14C-091D00FBF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C423C-27C9-6971-2318-8A52FAF9F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E9F46-91E9-C2F3-ADBC-7472FD0E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54CCC-0809-EB0F-7C6B-75A32B50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CFBD7-F686-2000-B0F3-7A1DBB95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38943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8D503-7324-8F16-D500-9A7BFA82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0B6F3-3D3E-590D-BF9A-2B8E562E1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7F997-2CBF-F172-25F6-8CAF40BB5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AEB2-4DE8-CB43-B132-D51F9A1D6B34}" type="datetimeFigureOut">
              <a:rPr lang="en-PR" smtClean="0"/>
              <a:t>02/10/2023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59D04-55B5-81B3-62E2-C7C2CA7AE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CE638-6683-E880-CD12-ED9C8FEC1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FF71-14AB-D342-8E34-54874644D74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3485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wIdah61Z0Sw?feature=sha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intraedu.dde.pr/Comunicados%20Oficiales/202205270644-firmado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traedu.dde.pr/Comunicados%20Oficiales/202108130727-FIRMADO.pdf" TargetMode="External"/><Relationship Id="rId5" Type="http://schemas.openxmlformats.org/officeDocument/2006/relationships/hyperlink" Target="http://intraedu.dde.pr/Comunicados%20Oficiales/202105060742.pdf" TargetMode="External"/><Relationship Id="rId4" Type="http://schemas.openxmlformats.org/officeDocument/2006/relationships/hyperlink" Target="https://de.pr.gov/wp-content/uploads/2020/05/gua-de-asistentes-2019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EEB646D-6075-51AA-3265-59FCEB113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1D9568-13DD-81CC-4C3A-189C3E455600}"/>
              </a:ext>
            </a:extLst>
          </p:cNvPr>
          <p:cNvSpPr txBox="1"/>
          <p:nvPr/>
        </p:nvSpPr>
        <p:spPr>
          <a:xfrm>
            <a:off x="3432313" y="4479235"/>
            <a:ext cx="743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https://youtube.com/shorts/wIdah61Z0Sw?feature=share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A67B88-66D2-986E-BCDF-E268F4D6D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842663"/>
              </p:ext>
            </p:extLst>
          </p:nvPr>
        </p:nvGraphicFramePr>
        <p:xfrm>
          <a:off x="1052623" y="584791"/>
          <a:ext cx="9452343" cy="5656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C7F6B4-5A3D-1E12-8208-C42FED6DADF9}"/>
              </a:ext>
            </a:extLst>
          </p:cNvPr>
          <p:cNvSpPr txBox="1"/>
          <p:nvPr/>
        </p:nvSpPr>
        <p:spPr>
          <a:xfrm>
            <a:off x="451757" y="6487549"/>
            <a:ext cx="1154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*Refiérase al memorando del 6 de mayo de 2021: </a:t>
            </a:r>
            <a:r>
              <a:rPr lang="es-ES_tradnl" sz="1600" i="1" dirty="0"/>
              <a:t>Enmienda a los servicios que ofrece el asistente al estudiante con diversidad funcional.</a:t>
            </a:r>
          </a:p>
        </p:txBody>
      </p:sp>
    </p:spTree>
    <p:extLst>
      <p:ext uri="{BB962C8B-B14F-4D97-AF65-F5344CB8AC3E}">
        <p14:creationId xmlns:p14="http://schemas.microsoft.com/office/powerpoint/2010/main" val="428742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C641628-64C3-B7DF-61DF-F7C59130F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1" t="18814" r="46721" b="2595"/>
          <a:stretch/>
        </p:blipFill>
        <p:spPr>
          <a:xfrm>
            <a:off x="0" y="635792"/>
            <a:ext cx="4429124" cy="4889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CAC7AD-AE41-1575-073C-86FA3F11E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122" b="11765"/>
          <a:stretch/>
        </p:blipFill>
        <p:spPr>
          <a:xfrm>
            <a:off x="4429124" y="2364746"/>
            <a:ext cx="7762876" cy="4286251"/>
          </a:xfrm>
          <a:prstGeom prst="rect">
            <a:avLst/>
          </a:prstGeom>
        </p:spPr>
      </p:pic>
      <p:sp>
        <p:nvSpPr>
          <p:cNvPr id="8" name="Bent-Up Arrow 7">
            <a:extLst>
              <a:ext uri="{FF2B5EF4-FFF2-40B4-BE49-F238E27FC236}">
                <a16:creationId xmlns:a16="http://schemas.microsoft.com/office/drawing/2014/main" id="{40305DA0-EFCE-400D-0125-F49AAD247A97}"/>
              </a:ext>
            </a:extLst>
          </p:cNvPr>
          <p:cNvSpPr/>
          <p:nvPr/>
        </p:nvSpPr>
        <p:spPr>
          <a:xfrm rot="10800000">
            <a:off x="2501640" y="893133"/>
            <a:ext cx="1113430" cy="1190847"/>
          </a:xfrm>
          <a:prstGeom prst="bentUpArrow">
            <a:avLst/>
          </a:prstGeom>
          <a:solidFill>
            <a:srgbClr val="D0BEFF"/>
          </a:solidFill>
          <a:ln>
            <a:solidFill>
              <a:srgbClr val="B29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D1F64-417A-26C4-6E84-889F3D2263D3}"/>
              </a:ext>
            </a:extLst>
          </p:cNvPr>
          <p:cNvSpPr txBox="1"/>
          <p:nvPr/>
        </p:nvSpPr>
        <p:spPr>
          <a:xfrm>
            <a:off x="3615070" y="624641"/>
            <a:ext cx="4603896" cy="707886"/>
          </a:xfrm>
          <a:prstGeom prst="rect">
            <a:avLst/>
          </a:prstGeom>
          <a:solidFill>
            <a:srgbClr val="FBFFBE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x-none" sz="2000" dirty="0"/>
              <a:t>Ingresar a la plataforma con la cuenta de la escuela, rol de </a:t>
            </a:r>
            <a:r>
              <a:rPr lang="x-none" sz="2000"/>
              <a:t>director escolar</a:t>
            </a:r>
            <a:r>
              <a:rPr lang="en-US" sz="2000" dirty="0"/>
              <a:t>.</a:t>
            </a:r>
            <a:endParaRPr lang="x-none" sz="2000" dirty="0"/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35715B1D-CAED-6026-18E3-870F357CAE9C}"/>
              </a:ext>
            </a:extLst>
          </p:cNvPr>
          <p:cNvSpPr/>
          <p:nvPr/>
        </p:nvSpPr>
        <p:spPr>
          <a:xfrm rot="10800000">
            <a:off x="5085020" y="5592581"/>
            <a:ext cx="1663996" cy="640778"/>
          </a:xfrm>
          <a:prstGeom prst="stripedRightArrow">
            <a:avLst/>
          </a:prstGeom>
          <a:solidFill>
            <a:srgbClr val="7BDD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87864-64E5-E339-E54A-524013AFAC6E}"/>
              </a:ext>
            </a:extLst>
          </p:cNvPr>
          <p:cNvSpPr txBox="1"/>
          <p:nvPr/>
        </p:nvSpPr>
        <p:spPr>
          <a:xfrm>
            <a:off x="6827595" y="5712915"/>
            <a:ext cx="4440562" cy="400110"/>
          </a:xfrm>
          <a:prstGeom prst="rect">
            <a:avLst/>
          </a:prstGeom>
          <a:solidFill>
            <a:srgbClr val="FBFFBE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x-none" sz="2000" dirty="0"/>
              <a:t>Seleccionar </a:t>
            </a:r>
            <a:r>
              <a:rPr lang="x-none" sz="2000" b="1" dirty="0"/>
              <a:t>Módulo</a:t>
            </a:r>
            <a:r>
              <a:rPr lang="x-none" sz="2000" dirty="0"/>
              <a:t> </a:t>
            </a:r>
            <a:r>
              <a:rPr lang="x-none" sz="2000" i="1" dirty="0"/>
              <a:t>Recursos Humanos </a:t>
            </a:r>
          </a:p>
        </p:txBody>
      </p:sp>
    </p:spTree>
    <p:extLst>
      <p:ext uri="{BB962C8B-B14F-4D97-AF65-F5344CB8AC3E}">
        <p14:creationId xmlns:p14="http://schemas.microsoft.com/office/powerpoint/2010/main" val="222452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C685387-3CFE-E258-CFCE-C99129AF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4237"/>
          </a:xfrm>
          <a:prstGeom prst="rect">
            <a:avLst/>
          </a:prstGeom>
        </p:spPr>
      </p:pic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3625BA6F-2CFE-BC65-8CE7-F2D388B84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" t="5818" r="963" b="17896"/>
          <a:stretch/>
        </p:blipFill>
        <p:spPr>
          <a:xfrm>
            <a:off x="1963412" y="515802"/>
            <a:ext cx="6723388" cy="3248123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9F3306-C2D3-EC9E-FDCD-F629FFFF29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06" r="1309" b="21676"/>
          <a:stretch/>
        </p:blipFill>
        <p:spPr>
          <a:xfrm>
            <a:off x="3440840" y="2966483"/>
            <a:ext cx="6947238" cy="3168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4D9924-0708-EF14-EC61-E29D02D1E5F9}"/>
              </a:ext>
            </a:extLst>
          </p:cNvPr>
          <p:cNvSpPr txBox="1"/>
          <p:nvPr/>
        </p:nvSpPr>
        <p:spPr>
          <a:xfrm>
            <a:off x="5242821" y="915527"/>
            <a:ext cx="3443979" cy="707886"/>
          </a:xfrm>
          <a:prstGeom prst="rect">
            <a:avLst/>
          </a:prstGeom>
          <a:solidFill>
            <a:srgbClr val="FBFFBE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x-none" sz="2000" dirty="0"/>
              <a:t>Seleccionar </a:t>
            </a:r>
            <a:r>
              <a:rPr lang="x-none" sz="2000" b="1" dirty="0"/>
              <a:t>Manejo de Solicitud de Personal Irregular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08E96-33D7-9423-BC16-B8F3424751D3}"/>
              </a:ext>
            </a:extLst>
          </p:cNvPr>
          <p:cNvSpPr txBox="1"/>
          <p:nvPr/>
        </p:nvSpPr>
        <p:spPr>
          <a:xfrm>
            <a:off x="9920244" y="4614691"/>
            <a:ext cx="2002279" cy="400110"/>
          </a:xfrm>
          <a:prstGeom prst="rect">
            <a:avLst/>
          </a:prstGeom>
          <a:solidFill>
            <a:srgbClr val="FBFFBE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Presionar</a:t>
            </a:r>
            <a:r>
              <a:rPr lang="x-none" sz="2000"/>
              <a:t> </a:t>
            </a:r>
            <a:r>
              <a:rPr lang="en-US" sz="2000" b="1" dirty="0"/>
              <a:t>A</a:t>
            </a:r>
            <a:r>
              <a:rPr lang="x-none" sz="2000" b="1"/>
              <a:t>ñadir </a:t>
            </a:r>
            <a:endParaRPr lang="x-none" sz="2000" b="1" dirty="0"/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E6B1C947-D0FE-840A-2B17-1F53ECAECD6B}"/>
              </a:ext>
            </a:extLst>
          </p:cNvPr>
          <p:cNvSpPr/>
          <p:nvPr/>
        </p:nvSpPr>
        <p:spPr>
          <a:xfrm rot="2293768">
            <a:off x="10284146" y="3361693"/>
            <a:ext cx="1732559" cy="988027"/>
          </a:xfrm>
          <a:prstGeom prst="curvedDownArrow">
            <a:avLst>
              <a:gd name="adj1" fmla="val 12930"/>
              <a:gd name="adj2" fmla="val 43994"/>
              <a:gd name="adj3" fmla="val 23995"/>
            </a:avLst>
          </a:prstGeom>
          <a:solidFill>
            <a:srgbClr val="9BFF9A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1" name="Left-Up Arrow 10">
            <a:extLst>
              <a:ext uri="{FF2B5EF4-FFF2-40B4-BE49-F238E27FC236}">
                <a16:creationId xmlns:a16="http://schemas.microsoft.com/office/drawing/2014/main" id="{26B3B03C-7982-1871-95BC-A3D5B3C0DC57}"/>
              </a:ext>
            </a:extLst>
          </p:cNvPr>
          <p:cNvSpPr/>
          <p:nvPr/>
        </p:nvSpPr>
        <p:spPr>
          <a:xfrm>
            <a:off x="7070649" y="1658321"/>
            <a:ext cx="1371601" cy="1026399"/>
          </a:xfrm>
          <a:prstGeom prst="leftUpArrow">
            <a:avLst>
              <a:gd name="adj1" fmla="val 16816"/>
              <a:gd name="adj2" fmla="val 23636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541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C97323F-C859-8BF9-63AB-1C1956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" r="2216"/>
          <a:stretch/>
        </p:blipFill>
        <p:spPr>
          <a:xfrm>
            <a:off x="0" y="462492"/>
            <a:ext cx="5926036" cy="3535350"/>
          </a:xfrm>
          <a:prstGeom prst="rect">
            <a:avLst/>
          </a:prstGeom>
        </p:spPr>
      </p:pic>
      <p:pic>
        <p:nvPicPr>
          <p:cNvPr id="4" name="Picture 3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3AA8E20F-FFDC-6D9E-AFFC-4FF0169091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84" r="2346"/>
          <a:stretch/>
        </p:blipFill>
        <p:spPr>
          <a:xfrm>
            <a:off x="5799559" y="2828260"/>
            <a:ext cx="6256920" cy="3760861"/>
          </a:xfrm>
          <a:prstGeom prst="rect">
            <a:avLst/>
          </a:prstGeom>
        </p:spPr>
      </p:pic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DD2D775F-1A39-7A83-C512-443BD12CC3AE}"/>
              </a:ext>
            </a:extLst>
          </p:cNvPr>
          <p:cNvSpPr/>
          <p:nvPr/>
        </p:nvSpPr>
        <p:spPr>
          <a:xfrm>
            <a:off x="1807534" y="3925331"/>
            <a:ext cx="3572539" cy="2482702"/>
          </a:xfrm>
          <a:prstGeom prst="upArrowCallout">
            <a:avLst>
              <a:gd name="adj1" fmla="val 17291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 err="1">
                <a:solidFill>
                  <a:schemeClr val="tx1"/>
                </a:solidFill>
              </a:rPr>
              <a:t>Usted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debe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2000">
                <a:solidFill>
                  <a:schemeClr val="tx1"/>
                </a:solidFill>
              </a:rPr>
              <a:t>Establecer la justificación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2000">
                <a:solidFill>
                  <a:schemeClr val="tx1"/>
                </a:solidFill>
              </a:rPr>
              <a:t>Adjuntar SAEE 10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2000">
                <a:solidFill>
                  <a:schemeClr val="tx1"/>
                </a:solidFill>
              </a:rPr>
              <a:t>Seleccionar estudiante o grupo</a:t>
            </a:r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F3DA5525-A539-BA7B-8394-C4244ED65054}"/>
              </a:ext>
            </a:extLst>
          </p:cNvPr>
          <p:cNvSpPr/>
          <p:nvPr/>
        </p:nvSpPr>
        <p:spPr>
          <a:xfrm>
            <a:off x="6345522" y="861673"/>
            <a:ext cx="3785191" cy="2105246"/>
          </a:xfrm>
          <a:prstGeom prst="downArrowCallout">
            <a:avLst>
              <a:gd name="adj1" fmla="val 22980"/>
              <a:gd name="adj2" fmla="val 25000"/>
              <a:gd name="adj3" fmla="val 23990"/>
              <a:gd name="adj4" fmla="val 64977"/>
            </a:avLst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Justifique</a:t>
            </a:r>
            <a:r>
              <a:rPr lang="en-US" sz="2000" dirty="0">
                <a:solidFill>
                  <a:schemeClr val="tx1"/>
                </a:solidFill>
              </a:rPr>
              <a:t> la </a:t>
            </a:r>
            <a:r>
              <a:rPr lang="x-none" sz="2000">
                <a:solidFill>
                  <a:schemeClr val="tx1"/>
                </a:solidFill>
              </a:rPr>
              <a:t>necesidad </a:t>
            </a:r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atender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x-none" sz="2000">
                <a:solidFill>
                  <a:schemeClr val="tx1"/>
                </a:solidFill>
              </a:rPr>
              <a:t>y cómo este servicio va a ser de beneficio </a:t>
            </a:r>
            <a:r>
              <a:rPr lang="en-US" sz="2000" dirty="0">
                <a:solidFill>
                  <a:schemeClr val="tx1"/>
                </a:solidFill>
              </a:rPr>
              <a:t>para </a:t>
            </a:r>
            <a:r>
              <a:rPr lang="x-none" sz="2000">
                <a:solidFill>
                  <a:schemeClr val="tx1"/>
                </a:solidFill>
              </a:rPr>
              <a:t>el progreso académico. </a:t>
            </a:r>
          </a:p>
        </p:txBody>
      </p:sp>
    </p:spTree>
    <p:extLst>
      <p:ext uri="{BB962C8B-B14F-4D97-AF65-F5344CB8AC3E}">
        <p14:creationId xmlns:p14="http://schemas.microsoft.com/office/powerpoint/2010/main" val="365041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A67B88-66D2-986E-BCDF-E268F4D6D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419649"/>
              </p:ext>
            </p:extLst>
          </p:nvPr>
        </p:nvGraphicFramePr>
        <p:xfrm>
          <a:off x="829340" y="457200"/>
          <a:ext cx="9633097" cy="589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093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7CA83B1-2FC9-6388-0968-2F256EF9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C2B524-C74F-5189-5491-3EAE5B45FFD2}"/>
              </a:ext>
            </a:extLst>
          </p:cNvPr>
          <p:cNvSpPr/>
          <p:nvPr/>
        </p:nvSpPr>
        <p:spPr>
          <a:xfrm>
            <a:off x="2478344" y="1638265"/>
            <a:ext cx="723531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Funciones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del</a:t>
            </a:r>
          </a:p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Asistente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de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Servicios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al </a:t>
            </a:r>
          </a:p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Estudiante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79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0C105-D5C9-92EC-C6E5-4CDE9F79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5654" cy="692193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8ACF7C-08B5-CB3A-0282-711EC3D287D1}"/>
              </a:ext>
            </a:extLst>
          </p:cNvPr>
          <p:cNvSpPr txBox="1">
            <a:spLocks/>
          </p:cNvSpPr>
          <p:nvPr/>
        </p:nvSpPr>
        <p:spPr>
          <a:xfrm>
            <a:off x="424543" y="1186542"/>
            <a:ext cx="10722428" cy="4489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400" b="1" dirty="0">
                <a:effectLst/>
              </a:rPr>
              <a:t>Ofrece asistencia a estudiantes con necesidades de movilidad </a:t>
            </a:r>
            <a:r>
              <a:rPr lang="es-ES_tradnl" sz="2400" dirty="0">
                <a:effectLst/>
              </a:rPr>
              <a:t>cuando estas sean de tal</a:t>
            </a:r>
            <a:r>
              <a:rPr lang="es-ES_tradnl" sz="2400" dirty="0"/>
              <a:t> </a:t>
            </a:r>
            <a:r>
              <a:rPr lang="es-ES_tradnl" sz="2400" dirty="0">
                <a:effectLst/>
              </a:rPr>
              <a:t>naturaleza que requieren la intervención de un adulto.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400" b="1" dirty="0">
                <a:effectLst/>
              </a:rPr>
              <a:t>Acompaña, dirige y ayuda a los estudiantes en su alimentación </a:t>
            </a:r>
            <a:r>
              <a:rPr lang="es-ES_tradnl" sz="2400" dirty="0">
                <a:effectLst/>
              </a:rPr>
              <a:t>durante el periodo de desayuno, merienda y almuerzo, cuando sea necesario.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400" b="1" dirty="0">
                <a:effectLst/>
              </a:rPr>
              <a:t>Provee asistencia en el área de comunicación </a:t>
            </a:r>
            <a:r>
              <a:rPr lang="es-ES_tradnl" sz="2400" dirty="0">
                <a:effectLst/>
              </a:rPr>
              <a:t>(</a:t>
            </a:r>
            <a:r>
              <a:rPr lang="es-419" sz="2400" dirty="0">
                <a:effectLst/>
              </a:rPr>
              <a:t>interpretación</a:t>
            </a:r>
            <a:r>
              <a:rPr lang="es-ES_tradnl" sz="2400" dirty="0">
                <a:effectLst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400" b="1" dirty="0">
                <a:effectLst/>
              </a:rPr>
              <a:t>Provee asistencia al estudiante que requiere de algún cuidado especializado de salud</a:t>
            </a:r>
            <a:r>
              <a:rPr lang="es-ES_tradnl" sz="2400" dirty="0">
                <a:effectLst/>
              </a:rPr>
              <a:t>, previo al adiestramiento, y según se documente las recomendaciones del especialista de la salud.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400" b="1" dirty="0">
                <a:effectLst/>
              </a:rPr>
              <a:t>Acompaña a los estudiantes al servicio sanitario y los atiende en sus necesidades físicas</a:t>
            </a:r>
            <a:r>
              <a:rPr lang="es-ES_tradnl" sz="2400" b="1" dirty="0"/>
              <a:t> </a:t>
            </a:r>
            <a:r>
              <a:rPr lang="es-ES_tradnl" sz="2400" dirty="0">
                <a:effectLst/>
              </a:rPr>
              <a:t>tales como: cambio de pañales, bañarlos y asearlos, de ser necesario.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FC811E-6C88-E42F-5709-1F24D9472576}"/>
              </a:ext>
            </a:extLst>
          </p:cNvPr>
          <p:cNvSpPr/>
          <p:nvPr/>
        </p:nvSpPr>
        <p:spPr>
          <a:xfrm>
            <a:off x="875212" y="0"/>
            <a:ext cx="25026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Funciones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80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0C105-D5C9-92EC-C6E5-4CDE9F79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5654" cy="692193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8ACF7C-08B5-CB3A-0282-711EC3D287D1}"/>
              </a:ext>
            </a:extLst>
          </p:cNvPr>
          <p:cNvSpPr txBox="1">
            <a:spLocks/>
          </p:cNvSpPr>
          <p:nvPr/>
        </p:nvSpPr>
        <p:spPr>
          <a:xfrm>
            <a:off x="424543" y="1186542"/>
            <a:ext cx="10722428" cy="4489343"/>
          </a:xfrm>
          <a:prstGeom prst="rect">
            <a:avLst/>
          </a:prstGeom>
          <a:solidFill>
            <a:srgbClr val="F0BDFF"/>
          </a:solidFill>
          <a:ln>
            <a:solidFill>
              <a:srgbClr val="E19AFA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Colabora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impartiendo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instrucciones</a:t>
            </a:r>
            <a:r>
              <a:rPr lang="en-US" sz="2400" b="1" dirty="0">
                <a:effectLst/>
              </a:rPr>
              <a:t> a </a:t>
            </a:r>
            <a:r>
              <a:rPr lang="en-US" sz="2400" b="1" dirty="0" err="1">
                <a:effectLst/>
              </a:rPr>
              <a:t>los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estudiantes</a:t>
            </a:r>
            <a:r>
              <a:rPr lang="en-US" sz="2400" b="1" dirty="0">
                <a:effectLst/>
              </a:rPr>
              <a:t> </a:t>
            </a:r>
            <a:r>
              <a:rPr lang="en-US" sz="2400" dirty="0" err="1">
                <a:effectLst/>
              </a:rPr>
              <a:t>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momento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tomar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pruebas</a:t>
            </a:r>
            <a:r>
              <a:rPr lang="en-US" sz="2400" dirty="0">
                <a:effectLst/>
              </a:rPr>
              <a:t> y</a:t>
            </a:r>
            <a:r>
              <a:rPr lang="en-US" dirty="0"/>
              <a:t> </a:t>
            </a:r>
            <a:r>
              <a:rPr lang="en-US" dirty="0" err="1"/>
              <a:t>realizar</a:t>
            </a:r>
            <a:r>
              <a:rPr lang="en-US" dirty="0"/>
              <a:t> </a:t>
            </a:r>
            <a:r>
              <a:rPr lang="en-US" sz="2400" dirty="0" err="1">
                <a:effectLst/>
              </a:rPr>
              <a:t>tareas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asignadas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</a:t>
            </a:r>
            <a:r>
              <a:rPr lang="en-US" sz="2400" dirty="0">
                <a:effectLst/>
              </a:rPr>
              <a:t> maestro regular o de </a:t>
            </a:r>
            <a:r>
              <a:rPr lang="en-US" sz="2400" dirty="0" err="1">
                <a:effectLst/>
              </a:rPr>
              <a:t>educación</a:t>
            </a:r>
            <a:r>
              <a:rPr lang="en-US" sz="2400" dirty="0">
                <a:effectLst/>
              </a:rPr>
              <a:t> especial.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Participa</a:t>
            </a:r>
            <a:r>
              <a:rPr lang="en-US" sz="2400" b="1" dirty="0">
                <a:effectLst/>
              </a:rPr>
              <a:t> con </a:t>
            </a:r>
            <a:r>
              <a:rPr lang="en-US" sz="2400" b="1" dirty="0" err="1">
                <a:effectLst/>
              </a:rPr>
              <a:t>el</a:t>
            </a:r>
            <a:r>
              <a:rPr lang="en-US" sz="2400" b="1" dirty="0">
                <a:effectLst/>
              </a:rPr>
              <a:t> maestro </a:t>
            </a:r>
            <a:r>
              <a:rPr lang="en-US" sz="2400" b="1" dirty="0" err="1">
                <a:effectLst/>
              </a:rPr>
              <a:t>en</a:t>
            </a:r>
            <a:r>
              <a:rPr lang="en-US" sz="2400" b="1" dirty="0">
                <a:effectLst/>
              </a:rPr>
              <a:t> la </a:t>
            </a:r>
            <a:r>
              <a:rPr lang="en-US" sz="2400" b="1" dirty="0" err="1">
                <a:effectLst/>
              </a:rPr>
              <a:t>preparación</a:t>
            </a:r>
            <a:r>
              <a:rPr lang="en-US" sz="2400" b="1" dirty="0">
                <a:effectLst/>
              </a:rPr>
              <a:t> y </a:t>
            </a:r>
            <a:r>
              <a:rPr lang="en-US" sz="2400" b="1" dirty="0" err="1">
                <a:effectLst/>
              </a:rPr>
              <a:t>distribución</a:t>
            </a:r>
            <a:r>
              <a:rPr lang="en-US" sz="2400" b="1" dirty="0">
                <a:effectLst/>
              </a:rPr>
              <a:t> de </a:t>
            </a:r>
            <a:r>
              <a:rPr lang="en-US" sz="2400" b="1" dirty="0" err="1">
                <a:effectLst/>
              </a:rPr>
              <a:t>materiales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educativos</a:t>
            </a:r>
            <a:r>
              <a:rPr lang="en-US" sz="2400" b="1" dirty="0">
                <a:effectLst/>
              </a:rPr>
              <a:t> </a:t>
            </a:r>
            <a:r>
              <a:rPr lang="en-US" sz="2400" dirty="0">
                <a:effectLst/>
              </a:rPr>
              <a:t>para </a:t>
            </a:r>
            <a:r>
              <a:rPr lang="en-US" sz="2400" dirty="0" err="1">
                <a:effectLst/>
              </a:rPr>
              <a:t>los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estudiantes</a:t>
            </a:r>
            <a:r>
              <a:rPr lang="en-US" sz="2400" dirty="0">
                <a:effectLst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Participa</a:t>
            </a:r>
            <a:r>
              <a:rPr lang="en-US" sz="2400" b="1" dirty="0">
                <a:effectLst/>
              </a:rPr>
              <a:t> de la </a:t>
            </a:r>
            <a:r>
              <a:rPr lang="en-US" sz="2400" b="1" dirty="0" err="1">
                <a:effectLst/>
              </a:rPr>
              <a:t>implementación</a:t>
            </a:r>
            <a:r>
              <a:rPr lang="en-US" sz="2400" b="1" dirty="0">
                <a:effectLst/>
              </a:rPr>
              <a:t> de planes de </a:t>
            </a:r>
            <a:r>
              <a:rPr lang="en-US" sz="2400" b="1" dirty="0" err="1">
                <a:effectLst/>
              </a:rPr>
              <a:t>modificación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conductual</a:t>
            </a:r>
            <a:r>
              <a:rPr lang="en-US" sz="2400" b="1" dirty="0">
                <a:effectLst/>
              </a:rPr>
              <a:t> y vela </a:t>
            </a:r>
            <a:r>
              <a:rPr lang="en-US" sz="2400" b="1" dirty="0" err="1">
                <a:effectLst/>
              </a:rPr>
              <a:t>por</a:t>
            </a:r>
            <a:r>
              <a:rPr lang="en-US" sz="2400" b="1" dirty="0">
                <a:effectLst/>
              </a:rPr>
              <a:t> la </a:t>
            </a:r>
            <a:r>
              <a:rPr lang="en-US" sz="2400" b="1" dirty="0" err="1">
                <a:effectLst/>
              </a:rPr>
              <a:t>seguridad</a:t>
            </a:r>
            <a:r>
              <a:rPr lang="en-US" sz="2400" b="1" dirty="0">
                <a:effectLst/>
              </a:rPr>
              <a:t> de </a:t>
            </a:r>
            <a:r>
              <a:rPr lang="en-US" sz="2400" b="1" dirty="0" err="1">
                <a:effectLst/>
              </a:rPr>
              <a:t>los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estudiantes</a:t>
            </a:r>
            <a:r>
              <a:rPr lang="en-US" sz="2400" b="1" dirty="0">
                <a:effectLst/>
              </a:rPr>
              <a:t> </a:t>
            </a:r>
            <a:r>
              <a:rPr lang="en-US" sz="2400" dirty="0" err="1">
                <a:effectLst/>
              </a:rPr>
              <a:t>dentro</a:t>
            </a:r>
            <a:r>
              <a:rPr lang="en-US" sz="2400" dirty="0">
                <a:effectLst/>
              </a:rPr>
              <a:t> y </a:t>
            </a:r>
            <a:r>
              <a:rPr lang="en-US" sz="2400" dirty="0" err="1">
                <a:effectLst/>
              </a:rPr>
              <a:t>fuera</a:t>
            </a:r>
            <a:r>
              <a:rPr lang="en-US" sz="2400" dirty="0">
                <a:effectLst/>
              </a:rPr>
              <a:t> del </a:t>
            </a:r>
            <a:r>
              <a:rPr lang="en-US" sz="2400" dirty="0" err="1">
                <a:effectLst/>
              </a:rPr>
              <a:t>salón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clases</a:t>
            </a:r>
            <a:r>
              <a:rPr lang="en-US" sz="2400" dirty="0">
                <a:effectLst/>
              </a:rPr>
              <a:t>, de ser </a:t>
            </a:r>
            <a:r>
              <a:rPr lang="en-US" sz="2400" dirty="0" err="1">
                <a:effectLst/>
              </a:rPr>
              <a:t>necesario</a:t>
            </a:r>
            <a:r>
              <a:rPr lang="en-US" sz="2400" dirty="0">
                <a:effectLst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Asiste</a:t>
            </a:r>
            <a:r>
              <a:rPr lang="en-US" sz="2400" b="1" dirty="0">
                <a:effectLst/>
              </a:rPr>
              <a:t> a </a:t>
            </a:r>
            <a:r>
              <a:rPr lang="en-US" sz="2400" b="1" dirty="0" err="1">
                <a:effectLst/>
              </a:rPr>
              <a:t>los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estudiantes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en</a:t>
            </a:r>
            <a:r>
              <a:rPr lang="en-US" sz="2400" b="1" dirty="0">
                <a:effectLst/>
              </a:rPr>
              <a:t> la </a:t>
            </a:r>
            <a:r>
              <a:rPr lang="en-US" sz="2400" b="1" dirty="0" err="1">
                <a:effectLst/>
              </a:rPr>
              <a:t>organización</a:t>
            </a:r>
            <a:r>
              <a:rPr lang="en-US" sz="2400" b="1" dirty="0">
                <a:effectLst/>
              </a:rPr>
              <a:t> de sus </a:t>
            </a:r>
            <a:r>
              <a:rPr lang="en-US" sz="2400" b="1" dirty="0" err="1">
                <a:effectLst/>
              </a:rPr>
              <a:t>materiales</a:t>
            </a:r>
            <a:r>
              <a:rPr lang="en-US" sz="2400" b="1" dirty="0">
                <a:effectLst/>
              </a:rPr>
              <a:t> y </a:t>
            </a:r>
            <a:r>
              <a:rPr lang="en-US" sz="2400" b="1" dirty="0" err="1">
                <a:effectLst/>
              </a:rPr>
              <a:t>rotaciones</a:t>
            </a:r>
            <a:r>
              <a:rPr lang="en-US" sz="2400" b="1" dirty="0">
                <a:effectLst/>
              </a:rPr>
              <a:t> </a:t>
            </a:r>
            <a:r>
              <a:rPr lang="en-US" sz="2400" dirty="0" err="1">
                <a:effectLst/>
              </a:rPr>
              <a:t>por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los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centros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aprendizaje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establecidos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dentro</a:t>
            </a:r>
            <a:r>
              <a:rPr lang="en-US" sz="2400" dirty="0">
                <a:effectLst/>
              </a:rPr>
              <a:t> del </a:t>
            </a:r>
            <a:r>
              <a:rPr lang="en-US" sz="2400" dirty="0" err="1">
                <a:effectLst/>
              </a:rPr>
              <a:t>salón</a:t>
            </a:r>
            <a:r>
              <a:rPr lang="en-US" sz="2400" dirty="0">
                <a:effectLst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</a:rPr>
              <a:t>Asiste</a:t>
            </a:r>
            <a:r>
              <a:rPr lang="en-US" sz="2400" b="1" dirty="0">
                <a:effectLst/>
              </a:rPr>
              <a:t> al maestro de educación especial </a:t>
            </a:r>
            <a:r>
              <a:rPr lang="en-US" sz="2400" dirty="0">
                <a:effectLst/>
              </a:rPr>
              <a:t>en la </a:t>
            </a:r>
            <a:r>
              <a:rPr lang="en-US" sz="2400" dirty="0" err="1">
                <a:effectLst/>
              </a:rPr>
              <a:t>creación</a:t>
            </a:r>
            <a:r>
              <a:rPr lang="en-US" sz="2400" dirty="0">
                <a:effectLst/>
              </a:rPr>
              <a:t> y el </a:t>
            </a:r>
            <a:r>
              <a:rPr lang="en-US" sz="2400" dirty="0" err="1">
                <a:effectLst/>
              </a:rPr>
              <a:t>ofrecimiento</a:t>
            </a:r>
            <a:r>
              <a:rPr lang="en-US" sz="2400" dirty="0">
                <a:effectLst/>
              </a:rPr>
              <a:t> de la </a:t>
            </a:r>
            <a:r>
              <a:rPr lang="en-US" sz="2400" dirty="0" err="1">
                <a:effectLst/>
              </a:rPr>
              <a:t>medición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del </a:t>
            </a:r>
            <a:r>
              <a:rPr lang="en-US" sz="2400" dirty="0" err="1">
                <a:effectLst/>
              </a:rPr>
              <a:t>estado</a:t>
            </a:r>
            <a:r>
              <a:rPr lang="es-419" dirty="0"/>
              <a:t>, en </a:t>
            </a:r>
            <a:r>
              <a:rPr lang="en-US" sz="2400" dirty="0">
                <a:effectLst/>
              </a:rPr>
              <a:t>la </a:t>
            </a:r>
            <a:r>
              <a:rPr lang="en-US" sz="2400" dirty="0" err="1">
                <a:effectLst/>
              </a:rPr>
              <a:t>evaluación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diagnóstica</a:t>
            </a:r>
            <a:r>
              <a:rPr lang="en-US" sz="2400" dirty="0">
                <a:effectLst/>
              </a:rPr>
              <a:t> y </a:t>
            </a:r>
            <a:r>
              <a:rPr lang="en-US" sz="2400" dirty="0" err="1">
                <a:effectLst/>
              </a:rPr>
              <a:t>formativa</a:t>
            </a:r>
            <a:r>
              <a:rPr lang="en-US" sz="2400" dirty="0">
                <a:effectLst/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EC37F6-DAE9-B891-08C9-29B28A8AD102}"/>
              </a:ext>
            </a:extLst>
          </p:cNvPr>
          <p:cNvSpPr/>
          <p:nvPr/>
        </p:nvSpPr>
        <p:spPr>
          <a:xfrm>
            <a:off x="875212" y="0"/>
            <a:ext cx="25026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Funciones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22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0C105-D5C9-92EC-C6E5-4CDE9F79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5654" cy="692193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F67078-A7F5-7B66-79B5-35BC01FF1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934665"/>
              </p:ext>
            </p:extLst>
          </p:nvPr>
        </p:nvGraphicFramePr>
        <p:xfrm>
          <a:off x="468085" y="1333413"/>
          <a:ext cx="10678886" cy="425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6">
            <a:extLst>
              <a:ext uri="{FF2B5EF4-FFF2-40B4-BE49-F238E27FC236}">
                <a16:creationId xmlns:a16="http://schemas.microsoft.com/office/drawing/2014/main" id="{32BF1B88-2225-77F8-64F7-A70FD219E40E}"/>
              </a:ext>
            </a:extLst>
          </p:cNvPr>
          <p:cNvSpPr/>
          <p:nvPr/>
        </p:nvSpPr>
        <p:spPr>
          <a:xfrm>
            <a:off x="875212" y="0"/>
            <a:ext cx="25026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Funciones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39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0C105-D5C9-92EC-C6E5-4CDE9F79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5654" cy="692193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602C45-0523-C137-1EF5-9B6FBC69F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032435"/>
              </p:ext>
            </p:extLst>
          </p:nvPr>
        </p:nvGraphicFramePr>
        <p:xfrm>
          <a:off x="413657" y="1230086"/>
          <a:ext cx="10232572" cy="452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EAE23A-A36F-BF1E-3374-3CD09656634B}"/>
              </a:ext>
            </a:extLst>
          </p:cNvPr>
          <p:cNvSpPr txBox="1"/>
          <p:nvPr/>
        </p:nvSpPr>
        <p:spPr>
          <a:xfrm>
            <a:off x="2427515" y="2166257"/>
            <a:ext cx="642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Funciones que se podrán añadir al plan de trabajo de los asistentes</a:t>
            </a:r>
          </a:p>
        </p:txBody>
      </p:sp>
    </p:spTree>
    <p:extLst>
      <p:ext uri="{BB962C8B-B14F-4D97-AF65-F5344CB8AC3E}">
        <p14:creationId xmlns:p14="http://schemas.microsoft.com/office/powerpoint/2010/main" val="195093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EEB646D-6075-51AA-3265-59FCEB113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CABF45-F375-7456-B705-A9BECFB9D887}"/>
              </a:ext>
            </a:extLst>
          </p:cNvPr>
          <p:cNvSpPr txBox="1"/>
          <p:nvPr/>
        </p:nvSpPr>
        <p:spPr>
          <a:xfrm>
            <a:off x="4430486" y="2309132"/>
            <a:ext cx="517071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Asistentes de Servicios al Estudiante</a:t>
            </a:r>
          </a:p>
        </p:txBody>
      </p:sp>
    </p:spTree>
    <p:extLst>
      <p:ext uri="{BB962C8B-B14F-4D97-AF65-F5344CB8AC3E}">
        <p14:creationId xmlns:p14="http://schemas.microsoft.com/office/powerpoint/2010/main" val="4005690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0C105-D5C9-92EC-C6E5-4CDE9F79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5654" cy="692193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602C45-0523-C137-1EF5-9B6FBC69F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041066"/>
              </p:ext>
            </p:extLst>
          </p:nvPr>
        </p:nvGraphicFramePr>
        <p:xfrm>
          <a:off x="413657" y="1230086"/>
          <a:ext cx="10232572" cy="452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EAE23A-A36F-BF1E-3374-3CD09656634B}"/>
              </a:ext>
            </a:extLst>
          </p:cNvPr>
          <p:cNvSpPr txBox="1"/>
          <p:nvPr/>
        </p:nvSpPr>
        <p:spPr>
          <a:xfrm>
            <a:off x="2427515" y="2166257"/>
            <a:ext cx="642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Funciones que se podrán añadir al plan de trabajo de los asistentes</a:t>
            </a:r>
          </a:p>
        </p:txBody>
      </p:sp>
    </p:spTree>
    <p:extLst>
      <p:ext uri="{BB962C8B-B14F-4D97-AF65-F5344CB8AC3E}">
        <p14:creationId xmlns:p14="http://schemas.microsoft.com/office/powerpoint/2010/main" val="3339769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C685387-3CFE-E258-CFCE-C99129AF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95"/>
            <a:ext cx="12192000" cy="697423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2BD3BC2-753B-14D0-EF21-681B5D26F0E0}"/>
              </a:ext>
            </a:extLst>
          </p:cNvPr>
          <p:cNvSpPr txBox="1">
            <a:spLocks/>
          </p:cNvSpPr>
          <p:nvPr/>
        </p:nvSpPr>
        <p:spPr>
          <a:xfrm>
            <a:off x="96836" y="1349828"/>
            <a:ext cx="5150078" cy="37882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b="1" dirty="0" err="1">
                <a:latin typeface="+mn-lt"/>
              </a:rPr>
              <a:t>Cuando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el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servicio</a:t>
            </a:r>
            <a:r>
              <a:rPr lang="en-US" sz="2400" b="1" dirty="0">
                <a:latin typeface="+mn-lt"/>
              </a:rPr>
              <a:t> para </a:t>
            </a:r>
            <a:r>
              <a:rPr lang="en-US" sz="2400" b="1" dirty="0" err="1">
                <a:latin typeface="+mn-lt"/>
              </a:rPr>
              <a:t>el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cual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está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asignado</a:t>
            </a:r>
            <a:r>
              <a:rPr lang="en-US" sz="2400" b="1" dirty="0">
                <a:latin typeface="+mn-lt"/>
              </a:rPr>
              <a:t> no se </a:t>
            </a:r>
            <a:r>
              <a:rPr lang="en-US" sz="2400" b="1" dirty="0" err="1">
                <a:latin typeface="+mn-lt"/>
              </a:rPr>
              <a:t>ofrezca</a:t>
            </a:r>
            <a:r>
              <a:rPr lang="en-US" sz="2400" b="1" dirty="0">
                <a:latin typeface="+mn-lt"/>
              </a:rPr>
              <a:t>, sea </a:t>
            </a:r>
            <a:r>
              <a:rPr lang="en-US" sz="2400" b="1" dirty="0" err="1">
                <a:latin typeface="+mn-lt"/>
              </a:rPr>
              <a:t>por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ausencia</a:t>
            </a:r>
            <a:r>
              <a:rPr lang="en-US" sz="2400" b="1" dirty="0">
                <a:latin typeface="+mn-lt"/>
              </a:rPr>
              <a:t> del </a:t>
            </a:r>
            <a:r>
              <a:rPr lang="en-US" sz="2400" b="1" dirty="0" err="1">
                <a:latin typeface="+mn-lt"/>
              </a:rPr>
              <a:t>estudiante</a:t>
            </a:r>
            <a:r>
              <a:rPr lang="en-US" sz="2400" b="1" dirty="0">
                <a:latin typeface="+mn-lt"/>
              </a:rPr>
              <a:t>, </a:t>
            </a:r>
            <a:r>
              <a:rPr lang="en-US" sz="2400" b="1" dirty="0" err="1">
                <a:latin typeface="+mn-lt"/>
              </a:rPr>
              <a:t>periodos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donde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el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asistente</a:t>
            </a:r>
            <a:r>
              <a:rPr lang="en-US" sz="2400" b="1" dirty="0">
                <a:latin typeface="+mn-lt"/>
              </a:rPr>
              <a:t> no </a:t>
            </a:r>
            <a:r>
              <a:rPr lang="en-US" sz="2400" b="1" dirty="0" err="1">
                <a:latin typeface="+mn-lt"/>
              </a:rPr>
              <a:t>ofrezca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servicios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directos</a:t>
            </a:r>
            <a:r>
              <a:rPr lang="en-US" sz="2400" b="1" dirty="0">
                <a:latin typeface="+mn-lt"/>
              </a:rPr>
              <a:t> al </a:t>
            </a:r>
            <a:r>
              <a:rPr lang="en-US" sz="2400" b="1" dirty="0" err="1">
                <a:latin typeface="+mn-lt"/>
              </a:rPr>
              <a:t>estudiante</a:t>
            </a:r>
            <a:r>
              <a:rPr lang="en-US" sz="2400" b="1" dirty="0">
                <a:latin typeface="+mn-lt"/>
              </a:rPr>
              <a:t> o </a:t>
            </a:r>
            <a:r>
              <a:rPr lang="en-US" sz="2400" b="1" dirty="0" err="1">
                <a:latin typeface="+mn-lt"/>
              </a:rPr>
              <a:t>grupo</a:t>
            </a:r>
            <a:r>
              <a:rPr lang="en-US" sz="2400" b="1" dirty="0">
                <a:latin typeface="+mn-lt"/>
              </a:rPr>
              <a:t>, </a:t>
            </a:r>
            <a:r>
              <a:rPr lang="en-US" sz="2400" b="1" dirty="0" err="1">
                <a:latin typeface="+mn-lt"/>
              </a:rPr>
              <a:t>periodos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destinados</a:t>
            </a:r>
            <a:r>
              <a:rPr lang="en-US" sz="2400" b="1" dirty="0">
                <a:latin typeface="+mn-lt"/>
              </a:rPr>
              <a:t> a </a:t>
            </a:r>
            <a:r>
              <a:rPr lang="en-US" sz="2400" b="1" dirty="0" err="1">
                <a:latin typeface="+mn-lt"/>
              </a:rPr>
              <a:t>desarrollo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profesional</a:t>
            </a:r>
            <a:r>
              <a:rPr lang="en-US" sz="2400" b="1" dirty="0">
                <a:latin typeface="+mn-lt"/>
              </a:rPr>
              <a:t> o </a:t>
            </a:r>
            <a:r>
              <a:rPr lang="en-US" sz="2400" b="1" dirty="0" err="1">
                <a:latin typeface="+mn-lt"/>
              </a:rPr>
              <a:t>reuniones</a:t>
            </a:r>
            <a:r>
              <a:rPr lang="en-US" sz="2400" b="1" dirty="0">
                <a:latin typeface="+mn-lt"/>
              </a:rPr>
              <a:t> de </a:t>
            </a:r>
            <a:r>
              <a:rPr lang="en-US" sz="2400" b="1" dirty="0" err="1">
                <a:latin typeface="+mn-lt"/>
              </a:rPr>
              <a:t>facultad</a:t>
            </a:r>
            <a:r>
              <a:rPr lang="en-US" sz="2400" b="1" dirty="0">
                <a:latin typeface="+mn-lt"/>
              </a:rPr>
              <a:t> o días </a:t>
            </a:r>
            <a:r>
              <a:rPr lang="en-US" sz="2400" b="1" dirty="0" err="1">
                <a:latin typeface="+mn-lt"/>
              </a:rPr>
              <a:t>en</a:t>
            </a:r>
            <a:r>
              <a:rPr lang="en-US" sz="2400" b="1" dirty="0">
                <a:latin typeface="+mn-lt"/>
              </a:rPr>
              <a:t> que se </a:t>
            </a:r>
            <a:r>
              <a:rPr lang="en-US" sz="2400" b="1" dirty="0" err="1">
                <a:latin typeface="+mn-lt"/>
              </a:rPr>
              <a:t>suspenden</a:t>
            </a:r>
            <a:r>
              <a:rPr lang="en-US" sz="2400" b="1" dirty="0">
                <a:latin typeface="+mn-lt"/>
              </a:rPr>
              <a:t> las </a:t>
            </a:r>
            <a:r>
              <a:rPr lang="en-US" sz="2400" b="1" dirty="0" err="1">
                <a:latin typeface="+mn-lt"/>
              </a:rPr>
              <a:t>clases</a:t>
            </a:r>
            <a:r>
              <a:rPr lang="en-US" sz="2400" b="1" dirty="0">
                <a:latin typeface="+mn-lt"/>
              </a:rPr>
              <a:t>:</a:t>
            </a:r>
            <a:br>
              <a:rPr lang="en-US" sz="2400" b="1" dirty="0">
                <a:latin typeface="+mn-lt"/>
              </a:rPr>
            </a:br>
            <a:endParaRPr lang="x-none" sz="2400" b="1" dirty="0">
              <a:latin typeface="+mn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0D8BD02-FB92-4FD6-2E9C-5A9B63373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269317"/>
              </p:ext>
            </p:extLst>
          </p:nvPr>
        </p:nvGraphicFramePr>
        <p:xfrm>
          <a:off x="5018315" y="1349828"/>
          <a:ext cx="7173685" cy="450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1344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9132175-21B2-7444-49FA-25EA11EB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29AC3-E24B-66BC-795E-BF527D857FE6}"/>
              </a:ext>
            </a:extLst>
          </p:cNvPr>
          <p:cNvSpPr txBox="1">
            <a:spLocks/>
          </p:cNvSpPr>
          <p:nvPr/>
        </p:nvSpPr>
        <p:spPr>
          <a:xfrm>
            <a:off x="6660929" y="594439"/>
            <a:ext cx="5356060" cy="579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x-none" sz="2000" dirty="0"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EB787A70-6E7B-F039-DF5F-F40484B13A54}"/>
              </a:ext>
            </a:extLst>
          </p:cNvPr>
          <p:cNvSpPr/>
          <p:nvPr/>
        </p:nvSpPr>
        <p:spPr>
          <a:xfrm>
            <a:off x="5916836" y="2127642"/>
            <a:ext cx="5662019" cy="280586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El maestro de educación especial identificará el plan de trabajo para el asistente de servicios </a:t>
            </a:r>
            <a:r>
              <a:rPr lang="es-ES_tradnl" sz="2400" dirty="0">
                <a:solidFill>
                  <a:schemeClr val="tx1"/>
                </a:solidFill>
              </a:rPr>
              <a:t>según la </a:t>
            </a:r>
            <a:r>
              <a:rPr lang="es-ES" sz="2400" spc="-70" dirty="0">
                <a:solidFill>
                  <a:schemeClr val="tx1"/>
                </a:solidFill>
                <a:effectLst/>
                <a:latin typeface="+mn-lt"/>
                <a:ea typeface="Liberation Sans Narrow"/>
                <a:cs typeface="Liberation Sans Narrow"/>
              </a:rPr>
              <a:t>DE-16 </a:t>
            </a:r>
            <a:r>
              <a:rPr lang="es-ES" sz="2400" b="1" i="1" spc="-70" dirty="0">
                <a:solidFill>
                  <a:schemeClr val="tx1"/>
                </a:solidFill>
                <a:effectLst/>
                <a:latin typeface="+mn-lt"/>
                <a:ea typeface="Liberation Sans Narrow"/>
                <a:cs typeface="Liberation Sans Narrow"/>
              </a:rPr>
              <a:t>Funciones del asistente de servicios de educación especial</a:t>
            </a:r>
            <a:r>
              <a:rPr lang="es-ES" sz="2400" spc="-70" dirty="0">
                <a:solidFill>
                  <a:schemeClr val="tx1"/>
                </a:solidFill>
                <a:effectLst/>
                <a:latin typeface="+mn-lt"/>
                <a:ea typeface="Liberation Sans Narrow"/>
                <a:cs typeface="Liberation Sans Narrow"/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  <a:p>
            <a:pPr algn="ctr"/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8D820-6412-0D34-77CD-1D60E2E90EB6}"/>
              </a:ext>
            </a:extLst>
          </p:cNvPr>
          <p:cNvSpPr txBox="1"/>
          <p:nvPr/>
        </p:nvSpPr>
        <p:spPr>
          <a:xfrm>
            <a:off x="4620424" y="467784"/>
            <a:ext cx="5878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de Trabajo para el Asistente de Servicios</a:t>
            </a:r>
          </a:p>
        </p:txBody>
      </p:sp>
    </p:spTree>
    <p:extLst>
      <p:ext uri="{BB962C8B-B14F-4D97-AF65-F5344CB8AC3E}">
        <p14:creationId xmlns:p14="http://schemas.microsoft.com/office/powerpoint/2010/main" val="255153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12AC0B0-BA41-76FB-531F-B7690C6519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854626"/>
              </p:ext>
            </p:extLst>
          </p:nvPr>
        </p:nvGraphicFramePr>
        <p:xfrm>
          <a:off x="664030" y="598715"/>
          <a:ext cx="9960428" cy="570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697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7A7112-B7C7-637B-8B0A-BDC40A8E0C9A}"/>
              </a:ext>
            </a:extLst>
          </p:cNvPr>
          <p:cNvSpPr txBox="1"/>
          <p:nvPr/>
        </p:nvSpPr>
        <p:spPr>
          <a:xfrm>
            <a:off x="90494" y="6400377"/>
            <a:ext cx="1178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Refiérase al comunicado del 27 de mayo de 2022: </a:t>
            </a:r>
            <a:r>
              <a:rPr lang="es-ES_tradnl" sz="1400" i="1" dirty="0"/>
              <a:t>Aclaración del proceso de análisis, solicitud y asignación del servicio de asistentes al estudiante del Programa de Educación Especial.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4F3A0A5-4BDD-C151-AB1D-C22F4AC88A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4"/>
          <a:stretch/>
        </p:blipFill>
        <p:spPr>
          <a:xfrm>
            <a:off x="90494" y="466031"/>
            <a:ext cx="5462162" cy="4254825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5803F331-FC9B-6497-1E1F-9333BD616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545" y="2052083"/>
            <a:ext cx="5469340" cy="37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4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A8122A-5A49-31EE-AC33-D7B8652A1036}"/>
              </a:ext>
            </a:extLst>
          </p:cNvPr>
          <p:cNvSpPr/>
          <p:nvPr/>
        </p:nvSpPr>
        <p:spPr>
          <a:xfrm>
            <a:off x="0" y="-48937"/>
            <a:ext cx="5629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Disposiciones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generales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090BB9B-0DE2-440C-3F86-18AF3173F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086676"/>
              </p:ext>
            </p:extLst>
          </p:nvPr>
        </p:nvGraphicFramePr>
        <p:xfrm>
          <a:off x="250372" y="719666"/>
          <a:ext cx="11277600" cy="574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6710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A8122A-5A49-31EE-AC33-D7B8652A1036}"/>
              </a:ext>
            </a:extLst>
          </p:cNvPr>
          <p:cNvSpPr/>
          <p:nvPr/>
        </p:nvSpPr>
        <p:spPr>
          <a:xfrm>
            <a:off x="0" y="-48937"/>
            <a:ext cx="5629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Disposiciones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generales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090BB9B-0DE2-440C-3F86-18AF3173F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503715"/>
              </p:ext>
            </p:extLst>
          </p:nvPr>
        </p:nvGraphicFramePr>
        <p:xfrm>
          <a:off x="250372" y="719666"/>
          <a:ext cx="11277600" cy="574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3451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7CA83B1-2FC9-6388-0968-2F256EF9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373E01-4AB4-63AC-388F-8ADF8514981E}"/>
              </a:ext>
            </a:extLst>
          </p:cNvPr>
          <p:cNvSpPr/>
          <p:nvPr/>
        </p:nvSpPr>
        <p:spPr>
          <a:xfrm>
            <a:off x="3987262" y="449836"/>
            <a:ext cx="25801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Referencias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9BEB7-388F-10C7-C8E2-F2A8C0C65F9C}"/>
              </a:ext>
            </a:extLst>
          </p:cNvPr>
          <p:cNvSpPr txBox="1"/>
          <p:nvPr/>
        </p:nvSpPr>
        <p:spPr>
          <a:xfrm>
            <a:off x="2636874" y="1945758"/>
            <a:ext cx="9441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DEPR. (2020). 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Guía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Asistentes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Servicios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b="0" i="0" u="none" strike="noStrike" dirty="0">
                <a:solidFill>
                  <a:srgbClr val="0563C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https://de.pr.gov/wp-content/uploads/2020/05/gua-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en-US" b="0" i="0" u="none" strike="noStrike" dirty="0">
                <a:solidFill>
                  <a:srgbClr val="0563C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de-asistentes-2019.pdf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dirty="0">
                <a:solidFill>
                  <a:srgbClr val="000000"/>
                </a:solidFill>
              </a:rPr>
              <a:t>DEPR.  (2021).  </a:t>
            </a:r>
            <a:r>
              <a:rPr lang="en-US" i="1" dirty="0" err="1">
                <a:solidFill>
                  <a:srgbClr val="000000"/>
                </a:solidFill>
              </a:rPr>
              <a:t>Enmienda</a:t>
            </a:r>
            <a:r>
              <a:rPr lang="en-US" i="1" dirty="0">
                <a:solidFill>
                  <a:srgbClr val="000000"/>
                </a:solidFill>
              </a:rPr>
              <a:t> a </a:t>
            </a:r>
            <a:r>
              <a:rPr lang="en-US" i="1" dirty="0" err="1">
                <a:solidFill>
                  <a:srgbClr val="000000"/>
                </a:solidFill>
              </a:rPr>
              <a:t>los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servicios</a:t>
            </a:r>
            <a:r>
              <a:rPr lang="en-US" i="1" dirty="0">
                <a:solidFill>
                  <a:srgbClr val="000000"/>
                </a:solidFill>
              </a:rPr>
              <a:t> que </a:t>
            </a:r>
            <a:r>
              <a:rPr lang="en-US" i="1" dirty="0" err="1">
                <a:solidFill>
                  <a:srgbClr val="000000"/>
                </a:solidFill>
              </a:rPr>
              <a:t>ofrece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el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asistente</a:t>
            </a:r>
            <a:r>
              <a:rPr lang="en-US" i="1" dirty="0">
                <a:solidFill>
                  <a:srgbClr val="000000"/>
                </a:solidFill>
              </a:rPr>
              <a:t> al </a:t>
            </a:r>
            <a:r>
              <a:rPr lang="en-US" i="1" dirty="0" err="1">
                <a:solidFill>
                  <a:srgbClr val="000000"/>
                </a:solidFill>
              </a:rPr>
              <a:t>estudiante</a:t>
            </a:r>
            <a:r>
              <a:rPr lang="en-US" i="1" dirty="0">
                <a:solidFill>
                  <a:srgbClr val="000000"/>
                </a:solidFill>
              </a:rPr>
              <a:t> con </a:t>
            </a:r>
            <a:r>
              <a:rPr lang="en-US" i="1" dirty="0" err="1">
                <a:solidFill>
                  <a:srgbClr val="000000"/>
                </a:solidFill>
              </a:rPr>
              <a:t>diversidad</a:t>
            </a:r>
            <a:r>
              <a:rPr lang="en-US" i="1" dirty="0">
                <a:solidFill>
                  <a:srgbClr val="000000"/>
                </a:solidFill>
              </a:rPr>
              <a:t> 	</a:t>
            </a:r>
            <a:r>
              <a:rPr lang="en-US" i="1" dirty="0" err="1">
                <a:solidFill>
                  <a:srgbClr val="000000"/>
                </a:solidFill>
              </a:rPr>
              <a:t>funcional</a:t>
            </a:r>
            <a:r>
              <a:rPr lang="en-US" i="1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http://intraedu.dde.pr/Comunicados%20Oficiales/202105060742.pdf</a:t>
            </a:r>
            <a:endParaRPr lang="en-US" dirty="0">
              <a:solidFill>
                <a:srgbClr val="000000"/>
              </a:solidFill>
            </a:endParaRPr>
          </a:p>
          <a:p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s-ES_tradnl" dirty="0"/>
              <a:t>DEPR.  (2021).  </a:t>
            </a:r>
            <a:r>
              <a:rPr lang="es-ES_tradnl" i="1" dirty="0"/>
              <a:t>Funciones y deberes de los asistentes de servicios al estudiante durante el año 	escolar 2021-2022. </a:t>
            </a:r>
            <a:r>
              <a:rPr lang="es-ES_tradnl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http://intraedu.dde.pr/Comunicados%20Oficiales/202108130727-</a:t>
            </a:r>
          </a:p>
          <a:p>
            <a:r>
              <a:rPr lang="es-ES_tradnl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es-ES_tradnl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FIRMADO.pdf</a:t>
            </a:r>
            <a:endParaRPr lang="es-ES_tradnl" dirty="0"/>
          </a:p>
          <a:p>
            <a:r>
              <a:rPr lang="es-ES_tradnl" dirty="0"/>
              <a:t>DEPR.  (2022).  </a:t>
            </a:r>
            <a:r>
              <a:rPr lang="es-ES_tradnl" i="1" dirty="0"/>
              <a:t>Aclaración del proceso de análisis, solicitud y asignación del servicio de asistentes al 	estudiante del programa de educación especial. </a:t>
            </a:r>
            <a:r>
              <a:rPr lang="es-ES_tradnl" dirty="0"/>
              <a:t>	</a:t>
            </a:r>
            <a:r>
              <a:rPr lang="es-ES_tradnl" dirty="0">
                <a:hlinkClick r:id="rId7"/>
              </a:rPr>
              <a:t>http://intraedu.dde.pr/Comunicados%20Oficiales/202205270644-firmado.pdf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750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66EF2CA-A45F-0E15-2470-FD7D80EC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86" y="0"/>
            <a:ext cx="12315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7CA83B1-2FC9-6388-0968-2F256EF9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373E01-4AB4-63AC-388F-8ADF8514981E}"/>
              </a:ext>
            </a:extLst>
          </p:cNvPr>
          <p:cNvSpPr/>
          <p:nvPr/>
        </p:nvSpPr>
        <p:spPr>
          <a:xfrm>
            <a:off x="4198919" y="402562"/>
            <a:ext cx="2156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206B52-5507-8887-FB56-B9E5829CF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091625"/>
              </p:ext>
            </p:extLst>
          </p:nvPr>
        </p:nvGraphicFramePr>
        <p:xfrm>
          <a:off x="1404939" y="1092183"/>
          <a:ext cx="12192000" cy="462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522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526A982-07F3-B128-7222-C5687A33E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234865"/>
              </p:ext>
            </p:extLst>
          </p:nvPr>
        </p:nvGraphicFramePr>
        <p:xfrm>
          <a:off x="431553" y="771904"/>
          <a:ext cx="10341221" cy="5705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44ACD71-72A6-ABAD-C87B-0D1B4C157E30}"/>
              </a:ext>
            </a:extLst>
          </p:cNvPr>
          <p:cNvSpPr/>
          <p:nvPr/>
        </p:nvSpPr>
        <p:spPr>
          <a:xfrm>
            <a:off x="88654" y="153889"/>
            <a:ext cx="25658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 Legal</a:t>
            </a:r>
          </a:p>
        </p:txBody>
      </p:sp>
    </p:spTree>
    <p:extLst>
      <p:ext uri="{BB962C8B-B14F-4D97-AF65-F5344CB8AC3E}">
        <p14:creationId xmlns:p14="http://schemas.microsoft.com/office/powerpoint/2010/main" val="117303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526A982-07F3-B128-7222-C5687A33E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861113"/>
              </p:ext>
            </p:extLst>
          </p:nvPr>
        </p:nvGraphicFramePr>
        <p:xfrm>
          <a:off x="252877" y="814461"/>
          <a:ext cx="10341221" cy="550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44ACD71-72A6-ABAD-C87B-0D1B4C157E30}"/>
              </a:ext>
            </a:extLst>
          </p:cNvPr>
          <p:cNvSpPr/>
          <p:nvPr/>
        </p:nvSpPr>
        <p:spPr>
          <a:xfrm>
            <a:off x="88654" y="153889"/>
            <a:ext cx="25658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 Legal</a:t>
            </a:r>
          </a:p>
        </p:txBody>
      </p:sp>
    </p:spTree>
    <p:extLst>
      <p:ext uri="{BB962C8B-B14F-4D97-AF65-F5344CB8AC3E}">
        <p14:creationId xmlns:p14="http://schemas.microsoft.com/office/powerpoint/2010/main" val="418775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9132175-21B2-7444-49FA-25EA11EB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4D227E-7879-FF2F-9B9F-F0109F8B1003}"/>
              </a:ext>
            </a:extLst>
          </p:cNvPr>
          <p:cNvSpPr txBox="1">
            <a:spLocks/>
          </p:cNvSpPr>
          <p:nvPr/>
        </p:nvSpPr>
        <p:spPr>
          <a:xfrm>
            <a:off x="1644643" y="2131330"/>
            <a:ext cx="4532873" cy="2595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6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Asistente de Servicios </a:t>
            </a:r>
            <a:endParaRPr lang="x-none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29AC3-E24B-66BC-795E-BF527D857FE6}"/>
              </a:ext>
            </a:extLst>
          </p:cNvPr>
          <p:cNvSpPr txBox="1">
            <a:spLocks/>
          </p:cNvSpPr>
          <p:nvPr/>
        </p:nvSpPr>
        <p:spPr>
          <a:xfrm>
            <a:off x="6660929" y="594439"/>
            <a:ext cx="5356060" cy="579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x-none" sz="2000" dirty="0"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EB787A70-6E7B-F039-DF5F-F40484B13A54}"/>
              </a:ext>
            </a:extLst>
          </p:cNvPr>
          <p:cNvSpPr/>
          <p:nvPr/>
        </p:nvSpPr>
        <p:spPr>
          <a:xfrm>
            <a:off x="6897687" y="1265274"/>
            <a:ext cx="4882543" cy="399784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Un </a:t>
            </a:r>
            <a:r>
              <a:rPr lang="es-ES" sz="2400" b="1" dirty="0">
                <a:solidFill>
                  <a:schemeClr val="tx1"/>
                </a:solidFill>
              </a:rPr>
              <a:t>asistente de servicios </a:t>
            </a:r>
            <a:r>
              <a:rPr lang="es-ES" sz="2400" dirty="0">
                <a:solidFill>
                  <a:schemeClr val="tx1"/>
                </a:solidFill>
              </a:rPr>
              <a:t>es un funcionario del DEPR que ofrece asistencia al estudiante con discapacidad que, de no recibir la misma, este no podría asistir y/o permanecer en la escuela durante el horario escolar, aun cuando se le provean equipos de asistencia tecnológica o acomodos razonables. </a:t>
            </a:r>
          </a:p>
          <a:p>
            <a:pPr algn="ctr"/>
            <a:endParaRPr lang="es-ES_trad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2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511225-0039-19F5-28F3-36C4F17CA792}"/>
              </a:ext>
            </a:extLst>
          </p:cNvPr>
          <p:cNvSpPr txBox="1"/>
          <p:nvPr/>
        </p:nvSpPr>
        <p:spPr>
          <a:xfrm>
            <a:off x="464220" y="2090172"/>
            <a:ext cx="45680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+mn-lt"/>
              </a:rPr>
              <a:t>El DEPR </a:t>
            </a:r>
            <a:r>
              <a:rPr lang="en-US" sz="2800" dirty="0" err="1">
                <a:effectLst/>
                <a:latin typeface="+mn-lt"/>
              </a:rPr>
              <a:t>establece</a:t>
            </a:r>
            <a:r>
              <a:rPr lang="en-US" sz="2800" dirty="0">
                <a:effectLst/>
                <a:latin typeface="+mn-lt"/>
              </a:rPr>
              <a:t> seis </a:t>
            </a:r>
            <a:r>
              <a:rPr lang="en-US" sz="2800" dirty="0" err="1">
                <a:effectLst/>
                <a:latin typeface="+mn-lt"/>
              </a:rPr>
              <a:t>áreas</a:t>
            </a:r>
            <a:r>
              <a:rPr lang="en-US" sz="2800" dirty="0">
                <a:effectLst/>
                <a:latin typeface="+mn-lt"/>
              </a:rPr>
              <a:t> </a:t>
            </a:r>
            <a:r>
              <a:rPr lang="en-US" sz="2800" dirty="0" err="1">
                <a:effectLst/>
                <a:latin typeface="+mn-lt"/>
              </a:rPr>
              <a:t>esenciales</a:t>
            </a:r>
            <a:r>
              <a:rPr lang="en-US" sz="2800" dirty="0">
                <a:effectLst/>
                <a:latin typeface="+mn-lt"/>
              </a:rPr>
              <a:t> para la </a:t>
            </a:r>
            <a:r>
              <a:rPr lang="en-US" sz="2800" dirty="0" err="1">
                <a:effectLst/>
                <a:latin typeface="+mn-lt"/>
              </a:rPr>
              <a:t>asistencia</a:t>
            </a:r>
            <a:r>
              <a:rPr lang="en-US" sz="2800" dirty="0">
                <a:effectLst/>
                <a:latin typeface="+mn-lt"/>
              </a:rPr>
              <a:t> de un </a:t>
            </a:r>
            <a:r>
              <a:rPr lang="en-US" sz="2800" dirty="0" err="1">
                <a:effectLst/>
                <a:latin typeface="+mn-lt"/>
              </a:rPr>
              <a:t>estudiante</a:t>
            </a:r>
            <a:r>
              <a:rPr lang="en-US" sz="2800" dirty="0">
                <a:effectLst/>
                <a:latin typeface="+mn-lt"/>
              </a:rPr>
              <a:t> y que no </a:t>
            </a:r>
            <a:r>
              <a:rPr lang="en-US" sz="2800" dirty="0" err="1">
                <a:effectLst/>
                <a:latin typeface="+mn-lt"/>
              </a:rPr>
              <a:t>pueden</a:t>
            </a:r>
            <a:r>
              <a:rPr lang="en-US" sz="2800" dirty="0">
                <a:effectLst/>
                <a:latin typeface="+mn-lt"/>
              </a:rPr>
              <a:t> ser </a:t>
            </a:r>
            <a:r>
              <a:rPr lang="en-US" sz="2800" dirty="0" err="1">
                <a:effectLst/>
                <a:latin typeface="+mn-lt"/>
              </a:rPr>
              <a:t>atendidas</a:t>
            </a:r>
            <a:r>
              <a:rPr lang="en-US" sz="2800" dirty="0">
                <a:effectLst/>
                <a:latin typeface="+mn-lt"/>
              </a:rPr>
              <a:t> </a:t>
            </a:r>
            <a:r>
              <a:rPr lang="en-US" sz="2800" dirty="0" err="1">
                <a:effectLst/>
                <a:latin typeface="+mn-lt"/>
              </a:rPr>
              <a:t>por</a:t>
            </a:r>
            <a:r>
              <a:rPr lang="en-US" sz="2800" dirty="0">
                <a:effectLst/>
                <a:latin typeface="+mn-lt"/>
              </a:rPr>
              <a:t> un </a:t>
            </a:r>
            <a:r>
              <a:rPr lang="en-US" sz="2800" dirty="0" err="1">
                <a:effectLst/>
                <a:latin typeface="+mn-lt"/>
              </a:rPr>
              <a:t>acomodo</a:t>
            </a:r>
            <a:r>
              <a:rPr lang="en-US" sz="2800" dirty="0">
                <a:effectLst/>
                <a:latin typeface="+mn-lt"/>
              </a:rPr>
              <a:t> </a:t>
            </a:r>
            <a:r>
              <a:rPr lang="en-US" sz="2800" dirty="0" err="1">
                <a:effectLst/>
                <a:latin typeface="+mn-lt"/>
              </a:rPr>
              <a:t>razonable</a:t>
            </a:r>
            <a:r>
              <a:rPr lang="en-US" sz="2800" dirty="0">
                <a:effectLst/>
                <a:latin typeface="+mn-lt"/>
              </a:rPr>
              <a:t> o </a:t>
            </a:r>
            <a:r>
              <a:rPr lang="en-US" sz="2800" dirty="0" err="1">
                <a:effectLst/>
                <a:latin typeface="+mn-lt"/>
              </a:rPr>
              <a:t>equipo</a:t>
            </a:r>
            <a:r>
              <a:rPr lang="en-US" sz="2800" dirty="0">
                <a:effectLst/>
                <a:latin typeface="+mn-lt"/>
              </a:rPr>
              <a:t> de </a:t>
            </a:r>
            <a:r>
              <a:rPr lang="en-US" sz="2800" dirty="0" err="1">
                <a:effectLst/>
                <a:latin typeface="+mn-lt"/>
              </a:rPr>
              <a:t>asistencia</a:t>
            </a:r>
            <a:r>
              <a:rPr lang="en-US" sz="2800" dirty="0">
                <a:effectLst/>
                <a:latin typeface="+mn-lt"/>
              </a:rPr>
              <a:t> </a:t>
            </a:r>
            <a:r>
              <a:rPr lang="en-US" sz="2800" dirty="0" err="1">
                <a:effectLst/>
                <a:latin typeface="+mn-lt"/>
              </a:rPr>
              <a:t>tecnológica</a:t>
            </a:r>
            <a:r>
              <a:rPr lang="en-US" sz="2800" dirty="0">
                <a:effectLst/>
                <a:latin typeface="+mn-lt"/>
              </a:rPr>
              <a:t>:</a:t>
            </a:r>
            <a:endParaRPr lang="es-ES_tradnl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8122A-5A49-31EE-AC33-D7B8652A1036}"/>
              </a:ext>
            </a:extLst>
          </p:cNvPr>
          <p:cNvSpPr/>
          <p:nvPr/>
        </p:nvSpPr>
        <p:spPr>
          <a:xfrm>
            <a:off x="152771" y="0"/>
            <a:ext cx="39474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Áreas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Esenciales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447E792-0839-4191-DA63-A3542DF3A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645822"/>
              </p:ext>
            </p:extLst>
          </p:nvPr>
        </p:nvGraphicFramePr>
        <p:xfrm>
          <a:off x="5404884" y="843909"/>
          <a:ext cx="47917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27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0C105-D5C9-92EC-C6E5-4CDE9F79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5654" cy="692193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DD0387-24C9-5A5E-273B-A379A642B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974957"/>
              </p:ext>
            </p:extLst>
          </p:nvPr>
        </p:nvGraphicFramePr>
        <p:xfrm>
          <a:off x="192566" y="216361"/>
          <a:ext cx="9557489" cy="648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259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7CA83B1-2FC9-6388-0968-2F256EF9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373E01-4AB4-63AC-388F-8ADF8514981E}"/>
              </a:ext>
            </a:extLst>
          </p:cNvPr>
          <p:cNvSpPr/>
          <p:nvPr/>
        </p:nvSpPr>
        <p:spPr>
          <a:xfrm>
            <a:off x="3140964" y="2074200"/>
            <a:ext cx="64730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Cómo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solicitar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</a:t>
            </a:r>
          </a:p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asistente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servicios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66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2202</Words>
  <Application>Microsoft Office PowerPoint</Application>
  <PresentationFormat>Widescreen</PresentationFormat>
  <Paragraphs>126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CUBE EVENTS</dc:creator>
  <cp:lastModifiedBy>Iris Y. Amones Gaud</cp:lastModifiedBy>
  <cp:revision>28</cp:revision>
  <dcterms:created xsi:type="dcterms:W3CDTF">2022-08-04T15:09:43Z</dcterms:created>
  <dcterms:modified xsi:type="dcterms:W3CDTF">2023-02-10T14:28:40Z</dcterms:modified>
</cp:coreProperties>
</file>