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57" r:id="rId4"/>
    <p:sldId id="259" r:id="rId5"/>
    <p:sldId id="262" r:id="rId6"/>
    <p:sldId id="261" r:id="rId7"/>
    <p:sldId id="264" r:id="rId8"/>
    <p:sldId id="266" r:id="rId9"/>
    <p:sldId id="267" r:id="rId10"/>
    <p:sldId id="265" r:id="rId11"/>
    <p:sldId id="268" r:id="rId12"/>
    <p:sldId id="269" r:id="rId13"/>
    <p:sldId id="270" r:id="rId14"/>
    <p:sldId id="273" r:id="rId15"/>
    <p:sldId id="272" r:id="rId16"/>
    <p:sldId id="299" r:id="rId17"/>
    <p:sldId id="271" r:id="rId18"/>
    <p:sldId id="258" r:id="rId19"/>
    <p:sldId id="274" r:id="rId20"/>
    <p:sldId id="276" r:id="rId21"/>
    <p:sldId id="278" r:id="rId22"/>
    <p:sldId id="275" r:id="rId23"/>
    <p:sldId id="279" r:id="rId24"/>
    <p:sldId id="280" r:id="rId25"/>
    <p:sldId id="281" r:id="rId26"/>
    <p:sldId id="282" r:id="rId27"/>
    <p:sldId id="277" r:id="rId28"/>
    <p:sldId id="285" r:id="rId29"/>
    <p:sldId id="286" r:id="rId30"/>
    <p:sldId id="288" r:id="rId31"/>
    <p:sldId id="287" r:id="rId32"/>
    <p:sldId id="289" r:id="rId33"/>
    <p:sldId id="290" r:id="rId34"/>
    <p:sldId id="291" r:id="rId35"/>
    <p:sldId id="293" r:id="rId36"/>
    <p:sldId id="292" r:id="rId37"/>
    <p:sldId id="295" r:id="rId38"/>
    <p:sldId id="294" r:id="rId39"/>
    <p:sldId id="296" r:id="rId40"/>
    <p:sldId id="297" r:id="rId41"/>
    <p:sldId id="298" r:id="rId42"/>
    <p:sldId id="260" r:id="rId43"/>
  </p:sldIdLst>
  <p:sldSz cx="12192000" cy="6858000"/>
  <p:notesSz cx="6858000" cy="9144000"/>
  <p:defaultTextStyle>
    <a:defPPr>
      <a:defRPr lang="en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2" d="100"/>
          <a:sy n="112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ph.gov.au/About_Parliament/Parliamentary_Departments/Parliamentary_Library/FlagPost/2015/November/Financial_Adviser_Competency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hyperlink" Target="https://pixabay.com/en/building-company-clipart-sticker-2696768/" TargetMode="External"/><Relationship Id="rId1" Type="http://schemas.openxmlformats.org/officeDocument/2006/relationships/image" Target="../media/image10.png"/><Relationship Id="rId6" Type="http://schemas.openxmlformats.org/officeDocument/2006/relationships/hyperlink" Target="https://pixabay.com/illustrations/icon-pc-blue-computer-2071010/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gayazahmed.wordpress.com/2014/04/23/individuals-dont-make-companies-teams-do/" TargetMode="External"/><Relationship Id="rId4" Type="http://schemas.openxmlformats.org/officeDocument/2006/relationships/hyperlink" Target="https://ux.stackexchange.com/questions/89298/login-screen-branding-for-customer-and-administartor/89310" TargetMode="External"/><Relationship Id="rId9" Type="http://schemas.openxmlformats.org/officeDocument/2006/relationships/image" Target="../media/image1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ph.gov.au/About_Parliament/Parliamentary_Departments/Parliamentary_Library/FlagPost/2015/November/Financial_Adviser_Competency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hyperlink" Target="https://pixabay.com/en/building-company-clipart-sticker-2696768/" TargetMode="External"/><Relationship Id="rId1" Type="http://schemas.openxmlformats.org/officeDocument/2006/relationships/image" Target="../media/image10.png"/><Relationship Id="rId6" Type="http://schemas.openxmlformats.org/officeDocument/2006/relationships/hyperlink" Target="https://pixabay.com/illustrations/icon-pc-blue-computer-2071010/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gayazahmed.wordpress.com/2014/04/23/individuals-dont-make-companies-teams-do/" TargetMode="External"/><Relationship Id="rId4" Type="http://schemas.openxmlformats.org/officeDocument/2006/relationships/hyperlink" Target="https://ux.stackexchange.com/questions/89298/login-screen-branding-for-customer-and-administartor/89310" TargetMode="External"/><Relationship Id="rId9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2B3AA3-9122-4260-A6CE-D518CC60DEF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6748981-5EA3-4651-BB51-B5B7CC058D85}">
      <dgm:prSet custT="1"/>
      <dgm:spPr/>
      <dgm:t>
        <a:bodyPr/>
        <a:lstStyle/>
        <a:p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Corporación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local con mas de 50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años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operación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continua. </a:t>
          </a:r>
        </a:p>
      </dgm:t>
    </dgm:pt>
    <dgm:pt modelId="{38971647-25FA-4FEF-B4DE-CA14C5D3C292}" type="parTrans" cxnId="{C0CCCD89-79F6-45E8-92D2-507F68E8C740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7937ADD1-965B-43E8-9688-8C81FB008931}" type="sibTrans" cxnId="{C0CCCD89-79F6-45E8-92D2-507F68E8C740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6B64F90C-7AAD-4691-BF0D-645DB4AB976C}">
      <dgm:prSet custT="1"/>
      <dgm:spPr>
        <a:solidFill>
          <a:schemeClr val="bg1"/>
        </a:solidFill>
      </dgm:spPr>
      <dgm:t>
        <a:bodyPr/>
        <a:lstStyle/>
        <a:p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Sobre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3,000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empleados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a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través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 de las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oficinas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de Puerto Rico, Mexico, Miami, Colombia, Panamá, Brazil, Chile, Madrid, and Australia.</a:t>
          </a:r>
        </a:p>
      </dgm:t>
    </dgm:pt>
    <dgm:pt modelId="{7C8A7496-E053-4C20-BCF4-F89266BA7BBE}" type="parTrans" cxnId="{BC8AAE42-40AF-4605-9501-543943D792F5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B75F4084-239F-42D3-84F2-BD18617BE10E}" type="sibTrans" cxnId="{BC8AAE42-40AF-4605-9501-543943D792F5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B07F3732-4E65-4521-9E95-F657EBE06A1C}">
      <dgm:prSet custT="1"/>
      <dgm:spPr>
        <a:solidFill>
          <a:schemeClr val="bg1"/>
        </a:solidFill>
      </dgm:spPr>
      <dgm:t>
        <a:bodyPr/>
        <a:lstStyle/>
        <a:p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Especializados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en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Servicios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Gubernamentales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,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Monitoría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, PCI y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Cyberseguridad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.</a:t>
          </a:r>
        </a:p>
      </dgm:t>
    </dgm:pt>
    <dgm:pt modelId="{8D0B12C0-F4CD-43DB-A28F-2E0AA5D9080A}" type="parTrans" cxnId="{5DBFD7E0-5226-4F49-B7C5-B88D17F00C89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D442AB33-55C6-4124-9ABE-2A26AA3FEDCF}" type="sibTrans" cxnId="{5DBFD7E0-5226-4F49-B7C5-B88D17F00C89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F508AD1C-F882-4CAA-916E-B56562558514}">
      <dgm:prSet custT="1"/>
      <dgm:spPr/>
      <dgm:t>
        <a:bodyPr/>
        <a:lstStyle/>
        <a:p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GM Sectec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tiene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sobre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30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años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trabajando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con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clientes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gubernamentales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entre los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cuales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se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encuentra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el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Programa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WIC.</a:t>
          </a:r>
        </a:p>
      </dgm:t>
    </dgm:pt>
    <dgm:pt modelId="{37062186-68B8-483D-B86E-3A2657226DC6}" type="parTrans" cxnId="{8F8DA87C-0067-41AF-9BCA-66E88A512F00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FF7637D8-40C9-40C9-B540-65A0D0F7DBD9}" type="sibTrans" cxnId="{8F8DA87C-0067-41AF-9BCA-66E88A512F00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73636466-E08D-4C4D-AC89-691D3BE93483}">
      <dgm:prSet custT="1"/>
      <dgm:spPr>
        <a:solidFill>
          <a:schemeClr val="bg1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Experiencia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en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instalación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de PR SNAP,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Sustento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Menores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, dos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conversiones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sistemas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del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Programa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WIC,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creación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</a:p>
        <a:p>
          <a:pPr>
            <a:spcAft>
              <a:spcPts val="0"/>
            </a:spcAft>
          </a:pP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del Data Warehouse y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dozenas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otros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dirty="0" err="1">
              <a:solidFill>
                <a:schemeClr val="tx1"/>
              </a:solidFill>
              <a:latin typeface="Abadi" panose="020B0604020104020204" pitchFamily="34" charset="0"/>
            </a:rPr>
            <a:t>proyectos</a:t>
          </a:r>
          <a:r>
            <a:rPr lang="en-US" sz="1200" b="0" dirty="0">
              <a:solidFill>
                <a:schemeClr val="tx1"/>
              </a:solidFill>
              <a:latin typeface="Abadi" panose="020B0604020104020204" pitchFamily="34" charset="0"/>
            </a:rPr>
            <a:t>.</a:t>
          </a:r>
        </a:p>
      </dgm:t>
    </dgm:pt>
    <dgm:pt modelId="{3582363E-F6E7-4052-B1DA-B2A7C590B0FF}" type="parTrans" cxnId="{3F52ACE3-8DCA-4DA8-A9C8-ADDE08E37146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3BFF5375-D41F-4AC2-8EF1-3A741407F8D0}" type="sibTrans" cxnId="{3F52ACE3-8DCA-4DA8-A9C8-ADDE08E37146}">
      <dgm:prSet/>
      <dgm:spPr/>
      <dgm:t>
        <a:bodyPr/>
        <a:lstStyle/>
        <a:p>
          <a:endParaRPr lang="en-US" sz="1200">
            <a:solidFill>
              <a:schemeClr val="tx1"/>
            </a:solidFill>
            <a:latin typeface="Abadi" panose="020B0604020104020204" pitchFamily="34" charset="0"/>
          </a:endParaRPr>
        </a:p>
      </dgm:t>
    </dgm:pt>
    <dgm:pt modelId="{6DFD272F-1D85-4EBD-B9BC-EFEF14302CB1}" type="pres">
      <dgm:prSet presAssocID="{1F2B3AA3-9122-4260-A6CE-D518CC60DEFB}" presName="root" presStyleCnt="0">
        <dgm:presLayoutVars>
          <dgm:dir/>
          <dgm:resizeHandles val="exact"/>
        </dgm:presLayoutVars>
      </dgm:prSet>
      <dgm:spPr/>
    </dgm:pt>
    <dgm:pt modelId="{00F8ACAE-42CB-4E9B-AE33-CCE7CB7E9C76}" type="pres">
      <dgm:prSet presAssocID="{16748981-5EA3-4651-BB51-B5B7CC058D85}" presName="compNode" presStyleCnt="0"/>
      <dgm:spPr/>
    </dgm:pt>
    <dgm:pt modelId="{5E057FFF-9008-40EF-9181-0766C47CAE65}" type="pres">
      <dgm:prSet presAssocID="{16748981-5EA3-4651-BB51-B5B7CC058D85}" presName="bgRect" presStyleLbl="bgShp" presStyleIdx="0" presStyleCnt="5"/>
      <dgm:spPr>
        <a:solidFill>
          <a:schemeClr val="bg1"/>
        </a:solidFill>
      </dgm:spPr>
    </dgm:pt>
    <dgm:pt modelId="{0A9C4BCB-E1DA-4231-85D5-DE16395F2715}" type="pres">
      <dgm:prSet presAssocID="{16748981-5EA3-4651-BB51-B5B7CC058D85}" presName="iconRect" presStyleLbl="node1" presStyleIdx="0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6D270BDF-BAF3-436D-A38B-358B22D10915}" type="pres">
      <dgm:prSet presAssocID="{16748981-5EA3-4651-BB51-B5B7CC058D85}" presName="spaceRect" presStyleCnt="0"/>
      <dgm:spPr/>
    </dgm:pt>
    <dgm:pt modelId="{C8100EAE-2771-4151-A55A-7EAC1E6DCB2C}" type="pres">
      <dgm:prSet presAssocID="{16748981-5EA3-4651-BB51-B5B7CC058D85}" presName="parTx" presStyleLbl="revTx" presStyleIdx="0" presStyleCnt="5" custLinFactNeighborX="-1981" custLinFactNeighborY="5104">
        <dgm:presLayoutVars>
          <dgm:chMax val="0"/>
          <dgm:chPref val="0"/>
        </dgm:presLayoutVars>
      </dgm:prSet>
      <dgm:spPr/>
    </dgm:pt>
    <dgm:pt modelId="{717B5162-EEC9-4949-9B08-87CA24F68A51}" type="pres">
      <dgm:prSet presAssocID="{7937ADD1-965B-43E8-9688-8C81FB008931}" presName="sibTrans" presStyleCnt="0"/>
      <dgm:spPr/>
    </dgm:pt>
    <dgm:pt modelId="{49A1B2A3-2A7C-4E7E-B57D-043D961456A2}" type="pres">
      <dgm:prSet presAssocID="{6B64F90C-7AAD-4691-BF0D-645DB4AB976C}" presName="compNode" presStyleCnt="0"/>
      <dgm:spPr/>
    </dgm:pt>
    <dgm:pt modelId="{B90BABF9-8F8A-429F-A68B-5C9ADA3767C8}" type="pres">
      <dgm:prSet presAssocID="{6B64F90C-7AAD-4691-BF0D-645DB4AB976C}" presName="bgRect" presStyleLbl="bgShp" presStyleIdx="1" presStyleCnt="5"/>
      <dgm:spPr>
        <a:solidFill>
          <a:schemeClr val="bg1"/>
        </a:solidFill>
      </dgm:spPr>
    </dgm:pt>
    <dgm:pt modelId="{095AC7B4-5A60-4286-A2BE-01234E14F21E}" type="pres">
      <dgm:prSet presAssocID="{6B64F90C-7AAD-4691-BF0D-645DB4AB976C}" presName="iconRect" presStyleLbl="node1" presStyleIdx="1" presStyleCnt="5" custScaleX="115088" custScaleY="13588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9000" r="-9000"/>
          </a:stretch>
        </a:blipFill>
        <a:ln>
          <a:noFill/>
        </a:ln>
      </dgm:spPr>
    </dgm:pt>
    <dgm:pt modelId="{81CEB7B8-419D-4AD2-B047-D0A61D9E6C1D}" type="pres">
      <dgm:prSet presAssocID="{6B64F90C-7AAD-4691-BF0D-645DB4AB976C}" presName="spaceRect" presStyleCnt="0"/>
      <dgm:spPr/>
    </dgm:pt>
    <dgm:pt modelId="{6E544395-F4F6-43E0-9A4A-2864CBE4125A}" type="pres">
      <dgm:prSet presAssocID="{6B64F90C-7AAD-4691-BF0D-645DB4AB976C}" presName="parTx" presStyleLbl="revTx" presStyleIdx="1" presStyleCnt="5" custScaleY="80585" custLinFactNeighborX="-2506" custLinFactNeighborY="18173">
        <dgm:presLayoutVars>
          <dgm:chMax val="0"/>
          <dgm:chPref val="0"/>
        </dgm:presLayoutVars>
      </dgm:prSet>
      <dgm:spPr/>
    </dgm:pt>
    <dgm:pt modelId="{A42BB6D3-2090-4F9A-A0DC-4F442DCD855D}" type="pres">
      <dgm:prSet presAssocID="{B75F4084-239F-42D3-84F2-BD18617BE10E}" presName="sibTrans" presStyleCnt="0"/>
      <dgm:spPr/>
    </dgm:pt>
    <dgm:pt modelId="{E28428D9-03FD-4B43-89DC-08EE39BD25F2}" type="pres">
      <dgm:prSet presAssocID="{B07F3732-4E65-4521-9E95-F657EBE06A1C}" presName="compNode" presStyleCnt="0"/>
      <dgm:spPr/>
    </dgm:pt>
    <dgm:pt modelId="{A4CCA0CA-9892-4AF1-874B-AF76A0DA8DC2}" type="pres">
      <dgm:prSet presAssocID="{B07F3732-4E65-4521-9E95-F657EBE06A1C}" presName="bgRect" presStyleLbl="bgShp" presStyleIdx="2" presStyleCnt="5"/>
      <dgm:spPr>
        <a:solidFill>
          <a:schemeClr val="bg1"/>
        </a:solidFill>
      </dgm:spPr>
    </dgm:pt>
    <dgm:pt modelId="{745B03FE-0C55-4BAD-8E84-1F6C4B1CC51F}" type="pres">
      <dgm:prSet presAssocID="{B07F3732-4E65-4521-9E95-F657EBE06A1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8000" r="-28000"/>
          </a:stretch>
        </a:blipFill>
        <a:ln>
          <a:noFill/>
        </a:ln>
      </dgm:spPr>
    </dgm:pt>
    <dgm:pt modelId="{67350FE9-2037-4375-BB78-FB91BD54C6D0}" type="pres">
      <dgm:prSet presAssocID="{B07F3732-4E65-4521-9E95-F657EBE06A1C}" presName="spaceRect" presStyleCnt="0"/>
      <dgm:spPr/>
    </dgm:pt>
    <dgm:pt modelId="{26DD9750-B329-495C-BA03-2DE73C6D2C2C}" type="pres">
      <dgm:prSet presAssocID="{B07F3732-4E65-4521-9E95-F657EBE06A1C}" presName="parTx" presStyleLbl="revTx" presStyleIdx="2" presStyleCnt="5" custLinFactNeighborX="-2468" custLinFactNeighborY="8194">
        <dgm:presLayoutVars>
          <dgm:chMax val="0"/>
          <dgm:chPref val="0"/>
        </dgm:presLayoutVars>
      </dgm:prSet>
      <dgm:spPr/>
    </dgm:pt>
    <dgm:pt modelId="{6413AD22-C029-4673-BE52-FA7C8DF408F7}" type="pres">
      <dgm:prSet presAssocID="{D442AB33-55C6-4124-9ABE-2A26AA3FEDCF}" presName="sibTrans" presStyleCnt="0"/>
      <dgm:spPr/>
    </dgm:pt>
    <dgm:pt modelId="{FBC31E29-F843-447A-AA4B-AD673E90C119}" type="pres">
      <dgm:prSet presAssocID="{F508AD1C-F882-4CAA-916E-B56562558514}" presName="compNode" presStyleCnt="0"/>
      <dgm:spPr/>
    </dgm:pt>
    <dgm:pt modelId="{8DBD5DEF-CB5C-4857-B794-A75474F833FC}" type="pres">
      <dgm:prSet presAssocID="{F508AD1C-F882-4CAA-916E-B56562558514}" presName="bgRect" presStyleLbl="bgShp" presStyleIdx="3" presStyleCnt="5"/>
      <dgm:spPr>
        <a:solidFill>
          <a:schemeClr val="bg1"/>
        </a:solidFill>
      </dgm:spPr>
    </dgm:pt>
    <dgm:pt modelId="{9E79B753-17E3-44DE-8BFF-7749B17BC5D1}" type="pres">
      <dgm:prSet presAssocID="{F508AD1C-F882-4CAA-916E-B56562558514}" presName="iconRect" presStyleLbl="node1" presStyleIdx="3" presStyleCnt="5" custScaleY="104070"/>
      <dgm:spPr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18000" b="-18000"/>
          </a:stretch>
        </a:blipFill>
        <a:ln>
          <a:noFill/>
        </a:ln>
      </dgm:spPr>
    </dgm:pt>
    <dgm:pt modelId="{1707EFEE-548F-4075-AAEC-E88B0AC7500E}" type="pres">
      <dgm:prSet presAssocID="{F508AD1C-F882-4CAA-916E-B56562558514}" presName="spaceRect" presStyleCnt="0"/>
      <dgm:spPr/>
    </dgm:pt>
    <dgm:pt modelId="{DC40C912-EF89-405C-B21C-BE16B63E41AC}" type="pres">
      <dgm:prSet presAssocID="{F508AD1C-F882-4CAA-916E-B56562558514}" presName="parTx" presStyleLbl="revTx" presStyleIdx="3" presStyleCnt="5" custLinFactNeighborX="-1106" custLinFactNeighborY="11352">
        <dgm:presLayoutVars>
          <dgm:chMax val="0"/>
          <dgm:chPref val="0"/>
        </dgm:presLayoutVars>
      </dgm:prSet>
      <dgm:spPr/>
    </dgm:pt>
    <dgm:pt modelId="{5385BF70-CD7D-4B2D-A347-B73331FEFEE5}" type="pres">
      <dgm:prSet presAssocID="{FF7637D8-40C9-40C9-B540-65A0D0F7DBD9}" presName="sibTrans" presStyleCnt="0"/>
      <dgm:spPr/>
    </dgm:pt>
    <dgm:pt modelId="{9051731E-0996-46B7-BF00-CE2488D8C12E}" type="pres">
      <dgm:prSet presAssocID="{73636466-E08D-4C4D-AC89-691D3BE93483}" presName="compNode" presStyleCnt="0"/>
      <dgm:spPr/>
    </dgm:pt>
    <dgm:pt modelId="{D42989F5-0CC4-4D1C-92D4-2E4545B1BF1F}" type="pres">
      <dgm:prSet presAssocID="{73636466-E08D-4C4D-AC89-691D3BE93483}" presName="bgRect" presStyleLbl="bgShp" presStyleIdx="4" presStyleCnt="5"/>
      <dgm:spPr>
        <a:solidFill>
          <a:schemeClr val="bg1"/>
        </a:solidFill>
      </dgm:spPr>
    </dgm:pt>
    <dgm:pt modelId="{E1098907-3C63-474F-B5E9-F7856028BB33}" type="pres">
      <dgm:prSet presAssocID="{73636466-E08D-4C4D-AC89-691D3BE9348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4000" b="-4000"/>
          </a:stretch>
        </a:blipFill>
        <a:ln>
          <a:noFill/>
        </a:ln>
      </dgm:spPr>
    </dgm:pt>
    <dgm:pt modelId="{57136B25-2443-471E-8311-4520CCD1794B}" type="pres">
      <dgm:prSet presAssocID="{73636466-E08D-4C4D-AC89-691D3BE93483}" presName="spaceRect" presStyleCnt="0"/>
      <dgm:spPr/>
    </dgm:pt>
    <dgm:pt modelId="{D083FBD2-73A1-4EEA-9618-1E004F84C2FD}" type="pres">
      <dgm:prSet presAssocID="{73636466-E08D-4C4D-AC89-691D3BE93483}" presName="parTx" presStyleLbl="revTx" presStyleIdx="4" presStyleCnt="5" custLinFactNeighborY="15106">
        <dgm:presLayoutVars>
          <dgm:chMax val="0"/>
          <dgm:chPref val="0"/>
        </dgm:presLayoutVars>
      </dgm:prSet>
      <dgm:spPr/>
    </dgm:pt>
  </dgm:ptLst>
  <dgm:cxnLst>
    <dgm:cxn modelId="{8D377514-F4A3-46FD-AEFC-61891A4A03BA}" type="presOf" srcId="{F508AD1C-F882-4CAA-916E-B56562558514}" destId="{DC40C912-EF89-405C-B21C-BE16B63E41AC}" srcOrd="0" destOrd="0" presId="urn:microsoft.com/office/officeart/2018/2/layout/IconVerticalSolidList"/>
    <dgm:cxn modelId="{BC8AAE42-40AF-4605-9501-543943D792F5}" srcId="{1F2B3AA3-9122-4260-A6CE-D518CC60DEFB}" destId="{6B64F90C-7AAD-4691-BF0D-645DB4AB976C}" srcOrd="1" destOrd="0" parTransId="{7C8A7496-E053-4C20-BCF4-F89266BA7BBE}" sibTransId="{B75F4084-239F-42D3-84F2-BD18617BE10E}"/>
    <dgm:cxn modelId="{F504CE61-99E8-406D-B846-6CB76CF7AE03}" type="presOf" srcId="{1F2B3AA3-9122-4260-A6CE-D518CC60DEFB}" destId="{6DFD272F-1D85-4EBD-B9BC-EFEF14302CB1}" srcOrd="0" destOrd="0" presId="urn:microsoft.com/office/officeart/2018/2/layout/IconVerticalSolidList"/>
    <dgm:cxn modelId="{8F8DA87C-0067-41AF-9BCA-66E88A512F00}" srcId="{1F2B3AA3-9122-4260-A6CE-D518CC60DEFB}" destId="{F508AD1C-F882-4CAA-916E-B56562558514}" srcOrd="3" destOrd="0" parTransId="{37062186-68B8-483D-B86E-3A2657226DC6}" sibTransId="{FF7637D8-40C9-40C9-B540-65A0D0F7DBD9}"/>
    <dgm:cxn modelId="{B40F9D84-6CC4-478C-A86F-AEBDC8A33C86}" type="presOf" srcId="{16748981-5EA3-4651-BB51-B5B7CC058D85}" destId="{C8100EAE-2771-4151-A55A-7EAC1E6DCB2C}" srcOrd="0" destOrd="0" presId="urn:microsoft.com/office/officeart/2018/2/layout/IconVerticalSolidList"/>
    <dgm:cxn modelId="{C0CCCD89-79F6-45E8-92D2-507F68E8C740}" srcId="{1F2B3AA3-9122-4260-A6CE-D518CC60DEFB}" destId="{16748981-5EA3-4651-BB51-B5B7CC058D85}" srcOrd="0" destOrd="0" parTransId="{38971647-25FA-4FEF-B4DE-CA14C5D3C292}" sibTransId="{7937ADD1-965B-43E8-9688-8C81FB008931}"/>
    <dgm:cxn modelId="{09A2AFAD-EAD1-4ADF-8D6C-5EA569B5E7BA}" type="presOf" srcId="{B07F3732-4E65-4521-9E95-F657EBE06A1C}" destId="{26DD9750-B329-495C-BA03-2DE73C6D2C2C}" srcOrd="0" destOrd="0" presId="urn:microsoft.com/office/officeart/2018/2/layout/IconVerticalSolidList"/>
    <dgm:cxn modelId="{5DBFD7E0-5226-4F49-B7C5-B88D17F00C89}" srcId="{1F2B3AA3-9122-4260-A6CE-D518CC60DEFB}" destId="{B07F3732-4E65-4521-9E95-F657EBE06A1C}" srcOrd="2" destOrd="0" parTransId="{8D0B12C0-F4CD-43DB-A28F-2E0AA5D9080A}" sibTransId="{D442AB33-55C6-4124-9ABE-2A26AA3FEDCF}"/>
    <dgm:cxn modelId="{3F52ACE3-8DCA-4DA8-A9C8-ADDE08E37146}" srcId="{1F2B3AA3-9122-4260-A6CE-D518CC60DEFB}" destId="{73636466-E08D-4C4D-AC89-691D3BE93483}" srcOrd="4" destOrd="0" parTransId="{3582363E-F6E7-4052-B1DA-B2A7C590B0FF}" sibTransId="{3BFF5375-D41F-4AC2-8EF1-3A741407F8D0}"/>
    <dgm:cxn modelId="{E7FC55E5-372F-41CB-8E34-E583A4B85035}" type="presOf" srcId="{73636466-E08D-4C4D-AC89-691D3BE93483}" destId="{D083FBD2-73A1-4EEA-9618-1E004F84C2FD}" srcOrd="0" destOrd="0" presId="urn:microsoft.com/office/officeart/2018/2/layout/IconVerticalSolidList"/>
    <dgm:cxn modelId="{40E4DCF4-089B-4A06-986C-24E22A0D6C2D}" type="presOf" srcId="{6B64F90C-7AAD-4691-BF0D-645DB4AB976C}" destId="{6E544395-F4F6-43E0-9A4A-2864CBE4125A}" srcOrd="0" destOrd="0" presId="urn:microsoft.com/office/officeart/2018/2/layout/IconVerticalSolidList"/>
    <dgm:cxn modelId="{B287500B-2772-45C2-B195-A200D24BA80E}" type="presParOf" srcId="{6DFD272F-1D85-4EBD-B9BC-EFEF14302CB1}" destId="{00F8ACAE-42CB-4E9B-AE33-CCE7CB7E9C76}" srcOrd="0" destOrd="0" presId="urn:microsoft.com/office/officeart/2018/2/layout/IconVerticalSolidList"/>
    <dgm:cxn modelId="{76232F99-8F37-4932-8B7F-6F25EE129824}" type="presParOf" srcId="{00F8ACAE-42CB-4E9B-AE33-CCE7CB7E9C76}" destId="{5E057FFF-9008-40EF-9181-0766C47CAE65}" srcOrd="0" destOrd="0" presId="urn:microsoft.com/office/officeart/2018/2/layout/IconVerticalSolidList"/>
    <dgm:cxn modelId="{41D2253D-FB0E-40D5-A217-D2A90940B288}" type="presParOf" srcId="{00F8ACAE-42CB-4E9B-AE33-CCE7CB7E9C76}" destId="{0A9C4BCB-E1DA-4231-85D5-DE16395F2715}" srcOrd="1" destOrd="0" presId="urn:microsoft.com/office/officeart/2018/2/layout/IconVerticalSolidList"/>
    <dgm:cxn modelId="{CEB46C99-2E17-436F-A7CC-1D8259CFC29B}" type="presParOf" srcId="{00F8ACAE-42CB-4E9B-AE33-CCE7CB7E9C76}" destId="{6D270BDF-BAF3-436D-A38B-358B22D10915}" srcOrd="2" destOrd="0" presId="urn:microsoft.com/office/officeart/2018/2/layout/IconVerticalSolidList"/>
    <dgm:cxn modelId="{2E40F43E-033D-4934-AB85-C5F803F76A80}" type="presParOf" srcId="{00F8ACAE-42CB-4E9B-AE33-CCE7CB7E9C76}" destId="{C8100EAE-2771-4151-A55A-7EAC1E6DCB2C}" srcOrd="3" destOrd="0" presId="urn:microsoft.com/office/officeart/2018/2/layout/IconVerticalSolidList"/>
    <dgm:cxn modelId="{225A201F-177A-423F-B2FC-23C65BEBDD84}" type="presParOf" srcId="{6DFD272F-1D85-4EBD-B9BC-EFEF14302CB1}" destId="{717B5162-EEC9-4949-9B08-87CA24F68A51}" srcOrd="1" destOrd="0" presId="urn:microsoft.com/office/officeart/2018/2/layout/IconVerticalSolidList"/>
    <dgm:cxn modelId="{1B3AAA6D-13BA-441B-A9A7-802B3098C7DA}" type="presParOf" srcId="{6DFD272F-1D85-4EBD-B9BC-EFEF14302CB1}" destId="{49A1B2A3-2A7C-4E7E-B57D-043D961456A2}" srcOrd="2" destOrd="0" presId="urn:microsoft.com/office/officeart/2018/2/layout/IconVerticalSolidList"/>
    <dgm:cxn modelId="{42A76608-C773-4A8A-B869-BFD44FAD4595}" type="presParOf" srcId="{49A1B2A3-2A7C-4E7E-B57D-043D961456A2}" destId="{B90BABF9-8F8A-429F-A68B-5C9ADA3767C8}" srcOrd="0" destOrd="0" presId="urn:microsoft.com/office/officeart/2018/2/layout/IconVerticalSolidList"/>
    <dgm:cxn modelId="{606FAF33-DFBC-4728-892B-8A853E7373AB}" type="presParOf" srcId="{49A1B2A3-2A7C-4E7E-B57D-043D961456A2}" destId="{095AC7B4-5A60-4286-A2BE-01234E14F21E}" srcOrd="1" destOrd="0" presId="urn:microsoft.com/office/officeart/2018/2/layout/IconVerticalSolidList"/>
    <dgm:cxn modelId="{69CEA03C-19C2-46FA-AEA7-BA476D1EC578}" type="presParOf" srcId="{49A1B2A3-2A7C-4E7E-B57D-043D961456A2}" destId="{81CEB7B8-419D-4AD2-B047-D0A61D9E6C1D}" srcOrd="2" destOrd="0" presId="urn:microsoft.com/office/officeart/2018/2/layout/IconVerticalSolidList"/>
    <dgm:cxn modelId="{CF674064-A459-4499-9B2C-10CBEEA7F3E7}" type="presParOf" srcId="{49A1B2A3-2A7C-4E7E-B57D-043D961456A2}" destId="{6E544395-F4F6-43E0-9A4A-2864CBE4125A}" srcOrd="3" destOrd="0" presId="urn:microsoft.com/office/officeart/2018/2/layout/IconVerticalSolidList"/>
    <dgm:cxn modelId="{6B344CA7-D0DF-47B9-B011-3B714BEAFD63}" type="presParOf" srcId="{6DFD272F-1D85-4EBD-B9BC-EFEF14302CB1}" destId="{A42BB6D3-2090-4F9A-A0DC-4F442DCD855D}" srcOrd="3" destOrd="0" presId="urn:microsoft.com/office/officeart/2018/2/layout/IconVerticalSolidList"/>
    <dgm:cxn modelId="{F297E6C4-F8A9-4D4B-AE77-594BFCF146CD}" type="presParOf" srcId="{6DFD272F-1D85-4EBD-B9BC-EFEF14302CB1}" destId="{E28428D9-03FD-4B43-89DC-08EE39BD25F2}" srcOrd="4" destOrd="0" presId="urn:microsoft.com/office/officeart/2018/2/layout/IconVerticalSolidList"/>
    <dgm:cxn modelId="{4AE7F73F-BAC3-4E28-AA28-260508EC0BD3}" type="presParOf" srcId="{E28428D9-03FD-4B43-89DC-08EE39BD25F2}" destId="{A4CCA0CA-9892-4AF1-874B-AF76A0DA8DC2}" srcOrd="0" destOrd="0" presId="urn:microsoft.com/office/officeart/2018/2/layout/IconVerticalSolidList"/>
    <dgm:cxn modelId="{0F3306A5-FCA6-4574-BE04-B085D2533BEC}" type="presParOf" srcId="{E28428D9-03FD-4B43-89DC-08EE39BD25F2}" destId="{745B03FE-0C55-4BAD-8E84-1F6C4B1CC51F}" srcOrd="1" destOrd="0" presId="urn:microsoft.com/office/officeart/2018/2/layout/IconVerticalSolidList"/>
    <dgm:cxn modelId="{98076B2B-FEAA-467D-A193-B9F562F1BE91}" type="presParOf" srcId="{E28428D9-03FD-4B43-89DC-08EE39BD25F2}" destId="{67350FE9-2037-4375-BB78-FB91BD54C6D0}" srcOrd="2" destOrd="0" presId="urn:microsoft.com/office/officeart/2018/2/layout/IconVerticalSolidList"/>
    <dgm:cxn modelId="{F1F6C043-DEED-4855-B51E-033D4CB4B3E1}" type="presParOf" srcId="{E28428D9-03FD-4B43-89DC-08EE39BD25F2}" destId="{26DD9750-B329-495C-BA03-2DE73C6D2C2C}" srcOrd="3" destOrd="0" presId="urn:microsoft.com/office/officeart/2018/2/layout/IconVerticalSolidList"/>
    <dgm:cxn modelId="{EBB46B30-9A4B-4118-8893-FFB93496A57F}" type="presParOf" srcId="{6DFD272F-1D85-4EBD-B9BC-EFEF14302CB1}" destId="{6413AD22-C029-4673-BE52-FA7C8DF408F7}" srcOrd="5" destOrd="0" presId="urn:microsoft.com/office/officeart/2018/2/layout/IconVerticalSolidList"/>
    <dgm:cxn modelId="{713B0F85-9113-4993-B36B-D9266C557425}" type="presParOf" srcId="{6DFD272F-1D85-4EBD-B9BC-EFEF14302CB1}" destId="{FBC31E29-F843-447A-AA4B-AD673E90C119}" srcOrd="6" destOrd="0" presId="urn:microsoft.com/office/officeart/2018/2/layout/IconVerticalSolidList"/>
    <dgm:cxn modelId="{0E77F842-94E6-40C7-9C7C-92BC52199392}" type="presParOf" srcId="{FBC31E29-F843-447A-AA4B-AD673E90C119}" destId="{8DBD5DEF-CB5C-4857-B794-A75474F833FC}" srcOrd="0" destOrd="0" presId="urn:microsoft.com/office/officeart/2018/2/layout/IconVerticalSolidList"/>
    <dgm:cxn modelId="{B0D4B79F-D35B-4CDC-B64B-FFEB64B787EF}" type="presParOf" srcId="{FBC31E29-F843-447A-AA4B-AD673E90C119}" destId="{9E79B753-17E3-44DE-8BFF-7749B17BC5D1}" srcOrd="1" destOrd="0" presId="urn:microsoft.com/office/officeart/2018/2/layout/IconVerticalSolidList"/>
    <dgm:cxn modelId="{6D0EE0E8-0F35-419C-89E4-EE12523BCC20}" type="presParOf" srcId="{FBC31E29-F843-447A-AA4B-AD673E90C119}" destId="{1707EFEE-548F-4075-AAEC-E88B0AC7500E}" srcOrd="2" destOrd="0" presId="urn:microsoft.com/office/officeart/2018/2/layout/IconVerticalSolidList"/>
    <dgm:cxn modelId="{834A2844-F8EB-448D-8FDA-B0AE4709D078}" type="presParOf" srcId="{FBC31E29-F843-447A-AA4B-AD673E90C119}" destId="{DC40C912-EF89-405C-B21C-BE16B63E41AC}" srcOrd="3" destOrd="0" presId="urn:microsoft.com/office/officeart/2018/2/layout/IconVerticalSolidList"/>
    <dgm:cxn modelId="{C60B0922-4BDF-46F4-BFA6-A5344EAC166E}" type="presParOf" srcId="{6DFD272F-1D85-4EBD-B9BC-EFEF14302CB1}" destId="{5385BF70-CD7D-4B2D-A347-B73331FEFEE5}" srcOrd="7" destOrd="0" presId="urn:microsoft.com/office/officeart/2018/2/layout/IconVerticalSolidList"/>
    <dgm:cxn modelId="{41E04428-A23B-4A57-8A83-753E59CAE784}" type="presParOf" srcId="{6DFD272F-1D85-4EBD-B9BC-EFEF14302CB1}" destId="{9051731E-0996-46B7-BF00-CE2488D8C12E}" srcOrd="8" destOrd="0" presId="urn:microsoft.com/office/officeart/2018/2/layout/IconVerticalSolidList"/>
    <dgm:cxn modelId="{71183B96-4B6F-4FB1-A84F-52184097106B}" type="presParOf" srcId="{9051731E-0996-46B7-BF00-CE2488D8C12E}" destId="{D42989F5-0CC4-4D1C-92D4-2E4545B1BF1F}" srcOrd="0" destOrd="0" presId="urn:microsoft.com/office/officeart/2018/2/layout/IconVerticalSolidList"/>
    <dgm:cxn modelId="{AF688A1E-BC42-42E3-AAD2-58594D4A87A4}" type="presParOf" srcId="{9051731E-0996-46B7-BF00-CE2488D8C12E}" destId="{E1098907-3C63-474F-B5E9-F7856028BB33}" srcOrd="1" destOrd="0" presId="urn:microsoft.com/office/officeart/2018/2/layout/IconVerticalSolidList"/>
    <dgm:cxn modelId="{33079E7F-6F08-4CE0-9F97-3DBC427C3047}" type="presParOf" srcId="{9051731E-0996-46B7-BF00-CE2488D8C12E}" destId="{57136B25-2443-471E-8311-4520CCD1794B}" srcOrd="2" destOrd="0" presId="urn:microsoft.com/office/officeart/2018/2/layout/IconVerticalSolidList"/>
    <dgm:cxn modelId="{2BAE3A36-729C-44EB-A3EF-A8034C2021AE}" type="presParOf" srcId="{9051731E-0996-46B7-BF00-CE2488D8C12E}" destId="{D083FBD2-73A1-4EEA-9618-1E004F84C2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B4DF0F-226A-48F0-9687-5BB7A3C6140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B75EB-0B64-4CF4-A132-5ECF552AFEB9}">
      <dgm:prSet/>
      <dgm:spPr/>
      <dgm:t>
        <a:bodyPr/>
        <a:lstStyle/>
        <a:p>
          <a:pPr>
            <a:lnSpc>
              <a:spcPct val="100000"/>
            </a:lnSpc>
          </a:pPr>
          <a:r>
            <a:rPr lang="es-419" b="1" dirty="0"/>
            <a:t>Sistema integrado reconocido como líder en el ámbito de nutrición escolar certificado por USDA.</a:t>
          </a:r>
          <a:endParaRPr lang="en-US" dirty="0"/>
        </a:p>
      </dgm:t>
    </dgm:pt>
    <dgm:pt modelId="{68D1ED98-9B3C-45A7-8DAF-2A014CAE97B3}" type="parTrans" cxnId="{498EBC39-8C4A-4598-8BF4-3538BA512D06}">
      <dgm:prSet/>
      <dgm:spPr/>
      <dgm:t>
        <a:bodyPr/>
        <a:lstStyle/>
        <a:p>
          <a:endParaRPr lang="en-US"/>
        </a:p>
      </dgm:t>
    </dgm:pt>
    <dgm:pt modelId="{FAE171CB-CB10-44E9-AE66-A886D4112ACC}" type="sibTrans" cxnId="{498EBC39-8C4A-4598-8BF4-3538BA512D06}">
      <dgm:prSet/>
      <dgm:spPr/>
      <dgm:t>
        <a:bodyPr/>
        <a:lstStyle/>
        <a:p>
          <a:endParaRPr lang="en-US"/>
        </a:p>
      </dgm:t>
    </dgm:pt>
    <dgm:pt modelId="{A6D61081-4106-4F1E-AA34-A3F2C16C7713}">
      <dgm:prSet/>
      <dgm:spPr/>
      <dgm:t>
        <a:bodyPr/>
        <a:lstStyle/>
        <a:p>
          <a:pPr>
            <a:lnSpc>
              <a:spcPct val="100000"/>
            </a:lnSpc>
          </a:pPr>
          <a:r>
            <a:rPr lang="es-PR" b="1" dirty="0"/>
            <a:t>Sistema Centralizado</a:t>
          </a:r>
          <a:endParaRPr lang="en-US" dirty="0"/>
        </a:p>
      </dgm:t>
    </dgm:pt>
    <dgm:pt modelId="{12674E79-6873-4036-8A22-300416957749}" type="parTrans" cxnId="{9E5E5071-08F8-4BB9-B34E-833C60E1ABE2}">
      <dgm:prSet/>
      <dgm:spPr/>
      <dgm:t>
        <a:bodyPr/>
        <a:lstStyle/>
        <a:p>
          <a:endParaRPr lang="en-US"/>
        </a:p>
      </dgm:t>
    </dgm:pt>
    <dgm:pt modelId="{873E192E-9745-4A0F-822A-0C489DDE5FFF}" type="sibTrans" cxnId="{9E5E5071-08F8-4BB9-B34E-833C60E1ABE2}">
      <dgm:prSet/>
      <dgm:spPr/>
      <dgm:t>
        <a:bodyPr/>
        <a:lstStyle/>
        <a:p>
          <a:endParaRPr lang="en-US"/>
        </a:p>
      </dgm:t>
    </dgm:pt>
    <dgm:pt modelId="{2ACBBBF7-9424-4C6C-95EE-478BAEF5ED27}" type="pres">
      <dgm:prSet presAssocID="{D9B4DF0F-226A-48F0-9687-5BB7A3C61401}" presName="root" presStyleCnt="0">
        <dgm:presLayoutVars>
          <dgm:dir/>
          <dgm:resizeHandles val="exact"/>
        </dgm:presLayoutVars>
      </dgm:prSet>
      <dgm:spPr/>
    </dgm:pt>
    <dgm:pt modelId="{A740633C-0DD4-4CAE-BAC7-17160087E4F2}" type="pres">
      <dgm:prSet presAssocID="{6C4B75EB-0B64-4CF4-A132-5ECF552AFEB9}" presName="compNode" presStyleCnt="0"/>
      <dgm:spPr/>
    </dgm:pt>
    <dgm:pt modelId="{9D433595-986C-4EC7-8DA0-780D76D3E6A0}" type="pres">
      <dgm:prSet presAssocID="{6C4B75EB-0B64-4CF4-A132-5ECF552AFEB9}" presName="iconRect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89D0ECF-B023-4D21-89A3-917BF3C10378}" type="pres">
      <dgm:prSet presAssocID="{6C4B75EB-0B64-4CF4-A132-5ECF552AFEB9}" presName="spaceRect" presStyleCnt="0"/>
      <dgm:spPr/>
    </dgm:pt>
    <dgm:pt modelId="{07BF3720-9527-45BF-8F60-84B2928FBBFE}" type="pres">
      <dgm:prSet presAssocID="{6C4B75EB-0B64-4CF4-A132-5ECF552AFEB9}" presName="textRect" presStyleLbl="revTx" presStyleIdx="0" presStyleCnt="2">
        <dgm:presLayoutVars>
          <dgm:chMax val="1"/>
          <dgm:chPref val="1"/>
        </dgm:presLayoutVars>
      </dgm:prSet>
      <dgm:spPr/>
    </dgm:pt>
    <dgm:pt modelId="{2054A228-E696-46DA-AEB2-6FA802E65757}" type="pres">
      <dgm:prSet presAssocID="{FAE171CB-CB10-44E9-AE66-A886D4112ACC}" presName="sibTrans" presStyleCnt="0"/>
      <dgm:spPr/>
    </dgm:pt>
    <dgm:pt modelId="{5588FA93-0D05-49F1-A2B3-5EA6A09EC90E}" type="pres">
      <dgm:prSet presAssocID="{A6D61081-4106-4F1E-AA34-A3F2C16C7713}" presName="compNode" presStyleCnt="0"/>
      <dgm:spPr/>
    </dgm:pt>
    <dgm:pt modelId="{8B66F87B-EA8F-4ACC-831E-D7CC7E9445E2}" type="pres">
      <dgm:prSet presAssocID="{A6D61081-4106-4F1E-AA34-A3F2C16C7713}" presName="icon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3B191DD2-E173-4B24-845B-EBA89FD0577F}" type="pres">
      <dgm:prSet presAssocID="{A6D61081-4106-4F1E-AA34-A3F2C16C7713}" presName="spaceRect" presStyleCnt="0"/>
      <dgm:spPr/>
    </dgm:pt>
    <dgm:pt modelId="{C9F43B53-9C2D-423E-8B71-C68AE4A2C101}" type="pres">
      <dgm:prSet presAssocID="{A6D61081-4106-4F1E-AA34-A3F2C16C771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98EBC39-8C4A-4598-8BF4-3538BA512D06}" srcId="{D9B4DF0F-226A-48F0-9687-5BB7A3C61401}" destId="{6C4B75EB-0B64-4CF4-A132-5ECF552AFEB9}" srcOrd="0" destOrd="0" parTransId="{68D1ED98-9B3C-45A7-8DAF-2A014CAE97B3}" sibTransId="{FAE171CB-CB10-44E9-AE66-A886D4112ACC}"/>
    <dgm:cxn modelId="{30841E54-4C78-4482-B4DD-C36B0C7ED725}" type="presOf" srcId="{A6D61081-4106-4F1E-AA34-A3F2C16C7713}" destId="{C9F43B53-9C2D-423E-8B71-C68AE4A2C101}" srcOrd="0" destOrd="0" presId="urn:microsoft.com/office/officeart/2018/2/layout/IconLabelList"/>
    <dgm:cxn modelId="{9E5E5071-08F8-4BB9-B34E-833C60E1ABE2}" srcId="{D9B4DF0F-226A-48F0-9687-5BB7A3C61401}" destId="{A6D61081-4106-4F1E-AA34-A3F2C16C7713}" srcOrd="1" destOrd="0" parTransId="{12674E79-6873-4036-8A22-300416957749}" sibTransId="{873E192E-9745-4A0F-822A-0C489DDE5FFF}"/>
    <dgm:cxn modelId="{CE7798A8-F3BF-4334-986C-184E82A5588A}" type="presOf" srcId="{6C4B75EB-0B64-4CF4-A132-5ECF552AFEB9}" destId="{07BF3720-9527-45BF-8F60-84B2928FBBFE}" srcOrd="0" destOrd="0" presId="urn:microsoft.com/office/officeart/2018/2/layout/IconLabelList"/>
    <dgm:cxn modelId="{F878E7BF-2B26-46F1-91F4-5617370C0117}" type="presOf" srcId="{D9B4DF0F-226A-48F0-9687-5BB7A3C61401}" destId="{2ACBBBF7-9424-4C6C-95EE-478BAEF5ED27}" srcOrd="0" destOrd="0" presId="urn:microsoft.com/office/officeart/2018/2/layout/IconLabelList"/>
    <dgm:cxn modelId="{439FB1AF-CDEA-4692-8773-6179C659DBE0}" type="presParOf" srcId="{2ACBBBF7-9424-4C6C-95EE-478BAEF5ED27}" destId="{A740633C-0DD4-4CAE-BAC7-17160087E4F2}" srcOrd="0" destOrd="0" presId="urn:microsoft.com/office/officeart/2018/2/layout/IconLabelList"/>
    <dgm:cxn modelId="{6DC447B6-F4FE-43B9-98A0-0A3318F454F4}" type="presParOf" srcId="{A740633C-0DD4-4CAE-BAC7-17160087E4F2}" destId="{9D433595-986C-4EC7-8DA0-780D76D3E6A0}" srcOrd="0" destOrd="0" presId="urn:microsoft.com/office/officeart/2018/2/layout/IconLabelList"/>
    <dgm:cxn modelId="{910AF31F-C379-4AE1-B129-5E720B7CF652}" type="presParOf" srcId="{A740633C-0DD4-4CAE-BAC7-17160087E4F2}" destId="{589D0ECF-B023-4D21-89A3-917BF3C10378}" srcOrd="1" destOrd="0" presId="urn:microsoft.com/office/officeart/2018/2/layout/IconLabelList"/>
    <dgm:cxn modelId="{5208A664-6804-41B8-8964-0DCCBE6F850C}" type="presParOf" srcId="{A740633C-0DD4-4CAE-BAC7-17160087E4F2}" destId="{07BF3720-9527-45BF-8F60-84B2928FBBFE}" srcOrd="2" destOrd="0" presId="urn:microsoft.com/office/officeart/2018/2/layout/IconLabelList"/>
    <dgm:cxn modelId="{24EAC851-F4A3-4633-A511-3254CA7894CC}" type="presParOf" srcId="{2ACBBBF7-9424-4C6C-95EE-478BAEF5ED27}" destId="{2054A228-E696-46DA-AEB2-6FA802E65757}" srcOrd="1" destOrd="0" presId="urn:microsoft.com/office/officeart/2018/2/layout/IconLabelList"/>
    <dgm:cxn modelId="{CC96CC4E-D6DF-41B8-8ECB-9364814DEBD4}" type="presParOf" srcId="{2ACBBBF7-9424-4C6C-95EE-478BAEF5ED27}" destId="{5588FA93-0D05-49F1-A2B3-5EA6A09EC90E}" srcOrd="2" destOrd="0" presId="urn:microsoft.com/office/officeart/2018/2/layout/IconLabelList"/>
    <dgm:cxn modelId="{F0918510-97DD-40B3-9D06-6963FBA6E113}" type="presParOf" srcId="{5588FA93-0D05-49F1-A2B3-5EA6A09EC90E}" destId="{8B66F87B-EA8F-4ACC-831E-D7CC7E9445E2}" srcOrd="0" destOrd="0" presId="urn:microsoft.com/office/officeart/2018/2/layout/IconLabelList"/>
    <dgm:cxn modelId="{194088FC-F5E5-4371-B85B-DAA2A5F07F1D}" type="presParOf" srcId="{5588FA93-0D05-49F1-A2B3-5EA6A09EC90E}" destId="{3B191DD2-E173-4B24-845B-EBA89FD0577F}" srcOrd="1" destOrd="0" presId="urn:microsoft.com/office/officeart/2018/2/layout/IconLabelList"/>
    <dgm:cxn modelId="{8F7B18C6-4045-4A35-B85D-8205B5988382}" type="presParOf" srcId="{5588FA93-0D05-49F1-A2B3-5EA6A09EC90E}" destId="{C9F43B53-9C2D-423E-8B71-C68AE4A2C10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340E91-2C20-41BC-A619-9740242DFE8F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R"/>
        </a:p>
      </dgm:t>
    </dgm:pt>
    <dgm:pt modelId="{F1D2A020-9184-4FA6-B071-CD5906435989}">
      <dgm:prSet phldrT="[Text]"/>
      <dgm:spPr>
        <a:xfrm>
          <a:off x="1502" y="0"/>
          <a:ext cx="1474266" cy="4081073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s-PR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Oficina Central</a:t>
          </a:r>
        </a:p>
      </dgm:t>
    </dgm:pt>
    <dgm:pt modelId="{F64A2FB9-E30E-42F2-8798-DC252112604E}" type="parTrans" cxnId="{A1013FFA-15CC-4E42-8D2E-004A42413DC0}">
      <dgm:prSet/>
      <dgm:spPr/>
      <dgm:t>
        <a:bodyPr/>
        <a:lstStyle/>
        <a:p>
          <a:endParaRPr lang="es-PR"/>
        </a:p>
      </dgm:t>
    </dgm:pt>
    <dgm:pt modelId="{B55061A2-BC6A-4653-A2E1-2A3763B7D408}" type="sibTrans" cxnId="{A1013FFA-15CC-4E42-8D2E-004A42413DC0}">
      <dgm:prSet/>
      <dgm:spPr/>
      <dgm:t>
        <a:bodyPr/>
        <a:lstStyle/>
        <a:p>
          <a:endParaRPr lang="es-PR"/>
        </a:p>
      </dgm:t>
    </dgm:pt>
    <dgm:pt modelId="{8333E90F-60BE-4414-A072-22090E7694A8}">
      <dgm:prSet phldrT="[Text]" custT="1"/>
      <dgm:spPr>
        <a:xfrm>
          <a:off x="148929" y="1210476"/>
          <a:ext cx="1179413" cy="391816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Creación de Productos</a:t>
          </a:r>
        </a:p>
      </dgm:t>
    </dgm:pt>
    <dgm:pt modelId="{B95A2BAC-BB89-48F0-83B7-8C7F9D5C0403}" type="parTrans" cxnId="{338CB7BC-0B6B-40CC-930E-D1E4D9892B54}">
      <dgm:prSet/>
      <dgm:spPr/>
      <dgm:t>
        <a:bodyPr/>
        <a:lstStyle/>
        <a:p>
          <a:endParaRPr lang="es-PR"/>
        </a:p>
      </dgm:t>
    </dgm:pt>
    <dgm:pt modelId="{0D829626-B981-447B-BF33-E6D6EA8E6209}" type="sibTrans" cxnId="{338CB7BC-0B6B-40CC-930E-D1E4D9892B54}">
      <dgm:prSet/>
      <dgm:spPr/>
      <dgm:t>
        <a:bodyPr/>
        <a:lstStyle/>
        <a:p>
          <a:endParaRPr lang="es-PR"/>
        </a:p>
      </dgm:t>
    </dgm:pt>
    <dgm:pt modelId="{DFD6E6C7-26FE-46C2-8A0F-F6A98E5A2CB0}">
      <dgm:prSet phldrT="[Text]" custT="1"/>
      <dgm:spPr>
        <a:xfrm>
          <a:off x="148929" y="1662572"/>
          <a:ext cx="1179413" cy="391816"/>
        </a:xfrm>
        <a:prstGeom prst="roundRect">
          <a:avLst>
            <a:gd name="adj" fmla="val 10000"/>
          </a:avLst>
        </a:prstGeom>
        <a:solidFill>
          <a:srgbClr val="9BBB59">
            <a:hueOff val="625015"/>
            <a:satOff val="-938"/>
            <a:lumOff val="-15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Planificación de Menú</a:t>
          </a:r>
        </a:p>
      </dgm:t>
    </dgm:pt>
    <dgm:pt modelId="{E7DBDE4A-0DBF-4E07-B0D0-CB490BD9B77B}" type="parTrans" cxnId="{E043965C-4F93-4681-85F2-F2101AC40FEC}">
      <dgm:prSet/>
      <dgm:spPr/>
      <dgm:t>
        <a:bodyPr/>
        <a:lstStyle/>
        <a:p>
          <a:endParaRPr lang="es-PR"/>
        </a:p>
      </dgm:t>
    </dgm:pt>
    <dgm:pt modelId="{D098CAA5-4524-4DB8-BBA5-7F678E290241}" type="sibTrans" cxnId="{E043965C-4F93-4681-85F2-F2101AC40FEC}">
      <dgm:prSet/>
      <dgm:spPr/>
      <dgm:t>
        <a:bodyPr/>
        <a:lstStyle/>
        <a:p>
          <a:endParaRPr lang="es-PR"/>
        </a:p>
      </dgm:t>
    </dgm:pt>
    <dgm:pt modelId="{2D501199-4FE5-4FFE-9FED-8F8CC17D7604}">
      <dgm:prSet phldrT="[Text]"/>
      <dgm:spPr>
        <a:xfrm>
          <a:off x="3171174" y="0"/>
          <a:ext cx="1474266" cy="4081073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s-PR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Almacenes</a:t>
          </a:r>
        </a:p>
      </dgm:t>
    </dgm:pt>
    <dgm:pt modelId="{61C41B19-18BA-421B-ACEC-18B1FD13832B}" type="parTrans" cxnId="{0CA49EDA-E7D8-4D9C-BD4B-1D9E7C73146A}">
      <dgm:prSet/>
      <dgm:spPr/>
      <dgm:t>
        <a:bodyPr/>
        <a:lstStyle/>
        <a:p>
          <a:endParaRPr lang="es-PR"/>
        </a:p>
      </dgm:t>
    </dgm:pt>
    <dgm:pt modelId="{312303B6-FFDE-46FF-A87C-12EDA4974933}" type="sibTrans" cxnId="{0CA49EDA-E7D8-4D9C-BD4B-1D9E7C73146A}">
      <dgm:prSet/>
      <dgm:spPr/>
      <dgm:t>
        <a:bodyPr/>
        <a:lstStyle/>
        <a:p>
          <a:endParaRPr lang="es-PR"/>
        </a:p>
      </dgm:t>
    </dgm:pt>
    <dgm:pt modelId="{652D6E46-376F-4B64-A4D8-7B0BA517DA2C}">
      <dgm:prSet phldrT="[Text]" custT="1"/>
      <dgm:spPr>
        <a:xfrm>
          <a:off x="3318601" y="1210376"/>
          <a:ext cx="1179413" cy="594525"/>
        </a:xfrm>
        <a:prstGeom prst="roundRect">
          <a:avLst>
            <a:gd name="adj" fmla="val 10000"/>
          </a:avLst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Recibo  y Distribución  de Alimentos</a:t>
          </a:r>
        </a:p>
      </dgm:t>
    </dgm:pt>
    <dgm:pt modelId="{27804568-3740-4927-A72D-6B8CDB222454}" type="parTrans" cxnId="{9FB5382C-C5C2-4298-821F-334009F450ED}">
      <dgm:prSet/>
      <dgm:spPr/>
      <dgm:t>
        <a:bodyPr/>
        <a:lstStyle/>
        <a:p>
          <a:endParaRPr lang="es-PR"/>
        </a:p>
      </dgm:t>
    </dgm:pt>
    <dgm:pt modelId="{99F3656F-114E-44D9-84B9-3170FB7B83E1}" type="sibTrans" cxnId="{9FB5382C-C5C2-4298-821F-334009F450ED}">
      <dgm:prSet/>
      <dgm:spPr/>
      <dgm:t>
        <a:bodyPr/>
        <a:lstStyle/>
        <a:p>
          <a:endParaRPr lang="es-PR"/>
        </a:p>
      </dgm:t>
    </dgm:pt>
    <dgm:pt modelId="{5F8CFA48-5BEB-4A3C-B802-92C2901AC6F8}">
      <dgm:prSet phldrT="[Text]"/>
      <dgm:spPr>
        <a:xfrm>
          <a:off x="4756011" y="0"/>
          <a:ext cx="1474266" cy="4081073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s-PR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Comedores</a:t>
          </a:r>
        </a:p>
      </dgm:t>
    </dgm:pt>
    <dgm:pt modelId="{94C0027B-F70C-410D-810E-A27980202A1F}" type="parTrans" cxnId="{1E61D125-38BE-4933-AC58-79C455A1E21F}">
      <dgm:prSet/>
      <dgm:spPr/>
      <dgm:t>
        <a:bodyPr/>
        <a:lstStyle/>
        <a:p>
          <a:endParaRPr lang="es-PR"/>
        </a:p>
      </dgm:t>
    </dgm:pt>
    <dgm:pt modelId="{AF25E631-F82E-49C9-8DC2-502ABAB455A5}" type="sibTrans" cxnId="{1E61D125-38BE-4933-AC58-79C455A1E21F}">
      <dgm:prSet/>
      <dgm:spPr/>
      <dgm:t>
        <a:bodyPr/>
        <a:lstStyle/>
        <a:p>
          <a:endParaRPr lang="es-PR"/>
        </a:p>
      </dgm:t>
    </dgm:pt>
    <dgm:pt modelId="{53ED498D-581D-457B-A5C4-B023DCA93639}">
      <dgm:prSet phldrT="[Text]" custT="1"/>
      <dgm:spPr>
        <a:xfrm>
          <a:off x="4903437" y="1224670"/>
          <a:ext cx="1179413" cy="801767"/>
        </a:xfrm>
        <a:prstGeom prst="roundRect">
          <a:avLst>
            <a:gd name="adj" fmla="val 10000"/>
          </a:avLst>
        </a:prstGeom>
        <a:solidFill>
          <a:srgbClr val="9BBB59">
            <a:hueOff val="10000235"/>
            <a:satOff val="-15004"/>
            <a:lumOff val="-24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Control de Inventario</a:t>
          </a:r>
        </a:p>
      </dgm:t>
    </dgm:pt>
    <dgm:pt modelId="{44C7C44F-B11C-4D11-B3A0-700AB66957BC}" type="parTrans" cxnId="{7AB37ACD-3715-4C1B-A73C-30C226A70CEB}">
      <dgm:prSet/>
      <dgm:spPr/>
      <dgm:t>
        <a:bodyPr/>
        <a:lstStyle/>
        <a:p>
          <a:endParaRPr lang="es-PR"/>
        </a:p>
      </dgm:t>
    </dgm:pt>
    <dgm:pt modelId="{9C27D3D8-0A79-474D-B4A8-8078C28DECAB}" type="sibTrans" cxnId="{7AB37ACD-3715-4C1B-A73C-30C226A70CEB}">
      <dgm:prSet/>
      <dgm:spPr/>
      <dgm:t>
        <a:bodyPr/>
        <a:lstStyle/>
        <a:p>
          <a:endParaRPr lang="es-PR"/>
        </a:p>
      </dgm:t>
    </dgm:pt>
    <dgm:pt modelId="{E52CDD2B-F975-474E-A27B-A873EBEA822D}">
      <dgm:prSet/>
      <dgm:spPr>
        <a:xfrm>
          <a:off x="1586338" y="0"/>
          <a:ext cx="1474266" cy="4081073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s-PR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Oficina Regional</a:t>
          </a:r>
        </a:p>
      </dgm:t>
    </dgm:pt>
    <dgm:pt modelId="{717C6B2F-07B1-4B61-8BE3-2E726D935425}" type="parTrans" cxnId="{E0E2E895-A40E-460E-A120-34D5BF4C5BB6}">
      <dgm:prSet/>
      <dgm:spPr/>
      <dgm:t>
        <a:bodyPr/>
        <a:lstStyle/>
        <a:p>
          <a:endParaRPr lang="es-PR"/>
        </a:p>
      </dgm:t>
    </dgm:pt>
    <dgm:pt modelId="{FA44F038-DC08-4C42-81D1-3EB3CE89722B}" type="sibTrans" cxnId="{E0E2E895-A40E-460E-A120-34D5BF4C5BB6}">
      <dgm:prSet/>
      <dgm:spPr/>
      <dgm:t>
        <a:bodyPr/>
        <a:lstStyle/>
        <a:p>
          <a:endParaRPr lang="es-PR"/>
        </a:p>
      </dgm:t>
    </dgm:pt>
    <dgm:pt modelId="{D6C67596-FA80-4D3C-A18F-775C214F9D78}">
      <dgm:prSet phldrT="[Text]" custT="1"/>
      <dgm:spPr>
        <a:xfrm>
          <a:off x="148929" y="2114668"/>
          <a:ext cx="1179413" cy="391816"/>
        </a:xfrm>
        <a:prstGeom prst="roundRect">
          <a:avLst>
            <a:gd name="adj" fmla="val 10000"/>
          </a:avLst>
        </a:prstGeom>
        <a:solidFill>
          <a:srgbClr val="9BBB59">
            <a:hueOff val="1250029"/>
            <a:satOff val="-1876"/>
            <a:lumOff val="-30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Compras Estatales</a:t>
          </a:r>
        </a:p>
      </dgm:t>
    </dgm:pt>
    <dgm:pt modelId="{7F5F8CA5-AF5F-45F0-A1A7-3C739C93C6A9}" type="parTrans" cxnId="{7B8E4EC7-40C1-48AE-A0A6-1FFCE8A4AB42}">
      <dgm:prSet/>
      <dgm:spPr/>
      <dgm:t>
        <a:bodyPr/>
        <a:lstStyle/>
        <a:p>
          <a:endParaRPr lang="es-PR"/>
        </a:p>
      </dgm:t>
    </dgm:pt>
    <dgm:pt modelId="{3E15A858-36CF-4F62-8674-A10F21FD0EBB}" type="sibTrans" cxnId="{7B8E4EC7-40C1-48AE-A0A6-1FFCE8A4AB42}">
      <dgm:prSet/>
      <dgm:spPr/>
      <dgm:t>
        <a:bodyPr/>
        <a:lstStyle/>
        <a:p>
          <a:endParaRPr lang="es-PR"/>
        </a:p>
      </dgm:t>
    </dgm:pt>
    <dgm:pt modelId="{1DC78ED4-1532-4CB7-8C47-F4A1DC51156C}">
      <dgm:prSet phldrT="[Text]" custT="1"/>
      <dgm:spPr>
        <a:xfrm>
          <a:off x="148929" y="3470958"/>
          <a:ext cx="1179413" cy="391816"/>
        </a:xfrm>
        <a:prstGeom prst="roundRect">
          <a:avLst>
            <a:gd name="adj" fmla="val 10000"/>
          </a:avLst>
        </a:prstGeom>
        <a:solidFill>
          <a:srgbClr val="9BBB59">
            <a:hueOff val="3125073"/>
            <a:satOff val="-4689"/>
            <a:lumOff val="-76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Desarrollo  Informes de Reembolso</a:t>
          </a:r>
        </a:p>
      </dgm:t>
    </dgm:pt>
    <dgm:pt modelId="{03E5286F-D19F-4C2A-831B-E01FA141D808}" type="parTrans" cxnId="{09262965-4C13-4EA4-8501-8D58606816C4}">
      <dgm:prSet/>
      <dgm:spPr/>
      <dgm:t>
        <a:bodyPr/>
        <a:lstStyle/>
        <a:p>
          <a:endParaRPr lang="es-PR"/>
        </a:p>
      </dgm:t>
    </dgm:pt>
    <dgm:pt modelId="{DEF2C84F-243A-43C2-90CE-AAB341874021}" type="sibTrans" cxnId="{09262965-4C13-4EA4-8501-8D58606816C4}">
      <dgm:prSet/>
      <dgm:spPr/>
      <dgm:t>
        <a:bodyPr/>
        <a:lstStyle/>
        <a:p>
          <a:endParaRPr lang="es-PR"/>
        </a:p>
      </dgm:t>
    </dgm:pt>
    <dgm:pt modelId="{BACBD245-D33F-4BF7-A4F5-BD0969779F67}">
      <dgm:prSet custT="1"/>
      <dgm:spPr>
        <a:xfrm>
          <a:off x="1733765" y="1211577"/>
          <a:ext cx="1179413" cy="399588"/>
        </a:xfrm>
        <a:prstGeom prst="roundRect">
          <a:avLst>
            <a:gd name="adj" fmla="val 10000"/>
          </a:avLst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Compra de Dietas Especiales</a:t>
          </a:r>
        </a:p>
      </dgm:t>
    </dgm:pt>
    <dgm:pt modelId="{52BAD8E7-50BC-4BF1-B96A-38A1A2193F32}" type="parTrans" cxnId="{A9AD4B90-26B7-48F8-9F8E-A4C942B8502D}">
      <dgm:prSet/>
      <dgm:spPr/>
      <dgm:t>
        <a:bodyPr/>
        <a:lstStyle/>
        <a:p>
          <a:endParaRPr lang="es-PR"/>
        </a:p>
      </dgm:t>
    </dgm:pt>
    <dgm:pt modelId="{1D12E858-29F5-405B-9D7C-79538AA19912}" type="sibTrans" cxnId="{A9AD4B90-26B7-48F8-9F8E-A4C942B8502D}">
      <dgm:prSet/>
      <dgm:spPr/>
      <dgm:t>
        <a:bodyPr/>
        <a:lstStyle/>
        <a:p>
          <a:endParaRPr lang="es-PR"/>
        </a:p>
      </dgm:t>
    </dgm:pt>
    <dgm:pt modelId="{D8495915-89CC-45E2-8A26-05B169A68408}">
      <dgm:prSet custT="1"/>
      <dgm:spPr>
        <a:xfrm>
          <a:off x="1733765" y="1672641"/>
          <a:ext cx="1179413" cy="399588"/>
        </a:xfrm>
        <a:prstGeom prst="roundRect">
          <a:avLst>
            <a:gd name="adj" fmla="val 10000"/>
          </a:avLst>
        </a:prstGeom>
        <a:solidFill>
          <a:srgbClr val="9BBB59">
            <a:hueOff val="4375102"/>
            <a:satOff val="-6564"/>
            <a:lumOff val="-106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A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Compras Locales</a:t>
          </a:r>
        </a:p>
      </dgm:t>
    </dgm:pt>
    <dgm:pt modelId="{37083E51-FEBB-4D7C-9982-D86D1D1C8A85}" type="parTrans" cxnId="{9A558D35-F33F-451F-94A3-8E8C3B827C98}">
      <dgm:prSet/>
      <dgm:spPr/>
      <dgm:t>
        <a:bodyPr/>
        <a:lstStyle/>
        <a:p>
          <a:endParaRPr lang="es-PR"/>
        </a:p>
      </dgm:t>
    </dgm:pt>
    <dgm:pt modelId="{6BF2BB90-55E4-4A72-A2DB-8A64F764A4FE}" type="sibTrans" cxnId="{9A558D35-F33F-451F-94A3-8E8C3B827C98}">
      <dgm:prSet/>
      <dgm:spPr/>
      <dgm:t>
        <a:bodyPr/>
        <a:lstStyle/>
        <a:p>
          <a:endParaRPr lang="es-PR"/>
        </a:p>
      </dgm:t>
    </dgm:pt>
    <dgm:pt modelId="{40A7CC78-DB90-4ED9-A349-A8941FD3EB15}">
      <dgm:prSet phldrT="[Text]" custT="1"/>
      <dgm:spPr>
        <a:xfrm>
          <a:off x="1733765" y="2133705"/>
          <a:ext cx="1179413" cy="399588"/>
        </a:xfrm>
        <a:prstGeom prst="roundRect">
          <a:avLst>
            <a:gd name="adj" fmla="val 10000"/>
          </a:avLst>
        </a:prstGeom>
        <a:solidFill>
          <a:srgbClr val="9BBB59">
            <a:hueOff val="5000117"/>
            <a:satOff val="-7502"/>
            <a:lumOff val="-12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Recibo  y Distribución  de Alimentos</a:t>
          </a:r>
        </a:p>
      </dgm:t>
    </dgm:pt>
    <dgm:pt modelId="{157761C4-78CF-46D0-876F-E2FA8CB1B13A}" type="parTrans" cxnId="{554EFCA8-AD1D-4495-92FD-5A31D81B9A26}">
      <dgm:prSet/>
      <dgm:spPr/>
      <dgm:t>
        <a:bodyPr/>
        <a:lstStyle/>
        <a:p>
          <a:endParaRPr lang="es-PR"/>
        </a:p>
      </dgm:t>
    </dgm:pt>
    <dgm:pt modelId="{0ABD02A3-11F5-4B45-B142-60D82B60F4A4}" type="sibTrans" cxnId="{554EFCA8-AD1D-4495-92FD-5A31D81B9A26}">
      <dgm:prSet/>
      <dgm:spPr/>
      <dgm:t>
        <a:bodyPr/>
        <a:lstStyle/>
        <a:p>
          <a:endParaRPr lang="es-PR"/>
        </a:p>
      </dgm:t>
    </dgm:pt>
    <dgm:pt modelId="{E0451922-5E6C-4284-9704-9D584E31D496}">
      <dgm:prSet phldrT="[Text]" custT="1"/>
      <dgm:spPr>
        <a:xfrm>
          <a:off x="1733906" y="2594768"/>
          <a:ext cx="1179129" cy="344776"/>
        </a:xfrm>
        <a:prstGeom prst="roundRect">
          <a:avLst>
            <a:gd name="adj" fmla="val 10000"/>
          </a:avLst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Monitoreo de Inventario(Comedores)</a:t>
          </a:r>
        </a:p>
      </dgm:t>
    </dgm:pt>
    <dgm:pt modelId="{A0A6C328-8E15-41A9-A279-522E73924E7E}" type="parTrans" cxnId="{7D64063C-CF1A-48DE-88ED-6E27237937E8}">
      <dgm:prSet/>
      <dgm:spPr/>
      <dgm:t>
        <a:bodyPr/>
        <a:lstStyle/>
        <a:p>
          <a:endParaRPr lang="es-PR"/>
        </a:p>
      </dgm:t>
    </dgm:pt>
    <dgm:pt modelId="{AE08DA00-4493-4337-85DF-8A4F45A5534A}" type="sibTrans" cxnId="{7D64063C-CF1A-48DE-88ED-6E27237937E8}">
      <dgm:prSet/>
      <dgm:spPr/>
      <dgm:t>
        <a:bodyPr/>
        <a:lstStyle/>
        <a:p>
          <a:endParaRPr lang="es-PR"/>
        </a:p>
      </dgm:t>
    </dgm:pt>
    <dgm:pt modelId="{3E45B2C8-AFEE-45CE-98DC-DFE6CE978AEA}">
      <dgm:prSet phldrT="[Text]" custT="1"/>
      <dgm:spPr>
        <a:xfrm>
          <a:off x="3318601" y="1896367"/>
          <a:ext cx="1179413" cy="594525"/>
        </a:xfrm>
        <a:prstGeom prst="roundRect">
          <a:avLst>
            <a:gd name="adj" fmla="val 10000"/>
          </a:avLst>
        </a:prstGeom>
        <a:solidFill>
          <a:srgbClr val="9BBB59">
            <a:hueOff val="8125191"/>
            <a:satOff val="-12191"/>
            <a:lumOff val="-198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Control De Inventario</a:t>
          </a:r>
        </a:p>
      </dgm:t>
    </dgm:pt>
    <dgm:pt modelId="{EAB734C4-3222-4D23-8091-6706810CA53B}" type="parTrans" cxnId="{623227D9-4EC7-4930-9365-EEDCFC9E0AEC}">
      <dgm:prSet/>
      <dgm:spPr/>
      <dgm:t>
        <a:bodyPr/>
        <a:lstStyle/>
        <a:p>
          <a:endParaRPr lang="es-PR"/>
        </a:p>
      </dgm:t>
    </dgm:pt>
    <dgm:pt modelId="{DF7973B5-580C-4169-BB4F-B60269A1F264}" type="sibTrans" cxnId="{623227D9-4EC7-4930-9365-EEDCFC9E0AEC}">
      <dgm:prSet/>
      <dgm:spPr/>
      <dgm:t>
        <a:bodyPr/>
        <a:lstStyle/>
        <a:p>
          <a:endParaRPr lang="es-PR"/>
        </a:p>
      </dgm:t>
    </dgm:pt>
    <dgm:pt modelId="{E5D62C9B-4DB0-4B93-A7C4-777593E0B62D}">
      <dgm:prSet phldrT="[Text]" custT="1"/>
      <dgm:spPr>
        <a:xfrm>
          <a:off x="4903437" y="2149786"/>
          <a:ext cx="1179413" cy="801767"/>
        </a:xfrm>
        <a:prstGeom prst="roundRect">
          <a:avLst>
            <a:gd name="adj" fmla="val 10000"/>
          </a:avLst>
        </a:prstGeom>
        <a:solidFill>
          <a:srgbClr val="9BBB59">
            <a:hueOff val="10625249"/>
            <a:satOff val="-15942"/>
            <a:lumOff val="-259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Preparación de Alimentos</a:t>
          </a:r>
        </a:p>
      </dgm:t>
    </dgm:pt>
    <dgm:pt modelId="{390CD67F-D7FE-43C9-9B5A-F6741EF99AF8}" type="parTrans" cxnId="{61E880C9-12C4-49AA-854B-1FEF97DEB5C5}">
      <dgm:prSet/>
      <dgm:spPr/>
      <dgm:t>
        <a:bodyPr/>
        <a:lstStyle/>
        <a:p>
          <a:endParaRPr lang="es-PR"/>
        </a:p>
      </dgm:t>
    </dgm:pt>
    <dgm:pt modelId="{5F7529DA-95DC-4128-B60C-D4BAC4056E6E}" type="sibTrans" cxnId="{61E880C9-12C4-49AA-854B-1FEF97DEB5C5}">
      <dgm:prSet/>
      <dgm:spPr/>
      <dgm:t>
        <a:bodyPr/>
        <a:lstStyle/>
        <a:p>
          <a:endParaRPr lang="es-PR"/>
        </a:p>
      </dgm:t>
    </dgm:pt>
    <dgm:pt modelId="{3FA09D5F-406C-4B5A-9013-E17E97C2C28F}">
      <dgm:prSet phldrT="[Text]" custT="1"/>
      <dgm:spPr>
        <a:xfrm>
          <a:off x="4903437" y="3074903"/>
          <a:ext cx="1179413" cy="801767"/>
        </a:xfrm>
        <a:prstGeom prst="roundRect">
          <a:avLst>
            <a:gd name="adj" fmla="val 1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R" sz="9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Desarrollo  Informes de Producción</a:t>
          </a:r>
        </a:p>
      </dgm:t>
    </dgm:pt>
    <dgm:pt modelId="{5AA1CAD6-0267-469F-B65D-40A2FFB1C4EF}" type="parTrans" cxnId="{C822C136-4748-44E3-8CA2-10721DC85E9E}">
      <dgm:prSet/>
      <dgm:spPr/>
      <dgm:t>
        <a:bodyPr/>
        <a:lstStyle/>
        <a:p>
          <a:endParaRPr lang="es-PR"/>
        </a:p>
      </dgm:t>
    </dgm:pt>
    <dgm:pt modelId="{8FB09CEC-78D7-4112-8ADB-330956E8323E}" type="sibTrans" cxnId="{C822C136-4748-44E3-8CA2-10721DC85E9E}">
      <dgm:prSet/>
      <dgm:spPr/>
      <dgm:t>
        <a:bodyPr/>
        <a:lstStyle/>
        <a:p>
          <a:endParaRPr lang="es-PR"/>
        </a:p>
      </dgm:t>
    </dgm:pt>
    <dgm:pt modelId="{59D5ED99-505D-4BE8-B058-95C20D5E6428}" type="pres">
      <dgm:prSet presAssocID="{32340E91-2C20-41BC-A619-9740242DFE8F}" presName="theList" presStyleCnt="0">
        <dgm:presLayoutVars>
          <dgm:dir/>
          <dgm:animLvl val="lvl"/>
          <dgm:resizeHandles val="exact"/>
        </dgm:presLayoutVars>
      </dgm:prSet>
      <dgm:spPr/>
    </dgm:pt>
    <dgm:pt modelId="{43D5166B-6B3A-4245-BDC8-5F613112BF8E}" type="pres">
      <dgm:prSet presAssocID="{F1D2A020-9184-4FA6-B071-CD5906435989}" presName="compNode" presStyleCnt="0"/>
      <dgm:spPr/>
    </dgm:pt>
    <dgm:pt modelId="{061C97F8-B982-4C30-BA82-C645C48B83C6}" type="pres">
      <dgm:prSet presAssocID="{F1D2A020-9184-4FA6-B071-CD5906435989}" presName="aNode" presStyleLbl="bgShp" presStyleIdx="0" presStyleCnt="4"/>
      <dgm:spPr/>
    </dgm:pt>
    <dgm:pt modelId="{53FE6924-44E2-405F-A6E8-196F68E36B70}" type="pres">
      <dgm:prSet presAssocID="{F1D2A020-9184-4FA6-B071-CD5906435989}" presName="textNode" presStyleLbl="bgShp" presStyleIdx="0" presStyleCnt="4"/>
      <dgm:spPr/>
    </dgm:pt>
    <dgm:pt modelId="{9F744A97-9F08-422E-8007-5BED689DC0CE}" type="pres">
      <dgm:prSet presAssocID="{F1D2A020-9184-4FA6-B071-CD5906435989}" presName="compChildNode" presStyleCnt="0"/>
      <dgm:spPr/>
    </dgm:pt>
    <dgm:pt modelId="{B031201F-69A8-44F3-97E4-D279BEA995ED}" type="pres">
      <dgm:prSet presAssocID="{F1D2A020-9184-4FA6-B071-CD5906435989}" presName="theInnerList" presStyleCnt="0"/>
      <dgm:spPr/>
    </dgm:pt>
    <dgm:pt modelId="{CCBBF24F-1235-4520-A59E-1A449FBFE7E8}" type="pres">
      <dgm:prSet presAssocID="{8333E90F-60BE-4414-A072-22090E7694A8}" presName="childNode" presStyleLbl="node1" presStyleIdx="0" presStyleCnt="13" custLinFactNeighborY="-23300">
        <dgm:presLayoutVars>
          <dgm:bulletEnabled val="1"/>
        </dgm:presLayoutVars>
      </dgm:prSet>
      <dgm:spPr/>
    </dgm:pt>
    <dgm:pt modelId="{B880FF18-E2F2-4418-9411-F8EE21329462}" type="pres">
      <dgm:prSet presAssocID="{8333E90F-60BE-4414-A072-22090E7694A8}" presName="aSpace2" presStyleCnt="0"/>
      <dgm:spPr/>
    </dgm:pt>
    <dgm:pt modelId="{9651309B-04AB-4EDD-B27A-0A2276184140}" type="pres">
      <dgm:prSet presAssocID="{DFD6E6C7-26FE-46C2-8A0F-F6A98E5A2CB0}" presName="childNode" presStyleLbl="node1" presStyleIdx="1" presStyleCnt="13" custLinFactNeighborY="-23300">
        <dgm:presLayoutVars>
          <dgm:bulletEnabled val="1"/>
        </dgm:presLayoutVars>
      </dgm:prSet>
      <dgm:spPr/>
    </dgm:pt>
    <dgm:pt modelId="{AF38541D-D511-4A14-8665-B7C5CF13D41D}" type="pres">
      <dgm:prSet presAssocID="{DFD6E6C7-26FE-46C2-8A0F-F6A98E5A2CB0}" presName="aSpace2" presStyleCnt="0"/>
      <dgm:spPr/>
    </dgm:pt>
    <dgm:pt modelId="{EF26E899-2047-48DD-8074-4F45BD23A777}" type="pres">
      <dgm:prSet presAssocID="{D6C67596-FA80-4D3C-A18F-775C214F9D78}" presName="childNode" presStyleLbl="node1" presStyleIdx="2" presStyleCnt="13" custLinFactNeighborY="-23300">
        <dgm:presLayoutVars>
          <dgm:bulletEnabled val="1"/>
        </dgm:presLayoutVars>
      </dgm:prSet>
      <dgm:spPr/>
    </dgm:pt>
    <dgm:pt modelId="{0ADF7008-9502-44C4-8A28-37604349E6EC}" type="pres">
      <dgm:prSet presAssocID="{D6C67596-FA80-4D3C-A18F-775C214F9D78}" presName="aSpace2" presStyleCnt="0"/>
      <dgm:spPr/>
    </dgm:pt>
    <dgm:pt modelId="{B789ABCA-6B87-4C1B-8C89-B8DB7ED9C6CE}" type="pres">
      <dgm:prSet presAssocID="{1DC78ED4-1532-4CB7-8C47-F4A1DC51156C}" presName="childNode" presStyleLbl="node1" presStyleIdx="3" presStyleCnt="13" custLinFactNeighborY="-23300">
        <dgm:presLayoutVars>
          <dgm:bulletEnabled val="1"/>
        </dgm:presLayoutVars>
      </dgm:prSet>
      <dgm:spPr/>
    </dgm:pt>
    <dgm:pt modelId="{C613CA78-7F9E-47E0-B657-4EC6A9DD4483}" type="pres">
      <dgm:prSet presAssocID="{F1D2A020-9184-4FA6-B071-CD5906435989}" presName="aSpace" presStyleCnt="0"/>
      <dgm:spPr/>
    </dgm:pt>
    <dgm:pt modelId="{9CA8A15F-8F21-43A6-B943-AF2F15958049}" type="pres">
      <dgm:prSet presAssocID="{E52CDD2B-F975-474E-A27B-A873EBEA822D}" presName="compNode" presStyleCnt="0"/>
      <dgm:spPr/>
    </dgm:pt>
    <dgm:pt modelId="{05930B65-AAB4-43E6-9BC1-94DEAD07AED4}" type="pres">
      <dgm:prSet presAssocID="{E52CDD2B-F975-474E-A27B-A873EBEA822D}" presName="aNode" presStyleLbl="bgShp" presStyleIdx="1" presStyleCnt="4"/>
      <dgm:spPr/>
    </dgm:pt>
    <dgm:pt modelId="{289F295C-FC22-4B38-825B-56033B719EFE}" type="pres">
      <dgm:prSet presAssocID="{E52CDD2B-F975-474E-A27B-A873EBEA822D}" presName="textNode" presStyleLbl="bgShp" presStyleIdx="1" presStyleCnt="4"/>
      <dgm:spPr/>
    </dgm:pt>
    <dgm:pt modelId="{7B6DE6DF-BE79-4D23-8271-B879280D236B}" type="pres">
      <dgm:prSet presAssocID="{E52CDD2B-F975-474E-A27B-A873EBEA822D}" presName="compChildNode" presStyleCnt="0"/>
      <dgm:spPr/>
    </dgm:pt>
    <dgm:pt modelId="{5B0E897D-028C-4630-B080-DE88EC507091}" type="pres">
      <dgm:prSet presAssocID="{E52CDD2B-F975-474E-A27B-A873EBEA822D}" presName="theInnerList" presStyleCnt="0"/>
      <dgm:spPr/>
    </dgm:pt>
    <dgm:pt modelId="{609B321A-33BC-4D24-AD3C-7F92BFDB45F4}" type="pres">
      <dgm:prSet presAssocID="{BACBD245-D33F-4BF7-A4F5-BD0969779F67}" presName="childNode" presStyleLbl="node1" presStyleIdx="4" presStyleCnt="13" custLinFactNeighborY="-22847">
        <dgm:presLayoutVars>
          <dgm:bulletEnabled val="1"/>
        </dgm:presLayoutVars>
      </dgm:prSet>
      <dgm:spPr/>
    </dgm:pt>
    <dgm:pt modelId="{ADEE72F6-1146-434C-A0FD-2D562D8A7C21}" type="pres">
      <dgm:prSet presAssocID="{BACBD245-D33F-4BF7-A4F5-BD0969779F67}" presName="aSpace2" presStyleCnt="0"/>
      <dgm:spPr/>
    </dgm:pt>
    <dgm:pt modelId="{1138695C-EB06-4BC4-8F6E-DF5FC4025397}" type="pres">
      <dgm:prSet presAssocID="{D8495915-89CC-45E2-8A26-05B169A68408}" presName="childNode" presStyleLbl="node1" presStyleIdx="5" presStyleCnt="13" custLinFactNeighborY="-22847">
        <dgm:presLayoutVars>
          <dgm:bulletEnabled val="1"/>
        </dgm:presLayoutVars>
      </dgm:prSet>
      <dgm:spPr/>
    </dgm:pt>
    <dgm:pt modelId="{612869E1-0CC3-4B17-BAF4-31B6BC2D4E38}" type="pres">
      <dgm:prSet presAssocID="{D8495915-89CC-45E2-8A26-05B169A68408}" presName="aSpace2" presStyleCnt="0"/>
      <dgm:spPr/>
    </dgm:pt>
    <dgm:pt modelId="{095A948D-9539-44EF-820D-574F22A5AD64}" type="pres">
      <dgm:prSet presAssocID="{40A7CC78-DB90-4ED9-A349-A8941FD3EB15}" presName="childNode" presStyleLbl="node1" presStyleIdx="6" presStyleCnt="13" custLinFactNeighborY="-22847">
        <dgm:presLayoutVars>
          <dgm:bulletEnabled val="1"/>
        </dgm:presLayoutVars>
      </dgm:prSet>
      <dgm:spPr/>
    </dgm:pt>
    <dgm:pt modelId="{57DDD423-DF1B-41C7-939F-0925C6BCED44}" type="pres">
      <dgm:prSet presAssocID="{40A7CC78-DB90-4ED9-A349-A8941FD3EB15}" presName="aSpace2" presStyleCnt="0"/>
      <dgm:spPr/>
    </dgm:pt>
    <dgm:pt modelId="{2FC347E3-F729-4690-A3CB-3CF201CA4BD6}" type="pres">
      <dgm:prSet presAssocID="{E0451922-5E6C-4284-9704-9D584E31D496}" presName="childNode" presStyleLbl="node1" presStyleIdx="7" presStyleCnt="13" custScaleX="99976" custScaleY="86283" custLinFactNeighborY="-22847">
        <dgm:presLayoutVars>
          <dgm:bulletEnabled val="1"/>
        </dgm:presLayoutVars>
      </dgm:prSet>
      <dgm:spPr/>
    </dgm:pt>
    <dgm:pt modelId="{62A3B622-2519-4B01-9879-1E614B150FE7}" type="pres">
      <dgm:prSet presAssocID="{E52CDD2B-F975-474E-A27B-A873EBEA822D}" presName="aSpace" presStyleCnt="0"/>
      <dgm:spPr/>
    </dgm:pt>
    <dgm:pt modelId="{13A95B41-BAB3-4DE0-A660-3026B99C107C}" type="pres">
      <dgm:prSet presAssocID="{2D501199-4FE5-4FFE-9FED-8F8CC17D7604}" presName="compNode" presStyleCnt="0"/>
      <dgm:spPr/>
    </dgm:pt>
    <dgm:pt modelId="{EB1511B6-8D81-4795-93FD-39EC481C1CB4}" type="pres">
      <dgm:prSet presAssocID="{2D501199-4FE5-4FFE-9FED-8F8CC17D7604}" presName="aNode" presStyleLbl="bgShp" presStyleIdx="2" presStyleCnt="4"/>
      <dgm:spPr/>
    </dgm:pt>
    <dgm:pt modelId="{1E19879E-8E80-4395-855F-352742104762}" type="pres">
      <dgm:prSet presAssocID="{2D501199-4FE5-4FFE-9FED-8F8CC17D7604}" presName="textNode" presStyleLbl="bgShp" presStyleIdx="2" presStyleCnt="4"/>
      <dgm:spPr/>
    </dgm:pt>
    <dgm:pt modelId="{B0D89099-C249-43DC-A0AF-0F2627B9E603}" type="pres">
      <dgm:prSet presAssocID="{2D501199-4FE5-4FFE-9FED-8F8CC17D7604}" presName="compChildNode" presStyleCnt="0"/>
      <dgm:spPr/>
    </dgm:pt>
    <dgm:pt modelId="{593D571D-EBDB-45CE-9E28-C9F0D288D424}" type="pres">
      <dgm:prSet presAssocID="{2D501199-4FE5-4FFE-9FED-8F8CC17D7604}" presName="theInnerList" presStyleCnt="0"/>
      <dgm:spPr/>
    </dgm:pt>
    <dgm:pt modelId="{2E821695-DFFA-46C5-B855-FC557C766C8D}" type="pres">
      <dgm:prSet presAssocID="{652D6E46-376F-4B64-A4D8-7B0BA517DA2C}" presName="childNode" presStyleLbl="node1" presStyleIdx="8" presStyleCnt="13" custLinFactNeighborY="-15356">
        <dgm:presLayoutVars>
          <dgm:bulletEnabled val="1"/>
        </dgm:presLayoutVars>
      </dgm:prSet>
      <dgm:spPr/>
    </dgm:pt>
    <dgm:pt modelId="{F0E569D0-62DE-4FF7-9764-2C538AC308F6}" type="pres">
      <dgm:prSet presAssocID="{652D6E46-376F-4B64-A4D8-7B0BA517DA2C}" presName="aSpace2" presStyleCnt="0"/>
      <dgm:spPr/>
    </dgm:pt>
    <dgm:pt modelId="{7689DCB8-83F5-42A2-869F-CF8B6B966077}" type="pres">
      <dgm:prSet presAssocID="{3E45B2C8-AFEE-45CE-98DC-DFE6CE978AEA}" presName="childNode" presStyleLbl="node1" presStyleIdx="9" presStyleCnt="13" custLinFactNeighborY="-15356">
        <dgm:presLayoutVars>
          <dgm:bulletEnabled val="1"/>
        </dgm:presLayoutVars>
      </dgm:prSet>
      <dgm:spPr/>
    </dgm:pt>
    <dgm:pt modelId="{C8BC5364-D81F-4720-A94D-560A2E216F13}" type="pres">
      <dgm:prSet presAssocID="{2D501199-4FE5-4FFE-9FED-8F8CC17D7604}" presName="aSpace" presStyleCnt="0"/>
      <dgm:spPr/>
    </dgm:pt>
    <dgm:pt modelId="{6AD2C171-86E1-4029-BC61-5D17F781D9BB}" type="pres">
      <dgm:prSet presAssocID="{5F8CFA48-5BEB-4A3C-B802-92C2901AC6F8}" presName="compNode" presStyleCnt="0"/>
      <dgm:spPr/>
    </dgm:pt>
    <dgm:pt modelId="{FD10C21D-E32F-4933-85E4-0023B045B3C5}" type="pres">
      <dgm:prSet presAssocID="{5F8CFA48-5BEB-4A3C-B802-92C2901AC6F8}" presName="aNode" presStyleLbl="bgShp" presStyleIdx="3" presStyleCnt="4"/>
      <dgm:spPr/>
    </dgm:pt>
    <dgm:pt modelId="{101F59E5-D6C9-4257-81DA-13418711DED2}" type="pres">
      <dgm:prSet presAssocID="{5F8CFA48-5BEB-4A3C-B802-92C2901AC6F8}" presName="textNode" presStyleLbl="bgShp" presStyleIdx="3" presStyleCnt="4"/>
      <dgm:spPr/>
    </dgm:pt>
    <dgm:pt modelId="{761BA189-98A5-433B-B284-5652E6371F26}" type="pres">
      <dgm:prSet presAssocID="{5F8CFA48-5BEB-4A3C-B802-92C2901AC6F8}" presName="compChildNode" presStyleCnt="0"/>
      <dgm:spPr/>
    </dgm:pt>
    <dgm:pt modelId="{5ECF4790-D194-43A2-8734-3D925CDA01AB}" type="pres">
      <dgm:prSet presAssocID="{5F8CFA48-5BEB-4A3C-B802-92C2901AC6F8}" presName="theInnerList" presStyleCnt="0"/>
      <dgm:spPr/>
    </dgm:pt>
    <dgm:pt modelId="{3A88EE83-94A8-4B94-B798-20352B95640B}" type="pres">
      <dgm:prSet presAssocID="{53ED498D-581D-457B-A5C4-B023DCA93639}" presName="childNode" presStyleLbl="node1" presStyleIdx="10" presStyleCnt="13">
        <dgm:presLayoutVars>
          <dgm:bulletEnabled val="1"/>
        </dgm:presLayoutVars>
      </dgm:prSet>
      <dgm:spPr/>
    </dgm:pt>
    <dgm:pt modelId="{F7BA8DFB-6D07-4E51-8417-F733D21238CB}" type="pres">
      <dgm:prSet presAssocID="{53ED498D-581D-457B-A5C4-B023DCA93639}" presName="aSpace2" presStyleCnt="0"/>
      <dgm:spPr/>
    </dgm:pt>
    <dgm:pt modelId="{416E603B-E7E4-4A5F-B951-7F1FF2F18209}" type="pres">
      <dgm:prSet presAssocID="{E5D62C9B-4DB0-4B93-A7C4-777593E0B62D}" presName="childNode" presStyleLbl="node1" presStyleIdx="11" presStyleCnt="13">
        <dgm:presLayoutVars>
          <dgm:bulletEnabled val="1"/>
        </dgm:presLayoutVars>
      </dgm:prSet>
      <dgm:spPr/>
    </dgm:pt>
    <dgm:pt modelId="{91AC3E6A-E358-4941-B964-9033F532144D}" type="pres">
      <dgm:prSet presAssocID="{E5D62C9B-4DB0-4B93-A7C4-777593E0B62D}" presName="aSpace2" presStyleCnt="0"/>
      <dgm:spPr/>
    </dgm:pt>
    <dgm:pt modelId="{1F38489E-28C7-458B-BEE6-096CBD4E9508}" type="pres">
      <dgm:prSet presAssocID="{3FA09D5F-406C-4B5A-9013-E17E97C2C28F}" presName="childNode" presStyleLbl="node1" presStyleIdx="12" presStyleCnt="13">
        <dgm:presLayoutVars>
          <dgm:bulletEnabled val="1"/>
        </dgm:presLayoutVars>
      </dgm:prSet>
      <dgm:spPr/>
    </dgm:pt>
  </dgm:ptLst>
  <dgm:cxnLst>
    <dgm:cxn modelId="{46898904-5E6D-468E-B31E-30B81D6FA130}" type="presOf" srcId="{2D501199-4FE5-4FFE-9FED-8F8CC17D7604}" destId="{1E19879E-8E80-4395-855F-352742104762}" srcOrd="1" destOrd="0" presId="urn:microsoft.com/office/officeart/2005/8/layout/lProcess2"/>
    <dgm:cxn modelId="{947DEF05-3615-4A9F-AE7A-70BA235D7E83}" type="presOf" srcId="{E52CDD2B-F975-474E-A27B-A873EBEA822D}" destId="{289F295C-FC22-4B38-825B-56033B719EFE}" srcOrd="1" destOrd="0" presId="urn:microsoft.com/office/officeart/2005/8/layout/lProcess2"/>
    <dgm:cxn modelId="{CA374D06-5DD8-4AAC-A25B-2FA97A1A3AF6}" type="presOf" srcId="{2D501199-4FE5-4FFE-9FED-8F8CC17D7604}" destId="{EB1511B6-8D81-4795-93FD-39EC481C1CB4}" srcOrd="0" destOrd="0" presId="urn:microsoft.com/office/officeart/2005/8/layout/lProcess2"/>
    <dgm:cxn modelId="{524E9A06-592F-4C1D-AD59-469A35FD9866}" type="presOf" srcId="{3FA09D5F-406C-4B5A-9013-E17E97C2C28F}" destId="{1F38489E-28C7-458B-BEE6-096CBD4E9508}" srcOrd="0" destOrd="0" presId="urn:microsoft.com/office/officeart/2005/8/layout/lProcess2"/>
    <dgm:cxn modelId="{3C81E313-B859-4C4B-9479-E56FEC6D18AE}" type="presOf" srcId="{40A7CC78-DB90-4ED9-A349-A8941FD3EB15}" destId="{095A948D-9539-44EF-820D-574F22A5AD64}" srcOrd="0" destOrd="0" presId="urn:microsoft.com/office/officeart/2005/8/layout/lProcess2"/>
    <dgm:cxn modelId="{91E8BC16-DE50-4A64-B494-54958A095EDC}" type="presOf" srcId="{F1D2A020-9184-4FA6-B071-CD5906435989}" destId="{061C97F8-B982-4C30-BA82-C645C48B83C6}" srcOrd="0" destOrd="0" presId="urn:microsoft.com/office/officeart/2005/8/layout/lProcess2"/>
    <dgm:cxn modelId="{1E61D125-38BE-4933-AC58-79C455A1E21F}" srcId="{32340E91-2C20-41BC-A619-9740242DFE8F}" destId="{5F8CFA48-5BEB-4A3C-B802-92C2901AC6F8}" srcOrd="3" destOrd="0" parTransId="{94C0027B-F70C-410D-810E-A27980202A1F}" sibTransId="{AF25E631-F82E-49C9-8DC2-502ABAB455A5}"/>
    <dgm:cxn modelId="{51EAD528-9B90-4663-B10B-596E6529DA84}" type="presOf" srcId="{3E45B2C8-AFEE-45CE-98DC-DFE6CE978AEA}" destId="{7689DCB8-83F5-42A2-869F-CF8B6B966077}" srcOrd="0" destOrd="0" presId="urn:microsoft.com/office/officeart/2005/8/layout/lProcess2"/>
    <dgm:cxn modelId="{A6152529-29C4-4468-BAD4-55C21433D348}" type="presOf" srcId="{32340E91-2C20-41BC-A619-9740242DFE8F}" destId="{59D5ED99-505D-4BE8-B058-95C20D5E6428}" srcOrd="0" destOrd="0" presId="urn:microsoft.com/office/officeart/2005/8/layout/lProcess2"/>
    <dgm:cxn modelId="{9FB5382C-C5C2-4298-821F-334009F450ED}" srcId="{2D501199-4FE5-4FFE-9FED-8F8CC17D7604}" destId="{652D6E46-376F-4B64-A4D8-7B0BA517DA2C}" srcOrd="0" destOrd="0" parTransId="{27804568-3740-4927-A72D-6B8CDB222454}" sibTransId="{99F3656F-114E-44D9-84B9-3170FB7B83E1}"/>
    <dgm:cxn modelId="{8CAAA031-AD20-4E7D-A53E-958A9C855F93}" type="presOf" srcId="{8333E90F-60BE-4414-A072-22090E7694A8}" destId="{CCBBF24F-1235-4520-A59E-1A449FBFE7E8}" srcOrd="0" destOrd="0" presId="urn:microsoft.com/office/officeart/2005/8/layout/lProcess2"/>
    <dgm:cxn modelId="{9A558D35-F33F-451F-94A3-8E8C3B827C98}" srcId="{E52CDD2B-F975-474E-A27B-A873EBEA822D}" destId="{D8495915-89CC-45E2-8A26-05B169A68408}" srcOrd="1" destOrd="0" parTransId="{37083E51-FEBB-4D7C-9982-D86D1D1C8A85}" sibTransId="{6BF2BB90-55E4-4A72-A2DB-8A64F764A4FE}"/>
    <dgm:cxn modelId="{210BB136-90C1-47E4-93A1-CAE436DE6F74}" type="presOf" srcId="{53ED498D-581D-457B-A5C4-B023DCA93639}" destId="{3A88EE83-94A8-4B94-B798-20352B95640B}" srcOrd="0" destOrd="0" presId="urn:microsoft.com/office/officeart/2005/8/layout/lProcess2"/>
    <dgm:cxn modelId="{C822C136-4748-44E3-8CA2-10721DC85E9E}" srcId="{5F8CFA48-5BEB-4A3C-B802-92C2901AC6F8}" destId="{3FA09D5F-406C-4B5A-9013-E17E97C2C28F}" srcOrd="2" destOrd="0" parTransId="{5AA1CAD6-0267-469F-B65D-40A2FFB1C4EF}" sibTransId="{8FB09CEC-78D7-4112-8ADB-330956E8323E}"/>
    <dgm:cxn modelId="{7D64063C-CF1A-48DE-88ED-6E27237937E8}" srcId="{E52CDD2B-F975-474E-A27B-A873EBEA822D}" destId="{E0451922-5E6C-4284-9704-9D584E31D496}" srcOrd="3" destOrd="0" parTransId="{A0A6C328-8E15-41A9-A279-522E73924E7E}" sibTransId="{AE08DA00-4493-4337-85DF-8A4F45A5534A}"/>
    <dgm:cxn modelId="{17116540-FD50-496F-9FAA-57F275B73B9C}" type="presOf" srcId="{E0451922-5E6C-4284-9704-9D584E31D496}" destId="{2FC347E3-F729-4690-A3CB-3CF201CA4BD6}" srcOrd="0" destOrd="0" presId="urn:microsoft.com/office/officeart/2005/8/layout/lProcess2"/>
    <dgm:cxn modelId="{E372FF51-FDD1-4DA7-B865-8D4D3675E981}" type="presOf" srcId="{1DC78ED4-1532-4CB7-8C47-F4A1DC51156C}" destId="{B789ABCA-6B87-4C1B-8C89-B8DB7ED9C6CE}" srcOrd="0" destOrd="0" presId="urn:microsoft.com/office/officeart/2005/8/layout/lProcess2"/>
    <dgm:cxn modelId="{8BC2EE57-24BB-48A0-8B14-EACA66CB5FC1}" type="presOf" srcId="{5F8CFA48-5BEB-4A3C-B802-92C2901AC6F8}" destId="{101F59E5-D6C9-4257-81DA-13418711DED2}" srcOrd="1" destOrd="0" presId="urn:microsoft.com/office/officeart/2005/8/layout/lProcess2"/>
    <dgm:cxn modelId="{E043965C-4F93-4681-85F2-F2101AC40FEC}" srcId="{F1D2A020-9184-4FA6-B071-CD5906435989}" destId="{DFD6E6C7-26FE-46C2-8A0F-F6A98E5A2CB0}" srcOrd="1" destOrd="0" parTransId="{E7DBDE4A-0DBF-4E07-B0D0-CB490BD9B77B}" sibTransId="{D098CAA5-4524-4DB8-BBA5-7F678E290241}"/>
    <dgm:cxn modelId="{09262965-4C13-4EA4-8501-8D58606816C4}" srcId="{F1D2A020-9184-4FA6-B071-CD5906435989}" destId="{1DC78ED4-1532-4CB7-8C47-F4A1DC51156C}" srcOrd="3" destOrd="0" parTransId="{03E5286F-D19F-4C2A-831B-E01FA141D808}" sibTransId="{DEF2C84F-243A-43C2-90CE-AAB341874021}"/>
    <dgm:cxn modelId="{53EDC972-14A6-4672-85F5-167A8B8DBF7D}" type="presOf" srcId="{D8495915-89CC-45E2-8A26-05B169A68408}" destId="{1138695C-EB06-4BC4-8F6E-DF5FC4025397}" srcOrd="0" destOrd="0" presId="urn:microsoft.com/office/officeart/2005/8/layout/lProcess2"/>
    <dgm:cxn modelId="{5B10A774-CFF8-4BAD-8EE9-F10D2F0A8913}" type="presOf" srcId="{5F8CFA48-5BEB-4A3C-B802-92C2901AC6F8}" destId="{FD10C21D-E32F-4933-85E4-0023B045B3C5}" srcOrd="0" destOrd="0" presId="urn:microsoft.com/office/officeart/2005/8/layout/lProcess2"/>
    <dgm:cxn modelId="{813EF179-4D90-4E84-AA86-2F4C80D75459}" type="presOf" srcId="{E5D62C9B-4DB0-4B93-A7C4-777593E0B62D}" destId="{416E603B-E7E4-4A5F-B951-7F1FF2F18209}" srcOrd="0" destOrd="0" presId="urn:microsoft.com/office/officeart/2005/8/layout/lProcess2"/>
    <dgm:cxn modelId="{F3A98384-1323-4339-BD45-532C34887ED2}" type="presOf" srcId="{DFD6E6C7-26FE-46C2-8A0F-F6A98E5A2CB0}" destId="{9651309B-04AB-4EDD-B27A-0A2276184140}" srcOrd="0" destOrd="0" presId="urn:microsoft.com/office/officeart/2005/8/layout/lProcess2"/>
    <dgm:cxn modelId="{A9AD4B90-26B7-48F8-9F8E-A4C942B8502D}" srcId="{E52CDD2B-F975-474E-A27B-A873EBEA822D}" destId="{BACBD245-D33F-4BF7-A4F5-BD0969779F67}" srcOrd="0" destOrd="0" parTransId="{52BAD8E7-50BC-4BF1-B96A-38A1A2193F32}" sibTransId="{1D12E858-29F5-405B-9D7C-79538AA19912}"/>
    <dgm:cxn modelId="{E0E2E895-A40E-460E-A120-34D5BF4C5BB6}" srcId="{32340E91-2C20-41BC-A619-9740242DFE8F}" destId="{E52CDD2B-F975-474E-A27B-A873EBEA822D}" srcOrd="1" destOrd="0" parTransId="{717C6B2F-07B1-4B61-8BE3-2E726D935425}" sibTransId="{FA44F038-DC08-4C42-81D1-3EB3CE89722B}"/>
    <dgm:cxn modelId="{35AA8E9C-50F6-410B-A352-07513EFE3E4C}" type="presOf" srcId="{F1D2A020-9184-4FA6-B071-CD5906435989}" destId="{53FE6924-44E2-405F-A6E8-196F68E36B70}" srcOrd="1" destOrd="0" presId="urn:microsoft.com/office/officeart/2005/8/layout/lProcess2"/>
    <dgm:cxn modelId="{554EFCA8-AD1D-4495-92FD-5A31D81B9A26}" srcId="{E52CDD2B-F975-474E-A27B-A873EBEA822D}" destId="{40A7CC78-DB90-4ED9-A349-A8941FD3EB15}" srcOrd="2" destOrd="0" parTransId="{157761C4-78CF-46D0-876F-E2FA8CB1B13A}" sibTransId="{0ABD02A3-11F5-4B45-B142-60D82B60F4A4}"/>
    <dgm:cxn modelId="{F2402DB2-267B-49C3-98C1-1501CC0FD432}" type="presOf" srcId="{D6C67596-FA80-4D3C-A18F-775C214F9D78}" destId="{EF26E899-2047-48DD-8074-4F45BD23A777}" srcOrd="0" destOrd="0" presId="urn:microsoft.com/office/officeart/2005/8/layout/lProcess2"/>
    <dgm:cxn modelId="{338CB7BC-0B6B-40CC-930E-D1E4D9892B54}" srcId="{F1D2A020-9184-4FA6-B071-CD5906435989}" destId="{8333E90F-60BE-4414-A072-22090E7694A8}" srcOrd="0" destOrd="0" parTransId="{B95A2BAC-BB89-48F0-83B7-8C7F9D5C0403}" sibTransId="{0D829626-B981-447B-BF33-E6D6EA8E6209}"/>
    <dgm:cxn modelId="{31409EBE-DF24-4119-82D9-F6F762987AD7}" type="presOf" srcId="{652D6E46-376F-4B64-A4D8-7B0BA517DA2C}" destId="{2E821695-DFFA-46C5-B855-FC557C766C8D}" srcOrd="0" destOrd="0" presId="urn:microsoft.com/office/officeart/2005/8/layout/lProcess2"/>
    <dgm:cxn modelId="{7B8E4EC7-40C1-48AE-A0A6-1FFCE8A4AB42}" srcId="{F1D2A020-9184-4FA6-B071-CD5906435989}" destId="{D6C67596-FA80-4D3C-A18F-775C214F9D78}" srcOrd="2" destOrd="0" parTransId="{7F5F8CA5-AF5F-45F0-A1A7-3C739C93C6A9}" sibTransId="{3E15A858-36CF-4F62-8674-A10F21FD0EBB}"/>
    <dgm:cxn modelId="{61E880C9-12C4-49AA-854B-1FEF97DEB5C5}" srcId="{5F8CFA48-5BEB-4A3C-B802-92C2901AC6F8}" destId="{E5D62C9B-4DB0-4B93-A7C4-777593E0B62D}" srcOrd="1" destOrd="0" parTransId="{390CD67F-D7FE-43C9-9B5A-F6741EF99AF8}" sibTransId="{5F7529DA-95DC-4128-B60C-D4BAC4056E6E}"/>
    <dgm:cxn modelId="{7AB37ACD-3715-4C1B-A73C-30C226A70CEB}" srcId="{5F8CFA48-5BEB-4A3C-B802-92C2901AC6F8}" destId="{53ED498D-581D-457B-A5C4-B023DCA93639}" srcOrd="0" destOrd="0" parTransId="{44C7C44F-B11C-4D11-B3A0-700AB66957BC}" sibTransId="{9C27D3D8-0A79-474D-B4A8-8078C28DECAB}"/>
    <dgm:cxn modelId="{623227D9-4EC7-4930-9365-EEDCFC9E0AEC}" srcId="{2D501199-4FE5-4FFE-9FED-8F8CC17D7604}" destId="{3E45B2C8-AFEE-45CE-98DC-DFE6CE978AEA}" srcOrd="1" destOrd="0" parTransId="{EAB734C4-3222-4D23-8091-6706810CA53B}" sibTransId="{DF7973B5-580C-4169-BB4F-B60269A1F264}"/>
    <dgm:cxn modelId="{0CA49EDA-E7D8-4D9C-BD4B-1D9E7C73146A}" srcId="{32340E91-2C20-41BC-A619-9740242DFE8F}" destId="{2D501199-4FE5-4FFE-9FED-8F8CC17D7604}" srcOrd="2" destOrd="0" parTransId="{61C41B19-18BA-421B-ACEC-18B1FD13832B}" sibTransId="{312303B6-FFDE-46FF-A87C-12EDA4974933}"/>
    <dgm:cxn modelId="{546A02FA-C479-49CD-A81E-B116EFA6EB03}" type="presOf" srcId="{BACBD245-D33F-4BF7-A4F5-BD0969779F67}" destId="{609B321A-33BC-4D24-AD3C-7F92BFDB45F4}" srcOrd="0" destOrd="0" presId="urn:microsoft.com/office/officeart/2005/8/layout/lProcess2"/>
    <dgm:cxn modelId="{A1013FFA-15CC-4E42-8D2E-004A42413DC0}" srcId="{32340E91-2C20-41BC-A619-9740242DFE8F}" destId="{F1D2A020-9184-4FA6-B071-CD5906435989}" srcOrd="0" destOrd="0" parTransId="{F64A2FB9-E30E-42F2-8798-DC252112604E}" sibTransId="{B55061A2-BC6A-4653-A2E1-2A3763B7D408}"/>
    <dgm:cxn modelId="{EFCB31FB-45A3-4B17-AFD5-E8A3C6EA09CF}" type="presOf" srcId="{E52CDD2B-F975-474E-A27B-A873EBEA822D}" destId="{05930B65-AAB4-43E6-9BC1-94DEAD07AED4}" srcOrd="0" destOrd="0" presId="urn:microsoft.com/office/officeart/2005/8/layout/lProcess2"/>
    <dgm:cxn modelId="{FDE9B7D0-884D-4B14-9EE5-0E1FAA853A31}" type="presParOf" srcId="{59D5ED99-505D-4BE8-B058-95C20D5E6428}" destId="{43D5166B-6B3A-4245-BDC8-5F613112BF8E}" srcOrd="0" destOrd="0" presId="urn:microsoft.com/office/officeart/2005/8/layout/lProcess2"/>
    <dgm:cxn modelId="{AFD9C1A4-9459-4507-B48D-6BA5EC9D7994}" type="presParOf" srcId="{43D5166B-6B3A-4245-BDC8-5F613112BF8E}" destId="{061C97F8-B982-4C30-BA82-C645C48B83C6}" srcOrd="0" destOrd="0" presId="urn:microsoft.com/office/officeart/2005/8/layout/lProcess2"/>
    <dgm:cxn modelId="{51E4BC9D-C73E-4ACB-909D-AAD507128B08}" type="presParOf" srcId="{43D5166B-6B3A-4245-BDC8-5F613112BF8E}" destId="{53FE6924-44E2-405F-A6E8-196F68E36B70}" srcOrd="1" destOrd="0" presId="urn:microsoft.com/office/officeart/2005/8/layout/lProcess2"/>
    <dgm:cxn modelId="{1BABB776-0631-47B2-B0EA-E166D5E014C4}" type="presParOf" srcId="{43D5166B-6B3A-4245-BDC8-5F613112BF8E}" destId="{9F744A97-9F08-422E-8007-5BED689DC0CE}" srcOrd="2" destOrd="0" presId="urn:microsoft.com/office/officeart/2005/8/layout/lProcess2"/>
    <dgm:cxn modelId="{8B39C966-0943-4A50-A6F8-1A160A8549EE}" type="presParOf" srcId="{9F744A97-9F08-422E-8007-5BED689DC0CE}" destId="{B031201F-69A8-44F3-97E4-D279BEA995ED}" srcOrd="0" destOrd="0" presId="urn:microsoft.com/office/officeart/2005/8/layout/lProcess2"/>
    <dgm:cxn modelId="{F66CB1B1-FD2F-4CF0-8731-854D7149EF3F}" type="presParOf" srcId="{B031201F-69A8-44F3-97E4-D279BEA995ED}" destId="{CCBBF24F-1235-4520-A59E-1A449FBFE7E8}" srcOrd="0" destOrd="0" presId="urn:microsoft.com/office/officeart/2005/8/layout/lProcess2"/>
    <dgm:cxn modelId="{E056C16C-F2E8-4583-9287-6C2CBE454D8C}" type="presParOf" srcId="{B031201F-69A8-44F3-97E4-D279BEA995ED}" destId="{B880FF18-E2F2-4418-9411-F8EE21329462}" srcOrd="1" destOrd="0" presId="urn:microsoft.com/office/officeart/2005/8/layout/lProcess2"/>
    <dgm:cxn modelId="{3D94C566-817B-400D-9404-C774D23C257B}" type="presParOf" srcId="{B031201F-69A8-44F3-97E4-D279BEA995ED}" destId="{9651309B-04AB-4EDD-B27A-0A2276184140}" srcOrd="2" destOrd="0" presId="urn:microsoft.com/office/officeart/2005/8/layout/lProcess2"/>
    <dgm:cxn modelId="{EE9E2CCD-CCF2-4508-8732-E599C906D09B}" type="presParOf" srcId="{B031201F-69A8-44F3-97E4-D279BEA995ED}" destId="{AF38541D-D511-4A14-8665-B7C5CF13D41D}" srcOrd="3" destOrd="0" presId="urn:microsoft.com/office/officeart/2005/8/layout/lProcess2"/>
    <dgm:cxn modelId="{319973B5-D280-4C1E-8C66-7D7B23EC3BAF}" type="presParOf" srcId="{B031201F-69A8-44F3-97E4-D279BEA995ED}" destId="{EF26E899-2047-48DD-8074-4F45BD23A777}" srcOrd="4" destOrd="0" presId="urn:microsoft.com/office/officeart/2005/8/layout/lProcess2"/>
    <dgm:cxn modelId="{B5492AAC-46BF-4635-84FA-53603FCD184A}" type="presParOf" srcId="{B031201F-69A8-44F3-97E4-D279BEA995ED}" destId="{0ADF7008-9502-44C4-8A28-37604349E6EC}" srcOrd="5" destOrd="0" presId="urn:microsoft.com/office/officeart/2005/8/layout/lProcess2"/>
    <dgm:cxn modelId="{DC5EB35A-0133-4E7C-8F7A-707A80F78016}" type="presParOf" srcId="{B031201F-69A8-44F3-97E4-D279BEA995ED}" destId="{B789ABCA-6B87-4C1B-8C89-B8DB7ED9C6CE}" srcOrd="6" destOrd="0" presId="urn:microsoft.com/office/officeart/2005/8/layout/lProcess2"/>
    <dgm:cxn modelId="{DE249B64-51F1-4E01-9AEC-90C37453778C}" type="presParOf" srcId="{59D5ED99-505D-4BE8-B058-95C20D5E6428}" destId="{C613CA78-7F9E-47E0-B657-4EC6A9DD4483}" srcOrd="1" destOrd="0" presId="urn:microsoft.com/office/officeart/2005/8/layout/lProcess2"/>
    <dgm:cxn modelId="{F68D962E-20C4-41F4-9516-310CE1591E6E}" type="presParOf" srcId="{59D5ED99-505D-4BE8-B058-95C20D5E6428}" destId="{9CA8A15F-8F21-43A6-B943-AF2F15958049}" srcOrd="2" destOrd="0" presId="urn:microsoft.com/office/officeart/2005/8/layout/lProcess2"/>
    <dgm:cxn modelId="{7C086A52-ADBF-4F11-BC2B-6AB304995F3A}" type="presParOf" srcId="{9CA8A15F-8F21-43A6-B943-AF2F15958049}" destId="{05930B65-AAB4-43E6-9BC1-94DEAD07AED4}" srcOrd="0" destOrd="0" presId="urn:microsoft.com/office/officeart/2005/8/layout/lProcess2"/>
    <dgm:cxn modelId="{10FC9AC7-603C-4F2B-BAE8-36572CE57504}" type="presParOf" srcId="{9CA8A15F-8F21-43A6-B943-AF2F15958049}" destId="{289F295C-FC22-4B38-825B-56033B719EFE}" srcOrd="1" destOrd="0" presId="urn:microsoft.com/office/officeart/2005/8/layout/lProcess2"/>
    <dgm:cxn modelId="{081B6147-6DC8-4103-ADC2-62F67B2BA0AE}" type="presParOf" srcId="{9CA8A15F-8F21-43A6-B943-AF2F15958049}" destId="{7B6DE6DF-BE79-4D23-8271-B879280D236B}" srcOrd="2" destOrd="0" presId="urn:microsoft.com/office/officeart/2005/8/layout/lProcess2"/>
    <dgm:cxn modelId="{A919ED04-E1A7-4868-9A0C-F0B9107CE919}" type="presParOf" srcId="{7B6DE6DF-BE79-4D23-8271-B879280D236B}" destId="{5B0E897D-028C-4630-B080-DE88EC507091}" srcOrd="0" destOrd="0" presId="urn:microsoft.com/office/officeart/2005/8/layout/lProcess2"/>
    <dgm:cxn modelId="{EE8BF373-3A21-4A4E-8B62-FC6F1AF707B4}" type="presParOf" srcId="{5B0E897D-028C-4630-B080-DE88EC507091}" destId="{609B321A-33BC-4D24-AD3C-7F92BFDB45F4}" srcOrd="0" destOrd="0" presId="urn:microsoft.com/office/officeart/2005/8/layout/lProcess2"/>
    <dgm:cxn modelId="{28B77E44-DB41-4AA7-9AE2-A23CDF3A9B62}" type="presParOf" srcId="{5B0E897D-028C-4630-B080-DE88EC507091}" destId="{ADEE72F6-1146-434C-A0FD-2D562D8A7C21}" srcOrd="1" destOrd="0" presId="urn:microsoft.com/office/officeart/2005/8/layout/lProcess2"/>
    <dgm:cxn modelId="{63B8551F-852C-4AB2-A093-DE04CFA1E26C}" type="presParOf" srcId="{5B0E897D-028C-4630-B080-DE88EC507091}" destId="{1138695C-EB06-4BC4-8F6E-DF5FC4025397}" srcOrd="2" destOrd="0" presId="urn:microsoft.com/office/officeart/2005/8/layout/lProcess2"/>
    <dgm:cxn modelId="{8AF0A4EA-3149-4051-8E93-D9677B861CE7}" type="presParOf" srcId="{5B0E897D-028C-4630-B080-DE88EC507091}" destId="{612869E1-0CC3-4B17-BAF4-31B6BC2D4E38}" srcOrd="3" destOrd="0" presId="urn:microsoft.com/office/officeart/2005/8/layout/lProcess2"/>
    <dgm:cxn modelId="{AF53CAF4-80EE-4233-9BD0-1E0BA23BD1E2}" type="presParOf" srcId="{5B0E897D-028C-4630-B080-DE88EC507091}" destId="{095A948D-9539-44EF-820D-574F22A5AD64}" srcOrd="4" destOrd="0" presId="urn:microsoft.com/office/officeart/2005/8/layout/lProcess2"/>
    <dgm:cxn modelId="{7066E636-E378-4211-B981-2C690B17BFFB}" type="presParOf" srcId="{5B0E897D-028C-4630-B080-DE88EC507091}" destId="{57DDD423-DF1B-41C7-939F-0925C6BCED44}" srcOrd="5" destOrd="0" presId="urn:microsoft.com/office/officeart/2005/8/layout/lProcess2"/>
    <dgm:cxn modelId="{9EE0DB72-1F13-408B-8BC3-18F9974971F9}" type="presParOf" srcId="{5B0E897D-028C-4630-B080-DE88EC507091}" destId="{2FC347E3-F729-4690-A3CB-3CF201CA4BD6}" srcOrd="6" destOrd="0" presId="urn:microsoft.com/office/officeart/2005/8/layout/lProcess2"/>
    <dgm:cxn modelId="{66743F8A-7C28-4A65-9AF7-B4CE757A3423}" type="presParOf" srcId="{59D5ED99-505D-4BE8-B058-95C20D5E6428}" destId="{62A3B622-2519-4B01-9879-1E614B150FE7}" srcOrd="3" destOrd="0" presId="urn:microsoft.com/office/officeart/2005/8/layout/lProcess2"/>
    <dgm:cxn modelId="{BC18741C-1F48-4971-9BE1-08D08F874038}" type="presParOf" srcId="{59D5ED99-505D-4BE8-B058-95C20D5E6428}" destId="{13A95B41-BAB3-4DE0-A660-3026B99C107C}" srcOrd="4" destOrd="0" presId="urn:microsoft.com/office/officeart/2005/8/layout/lProcess2"/>
    <dgm:cxn modelId="{C16257A7-F7B0-4638-BE02-E6D0A05D6C3C}" type="presParOf" srcId="{13A95B41-BAB3-4DE0-A660-3026B99C107C}" destId="{EB1511B6-8D81-4795-93FD-39EC481C1CB4}" srcOrd="0" destOrd="0" presId="urn:microsoft.com/office/officeart/2005/8/layout/lProcess2"/>
    <dgm:cxn modelId="{2CB8DAE7-0ADC-48F6-8999-2B7C3FF9A86E}" type="presParOf" srcId="{13A95B41-BAB3-4DE0-A660-3026B99C107C}" destId="{1E19879E-8E80-4395-855F-352742104762}" srcOrd="1" destOrd="0" presId="urn:microsoft.com/office/officeart/2005/8/layout/lProcess2"/>
    <dgm:cxn modelId="{FE1FEE88-A403-476E-8BC4-A82E173B8D4B}" type="presParOf" srcId="{13A95B41-BAB3-4DE0-A660-3026B99C107C}" destId="{B0D89099-C249-43DC-A0AF-0F2627B9E603}" srcOrd="2" destOrd="0" presId="urn:microsoft.com/office/officeart/2005/8/layout/lProcess2"/>
    <dgm:cxn modelId="{F8044415-3D3D-403E-8EC9-356F0F667E30}" type="presParOf" srcId="{B0D89099-C249-43DC-A0AF-0F2627B9E603}" destId="{593D571D-EBDB-45CE-9E28-C9F0D288D424}" srcOrd="0" destOrd="0" presId="urn:microsoft.com/office/officeart/2005/8/layout/lProcess2"/>
    <dgm:cxn modelId="{6333287E-87AE-4D26-A48C-19BBC53C6A54}" type="presParOf" srcId="{593D571D-EBDB-45CE-9E28-C9F0D288D424}" destId="{2E821695-DFFA-46C5-B855-FC557C766C8D}" srcOrd="0" destOrd="0" presId="urn:microsoft.com/office/officeart/2005/8/layout/lProcess2"/>
    <dgm:cxn modelId="{F5BCC926-3E7C-4495-978E-86E4CD00253D}" type="presParOf" srcId="{593D571D-EBDB-45CE-9E28-C9F0D288D424}" destId="{F0E569D0-62DE-4FF7-9764-2C538AC308F6}" srcOrd="1" destOrd="0" presId="urn:microsoft.com/office/officeart/2005/8/layout/lProcess2"/>
    <dgm:cxn modelId="{905C77AA-F439-4068-AF4D-CA3E4FA114D3}" type="presParOf" srcId="{593D571D-EBDB-45CE-9E28-C9F0D288D424}" destId="{7689DCB8-83F5-42A2-869F-CF8B6B966077}" srcOrd="2" destOrd="0" presId="urn:microsoft.com/office/officeart/2005/8/layout/lProcess2"/>
    <dgm:cxn modelId="{F999569D-082F-44DD-8FC5-C00A842DCA7B}" type="presParOf" srcId="{59D5ED99-505D-4BE8-B058-95C20D5E6428}" destId="{C8BC5364-D81F-4720-A94D-560A2E216F13}" srcOrd="5" destOrd="0" presId="urn:microsoft.com/office/officeart/2005/8/layout/lProcess2"/>
    <dgm:cxn modelId="{FB6759DC-DFC5-46E8-A0FB-200F10CA3134}" type="presParOf" srcId="{59D5ED99-505D-4BE8-B058-95C20D5E6428}" destId="{6AD2C171-86E1-4029-BC61-5D17F781D9BB}" srcOrd="6" destOrd="0" presId="urn:microsoft.com/office/officeart/2005/8/layout/lProcess2"/>
    <dgm:cxn modelId="{ED52B8FD-9D30-4A58-9ED9-01BFF9910132}" type="presParOf" srcId="{6AD2C171-86E1-4029-BC61-5D17F781D9BB}" destId="{FD10C21D-E32F-4933-85E4-0023B045B3C5}" srcOrd="0" destOrd="0" presId="urn:microsoft.com/office/officeart/2005/8/layout/lProcess2"/>
    <dgm:cxn modelId="{8636CD80-1F1C-4105-BFA9-D12EE41424A0}" type="presParOf" srcId="{6AD2C171-86E1-4029-BC61-5D17F781D9BB}" destId="{101F59E5-D6C9-4257-81DA-13418711DED2}" srcOrd="1" destOrd="0" presId="urn:microsoft.com/office/officeart/2005/8/layout/lProcess2"/>
    <dgm:cxn modelId="{E364288C-4953-4FE8-B93B-FBD8F8F8EA18}" type="presParOf" srcId="{6AD2C171-86E1-4029-BC61-5D17F781D9BB}" destId="{761BA189-98A5-433B-B284-5652E6371F26}" srcOrd="2" destOrd="0" presId="urn:microsoft.com/office/officeart/2005/8/layout/lProcess2"/>
    <dgm:cxn modelId="{9FF34E8C-BEAF-4904-B6DE-7D50830FF9D2}" type="presParOf" srcId="{761BA189-98A5-433B-B284-5652E6371F26}" destId="{5ECF4790-D194-43A2-8734-3D925CDA01AB}" srcOrd="0" destOrd="0" presId="urn:microsoft.com/office/officeart/2005/8/layout/lProcess2"/>
    <dgm:cxn modelId="{1F71CA86-7FDB-42EF-B7B1-32AA7F9BDA7E}" type="presParOf" srcId="{5ECF4790-D194-43A2-8734-3D925CDA01AB}" destId="{3A88EE83-94A8-4B94-B798-20352B95640B}" srcOrd="0" destOrd="0" presId="urn:microsoft.com/office/officeart/2005/8/layout/lProcess2"/>
    <dgm:cxn modelId="{587D9838-677B-4225-BE38-C0B0976564EA}" type="presParOf" srcId="{5ECF4790-D194-43A2-8734-3D925CDA01AB}" destId="{F7BA8DFB-6D07-4E51-8417-F733D21238CB}" srcOrd="1" destOrd="0" presId="urn:microsoft.com/office/officeart/2005/8/layout/lProcess2"/>
    <dgm:cxn modelId="{475B57B5-8A6D-4A9D-99C3-452393120F7B}" type="presParOf" srcId="{5ECF4790-D194-43A2-8734-3D925CDA01AB}" destId="{416E603B-E7E4-4A5F-B951-7F1FF2F18209}" srcOrd="2" destOrd="0" presId="urn:microsoft.com/office/officeart/2005/8/layout/lProcess2"/>
    <dgm:cxn modelId="{5F1CDFBF-62EA-4B1F-929E-768A42FE7E88}" type="presParOf" srcId="{5ECF4790-D194-43A2-8734-3D925CDA01AB}" destId="{91AC3E6A-E358-4941-B964-9033F532144D}" srcOrd="3" destOrd="0" presId="urn:microsoft.com/office/officeart/2005/8/layout/lProcess2"/>
    <dgm:cxn modelId="{78BF9A06-7B49-45BC-8B8C-66B56746465B}" type="presParOf" srcId="{5ECF4790-D194-43A2-8734-3D925CDA01AB}" destId="{1F38489E-28C7-458B-BEE6-096CBD4E950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E44EB-CA78-4707-9B21-E1A0D58A69C8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R"/>
        </a:p>
      </dgm:t>
    </dgm:pt>
    <dgm:pt modelId="{7A66E8E0-5E57-44B1-9D81-C9571CDE859B}">
      <dgm:prSet phldrT="[Text]"/>
      <dgm:spPr/>
      <dgm:t>
        <a:bodyPr/>
        <a:lstStyle/>
        <a:p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SICE</a:t>
          </a:r>
          <a:endParaRPr lang="es-PR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0450023-38B6-4CFF-9D64-20E21E9ABFF4}" type="parTrans" cxnId="{7E363A45-66A2-4FD7-8FD7-EBCC9C414669}">
      <dgm:prSet/>
      <dgm:spPr/>
      <dgm:t>
        <a:bodyPr/>
        <a:lstStyle/>
        <a:p>
          <a:endParaRPr lang="es-PR"/>
        </a:p>
      </dgm:t>
    </dgm:pt>
    <dgm:pt modelId="{46FDFD99-28E6-4324-AF51-CFB7BF715BB2}" type="sibTrans" cxnId="{7E363A45-66A2-4FD7-8FD7-EBCC9C414669}">
      <dgm:prSet/>
      <dgm:spPr/>
      <dgm:t>
        <a:bodyPr/>
        <a:lstStyle/>
        <a:p>
          <a:endParaRPr lang="es-PR"/>
        </a:p>
      </dgm:t>
    </dgm:pt>
    <dgm:pt modelId="{4D99E6CB-07C2-4E59-B661-602E7AD89459}">
      <dgm:prSet phldrT="[Text]" custT="1"/>
      <dgm:spPr/>
      <dgm:t>
        <a:bodyPr/>
        <a:lstStyle/>
        <a:p>
          <a:r>
            <a:rPr lang="en-US" sz="3200" b="1"/>
            <a:t>Edison</a:t>
          </a:r>
          <a:endParaRPr lang="es-PR" sz="3200" b="1" dirty="0"/>
        </a:p>
      </dgm:t>
    </dgm:pt>
    <dgm:pt modelId="{46A5BC51-A5CA-4591-B696-916E09D7E37C}" type="parTrans" cxnId="{940A8FE9-7036-4A69-BBC5-3573EC64F894}">
      <dgm:prSet/>
      <dgm:spPr/>
      <dgm:t>
        <a:bodyPr/>
        <a:lstStyle/>
        <a:p>
          <a:endParaRPr lang="es-PR"/>
        </a:p>
      </dgm:t>
    </dgm:pt>
    <dgm:pt modelId="{4F6CBC82-45E4-4E77-86DB-1C520A879B82}" type="sibTrans" cxnId="{940A8FE9-7036-4A69-BBC5-3573EC64F894}">
      <dgm:prSet/>
      <dgm:spPr/>
      <dgm:t>
        <a:bodyPr/>
        <a:lstStyle/>
        <a:p>
          <a:endParaRPr lang="es-PR"/>
        </a:p>
      </dgm:t>
    </dgm:pt>
    <dgm:pt modelId="{EFCC78FC-8C6C-4018-AB52-1FE37219A8B2}">
      <dgm:prSet phldrT="[Text]" custT="1"/>
      <dgm:spPr/>
      <dgm:t>
        <a:bodyPr/>
        <a:lstStyle/>
        <a:p>
          <a:r>
            <a:rPr lang="en-US" sz="3200" b="1"/>
            <a:t>Newton</a:t>
          </a:r>
          <a:endParaRPr lang="es-PR" sz="3200" b="1" dirty="0"/>
        </a:p>
      </dgm:t>
    </dgm:pt>
    <dgm:pt modelId="{E6B48D9E-E126-4470-A285-8CB1B8C2F28A}" type="parTrans" cxnId="{6024F4ED-DA9C-492E-9693-54B7EA70C2D8}">
      <dgm:prSet/>
      <dgm:spPr/>
      <dgm:t>
        <a:bodyPr/>
        <a:lstStyle/>
        <a:p>
          <a:endParaRPr lang="es-PR"/>
        </a:p>
      </dgm:t>
    </dgm:pt>
    <dgm:pt modelId="{1AA4EA81-8B63-4758-AEFF-22FA78D6C833}" type="sibTrans" cxnId="{6024F4ED-DA9C-492E-9693-54B7EA70C2D8}">
      <dgm:prSet/>
      <dgm:spPr/>
      <dgm:t>
        <a:bodyPr/>
        <a:lstStyle/>
        <a:p>
          <a:endParaRPr lang="es-PR"/>
        </a:p>
      </dgm:t>
    </dgm:pt>
    <dgm:pt modelId="{2FE1445D-EE7C-478C-86B0-224611850A4C}">
      <dgm:prSet phldrT="[Text]" custT="1"/>
      <dgm:spPr/>
      <dgm:t>
        <a:bodyPr/>
        <a:lstStyle/>
        <a:p>
          <a:r>
            <a:rPr lang="en-US" sz="3200" b="1"/>
            <a:t>Mergo</a:t>
          </a:r>
          <a:endParaRPr lang="es-PR" sz="3200" b="1" dirty="0"/>
        </a:p>
      </dgm:t>
    </dgm:pt>
    <dgm:pt modelId="{4289305F-64D1-49CF-83C1-DDF98E725BF8}" type="parTrans" cxnId="{768E59A7-F727-402E-8406-0BE99DC36D3C}">
      <dgm:prSet/>
      <dgm:spPr/>
      <dgm:t>
        <a:bodyPr/>
        <a:lstStyle/>
        <a:p>
          <a:endParaRPr lang="es-PR"/>
        </a:p>
      </dgm:t>
    </dgm:pt>
    <dgm:pt modelId="{558FB801-2199-4A6D-9AFA-E4E5F3ABE42D}" type="sibTrans" cxnId="{768E59A7-F727-402E-8406-0BE99DC36D3C}">
      <dgm:prSet/>
      <dgm:spPr/>
      <dgm:t>
        <a:bodyPr/>
        <a:lstStyle/>
        <a:p>
          <a:endParaRPr lang="es-PR"/>
        </a:p>
      </dgm:t>
    </dgm:pt>
    <dgm:pt modelId="{97ED436C-4C5D-4220-8A7E-B326AF7B712F}">
      <dgm:prSet phldrT="[Text]" custT="1"/>
      <dgm:spPr/>
      <dgm:t>
        <a:bodyPr/>
        <a:lstStyle/>
        <a:p>
          <a:r>
            <a:rPr lang="en-US" sz="3200" b="1"/>
            <a:t>MealViewer</a:t>
          </a:r>
          <a:endParaRPr lang="es-PR" sz="3200" b="1" dirty="0"/>
        </a:p>
      </dgm:t>
    </dgm:pt>
    <dgm:pt modelId="{83BFF30F-689B-4653-B148-CD585D065301}" type="parTrans" cxnId="{3E31179F-8E4C-475D-9946-7C7F248E9EF9}">
      <dgm:prSet/>
      <dgm:spPr/>
      <dgm:t>
        <a:bodyPr/>
        <a:lstStyle/>
        <a:p>
          <a:endParaRPr lang="es-PR"/>
        </a:p>
      </dgm:t>
    </dgm:pt>
    <dgm:pt modelId="{3E603E56-6C6C-44C1-8CD2-2DC712520AE6}" type="sibTrans" cxnId="{3E31179F-8E4C-475D-9946-7C7F248E9EF9}">
      <dgm:prSet/>
      <dgm:spPr/>
      <dgm:t>
        <a:bodyPr/>
        <a:lstStyle/>
        <a:p>
          <a:endParaRPr lang="es-PR"/>
        </a:p>
      </dgm:t>
    </dgm:pt>
    <dgm:pt modelId="{451B8529-9B66-4CB4-B324-E754928F3CB1}" type="pres">
      <dgm:prSet presAssocID="{CE0E44EB-CA78-4707-9B21-E1A0D58A69C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681984-3366-4544-A626-FE8BBFBB4007}" type="pres">
      <dgm:prSet presAssocID="{CE0E44EB-CA78-4707-9B21-E1A0D58A69C8}" presName="matrix" presStyleCnt="0"/>
      <dgm:spPr/>
    </dgm:pt>
    <dgm:pt modelId="{14A361CF-6689-4371-A1E9-1CEE4EE6965C}" type="pres">
      <dgm:prSet presAssocID="{CE0E44EB-CA78-4707-9B21-E1A0D58A69C8}" presName="tile1" presStyleLbl="node1" presStyleIdx="0" presStyleCnt="4"/>
      <dgm:spPr/>
    </dgm:pt>
    <dgm:pt modelId="{BD333773-78AD-446B-95FC-8DEDC40945DF}" type="pres">
      <dgm:prSet presAssocID="{CE0E44EB-CA78-4707-9B21-E1A0D58A69C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F4F3C51-21F1-4896-9520-813F44B757BF}" type="pres">
      <dgm:prSet presAssocID="{CE0E44EB-CA78-4707-9B21-E1A0D58A69C8}" presName="tile2" presStyleLbl="node1" presStyleIdx="1" presStyleCnt="4" custLinFactNeighborX="-1749"/>
      <dgm:spPr/>
    </dgm:pt>
    <dgm:pt modelId="{47FD0E56-3BFE-45DC-A298-FF2FCA5B8F2E}" type="pres">
      <dgm:prSet presAssocID="{CE0E44EB-CA78-4707-9B21-E1A0D58A69C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80FE660-7505-4A64-A49E-7B9A46BB7FD1}" type="pres">
      <dgm:prSet presAssocID="{CE0E44EB-CA78-4707-9B21-E1A0D58A69C8}" presName="tile3" presStyleLbl="node1" presStyleIdx="2" presStyleCnt="4"/>
      <dgm:spPr/>
    </dgm:pt>
    <dgm:pt modelId="{5D8ACDD9-CB93-4D85-8C64-8036CB9D291C}" type="pres">
      <dgm:prSet presAssocID="{CE0E44EB-CA78-4707-9B21-E1A0D58A69C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6E75935-4EEB-49F6-9914-07A885054D99}" type="pres">
      <dgm:prSet presAssocID="{CE0E44EB-CA78-4707-9B21-E1A0D58A69C8}" presName="tile4" presStyleLbl="node1" presStyleIdx="3" presStyleCnt="4" custLinFactNeighborX="-1750" custLinFactNeighborY="-453"/>
      <dgm:spPr/>
    </dgm:pt>
    <dgm:pt modelId="{0FE7617E-68DD-4211-8920-D4CC9CDCDDD0}" type="pres">
      <dgm:prSet presAssocID="{CE0E44EB-CA78-4707-9B21-E1A0D58A69C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F81006-0CF1-4166-BADD-61AA285A498A}" type="pres">
      <dgm:prSet presAssocID="{CE0E44EB-CA78-4707-9B21-E1A0D58A69C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9355BA05-FAB7-4996-A94D-45752C6E78E6}" type="presOf" srcId="{EFCC78FC-8C6C-4018-AB52-1FE37219A8B2}" destId="{0F4F3C51-21F1-4896-9520-813F44B757BF}" srcOrd="0" destOrd="0" presId="urn:microsoft.com/office/officeart/2005/8/layout/matrix1"/>
    <dgm:cxn modelId="{813FBA0B-F787-4CA3-8FB2-0880DCBEACB0}" type="presOf" srcId="{2FE1445D-EE7C-478C-86B0-224611850A4C}" destId="{C80FE660-7505-4A64-A49E-7B9A46BB7FD1}" srcOrd="0" destOrd="0" presId="urn:microsoft.com/office/officeart/2005/8/layout/matrix1"/>
    <dgm:cxn modelId="{DC480D0F-4A7E-4E56-9982-677A3706872F}" type="presOf" srcId="{CE0E44EB-CA78-4707-9B21-E1A0D58A69C8}" destId="{451B8529-9B66-4CB4-B324-E754928F3CB1}" srcOrd="0" destOrd="0" presId="urn:microsoft.com/office/officeart/2005/8/layout/matrix1"/>
    <dgm:cxn modelId="{5CD0BF2C-8E3A-4ADC-97D3-33B9ECF99F55}" type="presOf" srcId="{EFCC78FC-8C6C-4018-AB52-1FE37219A8B2}" destId="{47FD0E56-3BFE-45DC-A298-FF2FCA5B8F2E}" srcOrd="1" destOrd="0" presId="urn:microsoft.com/office/officeart/2005/8/layout/matrix1"/>
    <dgm:cxn modelId="{7E363A45-66A2-4FD7-8FD7-EBCC9C414669}" srcId="{CE0E44EB-CA78-4707-9B21-E1A0D58A69C8}" destId="{7A66E8E0-5E57-44B1-9D81-C9571CDE859B}" srcOrd="0" destOrd="0" parTransId="{00450023-38B6-4CFF-9D64-20E21E9ABFF4}" sibTransId="{46FDFD99-28E6-4324-AF51-CFB7BF715BB2}"/>
    <dgm:cxn modelId="{6010FA4E-FE26-4CFE-A50E-DE79B7AE8454}" type="presOf" srcId="{7A66E8E0-5E57-44B1-9D81-C9571CDE859B}" destId="{AFF81006-0CF1-4166-BADD-61AA285A498A}" srcOrd="0" destOrd="0" presId="urn:microsoft.com/office/officeart/2005/8/layout/matrix1"/>
    <dgm:cxn modelId="{D903E99D-A0C9-498E-B3A1-5255B96A2017}" type="presOf" srcId="{97ED436C-4C5D-4220-8A7E-B326AF7B712F}" destId="{16E75935-4EEB-49F6-9914-07A885054D99}" srcOrd="0" destOrd="0" presId="urn:microsoft.com/office/officeart/2005/8/layout/matrix1"/>
    <dgm:cxn modelId="{3E31179F-8E4C-475D-9946-7C7F248E9EF9}" srcId="{7A66E8E0-5E57-44B1-9D81-C9571CDE859B}" destId="{97ED436C-4C5D-4220-8A7E-B326AF7B712F}" srcOrd="3" destOrd="0" parTransId="{83BFF30F-689B-4653-B148-CD585D065301}" sibTransId="{3E603E56-6C6C-44C1-8CD2-2DC712520AE6}"/>
    <dgm:cxn modelId="{768E59A7-F727-402E-8406-0BE99DC36D3C}" srcId="{7A66E8E0-5E57-44B1-9D81-C9571CDE859B}" destId="{2FE1445D-EE7C-478C-86B0-224611850A4C}" srcOrd="2" destOrd="0" parTransId="{4289305F-64D1-49CF-83C1-DDF98E725BF8}" sibTransId="{558FB801-2199-4A6D-9AFA-E4E5F3ABE42D}"/>
    <dgm:cxn modelId="{F28704BA-231E-4E85-BD7E-01B4A66E06C9}" type="presOf" srcId="{97ED436C-4C5D-4220-8A7E-B326AF7B712F}" destId="{0FE7617E-68DD-4211-8920-D4CC9CDCDDD0}" srcOrd="1" destOrd="0" presId="urn:microsoft.com/office/officeart/2005/8/layout/matrix1"/>
    <dgm:cxn modelId="{286DD5CD-FFBE-4059-8726-AEA9366FC8B8}" type="presOf" srcId="{2FE1445D-EE7C-478C-86B0-224611850A4C}" destId="{5D8ACDD9-CB93-4D85-8C64-8036CB9D291C}" srcOrd="1" destOrd="0" presId="urn:microsoft.com/office/officeart/2005/8/layout/matrix1"/>
    <dgm:cxn modelId="{3BCFC4D9-7589-4B7E-AA9B-C0D8679D7F27}" type="presOf" srcId="{4D99E6CB-07C2-4E59-B661-602E7AD89459}" destId="{BD333773-78AD-446B-95FC-8DEDC40945DF}" srcOrd="1" destOrd="0" presId="urn:microsoft.com/office/officeart/2005/8/layout/matrix1"/>
    <dgm:cxn modelId="{7BA7B1E0-C8BD-46F4-A60C-93A1965A33A8}" type="presOf" srcId="{4D99E6CB-07C2-4E59-B661-602E7AD89459}" destId="{14A361CF-6689-4371-A1E9-1CEE4EE6965C}" srcOrd="0" destOrd="0" presId="urn:microsoft.com/office/officeart/2005/8/layout/matrix1"/>
    <dgm:cxn modelId="{940A8FE9-7036-4A69-BBC5-3573EC64F894}" srcId="{7A66E8E0-5E57-44B1-9D81-C9571CDE859B}" destId="{4D99E6CB-07C2-4E59-B661-602E7AD89459}" srcOrd="0" destOrd="0" parTransId="{46A5BC51-A5CA-4591-B696-916E09D7E37C}" sibTransId="{4F6CBC82-45E4-4E77-86DB-1C520A879B82}"/>
    <dgm:cxn modelId="{6024F4ED-DA9C-492E-9693-54B7EA70C2D8}" srcId="{7A66E8E0-5E57-44B1-9D81-C9571CDE859B}" destId="{EFCC78FC-8C6C-4018-AB52-1FE37219A8B2}" srcOrd="1" destOrd="0" parTransId="{E6B48D9E-E126-4470-A285-8CB1B8C2F28A}" sibTransId="{1AA4EA81-8B63-4758-AEFF-22FA78D6C833}"/>
    <dgm:cxn modelId="{4D59EBF5-A635-4807-A4AF-928A7BB8B09C}" type="presParOf" srcId="{451B8529-9B66-4CB4-B324-E754928F3CB1}" destId="{E9681984-3366-4544-A626-FE8BBFBB4007}" srcOrd="0" destOrd="0" presId="urn:microsoft.com/office/officeart/2005/8/layout/matrix1"/>
    <dgm:cxn modelId="{F6E64851-D8F8-4344-BC89-29F3B4A2D6E6}" type="presParOf" srcId="{E9681984-3366-4544-A626-FE8BBFBB4007}" destId="{14A361CF-6689-4371-A1E9-1CEE4EE6965C}" srcOrd="0" destOrd="0" presId="urn:microsoft.com/office/officeart/2005/8/layout/matrix1"/>
    <dgm:cxn modelId="{4B1AC0F2-0C16-48B1-BCDD-E651A42342A9}" type="presParOf" srcId="{E9681984-3366-4544-A626-FE8BBFBB4007}" destId="{BD333773-78AD-446B-95FC-8DEDC40945DF}" srcOrd="1" destOrd="0" presId="urn:microsoft.com/office/officeart/2005/8/layout/matrix1"/>
    <dgm:cxn modelId="{EBFC6648-3C02-4340-84C1-B925DD488BB9}" type="presParOf" srcId="{E9681984-3366-4544-A626-FE8BBFBB4007}" destId="{0F4F3C51-21F1-4896-9520-813F44B757BF}" srcOrd="2" destOrd="0" presId="urn:microsoft.com/office/officeart/2005/8/layout/matrix1"/>
    <dgm:cxn modelId="{F8ACFED0-A387-4DB8-9639-24E1DAB7AB21}" type="presParOf" srcId="{E9681984-3366-4544-A626-FE8BBFBB4007}" destId="{47FD0E56-3BFE-45DC-A298-FF2FCA5B8F2E}" srcOrd="3" destOrd="0" presId="urn:microsoft.com/office/officeart/2005/8/layout/matrix1"/>
    <dgm:cxn modelId="{42196A71-B392-4EFF-AE5A-7E356B4E44DE}" type="presParOf" srcId="{E9681984-3366-4544-A626-FE8BBFBB4007}" destId="{C80FE660-7505-4A64-A49E-7B9A46BB7FD1}" srcOrd="4" destOrd="0" presId="urn:microsoft.com/office/officeart/2005/8/layout/matrix1"/>
    <dgm:cxn modelId="{A7D4947C-F7BF-4402-A131-54874BC7EFCB}" type="presParOf" srcId="{E9681984-3366-4544-A626-FE8BBFBB4007}" destId="{5D8ACDD9-CB93-4D85-8C64-8036CB9D291C}" srcOrd="5" destOrd="0" presId="urn:microsoft.com/office/officeart/2005/8/layout/matrix1"/>
    <dgm:cxn modelId="{D16E20DD-6161-4E63-8C2C-17C3EF8BB2A9}" type="presParOf" srcId="{E9681984-3366-4544-A626-FE8BBFBB4007}" destId="{16E75935-4EEB-49F6-9914-07A885054D99}" srcOrd="6" destOrd="0" presId="urn:microsoft.com/office/officeart/2005/8/layout/matrix1"/>
    <dgm:cxn modelId="{7CBF323D-6786-4559-952B-CE07E4227078}" type="presParOf" srcId="{E9681984-3366-4544-A626-FE8BBFBB4007}" destId="{0FE7617E-68DD-4211-8920-D4CC9CDCDDD0}" srcOrd="7" destOrd="0" presId="urn:microsoft.com/office/officeart/2005/8/layout/matrix1"/>
    <dgm:cxn modelId="{E91095E2-6A9C-47DE-A16B-016F867779C5}" type="presParOf" srcId="{451B8529-9B66-4CB4-B324-E754928F3CB1}" destId="{AFF81006-0CF1-4166-BADD-61AA285A498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57FFF-9008-40EF-9181-0766C47CAE65}">
      <dsp:nvSpPr>
        <dsp:cNvPr id="0" name=""/>
        <dsp:cNvSpPr/>
      </dsp:nvSpPr>
      <dsp:spPr>
        <a:xfrm>
          <a:off x="0" y="4085"/>
          <a:ext cx="4619624" cy="87017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C4BCB-E1DA-4231-85D5-DE16395F2715}">
      <dsp:nvSpPr>
        <dsp:cNvPr id="0" name=""/>
        <dsp:cNvSpPr/>
      </dsp:nvSpPr>
      <dsp:spPr>
        <a:xfrm>
          <a:off x="263228" y="199874"/>
          <a:ext cx="478596" cy="47859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00EAE-2771-4151-A55A-7EAC1E6DCB2C}">
      <dsp:nvSpPr>
        <dsp:cNvPr id="0" name=""/>
        <dsp:cNvSpPr/>
      </dsp:nvSpPr>
      <dsp:spPr>
        <a:xfrm>
          <a:off x="933448" y="48499"/>
          <a:ext cx="3614571" cy="87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94" tIns="92094" rIns="92094" bIns="9209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Corporación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local con mas de 50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años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operación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continua. </a:t>
          </a:r>
        </a:p>
      </dsp:txBody>
      <dsp:txXfrm>
        <a:off x="933448" y="48499"/>
        <a:ext cx="3614571" cy="870175"/>
      </dsp:txXfrm>
    </dsp:sp>
    <dsp:sp modelId="{B90BABF9-8F8A-429F-A68B-5C9ADA3767C8}">
      <dsp:nvSpPr>
        <dsp:cNvPr id="0" name=""/>
        <dsp:cNvSpPr/>
      </dsp:nvSpPr>
      <dsp:spPr>
        <a:xfrm>
          <a:off x="0" y="1091804"/>
          <a:ext cx="4619624" cy="87017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AC7B4-5A60-4286-A2BE-01234E14F21E}">
      <dsp:nvSpPr>
        <dsp:cNvPr id="0" name=""/>
        <dsp:cNvSpPr/>
      </dsp:nvSpPr>
      <dsp:spPr>
        <a:xfrm>
          <a:off x="227122" y="1201717"/>
          <a:ext cx="550807" cy="6503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9000" r="-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44395-F4F6-43E0-9A4A-2864CBE4125A}">
      <dsp:nvSpPr>
        <dsp:cNvPr id="0" name=""/>
        <dsp:cNvSpPr/>
      </dsp:nvSpPr>
      <dsp:spPr>
        <a:xfrm>
          <a:off x="914471" y="1334414"/>
          <a:ext cx="3614571" cy="701230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94" tIns="92094" rIns="92094" bIns="9209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Sobre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3,000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empleados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a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través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 de las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oficinas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de Puerto Rico, Mexico, Miami, Colombia, Panamá, Brazil, Chile, Madrid, and Australia.</a:t>
          </a:r>
        </a:p>
      </dsp:txBody>
      <dsp:txXfrm>
        <a:off x="914471" y="1334414"/>
        <a:ext cx="3614571" cy="701230"/>
      </dsp:txXfrm>
    </dsp:sp>
    <dsp:sp modelId="{A4CCA0CA-9892-4AF1-874B-AF76A0DA8DC2}">
      <dsp:nvSpPr>
        <dsp:cNvPr id="0" name=""/>
        <dsp:cNvSpPr/>
      </dsp:nvSpPr>
      <dsp:spPr>
        <a:xfrm>
          <a:off x="0" y="2179524"/>
          <a:ext cx="4619624" cy="87017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B03FE-0C55-4BAD-8E84-1F6C4B1CC51F}">
      <dsp:nvSpPr>
        <dsp:cNvPr id="0" name=""/>
        <dsp:cNvSpPr/>
      </dsp:nvSpPr>
      <dsp:spPr>
        <a:xfrm>
          <a:off x="263228" y="2375313"/>
          <a:ext cx="478596" cy="4785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D9750-B329-495C-BA03-2DE73C6D2C2C}">
      <dsp:nvSpPr>
        <dsp:cNvPr id="0" name=""/>
        <dsp:cNvSpPr/>
      </dsp:nvSpPr>
      <dsp:spPr>
        <a:xfrm>
          <a:off x="915845" y="2250826"/>
          <a:ext cx="3614571" cy="870175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94" tIns="92094" rIns="92094" bIns="9209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Especializados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en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Servicios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Gubernamentales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,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Monitoría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, PCI y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Cyberseguridad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.</a:t>
          </a:r>
        </a:p>
      </dsp:txBody>
      <dsp:txXfrm>
        <a:off x="915845" y="2250826"/>
        <a:ext cx="3614571" cy="870175"/>
      </dsp:txXfrm>
    </dsp:sp>
    <dsp:sp modelId="{8DBD5DEF-CB5C-4857-B794-A75474F833FC}">
      <dsp:nvSpPr>
        <dsp:cNvPr id="0" name=""/>
        <dsp:cNvSpPr/>
      </dsp:nvSpPr>
      <dsp:spPr>
        <a:xfrm>
          <a:off x="0" y="3267243"/>
          <a:ext cx="4619624" cy="87017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9B753-17E3-44DE-8BFF-7749B17BC5D1}">
      <dsp:nvSpPr>
        <dsp:cNvPr id="0" name=""/>
        <dsp:cNvSpPr/>
      </dsp:nvSpPr>
      <dsp:spPr>
        <a:xfrm>
          <a:off x="263228" y="3453293"/>
          <a:ext cx="478596" cy="4980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0C912-EF89-405C-B21C-BE16B63E41AC}">
      <dsp:nvSpPr>
        <dsp:cNvPr id="0" name=""/>
        <dsp:cNvSpPr/>
      </dsp:nvSpPr>
      <dsp:spPr>
        <a:xfrm>
          <a:off x="965075" y="3366025"/>
          <a:ext cx="3614571" cy="870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94" tIns="92094" rIns="92094" bIns="9209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GM Sectec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tiene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sobre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30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años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trabajando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con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clientes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gubernamentales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entre los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cuales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se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encuentra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el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Programa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WIC.</a:t>
          </a:r>
        </a:p>
      </dsp:txBody>
      <dsp:txXfrm>
        <a:off x="965075" y="3366025"/>
        <a:ext cx="3614571" cy="870175"/>
      </dsp:txXfrm>
    </dsp:sp>
    <dsp:sp modelId="{D42989F5-0CC4-4D1C-92D4-2E4545B1BF1F}">
      <dsp:nvSpPr>
        <dsp:cNvPr id="0" name=""/>
        <dsp:cNvSpPr/>
      </dsp:nvSpPr>
      <dsp:spPr>
        <a:xfrm>
          <a:off x="0" y="4354963"/>
          <a:ext cx="4619624" cy="87017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98907-3C63-474F-B5E9-F7856028BB33}">
      <dsp:nvSpPr>
        <dsp:cNvPr id="0" name=""/>
        <dsp:cNvSpPr/>
      </dsp:nvSpPr>
      <dsp:spPr>
        <a:xfrm>
          <a:off x="263228" y="4550752"/>
          <a:ext cx="478596" cy="4785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4000" b="-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3FBD2-73A1-4EEA-9618-1E004F84C2FD}">
      <dsp:nvSpPr>
        <dsp:cNvPr id="0" name=""/>
        <dsp:cNvSpPr/>
      </dsp:nvSpPr>
      <dsp:spPr>
        <a:xfrm>
          <a:off x="1005052" y="4359048"/>
          <a:ext cx="3614571" cy="870175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94" tIns="92094" rIns="92094" bIns="9209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Experiencia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en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instalación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de PR SNAP,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Sustento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Menores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, dos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conversiones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sistemas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del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Programa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WIC,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creación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del Data Warehouse y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dozenas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de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otros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Abadi" panose="020B0604020104020204" pitchFamily="34" charset="0"/>
            </a:rPr>
            <a:t>proyectos</a:t>
          </a:r>
          <a:r>
            <a:rPr lang="en-US" sz="1200" b="0" kern="1200" dirty="0">
              <a:solidFill>
                <a:schemeClr val="tx1"/>
              </a:solidFill>
              <a:latin typeface="Abadi" panose="020B0604020104020204" pitchFamily="34" charset="0"/>
            </a:rPr>
            <a:t>.</a:t>
          </a:r>
        </a:p>
      </dsp:txBody>
      <dsp:txXfrm>
        <a:off x="1005052" y="4359048"/>
        <a:ext cx="3614571" cy="870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33595-986C-4EC7-8DA0-780D76D3E6A0}">
      <dsp:nvSpPr>
        <dsp:cNvPr id="0" name=""/>
        <dsp:cNvSpPr/>
      </dsp:nvSpPr>
      <dsp:spPr>
        <a:xfrm>
          <a:off x="1010939" y="70854"/>
          <a:ext cx="1518750" cy="151875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F3720-9527-45BF-8F60-84B2928FBBFE}">
      <dsp:nvSpPr>
        <dsp:cNvPr id="0" name=""/>
        <dsp:cNvSpPr/>
      </dsp:nvSpPr>
      <dsp:spPr>
        <a:xfrm>
          <a:off x="82814" y="1984811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kern="1200" dirty="0"/>
            <a:t>Sistema integrado reconocido como líder en el ámbito de nutrición escolar certificado por USDA.</a:t>
          </a:r>
          <a:endParaRPr lang="en-US" sz="1500" kern="1200" dirty="0"/>
        </a:p>
      </dsp:txBody>
      <dsp:txXfrm>
        <a:off x="82814" y="1984811"/>
        <a:ext cx="3375000" cy="720000"/>
      </dsp:txXfrm>
    </dsp:sp>
    <dsp:sp modelId="{8B66F87B-EA8F-4ACC-831E-D7CC7E9445E2}">
      <dsp:nvSpPr>
        <dsp:cNvPr id="0" name=""/>
        <dsp:cNvSpPr/>
      </dsp:nvSpPr>
      <dsp:spPr>
        <a:xfrm>
          <a:off x="4976564" y="70854"/>
          <a:ext cx="1518750" cy="151875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43B53-9C2D-423E-8B71-C68AE4A2C101}">
      <dsp:nvSpPr>
        <dsp:cNvPr id="0" name=""/>
        <dsp:cNvSpPr/>
      </dsp:nvSpPr>
      <dsp:spPr>
        <a:xfrm>
          <a:off x="4048439" y="1984811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500" b="1" kern="1200" dirty="0"/>
            <a:t>Sistema Centralizado</a:t>
          </a:r>
          <a:endParaRPr lang="en-US" sz="1500" kern="1200" dirty="0"/>
        </a:p>
      </dsp:txBody>
      <dsp:txXfrm>
        <a:off x="4048439" y="1984811"/>
        <a:ext cx="3375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C97F8-B982-4C30-BA82-C645C48B83C6}">
      <dsp:nvSpPr>
        <dsp:cNvPr id="0" name=""/>
        <dsp:cNvSpPr/>
      </dsp:nvSpPr>
      <dsp:spPr>
        <a:xfrm>
          <a:off x="1790" y="0"/>
          <a:ext cx="1756643" cy="5511566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Oficina Central</a:t>
          </a:r>
        </a:p>
      </dsp:txBody>
      <dsp:txXfrm>
        <a:off x="50218" y="48428"/>
        <a:ext cx="1659787" cy="1556613"/>
      </dsp:txXfrm>
    </dsp:sp>
    <dsp:sp modelId="{CCBBF24F-1235-4520-A59E-1A449FBFE7E8}">
      <dsp:nvSpPr>
        <dsp:cNvPr id="0" name=""/>
        <dsp:cNvSpPr/>
      </dsp:nvSpPr>
      <dsp:spPr>
        <a:xfrm>
          <a:off x="177454" y="1624822"/>
          <a:ext cx="1405314" cy="802917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Creación de Productos</a:t>
          </a:r>
        </a:p>
      </dsp:txBody>
      <dsp:txXfrm>
        <a:off x="200971" y="1648339"/>
        <a:ext cx="1358280" cy="755883"/>
      </dsp:txXfrm>
    </dsp:sp>
    <dsp:sp modelId="{9651309B-04AB-4EDD-B27A-0A2276184140}">
      <dsp:nvSpPr>
        <dsp:cNvPr id="0" name=""/>
        <dsp:cNvSpPr/>
      </dsp:nvSpPr>
      <dsp:spPr>
        <a:xfrm>
          <a:off x="177454" y="2551266"/>
          <a:ext cx="1405314" cy="802917"/>
        </a:xfrm>
        <a:prstGeom prst="roundRect">
          <a:avLst>
            <a:gd name="adj" fmla="val 10000"/>
          </a:avLst>
        </a:prstGeom>
        <a:solidFill>
          <a:srgbClr val="9BBB59">
            <a:hueOff val="625015"/>
            <a:satOff val="-938"/>
            <a:lumOff val="-15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Planificación de Menú</a:t>
          </a:r>
        </a:p>
      </dsp:txBody>
      <dsp:txXfrm>
        <a:off x="200971" y="2574783"/>
        <a:ext cx="1358280" cy="755883"/>
      </dsp:txXfrm>
    </dsp:sp>
    <dsp:sp modelId="{EF26E899-2047-48DD-8074-4F45BD23A777}">
      <dsp:nvSpPr>
        <dsp:cNvPr id="0" name=""/>
        <dsp:cNvSpPr/>
      </dsp:nvSpPr>
      <dsp:spPr>
        <a:xfrm>
          <a:off x="177454" y="3477710"/>
          <a:ext cx="1405314" cy="802917"/>
        </a:xfrm>
        <a:prstGeom prst="roundRect">
          <a:avLst>
            <a:gd name="adj" fmla="val 10000"/>
          </a:avLst>
        </a:prstGeom>
        <a:solidFill>
          <a:srgbClr val="9BBB59">
            <a:hueOff val="1250029"/>
            <a:satOff val="-1876"/>
            <a:lumOff val="-30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Compras Estatales</a:t>
          </a:r>
        </a:p>
      </dsp:txBody>
      <dsp:txXfrm>
        <a:off x="200971" y="3501227"/>
        <a:ext cx="1358280" cy="755883"/>
      </dsp:txXfrm>
    </dsp:sp>
    <dsp:sp modelId="{B789ABCA-6B87-4C1B-8C89-B8DB7ED9C6CE}">
      <dsp:nvSpPr>
        <dsp:cNvPr id="0" name=""/>
        <dsp:cNvSpPr/>
      </dsp:nvSpPr>
      <dsp:spPr>
        <a:xfrm>
          <a:off x="177454" y="4404153"/>
          <a:ext cx="1405314" cy="802917"/>
        </a:xfrm>
        <a:prstGeom prst="roundRect">
          <a:avLst>
            <a:gd name="adj" fmla="val 10000"/>
          </a:avLst>
        </a:prstGeom>
        <a:solidFill>
          <a:srgbClr val="9BBB59">
            <a:hueOff val="3125073"/>
            <a:satOff val="-4689"/>
            <a:lumOff val="-76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Desarrollo  Informes de Reembolso</a:t>
          </a:r>
        </a:p>
      </dsp:txBody>
      <dsp:txXfrm>
        <a:off x="200971" y="4427670"/>
        <a:ext cx="1358280" cy="755883"/>
      </dsp:txXfrm>
    </dsp:sp>
    <dsp:sp modelId="{05930B65-AAB4-43E6-9BC1-94DEAD07AED4}">
      <dsp:nvSpPr>
        <dsp:cNvPr id="0" name=""/>
        <dsp:cNvSpPr/>
      </dsp:nvSpPr>
      <dsp:spPr>
        <a:xfrm>
          <a:off x="1890182" y="0"/>
          <a:ext cx="1756643" cy="5511566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Oficina Regional</a:t>
          </a:r>
        </a:p>
      </dsp:txBody>
      <dsp:txXfrm>
        <a:off x="1938610" y="48428"/>
        <a:ext cx="1659787" cy="1556613"/>
      </dsp:txXfrm>
    </dsp:sp>
    <dsp:sp modelId="{609B321A-33BC-4D24-AD3C-7F92BFDB45F4}">
      <dsp:nvSpPr>
        <dsp:cNvPr id="0" name=""/>
        <dsp:cNvSpPr/>
      </dsp:nvSpPr>
      <dsp:spPr>
        <a:xfrm>
          <a:off x="2065846" y="1624716"/>
          <a:ext cx="1405314" cy="828282"/>
        </a:xfrm>
        <a:prstGeom prst="roundRect">
          <a:avLst>
            <a:gd name="adj" fmla="val 10000"/>
          </a:avLst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Compra de Dietas Especiales</a:t>
          </a:r>
        </a:p>
      </dsp:txBody>
      <dsp:txXfrm>
        <a:off x="2090106" y="1648976"/>
        <a:ext cx="1356794" cy="779762"/>
      </dsp:txXfrm>
    </dsp:sp>
    <dsp:sp modelId="{1138695C-EB06-4BC4-8F6E-DF5FC4025397}">
      <dsp:nvSpPr>
        <dsp:cNvPr id="0" name=""/>
        <dsp:cNvSpPr/>
      </dsp:nvSpPr>
      <dsp:spPr>
        <a:xfrm>
          <a:off x="2065846" y="2580426"/>
          <a:ext cx="1405314" cy="828282"/>
        </a:xfrm>
        <a:prstGeom prst="roundRect">
          <a:avLst>
            <a:gd name="adj" fmla="val 10000"/>
          </a:avLst>
        </a:prstGeom>
        <a:solidFill>
          <a:srgbClr val="9BBB59">
            <a:hueOff val="4375102"/>
            <a:satOff val="-6564"/>
            <a:lumOff val="-106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Compras Locales</a:t>
          </a:r>
        </a:p>
      </dsp:txBody>
      <dsp:txXfrm>
        <a:off x="2090106" y="2604686"/>
        <a:ext cx="1356794" cy="779762"/>
      </dsp:txXfrm>
    </dsp:sp>
    <dsp:sp modelId="{095A948D-9539-44EF-820D-574F22A5AD64}">
      <dsp:nvSpPr>
        <dsp:cNvPr id="0" name=""/>
        <dsp:cNvSpPr/>
      </dsp:nvSpPr>
      <dsp:spPr>
        <a:xfrm>
          <a:off x="2065846" y="3536137"/>
          <a:ext cx="1405314" cy="828282"/>
        </a:xfrm>
        <a:prstGeom prst="roundRect">
          <a:avLst>
            <a:gd name="adj" fmla="val 10000"/>
          </a:avLst>
        </a:prstGeom>
        <a:solidFill>
          <a:srgbClr val="9BBB59">
            <a:hueOff val="5000117"/>
            <a:satOff val="-7502"/>
            <a:lumOff val="-12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Recibo  y Distribución  de Alimentos</a:t>
          </a:r>
        </a:p>
      </dsp:txBody>
      <dsp:txXfrm>
        <a:off x="2090106" y="3560397"/>
        <a:ext cx="1356794" cy="779762"/>
      </dsp:txXfrm>
    </dsp:sp>
    <dsp:sp modelId="{2FC347E3-F729-4690-A3CB-3CF201CA4BD6}">
      <dsp:nvSpPr>
        <dsp:cNvPr id="0" name=""/>
        <dsp:cNvSpPr/>
      </dsp:nvSpPr>
      <dsp:spPr>
        <a:xfrm>
          <a:off x="2066015" y="4491847"/>
          <a:ext cx="1404977" cy="714666"/>
        </a:xfrm>
        <a:prstGeom prst="roundRect">
          <a:avLst>
            <a:gd name="adj" fmla="val 10000"/>
          </a:avLst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Monitoreo de Inventario(Comedores)</a:t>
          </a:r>
        </a:p>
      </dsp:txBody>
      <dsp:txXfrm>
        <a:off x="2086947" y="4512779"/>
        <a:ext cx="1363113" cy="672802"/>
      </dsp:txXfrm>
    </dsp:sp>
    <dsp:sp modelId="{EB1511B6-8D81-4795-93FD-39EC481C1CB4}">
      <dsp:nvSpPr>
        <dsp:cNvPr id="0" name=""/>
        <dsp:cNvSpPr/>
      </dsp:nvSpPr>
      <dsp:spPr>
        <a:xfrm>
          <a:off x="3778574" y="0"/>
          <a:ext cx="1756643" cy="5511566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Almacenes</a:t>
          </a:r>
        </a:p>
      </dsp:txBody>
      <dsp:txXfrm>
        <a:off x="3827002" y="48428"/>
        <a:ext cx="1659787" cy="1556613"/>
      </dsp:txXfrm>
    </dsp:sp>
    <dsp:sp modelId="{2E821695-DFFA-46C5-B855-FC557C766C8D}">
      <dsp:nvSpPr>
        <dsp:cNvPr id="0" name=""/>
        <dsp:cNvSpPr/>
      </dsp:nvSpPr>
      <dsp:spPr>
        <a:xfrm>
          <a:off x="3954238" y="1615824"/>
          <a:ext cx="1405314" cy="1661812"/>
        </a:xfrm>
        <a:prstGeom prst="roundRect">
          <a:avLst>
            <a:gd name="adj" fmla="val 10000"/>
          </a:avLst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Recibo  y Distribución  de Alimentos</a:t>
          </a:r>
        </a:p>
      </dsp:txBody>
      <dsp:txXfrm>
        <a:off x="3995398" y="1656984"/>
        <a:ext cx="1322994" cy="1579492"/>
      </dsp:txXfrm>
    </dsp:sp>
    <dsp:sp modelId="{7689DCB8-83F5-42A2-869F-CF8B6B966077}">
      <dsp:nvSpPr>
        <dsp:cNvPr id="0" name=""/>
        <dsp:cNvSpPr/>
      </dsp:nvSpPr>
      <dsp:spPr>
        <a:xfrm>
          <a:off x="3954238" y="3533300"/>
          <a:ext cx="1405314" cy="1661812"/>
        </a:xfrm>
        <a:prstGeom prst="roundRect">
          <a:avLst>
            <a:gd name="adj" fmla="val 10000"/>
          </a:avLst>
        </a:prstGeom>
        <a:solidFill>
          <a:srgbClr val="9BBB59">
            <a:hueOff val="8125191"/>
            <a:satOff val="-12191"/>
            <a:lumOff val="-198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Control De Inventario</a:t>
          </a:r>
        </a:p>
      </dsp:txBody>
      <dsp:txXfrm>
        <a:off x="3995398" y="3574460"/>
        <a:ext cx="1322994" cy="1579492"/>
      </dsp:txXfrm>
    </dsp:sp>
    <dsp:sp modelId="{FD10C21D-E32F-4933-85E4-0023B045B3C5}">
      <dsp:nvSpPr>
        <dsp:cNvPr id="0" name=""/>
        <dsp:cNvSpPr/>
      </dsp:nvSpPr>
      <dsp:spPr>
        <a:xfrm>
          <a:off x="5666966" y="0"/>
          <a:ext cx="1756643" cy="5511566"/>
        </a:xfrm>
        <a:prstGeom prst="roundRect">
          <a:avLst>
            <a:gd name="adj" fmla="val 10000"/>
          </a:avLst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2400" kern="120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Comedores</a:t>
          </a:r>
        </a:p>
      </dsp:txBody>
      <dsp:txXfrm>
        <a:off x="5715394" y="48428"/>
        <a:ext cx="1659787" cy="1556613"/>
      </dsp:txXfrm>
    </dsp:sp>
    <dsp:sp modelId="{3A88EE83-94A8-4B94-B798-20352B95640B}">
      <dsp:nvSpPr>
        <dsp:cNvPr id="0" name=""/>
        <dsp:cNvSpPr/>
      </dsp:nvSpPr>
      <dsp:spPr>
        <a:xfrm>
          <a:off x="5842630" y="1653940"/>
          <a:ext cx="1405314" cy="1082802"/>
        </a:xfrm>
        <a:prstGeom prst="roundRect">
          <a:avLst>
            <a:gd name="adj" fmla="val 10000"/>
          </a:avLst>
        </a:prstGeom>
        <a:solidFill>
          <a:srgbClr val="9BBB59">
            <a:hueOff val="10000235"/>
            <a:satOff val="-15004"/>
            <a:lumOff val="-24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Control de Inventario</a:t>
          </a:r>
        </a:p>
      </dsp:txBody>
      <dsp:txXfrm>
        <a:off x="5874344" y="1685654"/>
        <a:ext cx="1341886" cy="1019374"/>
      </dsp:txXfrm>
    </dsp:sp>
    <dsp:sp modelId="{416E603B-E7E4-4A5F-B951-7F1FF2F18209}">
      <dsp:nvSpPr>
        <dsp:cNvPr id="0" name=""/>
        <dsp:cNvSpPr/>
      </dsp:nvSpPr>
      <dsp:spPr>
        <a:xfrm>
          <a:off x="5842630" y="2903327"/>
          <a:ext cx="1405314" cy="1082802"/>
        </a:xfrm>
        <a:prstGeom prst="roundRect">
          <a:avLst>
            <a:gd name="adj" fmla="val 10000"/>
          </a:avLst>
        </a:prstGeom>
        <a:solidFill>
          <a:srgbClr val="9BBB59">
            <a:hueOff val="10625249"/>
            <a:satOff val="-15942"/>
            <a:lumOff val="-259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Preparación de Alimentos</a:t>
          </a:r>
        </a:p>
      </dsp:txBody>
      <dsp:txXfrm>
        <a:off x="5874344" y="2935041"/>
        <a:ext cx="1341886" cy="1019374"/>
      </dsp:txXfrm>
    </dsp:sp>
    <dsp:sp modelId="{1F38489E-28C7-458B-BEE6-096CBD4E9508}">
      <dsp:nvSpPr>
        <dsp:cNvPr id="0" name=""/>
        <dsp:cNvSpPr/>
      </dsp:nvSpPr>
      <dsp:spPr>
        <a:xfrm>
          <a:off x="5842630" y="4152714"/>
          <a:ext cx="1405314" cy="1082802"/>
        </a:xfrm>
        <a:prstGeom prst="roundRect">
          <a:avLst>
            <a:gd name="adj" fmla="val 1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9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Desarrollo  Informes de Producción</a:t>
          </a:r>
        </a:p>
      </dsp:txBody>
      <dsp:txXfrm>
        <a:off x="5874344" y="4184428"/>
        <a:ext cx="1341886" cy="1019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361CF-6689-4371-A1E9-1CEE4EE6965C}">
      <dsp:nvSpPr>
        <dsp:cNvPr id="0" name=""/>
        <dsp:cNvSpPr/>
      </dsp:nvSpPr>
      <dsp:spPr>
        <a:xfrm rot="16200000">
          <a:off x="454838" y="-454838"/>
          <a:ext cx="1640235" cy="254991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Edison</a:t>
          </a:r>
          <a:endParaRPr lang="es-PR" sz="3200" b="1" kern="1200" dirty="0"/>
        </a:p>
      </dsp:txBody>
      <dsp:txXfrm rot="5400000">
        <a:off x="0" y="0"/>
        <a:ext cx="2549912" cy="1230177"/>
      </dsp:txXfrm>
    </dsp:sp>
    <dsp:sp modelId="{0F4F3C51-21F1-4896-9520-813F44B757BF}">
      <dsp:nvSpPr>
        <dsp:cNvPr id="0" name=""/>
        <dsp:cNvSpPr/>
      </dsp:nvSpPr>
      <dsp:spPr>
        <a:xfrm>
          <a:off x="2505314" y="0"/>
          <a:ext cx="2549912" cy="1640235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Newton</a:t>
          </a:r>
          <a:endParaRPr lang="es-PR" sz="3200" b="1" kern="1200" dirty="0"/>
        </a:p>
      </dsp:txBody>
      <dsp:txXfrm>
        <a:off x="2505314" y="0"/>
        <a:ext cx="2549912" cy="1230177"/>
      </dsp:txXfrm>
    </dsp:sp>
    <dsp:sp modelId="{C80FE660-7505-4A64-A49E-7B9A46BB7FD1}">
      <dsp:nvSpPr>
        <dsp:cNvPr id="0" name=""/>
        <dsp:cNvSpPr/>
      </dsp:nvSpPr>
      <dsp:spPr>
        <a:xfrm rot="10800000">
          <a:off x="0" y="1640235"/>
          <a:ext cx="2549912" cy="1640235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Mergo</a:t>
          </a:r>
          <a:endParaRPr lang="es-PR" sz="3200" b="1" kern="1200" dirty="0"/>
        </a:p>
      </dsp:txBody>
      <dsp:txXfrm rot="10800000">
        <a:off x="0" y="2050294"/>
        <a:ext cx="2549912" cy="1230177"/>
      </dsp:txXfrm>
    </dsp:sp>
    <dsp:sp modelId="{16E75935-4EEB-49F6-9914-07A885054D99}">
      <dsp:nvSpPr>
        <dsp:cNvPr id="0" name=""/>
        <dsp:cNvSpPr/>
      </dsp:nvSpPr>
      <dsp:spPr>
        <a:xfrm rot="5400000">
          <a:off x="2960126" y="1177967"/>
          <a:ext cx="1640235" cy="2549912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MealViewer</a:t>
          </a:r>
          <a:endParaRPr lang="es-PR" sz="3200" b="1" kern="1200" dirty="0"/>
        </a:p>
      </dsp:txBody>
      <dsp:txXfrm rot="-5400000">
        <a:off x="2505289" y="2042864"/>
        <a:ext cx="2549912" cy="1230177"/>
      </dsp:txXfrm>
    </dsp:sp>
    <dsp:sp modelId="{AFF81006-0CF1-4166-BADD-61AA285A498A}">
      <dsp:nvSpPr>
        <dsp:cNvPr id="0" name=""/>
        <dsp:cNvSpPr/>
      </dsp:nvSpPr>
      <dsp:spPr>
        <a:xfrm>
          <a:off x="1784938" y="1230177"/>
          <a:ext cx="1529947" cy="820117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latin typeface="Verdana" panose="020B0604030504040204" pitchFamily="34" charset="0"/>
              <a:ea typeface="Verdana" panose="020B0604030504040204" pitchFamily="34" charset="0"/>
            </a:rPr>
            <a:t>SICE</a:t>
          </a:r>
          <a:endParaRPr lang="es-PR" sz="34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824973" y="1270212"/>
        <a:ext cx="1449877" cy="740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B41B-AF6B-8044-EFFC-CB68C2C4F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CECFE-0786-5C20-D5C4-DC61D6A6A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074E0-EA68-0E16-F47F-44BD67D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6D598-1E5E-36CF-F743-29E7FDD7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86E98-73AA-A7B4-64D0-9CB668C2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20882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71A4-8994-1F08-682D-1F5E932F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A3182-4A28-D9C7-B333-AD62C3FF1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11770-041B-C435-B9E0-BFDAC153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E5CF-6C01-7A2C-9CEF-7914D927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64373-C059-A782-BD2B-1DE2AEB1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70749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FDABE1-2386-0A63-18FA-E0071212C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DA9C4-AD98-4E2A-81FC-7AC6EC34A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8AB3-0B7B-76D5-CFF0-455A5E4C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EDFAD-0439-555F-8246-59C1ED811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49B-8605-0264-DDDF-DD192FAD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19499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F9ECD-F436-9455-7A9A-303493E7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A0FA-BC2D-11D7-4E81-5EAE60AA8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6E4F6-5280-51B6-D1E8-B4EDB30A0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52078-8CEE-608A-490D-ED7B538A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42E00-9139-F813-E9ED-673BE2F4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85215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C192-14B1-7542-E4A5-0EA4A8F7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C22E3-79B7-BB44-7AB8-33D2E3832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CE1A8-AA20-0961-F074-0CF8A697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F586E-FAA5-59DD-B0D5-D0CB082B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F92E-CE67-85AF-486A-9318D271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86120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E7DD-AAA5-2DB8-2BED-74E50B2D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E37C-57AE-2131-5508-0878654E2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224B-8295-0813-47BF-3677C212B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FB265-CD38-7B9C-95EB-FAD3447F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55C64-6B40-CD36-628D-7883915F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1D9B5-70D2-C175-538E-4EDEAEDA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7354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B72E-9CAF-E9AD-2243-CE80AF87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89C26-531B-EB5F-6EF0-B0147E78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A701E-3DA5-3175-5F44-44EE17EDB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F99EB-1C2F-29C4-1746-B8E646B9C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5DB8A-8DF5-E03C-E0BA-89605A82D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33DF4-FC97-0CF9-D119-3CCC24975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4A750-8179-4F94-3709-79C9F0D8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6E5E0F-FF59-FB0A-84A5-A125A397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92840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3818-3C13-845D-08B7-FFAD5B32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7D1FE-5BC4-83A4-EE82-2EF6A159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2E4C7-34F5-F5A4-B992-7ED3815C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F14C5-91AC-C91E-61E4-DB4EE835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66170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46081-68C1-B46C-F92B-FFBA6C72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090EF-E0BC-A64C-2881-2A42FF28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6B4A9-894F-B5CD-0BC3-5E6926CA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8422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D7A4-4AE1-B324-670E-00C071E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9FAF2-5454-635F-74BA-A82B3278B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4F0BB-CD47-6DC9-417C-CDCDCE3BA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7B3C8-D796-D3C9-B3A4-BC2D8ED9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5ED60-A052-E641-4555-2E467970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A7F3-D301-8F0E-95D1-845B5461B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30609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A542-C2AF-3AB0-1C94-D92F77AD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769BB8-41C0-234E-D14C-091D00FBF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C423C-27C9-6971-2318-8A52FAF9F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E9F46-91E9-C2F3-ADBC-7472FD0E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54CCC-0809-EB0F-7C6B-75A32B50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CFBD7-F686-2000-B0F3-7A1DBB95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38943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8D503-7324-8F16-D500-9A7BFA82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0B6F3-3D3E-590D-BF9A-2B8E562E1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7F997-2CBF-F172-25F6-8CAF40BB5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5AEB2-4DE8-CB43-B132-D51F9A1D6B34}" type="datetimeFigureOut">
              <a:rPr lang="en-PR" smtClean="0"/>
              <a:t>11/30/22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59D04-55B5-81B3-62E2-C7C2CA7AE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CE638-6683-E880-CD12-ED9C8FEC1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FF71-14AB-D342-8E34-54874644D74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3485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EEB646D-6075-51AA-3265-59FCEB113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4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0C105-D5C9-92EC-C6E5-4CDE9F79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654" cy="69219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937CAD-B422-B8E3-73A8-337AC454FC6E}"/>
              </a:ext>
            </a:extLst>
          </p:cNvPr>
          <p:cNvSpPr txBox="1">
            <a:spLocks/>
          </p:cNvSpPr>
          <p:nvPr/>
        </p:nvSpPr>
        <p:spPr>
          <a:xfrm>
            <a:off x="163092" y="72018"/>
            <a:ext cx="8227457" cy="9715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Beneficios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Área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11E9F4-AB35-20E3-0EBC-C8F8E8A606A6}"/>
              </a:ext>
            </a:extLst>
          </p:cNvPr>
          <p:cNvSpPr txBox="1">
            <a:spLocks/>
          </p:cNvSpPr>
          <p:nvPr/>
        </p:nvSpPr>
        <p:spPr>
          <a:xfrm>
            <a:off x="331298" y="1178016"/>
            <a:ext cx="8705610" cy="5231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4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0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r>
              <a:rPr kumimoji="0" lang="es-PR" sz="18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Federales</a:t>
            </a:r>
            <a:endParaRPr kumimoji="0" lang="es-PR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Cumple con los requisitos de parámetros solicitados por USDA, (USDA </a:t>
            </a:r>
            <a:r>
              <a:rPr kumimoji="0" lang="es-PR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Certified</a:t>
            </a: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recertifica anualmente</a:t>
            </a:r>
          </a:p>
          <a:p>
            <a:pPr marL="50292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endParaRPr kumimoji="0" lang="es-P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r>
              <a:rPr kumimoji="0" lang="es-PR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es-PR" sz="18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Menú e Inventario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la compra inicial hasta la bandeja, el módulo de menús e inventario de SICE se integra  completamente en: </a:t>
            </a:r>
          </a:p>
          <a:p>
            <a:pPr marL="130302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Nutrición / Planificación Menú</a:t>
            </a:r>
          </a:p>
          <a:p>
            <a:pPr marL="130302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 / Ordenes de Compra</a:t>
            </a:r>
          </a:p>
          <a:p>
            <a:pPr marL="130302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Almacén / Control de Inventario</a:t>
            </a:r>
          </a:p>
          <a:p>
            <a:pPr marL="130302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Comedor Escolar / Inventario / Producción  </a:t>
            </a:r>
            <a:endParaRPr kumimoji="0" lang="es-P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27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4052D-EF68-A7F4-BDC4-28F9ADFDB7B5}"/>
              </a:ext>
            </a:extLst>
          </p:cNvPr>
          <p:cNvSpPr txBox="1">
            <a:spLocks/>
          </p:cNvSpPr>
          <p:nvPr/>
        </p:nvSpPr>
        <p:spPr>
          <a:xfrm>
            <a:off x="163092" y="72018"/>
            <a:ext cx="8227457" cy="9715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Beneficios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Área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485D24-450C-4FCC-9385-F7C936A11316}"/>
              </a:ext>
            </a:extLst>
          </p:cNvPr>
          <p:cNvSpPr txBox="1">
            <a:spLocks/>
          </p:cNvSpPr>
          <p:nvPr/>
        </p:nvSpPr>
        <p:spPr>
          <a:xfrm>
            <a:off x="297315" y="1421072"/>
            <a:ext cx="8227457" cy="4434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4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0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Punto de Servicio (POS) </a:t>
            </a:r>
            <a:r>
              <a:rPr kumimoji="0" lang="es-E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Comedor Escolar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Maximiza las líneas de servicio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Mantiene sus registros con precisión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Provee variedad de informes necesarios </a:t>
            </a: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Acelera la ejecución de informes de reembolso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 el conteo , administración y registro de bandejas reembolsables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 el envío de informes que antes se hacían a mano y había que rendir en persona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Minimiza errores de conteo</a:t>
            </a:r>
          </a:p>
          <a:p>
            <a:pPr marL="130302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línea de servicio </a:t>
            </a:r>
          </a:p>
          <a:p>
            <a:pPr marL="130302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inventario escolar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2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4A48E-750D-5B5E-E3EB-4D1B128C4196}"/>
              </a:ext>
            </a:extLst>
          </p:cNvPr>
          <p:cNvSpPr txBox="1">
            <a:spLocks/>
          </p:cNvSpPr>
          <p:nvPr/>
        </p:nvSpPr>
        <p:spPr>
          <a:xfrm>
            <a:off x="163092" y="72018"/>
            <a:ext cx="8227457" cy="971550"/>
          </a:xfrm>
          <a:prstGeom prst="rect">
            <a:avLst/>
          </a:prstGeom>
          <a:solidFill>
            <a:srgbClr val="1F497D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Beneficios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Área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A6F7-3949-5D5B-9438-DA25E610BB54}"/>
              </a:ext>
            </a:extLst>
          </p:cNvPr>
          <p:cNvSpPr txBox="1">
            <a:spLocks/>
          </p:cNvSpPr>
          <p:nvPr/>
        </p:nvSpPr>
        <p:spPr>
          <a:xfrm>
            <a:off x="163092" y="1504048"/>
            <a:ext cx="8906567" cy="4893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4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0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Registro de Credenciales de Personal (Mergo)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llevar historial y registrar el progreso y el seguimiento de horas de adiestramiento para empleados para </a:t>
            </a:r>
            <a:r>
              <a:rPr kumimoji="0" lang="es-P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cumplir con los requisitos de los estándares profesionales de la USDA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endParaRPr kumimoji="0" lang="es-ES" sz="18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 Móvil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Proporciona plataforma con información correcta para, padres, estudiantes y comunidad escolar autorizada. (Por ejemplo,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diario por escuela)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a estudiantes adaptar su experiencia con sus perfiles de usuario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 a información sobre alérgenos con sistema de notificación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Provee sistema de retroalimentación - con sistema de calificación en la aplicación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168C1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Provee calculadora nutricional con información crítica nutricional para las comidas servidas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32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48BB3A-20E1-4B52-B682-1D4EF7F8AA90}"/>
              </a:ext>
            </a:extLst>
          </p:cNvPr>
          <p:cNvSpPr txBox="1">
            <a:spLocks/>
          </p:cNvSpPr>
          <p:nvPr/>
        </p:nvSpPr>
        <p:spPr>
          <a:xfrm>
            <a:off x="124691" y="68036"/>
            <a:ext cx="2626898" cy="6357931"/>
          </a:xfrm>
          <a:prstGeom prst="rect">
            <a:avLst/>
          </a:prstGeom>
          <a:solidFill>
            <a:srgbClr val="1F49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Componentes</a:t>
            </a:r>
            <a:br>
              <a:rPr kumimoji="0" lang="es-PR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s-PR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del Proceso en </a:t>
            </a:r>
            <a:br>
              <a:rPr kumimoji="0" lang="es-PR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s-PR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Autoridad Escolar de Alimentos</a:t>
            </a:r>
            <a:b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s-PR" sz="30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graphicFrame>
        <p:nvGraphicFramePr>
          <p:cNvPr id="3" name="Content Placeholder 39">
            <a:extLst>
              <a:ext uri="{FF2B5EF4-FFF2-40B4-BE49-F238E27FC236}">
                <a16:creationId xmlns:a16="http://schemas.microsoft.com/office/drawing/2014/main" id="{1AFD5478-783E-FDB7-A62F-8050EA3313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00593"/>
              </p:ext>
            </p:extLst>
          </p:nvPr>
        </p:nvGraphicFramePr>
        <p:xfrm>
          <a:off x="2876281" y="687898"/>
          <a:ext cx="7425400" cy="5511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1224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EE1BE4E-6C61-B554-4E5D-331DD4599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6760289"/>
              </p:ext>
            </p:extLst>
          </p:nvPr>
        </p:nvGraphicFramePr>
        <p:xfrm>
          <a:off x="4954557" y="1974469"/>
          <a:ext cx="5099824" cy="328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BBE90AE3-7EAB-4BB8-1575-1D20FBAF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72" y="2907010"/>
            <a:ext cx="637705" cy="60512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ADBD8CB-BCAF-4F73-DA9C-137F26C8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757" y="2866070"/>
            <a:ext cx="647902" cy="6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1E77C8-24A8-CFEF-A7D7-8D14EF003E2A}"/>
              </a:ext>
            </a:extLst>
          </p:cNvPr>
          <p:cNvSpPr txBox="1">
            <a:spLocks/>
          </p:cNvSpPr>
          <p:nvPr/>
        </p:nvSpPr>
        <p:spPr>
          <a:xfrm>
            <a:off x="124690" y="68036"/>
            <a:ext cx="2692247" cy="6351814"/>
          </a:xfrm>
          <a:prstGeom prst="rect">
            <a:avLst/>
          </a:prstGeom>
          <a:solidFill>
            <a:srgbClr val="1F49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R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Componentes del Sistema</a:t>
            </a:r>
            <a:b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s-PR" sz="30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851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0C105-D5C9-92EC-C6E5-4CDE9F79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654" cy="69219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D481F3-EEF3-69B0-EEDD-C63536CAE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" y="798055"/>
            <a:ext cx="10283142" cy="532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9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0C105-D5C9-92EC-C6E5-4CDE9F79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654" cy="6921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EC2BF-266B-186A-C055-A44BDFE3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9" y="504825"/>
            <a:ext cx="10508603" cy="5371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F06EF-F495-4D20-1120-D9BCF7F0D30E}"/>
              </a:ext>
            </a:extLst>
          </p:cNvPr>
          <p:cNvSpPr txBox="1"/>
          <p:nvPr/>
        </p:nvSpPr>
        <p:spPr>
          <a:xfrm>
            <a:off x="7055128" y="1228726"/>
            <a:ext cx="342582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R" sz="1300" dirty="0"/>
              <a:t>Proporciona plataforma para obtener información correcta en manos de padres y estudiantes.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R" sz="1300" dirty="0"/>
              <a:t>Permite a estudiantes adaptar su experiencia con sus perfiles de usuario.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R" sz="1300" dirty="0"/>
              <a:t>Acceso a información sobre alérgenos  con sistema de notificación.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R" sz="1300" dirty="0"/>
              <a:t>Muestra porcentaje nutricional</a:t>
            </a:r>
          </a:p>
        </p:txBody>
      </p:sp>
    </p:spTree>
    <p:extLst>
      <p:ext uri="{BB962C8B-B14F-4D97-AF65-F5344CB8AC3E}">
        <p14:creationId xmlns:p14="http://schemas.microsoft.com/office/powerpoint/2010/main" val="305740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19EE2-D20B-CB4F-4CF2-8D5D3486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588" y="0"/>
            <a:ext cx="993396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0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7CA83B1-2FC9-6388-0968-2F256EF9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F866D6E-B942-024C-B94A-56740B285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631" y="85726"/>
            <a:ext cx="10184161" cy="46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1" y="82378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07196D-71EC-474F-0D6C-97D71A82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872" y="996779"/>
            <a:ext cx="10363057" cy="447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3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A9132175-21B2-7444-49FA-25EA11EBA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4DBD0-632C-1769-842F-4D09FAEEE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25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Amasis MT Pro Medium" panose="02040604050005020304" pitchFamily="18" charset="0"/>
              </a:rPr>
              <a:t>Sistema Informático de Comedores Escolares  </a:t>
            </a:r>
            <a:br>
              <a:rPr lang="pt-BR" b="1" dirty="0">
                <a:latin typeface="Amasis MT Pro Medium" panose="02040604050005020304" pitchFamily="18" charset="0"/>
              </a:rPr>
            </a:br>
            <a:r>
              <a:rPr lang="pt-BR" b="1" dirty="0">
                <a:latin typeface="Amasis MT Pro Medium" panose="02040604050005020304" pitchFamily="18" charset="0"/>
              </a:rPr>
              <a:t>SICE</a:t>
            </a:r>
            <a:endParaRPr lang="en-US" b="1" dirty="0">
              <a:latin typeface="Amasis MT Pro Medium" panose="020406040500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32AAF1-D845-106E-87DB-E1CCEF7E4717}"/>
              </a:ext>
            </a:extLst>
          </p:cNvPr>
          <p:cNvGrpSpPr/>
          <p:nvPr/>
        </p:nvGrpSpPr>
        <p:grpSpPr>
          <a:xfrm>
            <a:off x="6915024" y="3718447"/>
            <a:ext cx="5133456" cy="2749275"/>
            <a:chOff x="233172" y="1692054"/>
            <a:chExt cx="6391656" cy="30323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B810AE-A57A-FF75-83E4-155E722DE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72" y="1692054"/>
              <a:ext cx="6391656" cy="3032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25D267-5952-70B0-B453-59185E6D3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/>
            <a:stretch/>
          </p:blipFill>
          <p:spPr>
            <a:xfrm>
              <a:off x="4876800" y="2057400"/>
              <a:ext cx="1524000" cy="11203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chemeClr val="accent1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2E972C-D9EE-E755-9A35-EEF44B3EE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8" r="3291"/>
            <a:stretch/>
          </p:blipFill>
          <p:spPr>
            <a:xfrm>
              <a:off x="2819400" y="3009393"/>
              <a:ext cx="1600200" cy="11054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chemeClr val="accent1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C7A956-4431-8198-6A4B-9EEDB4B8E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799" y="3239120"/>
              <a:ext cx="1981201" cy="1180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chemeClr val="accent1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4EF13E-BC93-6954-210D-5EC1250F3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981200"/>
              <a:ext cx="1905000" cy="9518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chemeClr val="accent1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19629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BF0AB-1116-7BE6-50FD-18CA5E980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19" y="2024517"/>
            <a:ext cx="10897015" cy="35285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F3659A-BAEB-4C73-CCB1-37FE1F804BC1}"/>
              </a:ext>
            </a:extLst>
          </p:cNvPr>
          <p:cNvSpPr txBox="1">
            <a:spLocks/>
          </p:cNvSpPr>
          <p:nvPr/>
        </p:nvSpPr>
        <p:spPr>
          <a:xfrm>
            <a:off x="140872" y="77455"/>
            <a:ext cx="10612853" cy="857027"/>
          </a:xfrm>
          <a:prstGeom prst="rect">
            <a:avLst/>
          </a:prstGeom>
          <a:solidFill>
            <a:srgbClr val="1F497D"/>
          </a:solidFill>
        </p:spPr>
        <p:txBody>
          <a:bodyPr vert="horz" lIns="91424" tIns="45712" rIns="91424" bIns="45712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Paso 1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Conteo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 de las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Escuelas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 que 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Suplen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 del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Almacén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871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1" y="8237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35B9F-F6F9-9143-081F-AA3C40D27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611" y="580217"/>
            <a:ext cx="9789390" cy="56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84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230360-B944-D52F-0AD2-65E3803F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0" y="110833"/>
            <a:ext cx="9818737" cy="54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8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7CA83B1-2FC9-6388-0968-2F256EF9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FCE941-6558-535D-7304-5B9443F3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94"/>
            <a:ext cx="10152112" cy="57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36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1" y="8237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28C9E-94C3-30D3-7245-248E8E3A8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425" y="179549"/>
            <a:ext cx="10311335" cy="58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9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F4267-CD2C-0248-430C-5473B3C0E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31"/>
            <a:ext cx="10344150" cy="5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46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1" y="82378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CD72E1-0008-63F0-57F4-0375EA2FB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130" y="157032"/>
            <a:ext cx="10544433" cy="61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49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0C105-D5C9-92EC-C6E5-4CDE9F79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65"/>
            <a:ext cx="12305654" cy="6921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40E0B-D597-4F0A-C02A-C61309E9F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81" y="300419"/>
            <a:ext cx="9048928" cy="4681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6B20D-40F0-9DA5-8F29-20A3084FB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211" y="1511642"/>
            <a:ext cx="5657578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24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B9B511-C577-0A55-A154-49A1F8ECD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2670"/>
            <a:ext cx="10257081" cy="52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2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C1024-1ECE-91DF-22EB-61C7BCE33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628"/>
            <a:ext cx="9885405" cy="539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0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E02C11-E154-A1A4-DAC7-8F2511FB9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r="17786" b="3"/>
          <a:stretch/>
        </p:blipFill>
        <p:spPr>
          <a:xfrm>
            <a:off x="190500" y="597969"/>
            <a:ext cx="8277225" cy="5662061"/>
          </a:xfrm>
          <a:prstGeom prst="rect">
            <a:avLst/>
          </a:prstGeo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70F708A-728A-BB27-D3B5-1FE6E4D8C0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154799"/>
              </p:ext>
            </p:extLst>
          </p:nvPr>
        </p:nvGraphicFramePr>
        <p:xfrm>
          <a:off x="419101" y="723901"/>
          <a:ext cx="4619624" cy="522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117338C-2954-3844-D30C-96A0C95A2BD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598" y="2754557"/>
            <a:ext cx="2258528" cy="1167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035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1" y="82378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6D7999-EFF4-FA59-85FD-A8C976960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611" y="524180"/>
            <a:ext cx="10721756" cy="55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50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7CA83B1-2FC9-6388-0968-2F256EF9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D6467-BF04-7F05-D0CD-5D70B6D74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244913"/>
            <a:ext cx="9620987" cy="56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0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1D692-6DF5-754F-A558-C9356246F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5" y="200024"/>
            <a:ext cx="9530319" cy="773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8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DB7242-DF99-E17D-1184-DA769DEE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812"/>
            <a:ext cx="10326440" cy="567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1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96870-DD37-D490-397F-15EAA880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3" y="170258"/>
            <a:ext cx="10112117" cy="50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04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1" y="82378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B530CE-D381-40F4-82CC-CF8944B19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7356"/>
            <a:ext cx="9337885" cy="53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4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FE1E44-6177-E00D-F8E2-C6A7A349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79592"/>
            <a:ext cx="8788837" cy="4910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DDE7E-02DD-DEFB-0C76-62BACB824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762" y="3793899"/>
            <a:ext cx="1536325" cy="2280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436069-6546-4B94-BCB0-FAE998B53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22" y="2450067"/>
            <a:ext cx="508450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68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D704B-0304-4433-A4CC-4084E496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170" y="939114"/>
            <a:ext cx="8347925" cy="48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4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7CA83B1-2FC9-6388-0968-2F256EF9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DBFCD-FEBB-DF0A-3C54-574C7E761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82" y="1289119"/>
            <a:ext cx="7560537" cy="40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48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1" y="82378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299EA6-DDB0-085B-1150-E8DE23D81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115" y="609484"/>
            <a:ext cx="10218398" cy="554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9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0C105-D5C9-92EC-C6E5-4CDE9F79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654" cy="69219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C8A48D-2490-14AA-599F-EB632A17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600041"/>
            <a:ext cx="9448750" cy="45245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BFC119-2F25-27EF-0D32-1E0CB6C4CD70}"/>
              </a:ext>
            </a:extLst>
          </p:cNvPr>
          <p:cNvSpPr txBox="1">
            <a:spLocks/>
          </p:cNvSpPr>
          <p:nvPr/>
        </p:nvSpPr>
        <p:spPr>
          <a:xfrm>
            <a:off x="163092" y="72018"/>
            <a:ext cx="8227457" cy="9715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Nuestro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Equipo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90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E9515-515F-7AC1-0B2C-E0CBD957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177" y="647701"/>
            <a:ext cx="10390737" cy="47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10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7CA83B1-2FC9-6388-0968-2F256EF9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66675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C0A1C0-AD2E-7025-F3B0-EFFC35EC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1"/>
            <a:ext cx="9951481" cy="52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46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6EF2CA-A45F-0E15-2470-FD7D80EC9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986" y="0"/>
            <a:ext cx="12315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9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9F9CED-F1DA-3BF5-A220-7A7449FA0A1E}"/>
              </a:ext>
            </a:extLst>
          </p:cNvPr>
          <p:cNvSpPr txBox="1">
            <a:spLocks/>
          </p:cNvSpPr>
          <p:nvPr/>
        </p:nvSpPr>
        <p:spPr>
          <a:xfrm>
            <a:off x="235209" y="57150"/>
            <a:ext cx="8227457" cy="971550"/>
          </a:xfrm>
          <a:prstGeom prst="rect">
            <a:avLst/>
          </a:prstGeom>
          <a:solidFill>
            <a:srgbClr val="1F497D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Arial"/>
              </a:rPr>
              <a:t>Alcance del Proyecto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Arial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2585A37-0EEC-ED75-480B-12E03A57EA37}"/>
              </a:ext>
            </a:extLst>
          </p:cNvPr>
          <p:cNvSpPr txBox="1">
            <a:spLocks/>
          </p:cNvSpPr>
          <p:nvPr/>
        </p:nvSpPr>
        <p:spPr>
          <a:xfrm>
            <a:off x="740671" y="2265405"/>
            <a:ext cx="8386853" cy="3501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775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4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025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Implementación de un programa de nutrición escolar integrado para la gestión operativa de los programas de nutrición y alimentos de la Autoridad a Escolar  de Alimentos del Departamento de Educación de Puerto Rico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68C1"/>
              </a:buClr>
              <a:buSz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Establecer sistemas  para  el cumplimiento de AEA con la política del gobierno federal y local.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27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C685387-3CFE-E258-CFCE-C99129AF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74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E98DF-96C6-54B6-1369-413417FC2AD1}"/>
              </a:ext>
            </a:extLst>
          </p:cNvPr>
          <p:cNvSpPr txBox="1">
            <a:spLocks/>
          </p:cNvSpPr>
          <p:nvPr/>
        </p:nvSpPr>
        <p:spPr>
          <a:xfrm>
            <a:off x="3645836" y="262975"/>
            <a:ext cx="8227457" cy="78118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¿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Quiénes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son los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Interesados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de SICE?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D0DD0-B2F1-DCB5-47EB-C904515AE78A}"/>
              </a:ext>
            </a:extLst>
          </p:cNvPr>
          <p:cNvSpPr txBox="1"/>
          <p:nvPr/>
        </p:nvSpPr>
        <p:spPr>
          <a:xfrm>
            <a:off x="1946040" y="3243619"/>
            <a:ext cx="1644862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R" sz="12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Haciendo un manejo adecuado de </a:t>
            </a:r>
            <a:r>
              <a:rPr lang="es-PR" sz="1200" b="1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las</a:t>
            </a:r>
            <a:r>
              <a:rPr lang="es-PR" sz="12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s-PR" sz="1200" b="1" dirty="0">
                <a:solidFill>
                  <a:srgbClr val="1C1C1C"/>
                </a:solidFill>
                <a:latin typeface="Corbel" panose="020B0503020204020204" pitchFamily="34" charset="0"/>
              </a:rPr>
              <a:t>expectativas </a:t>
            </a:r>
            <a:r>
              <a:rPr lang="es-PR" sz="1200" dirty="0">
                <a:solidFill>
                  <a:srgbClr val="000000"/>
                </a:solidFill>
                <a:latin typeface="Corbel" panose="020B0503020204020204" pitchFamily="34" charset="0"/>
              </a:rPr>
              <a:t>de todos los involucrados aumentará las probabilidades del  éxito del proyecto.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A49640-A233-60F3-437A-64FEB6E334CB}"/>
              </a:ext>
            </a:extLst>
          </p:cNvPr>
          <p:cNvGrpSpPr/>
          <p:nvPr/>
        </p:nvGrpSpPr>
        <p:grpSpPr>
          <a:xfrm>
            <a:off x="8749921" y="2698396"/>
            <a:ext cx="449192" cy="501078"/>
            <a:chOff x="8108951" y="1096963"/>
            <a:chExt cx="4686300" cy="5227637"/>
          </a:xfrm>
          <a:solidFill>
            <a:schemeClr val="tx2"/>
          </a:solidFill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01A0443-E522-6CC2-811A-94ECE0C3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8626" y="1096963"/>
              <a:ext cx="2212975" cy="2878138"/>
            </a:xfrm>
            <a:custGeom>
              <a:avLst/>
              <a:gdLst>
                <a:gd name="T0" fmla="*/ 1394 w 2790"/>
                <a:gd name="T1" fmla="*/ 0 h 3626"/>
                <a:gd name="T2" fmla="*/ 2708 w 2790"/>
                <a:gd name="T3" fmla="*/ 1314 h 3626"/>
                <a:gd name="T4" fmla="*/ 2742 w 2790"/>
                <a:gd name="T5" fmla="*/ 1350 h 3626"/>
                <a:gd name="T6" fmla="*/ 2768 w 2790"/>
                <a:gd name="T7" fmla="*/ 1386 h 3626"/>
                <a:gd name="T8" fmla="*/ 2784 w 2790"/>
                <a:gd name="T9" fmla="*/ 1418 h 3626"/>
                <a:gd name="T10" fmla="*/ 2790 w 2790"/>
                <a:gd name="T11" fmla="*/ 1446 h 3626"/>
                <a:gd name="T12" fmla="*/ 2786 w 2790"/>
                <a:gd name="T13" fmla="*/ 1472 h 3626"/>
                <a:gd name="T14" fmla="*/ 2772 w 2790"/>
                <a:gd name="T15" fmla="*/ 1492 h 3626"/>
                <a:gd name="T16" fmla="*/ 2750 w 2790"/>
                <a:gd name="T17" fmla="*/ 1510 h 3626"/>
                <a:gd name="T18" fmla="*/ 2718 w 2790"/>
                <a:gd name="T19" fmla="*/ 1522 h 3626"/>
                <a:gd name="T20" fmla="*/ 2678 w 2790"/>
                <a:gd name="T21" fmla="*/ 1530 h 3626"/>
                <a:gd name="T22" fmla="*/ 2628 w 2790"/>
                <a:gd name="T23" fmla="*/ 1532 h 3626"/>
                <a:gd name="T24" fmla="*/ 1893 w 2790"/>
                <a:gd name="T25" fmla="*/ 1532 h 3626"/>
                <a:gd name="T26" fmla="*/ 1893 w 2790"/>
                <a:gd name="T27" fmla="*/ 3127 h 3626"/>
                <a:gd name="T28" fmla="*/ 1889 w 2790"/>
                <a:gd name="T29" fmla="*/ 3201 h 3626"/>
                <a:gd name="T30" fmla="*/ 1873 w 2790"/>
                <a:gd name="T31" fmla="*/ 3273 h 3626"/>
                <a:gd name="T32" fmla="*/ 1847 w 2790"/>
                <a:gd name="T33" fmla="*/ 3339 h 3626"/>
                <a:gd name="T34" fmla="*/ 1813 w 2790"/>
                <a:gd name="T35" fmla="*/ 3401 h 3626"/>
                <a:gd name="T36" fmla="*/ 1771 w 2790"/>
                <a:gd name="T37" fmla="*/ 3455 h 3626"/>
                <a:gd name="T38" fmla="*/ 1722 w 2790"/>
                <a:gd name="T39" fmla="*/ 3505 h 3626"/>
                <a:gd name="T40" fmla="*/ 1666 w 2790"/>
                <a:gd name="T41" fmla="*/ 3547 h 3626"/>
                <a:gd name="T42" fmla="*/ 1606 w 2790"/>
                <a:gd name="T43" fmla="*/ 3581 h 3626"/>
                <a:gd name="T44" fmla="*/ 1538 w 2790"/>
                <a:gd name="T45" fmla="*/ 3607 h 3626"/>
                <a:gd name="T46" fmla="*/ 1468 w 2790"/>
                <a:gd name="T47" fmla="*/ 3622 h 3626"/>
                <a:gd name="T48" fmla="*/ 1394 w 2790"/>
                <a:gd name="T49" fmla="*/ 3626 h 3626"/>
                <a:gd name="T50" fmla="*/ 1320 w 2790"/>
                <a:gd name="T51" fmla="*/ 3622 h 3626"/>
                <a:gd name="T52" fmla="*/ 1250 w 2790"/>
                <a:gd name="T53" fmla="*/ 3607 h 3626"/>
                <a:gd name="T54" fmla="*/ 1184 w 2790"/>
                <a:gd name="T55" fmla="*/ 3581 h 3626"/>
                <a:gd name="T56" fmla="*/ 1123 w 2790"/>
                <a:gd name="T57" fmla="*/ 3547 h 3626"/>
                <a:gd name="T58" fmla="*/ 1067 w 2790"/>
                <a:gd name="T59" fmla="*/ 3505 h 3626"/>
                <a:gd name="T60" fmla="*/ 1019 w 2790"/>
                <a:gd name="T61" fmla="*/ 3455 h 3626"/>
                <a:gd name="T62" fmla="*/ 975 w 2790"/>
                <a:gd name="T63" fmla="*/ 3401 h 3626"/>
                <a:gd name="T64" fmla="*/ 941 w 2790"/>
                <a:gd name="T65" fmla="*/ 3339 h 3626"/>
                <a:gd name="T66" fmla="*/ 917 w 2790"/>
                <a:gd name="T67" fmla="*/ 3273 h 3626"/>
                <a:gd name="T68" fmla="*/ 901 w 2790"/>
                <a:gd name="T69" fmla="*/ 3201 h 3626"/>
                <a:gd name="T70" fmla="*/ 895 w 2790"/>
                <a:gd name="T71" fmla="*/ 3127 h 3626"/>
                <a:gd name="T72" fmla="*/ 895 w 2790"/>
                <a:gd name="T73" fmla="*/ 1532 h 3626"/>
                <a:gd name="T74" fmla="*/ 162 w 2790"/>
                <a:gd name="T75" fmla="*/ 1532 h 3626"/>
                <a:gd name="T76" fmla="*/ 112 w 2790"/>
                <a:gd name="T77" fmla="*/ 1530 h 3626"/>
                <a:gd name="T78" fmla="*/ 72 w 2790"/>
                <a:gd name="T79" fmla="*/ 1522 h 3626"/>
                <a:gd name="T80" fmla="*/ 40 w 2790"/>
                <a:gd name="T81" fmla="*/ 1510 h 3626"/>
                <a:gd name="T82" fmla="*/ 18 w 2790"/>
                <a:gd name="T83" fmla="*/ 1492 h 3626"/>
                <a:gd name="T84" fmla="*/ 4 w 2790"/>
                <a:gd name="T85" fmla="*/ 1472 h 3626"/>
                <a:gd name="T86" fmla="*/ 0 w 2790"/>
                <a:gd name="T87" fmla="*/ 1446 h 3626"/>
                <a:gd name="T88" fmla="*/ 6 w 2790"/>
                <a:gd name="T89" fmla="*/ 1418 h 3626"/>
                <a:gd name="T90" fmla="*/ 22 w 2790"/>
                <a:gd name="T91" fmla="*/ 1386 h 3626"/>
                <a:gd name="T92" fmla="*/ 46 w 2790"/>
                <a:gd name="T93" fmla="*/ 1350 h 3626"/>
                <a:gd name="T94" fmla="*/ 82 w 2790"/>
                <a:gd name="T95" fmla="*/ 1314 h 3626"/>
                <a:gd name="T96" fmla="*/ 1394 w 2790"/>
                <a:gd name="T97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90" h="3626">
                  <a:moveTo>
                    <a:pt x="1394" y="0"/>
                  </a:moveTo>
                  <a:lnTo>
                    <a:pt x="2708" y="1314"/>
                  </a:lnTo>
                  <a:lnTo>
                    <a:pt x="2742" y="1350"/>
                  </a:lnTo>
                  <a:lnTo>
                    <a:pt x="2768" y="1386"/>
                  </a:lnTo>
                  <a:lnTo>
                    <a:pt x="2784" y="1418"/>
                  </a:lnTo>
                  <a:lnTo>
                    <a:pt x="2790" y="1446"/>
                  </a:lnTo>
                  <a:lnTo>
                    <a:pt x="2786" y="1472"/>
                  </a:lnTo>
                  <a:lnTo>
                    <a:pt x="2772" y="1492"/>
                  </a:lnTo>
                  <a:lnTo>
                    <a:pt x="2750" y="1510"/>
                  </a:lnTo>
                  <a:lnTo>
                    <a:pt x="2718" y="1522"/>
                  </a:lnTo>
                  <a:lnTo>
                    <a:pt x="2678" y="1530"/>
                  </a:lnTo>
                  <a:lnTo>
                    <a:pt x="2628" y="1532"/>
                  </a:lnTo>
                  <a:lnTo>
                    <a:pt x="1893" y="1532"/>
                  </a:lnTo>
                  <a:lnTo>
                    <a:pt x="1893" y="3127"/>
                  </a:lnTo>
                  <a:lnTo>
                    <a:pt x="1889" y="3201"/>
                  </a:lnTo>
                  <a:lnTo>
                    <a:pt x="1873" y="3273"/>
                  </a:lnTo>
                  <a:lnTo>
                    <a:pt x="1847" y="3339"/>
                  </a:lnTo>
                  <a:lnTo>
                    <a:pt x="1813" y="3401"/>
                  </a:lnTo>
                  <a:lnTo>
                    <a:pt x="1771" y="3455"/>
                  </a:lnTo>
                  <a:lnTo>
                    <a:pt x="1722" y="3505"/>
                  </a:lnTo>
                  <a:lnTo>
                    <a:pt x="1666" y="3547"/>
                  </a:lnTo>
                  <a:lnTo>
                    <a:pt x="1606" y="3581"/>
                  </a:lnTo>
                  <a:lnTo>
                    <a:pt x="1538" y="3607"/>
                  </a:lnTo>
                  <a:lnTo>
                    <a:pt x="1468" y="3622"/>
                  </a:lnTo>
                  <a:lnTo>
                    <a:pt x="1394" y="3626"/>
                  </a:lnTo>
                  <a:lnTo>
                    <a:pt x="1320" y="3622"/>
                  </a:lnTo>
                  <a:lnTo>
                    <a:pt x="1250" y="3607"/>
                  </a:lnTo>
                  <a:lnTo>
                    <a:pt x="1184" y="3581"/>
                  </a:lnTo>
                  <a:lnTo>
                    <a:pt x="1123" y="3547"/>
                  </a:lnTo>
                  <a:lnTo>
                    <a:pt x="1067" y="3505"/>
                  </a:lnTo>
                  <a:lnTo>
                    <a:pt x="1019" y="3455"/>
                  </a:lnTo>
                  <a:lnTo>
                    <a:pt x="975" y="3401"/>
                  </a:lnTo>
                  <a:lnTo>
                    <a:pt x="941" y="3339"/>
                  </a:lnTo>
                  <a:lnTo>
                    <a:pt x="917" y="3273"/>
                  </a:lnTo>
                  <a:lnTo>
                    <a:pt x="901" y="3201"/>
                  </a:lnTo>
                  <a:lnTo>
                    <a:pt x="895" y="3127"/>
                  </a:lnTo>
                  <a:lnTo>
                    <a:pt x="895" y="1532"/>
                  </a:lnTo>
                  <a:lnTo>
                    <a:pt x="162" y="1532"/>
                  </a:lnTo>
                  <a:lnTo>
                    <a:pt x="112" y="1530"/>
                  </a:lnTo>
                  <a:lnTo>
                    <a:pt x="72" y="1522"/>
                  </a:lnTo>
                  <a:lnTo>
                    <a:pt x="40" y="1510"/>
                  </a:lnTo>
                  <a:lnTo>
                    <a:pt x="18" y="1492"/>
                  </a:lnTo>
                  <a:lnTo>
                    <a:pt x="4" y="1472"/>
                  </a:lnTo>
                  <a:lnTo>
                    <a:pt x="0" y="1446"/>
                  </a:lnTo>
                  <a:lnTo>
                    <a:pt x="6" y="1418"/>
                  </a:lnTo>
                  <a:lnTo>
                    <a:pt x="22" y="1386"/>
                  </a:lnTo>
                  <a:lnTo>
                    <a:pt x="46" y="1350"/>
                  </a:lnTo>
                  <a:lnTo>
                    <a:pt x="82" y="1314"/>
                  </a:lnTo>
                  <a:lnTo>
                    <a:pt x="13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2A9C6012-C628-BBB6-C49C-7A06E13BF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951" y="3651250"/>
              <a:ext cx="4686300" cy="2673350"/>
            </a:xfrm>
            <a:custGeom>
              <a:avLst/>
              <a:gdLst>
                <a:gd name="T0" fmla="*/ 126 w 5904"/>
                <a:gd name="T1" fmla="*/ 0 h 3369"/>
                <a:gd name="T2" fmla="*/ 881 w 5904"/>
                <a:gd name="T3" fmla="*/ 0 h 3369"/>
                <a:gd name="T4" fmla="*/ 914 w 5904"/>
                <a:gd name="T5" fmla="*/ 4 h 3369"/>
                <a:gd name="T6" fmla="*/ 942 w 5904"/>
                <a:gd name="T7" fmla="*/ 16 h 3369"/>
                <a:gd name="T8" fmla="*/ 968 w 5904"/>
                <a:gd name="T9" fmla="*/ 36 h 3369"/>
                <a:gd name="T10" fmla="*/ 988 w 5904"/>
                <a:gd name="T11" fmla="*/ 62 h 3369"/>
                <a:gd name="T12" fmla="*/ 1000 w 5904"/>
                <a:gd name="T13" fmla="*/ 92 h 3369"/>
                <a:gd name="T14" fmla="*/ 1004 w 5904"/>
                <a:gd name="T15" fmla="*/ 124 h 3369"/>
                <a:gd name="T16" fmla="*/ 1004 w 5904"/>
                <a:gd name="T17" fmla="*/ 2365 h 3369"/>
                <a:gd name="T18" fmla="*/ 4900 w 5904"/>
                <a:gd name="T19" fmla="*/ 2365 h 3369"/>
                <a:gd name="T20" fmla="*/ 4900 w 5904"/>
                <a:gd name="T21" fmla="*/ 124 h 3369"/>
                <a:gd name="T22" fmla="*/ 4904 w 5904"/>
                <a:gd name="T23" fmla="*/ 92 h 3369"/>
                <a:gd name="T24" fmla="*/ 4916 w 5904"/>
                <a:gd name="T25" fmla="*/ 62 h 3369"/>
                <a:gd name="T26" fmla="*/ 4936 w 5904"/>
                <a:gd name="T27" fmla="*/ 36 h 3369"/>
                <a:gd name="T28" fmla="*/ 4960 w 5904"/>
                <a:gd name="T29" fmla="*/ 16 h 3369"/>
                <a:gd name="T30" fmla="*/ 4990 w 5904"/>
                <a:gd name="T31" fmla="*/ 4 h 3369"/>
                <a:gd name="T32" fmla="*/ 5024 w 5904"/>
                <a:gd name="T33" fmla="*/ 0 h 3369"/>
                <a:gd name="T34" fmla="*/ 5778 w 5904"/>
                <a:gd name="T35" fmla="*/ 0 h 3369"/>
                <a:gd name="T36" fmla="*/ 5812 w 5904"/>
                <a:gd name="T37" fmla="*/ 4 h 3369"/>
                <a:gd name="T38" fmla="*/ 5842 w 5904"/>
                <a:gd name="T39" fmla="*/ 16 h 3369"/>
                <a:gd name="T40" fmla="*/ 5866 w 5904"/>
                <a:gd name="T41" fmla="*/ 36 h 3369"/>
                <a:gd name="T42" fmla="*/ 5886 w 5904"/>
                <a:gd name="T43" fmla="*/ 62 h 3369"/>
                <a:gd name="T44" fmla="*/ 5898 w 5904"/>
                <a:gd name="T45" fmla="*/ 92 h 3369"/>
                <a:gd name="T46" fmla="*/ 5904 w 5904"/>
                <a:gd name="T47" fmla="*/ 124 h 3369"/>
                <a:gd name="T48" fmla="*/ 5904 w 5904"/>
                <a:gd name="T49" fmla="*/ 2680 h 3369"/>
                <a:gd name="T50" fmla="*/ 5896 w 5904"/>
                <a:gd name="T51" fmla="*/ 2774 h 3369"/>
                <a:gd name="T52" fmla="*/ 5878 w 5904"/>
                <a:gd name="T53" fmla="*/ 2862 h 3369"/>
                <a:gd name="T54" fmla="*/ 5848 w 5904"/>
                <a:gd name="T55" fmla="*/ 2948 h 3369"/>
                <a:gd name="T56" fmla="*/ 5808 w 5904"/>
                <a:gd name="T57" fmla="*/ 3028 h 3369"/>
                <a:gd name="T58" fmla="*/ 5760 w 5904"/>
                <a:gd name="T59" fmla="*/ 3101 h 3369"/>
                <a:gd name="T60" fmla="*/ 5700 w 5904"/>
                <a:gd name="T61" fmla="*/ 3167 h 3369"/>
                <a:gd name="T62" fmla="*/ 5634 w 5904"/>
                <a:gd name="T63" fmla="*/ 3225 h 3369"/>
                <a:gd name="T64" fmla="*/ 5563 w 5904"/>
                <a:gd name="T65" fmla="*/ 3275 h 3369"/>
                <a:gd name="T66" fmla="*/ 5483 w 5904"/>
                <a:gd name="T67" fmla="*/ 3315 h 3369"/>
                <a:gd name="T68" fmla="*/ 5397 w 5904"/>
                <a:gd name="T69" fmla="*/ 3345 h 3369"/>
                <a:gd name="T70" fmla="*/ 5307 w 5904"/>
                <a:gd name="T71" fmla="*/ 3363 h 3369"/>
                <a:gd name="T72" fmla="*/ 5213 w 5904"/>
                <a:gd name="T73" fmla="*/ 3369 h 3369"/>
                <a:gd name="T74" fmla="*/ 689 w 5904"/>
                <a:gd name="T75" fmla="*/ 3369 h 3369"/>
                <a:gd name="T76" fmla="*/ 597 w 5904"/>
                <a:gd name="T77" fmla="*/ 3363 h 3369"/>
                <a:gd name="T78" fmla="*/ 507 w 5904"/>
                <a:gd name="T79" fmla="*/ 3345 h 3369"/>
                <a:gd name="T80" fmla="*/ 421 w 5904"/>
                <a:gd name="T81" fmla="*/ 3315 h 3369"/>
                <a:gd name="T82" fmla="*/ 341 w 5904"/>
                <a:gd name="T83" fmla="*/ 3275 h 3369"/>
                <a:gd name="T84" fmla="*/ 270 w 5904"/>
                <a:gd name="T85" fmla="*/ 3225 h 3369"/>
                <a:gd name="T86" fmla="*/ 202 w 5904"/>
                <a:gd name="T87" fmla="*/ 3167 h 3369"/>
                <a:gd name="T88" fmla="*/ 144 w 5904"/>
                <a:gd name="T89" fmla="*/ 3101 h 3369"/>
                <a:gd name="T90" fmla="*/ 94 w 5904"/>
                <a:gd name="T91" fmla="*/ 3028 h 3369"/>
                <a:gd name="T92" fmla="*/ 54 w 5904"/>
                <a:gd name="T93" fmla="*/ 2948 h 3369"/>
                <a:gd name="T94" fmla="*/ 26 w 5904"/>
                <a:gd name="T95" fmla="*/ 2862 h 3369"/>
                <a:gd name="T96" fmla="*/ 6 w 5904"/>
                <a:gd name="T97" fmla="*/ 2774 h 3369"/>
                <a:gd name="T98" fmla="*/ 0 w 5904"/>
                <a:gd name="T99" fmla="*/ 2680 h 3369"/>
                <a:gd name="T100" fmla="*/ 0 w 5904"/>
                <a:gd name="T101" fmla="*/ 124 h 3369"/>
                <a:gd name="T102" fmla="*/ 4 w 5904"/>
                <a:gd name="T103" fmla="*/ 92 h 3369"/>
                <a:gd name="T104" fmla="*/ 18 w 5904"/>
                <a:gd name="T105" fmla="*/ 62 h 3369"/>
                <a:gd name="T106" fmla="*/ 38 w 5904"/>
                <a:gd name="T107" fmla="*/ 36 h 3369"/>
                <a:gd name="T108" fmla="*/ 62 w 5904"/>
                <a:gd name="T109" fmla="*/ 16 h 3369"/>
                <a:gd name="T110" fmla="*/ 92 w 5904"/>
                <a:gd name="T111" fmla="*/ 4 h 3369"/>
                <a:gd name="T112" fmla="*/ 126 w 5904"/>
                <a:gd name="T113" fmla="*/ 0 h 3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04" h="3369">
                  <a:moveTo>
                    <a:pt x="126" y="0"/>
                  </a:moveTo>
                  <a:lnTo>
                    <a:pt x="881" y="0"/>
                  </a:lnTo>
                  <a:lnTo>
                    <a:pt x="914" y="4"/>
                  </a:lnTo>
                  <a:lnTo>
                    <a:pt x="942" y="16"/>
                  </a:lnTo>
                  <a:lnTo>
                    <a:pt x="968" y="36"/>
                  </a:lnTo>
                  <a:lnTo>
                    <a:pt x="988" y="62"/>
                  </a:lnTo>
                  <a:lnTo>
                    <a:pt x="1000" y="92"/>
                  </a:lnTo>
                  <a:lnTo>
                    <a:pt x="1004" y="124"/>
                  </a:lnTo>
                  <a:lnTo>
                    <a:pt x="1004" y="2365"/>
                  </a:lnTo>
                  <a:lnTo>
                    <a:pt x="4900" y="2365"/>
                  </a:lnTo>
                  <a:lnTo>
                    <a:pt x="4900" y="124"/>
                  </a:lnTo>
                  <a:lnTo>
                    <a:pt x="4904" y="92"/>
                  </a:lnTo>
                  <a:lnTo>
                    <a:pt x="4916" y="62"/>
                  </a:lnTo>
                  <a:lnTo>
                    <a:pt x="4936" y="36"/>
                  </a:lnTo>
                  <a:lnTo>
                    <a:pt x="4960" y="16"/>
                  </a:lnTo>
                  <a:lnTo>
                    <a:pt x="4990" y="4"/>
                  </a:lnTo>
                  <a:lnTo>
                    <a:pt x="5024" y="0"/>
                  </a:lnTo>
                  <a:lnTo>
                    <a:pt x="5778" y="0"/>
                  </a:lnTo>
                  <a:lnTo>
                    <a:pt x="5812" y="4"/>
                  </a:lnTo>
                  <a:lnTo>
                    <a:pt x="5842" y="16"/>
                  </a:lnTo>
                  <a:lnTo>
                    <a:pt x="5866" y="36"/>
                  </a:lnTo>
                  <a:lnTo>
                    <a:pt x="5886" y="62"/>
                  </a:lnTo>
                  <a:lnTo>
                    <a:pt x="5898" y="92"/>
                  </a:lnTo>
                  <a:lnTo>
                    <a:pt x="5904" y="124"/>
                  </a:lnTo>
                  <a:lnTo>
                    <a:pt x="5904" y="2680"/>
                  </a:lnTo>
                  <a:lnTo>
                    <a:pt x="5896" y="2774"/>
                  </a:lnTo>
                  <a:lnTo>
                    <a:pt x="5878" y="2862"/>
                  </a:lnTo>
                  <a:lnTo>
                    <a:pt x="5848" y="2948"/>
                  </a:lnTo>
                  <a:lnTo>
                    <a:pt x="5808" y="3028"/>
                  </a:lnTo>
                  <a:lnTo>
                    <a:pt x="5760" y="3101"/>
                  </a:lnTo>
                  <a:lnTo>
                    <a:pt x="5700" y="3167"/>
                  </a:lnTo>
                  <a:lnTo>
                    <a:pt x="5634" y="3225"/>
                  </a:lnTo>
                  <a:lnTo>
                    <a:pt x="5563" y="3275"/>
                  </a:lnTo>
                  <a:lnTo>
                    <a:pt x="5483" y="3315"/>
                  </a:lnTo>
                  <a:lnTo>
                    <a:pt x="5397" y="3345"/>
                  </a:lnTo>
                  <a:lnTo>
                    <a:pt x="5307" y="3363"/>
                  </a:lnTo>
                  <a:lnTo>
                    <a:pt x="5213" y="3369"/>
                  </a:lnTo>
                  <a:lnTo>
                    <a:pt x="689" y="3369"/>
                  </a:lnTo>
                  <a:lnTo>
                    <a:pt x="597" y="3363"/>
                  </a:lnTo>
                  <a:lnTo>
                    <a:pt x="507" y="3345"/>
                  </a:lnTo>
                  <a:lnTo>
                    <a:pt x="421" y="3315"/>
                  </a:lnTo>
                  <a:lnTo>
                    <a:pt x="341" y="3275"/>
                  </a:lnTo>
                  <a:lnTo>
                    <a:pt x="270" y="3225"/>
                  </a:lnTo>
                  <a:lnTo>
                    <a:pt x="202" y="3167"/>
                  </a:lnTo>
                  <a:lnTo>
                    <a:pt x="144" y="3101"/>
                  </a:lnTo>
                  <a:lnTo>
                    <a:pt x="94" y="3028"/>
                  </a:lnTo>
                  <a:lnTo>
                    <a:pt x="54" y="2948"/>
                  </a:lnTo>
                  <a:lnTo>
                    <a:pt x="26" y="2862"/>
                  </a:lnTo>
                  <a:lnTo>
                    <a:pt x="6" y="2774"/>
                  </a:lnTo>
                  <a:lnTo>
                    <a:pt x="0" y="2680"/>
                  </a:lnTo>
                  <a:lnTo>
                    <a:pt x="0" y="124"/>
                  </a:lnTo>
                  <a:lnTo>
                    <a:pt x="4" y="92"/>
                  </a:lnTo>
                  <a:lnTo>
                    <a:pt x="18" y="62"/>
                  </a:lnTo>
                  <a:lnTo>
                    <a:pt x="38" y="36"/>
                  </a:lnTo>
                  <a:lnTo>
                    <a:pt x="62" y="16"/>
                  </a:lnTo>
                  <a:lnTo>
                    <a:pt x="92" y="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8947FB-9136-8FDD-BE56-78524FA27F16}"/>
              </a:ext>
            </a:extLst>
          </p:cNvPr>
          <p:cNvSpPr txBox="1"/>
          <p:nvPr/>
        </p:nvSpPr>
        <p:spPr>
          <a:xfrm>
            <a:off x="8152496" y="3472955"/>
            <a:ext cx="1644862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PR" sz="1200" b="0" i="0" dirty="0">
                <a:solidFill>
                  <a:srgbClr val="111111"/>
                </a:solidFill>
                <a:effectLst/>
                <a:latin typeface="Corbel" panose="020B0503020204020204" pitchFamily="34" charset="0"/>
              </a:rPr>
              <a:t>Los interesados pueden verse afectados por lo cambios como resultado de la ejecución del proyecto o de su conclusión.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DFF75A-6031-8613-1AFE-58DA4AB5786E}"/>
              </a:ext>
            </a:extLst>
          </p:cNvPr>
          <p:cNvSpPr/>
          <p:nvPr/>
        </p:nvSpPr>
        <p:spPr>
          <a:xfrm>
            <a:off x="5217432" y="3100218"/>
            <a:ext cx="1477892" cy="14778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14E6F0-F8AE-3384-6C17-8160FC6A9A19}"/>
              </a:ext>
            </a:extLst>
          </p:cNvPr>
          <p:cNvSpPr/>
          <p:nvPr/>
        </p:nvSpPr>
        <p:spPr>
          <a:xfrm>
            <a:off x="4546262" y="2446667"/>
            <a:ext cx="2829464" cy="2833692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545938-08A9-DC09-5DCD-CE17F937DC27}"/>
              </a:ext>
            </a:extLst>
          </p:cNvPr>
          <p:cNvSpPr/>
          <p:nvPr/>
        </p:nvSpPr>
        <p:spPr>
          <a:xfrm>
            <a:off x="5637160" y="1912561"/>
            <a:ext cx="837665" cy="838916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0BAC7E-0A8F-8354-BF05-E3CAC834A060}"/>
              </a:ext>
            </a:extLst>
          </p:cNvPr>
          <p:cNvSpPr/>
          <p:nvPr/>
        </p:nvSpPr>
        <p:spPr>
          <a:xfrm>
            <a:off x="6635990" y="2364830"/>
            <a:ext cx="896977" cy="838916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dirty="0"/>
          </a:p>
          <a:p>
            <a:pPr algn="ctr"/>
            <a:endParaRPr lang="en-IN" sz="800" dirty="0"/>
          </a:p>
          <a:p>
            <a:pPr algn="ctr"/>
            <a:endParaRPr lang="en-IN" sz="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F9D675-1D59-37B0-211F-0591F0C9CD0B}"/>
              </a:ext>
            </a:extLst>
          </p:cNvPr>
          <p:cNvSpPr/>
          <p:nvPr/>
        </p:nvSpPr>
        <p:spPr>
          <a:xfrm>
            <a:off x="7049194" y="3417635"/>
            <a:ext cx="837665" cy="838916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DF065C-C8C2-40E8-0C65-0C0350072278}"/>
              </a:ext>
            </a:extLst>
          </p:cNvPr>
          <p:cNvSpPr/>
          <p:nvPr/>
        </p:nvSpPr>
        <p:spPr>
          <a:xfrm>
            <a:off x="5349410" y="4812203"/>
            <a:ext cx="837665" cy="838916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A684C2-9632-F3C3-287E-DB5424F780F2}"/>
              </a:ext>
            </a:extLst>
          </p:cNvPr>
          <p:cNvSpPr/>
          <p:nvPr/>
        </p:nvSpPr>
        <p:spPr>
          <a:xfrm>
            <a:off x="4176341" y="4184415"/>
            <a:ext cx="837665" cy="838916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00" dirty="0"/>
          </a:p>
          <a:p>
            <a:pPr algn="ctr"/>
            <a:endParaRPr lang="en-IN" sz="800" dirty="0"/>
          </a:p>
          <a:p>
            <a:pPr algn="ctr"/>
            <a:endParaRPr lang="en-IN" sz="800" dirty="0"/>
          </a:p>
          <a:p>
            <a:pPr algn="ctr"/>
            <a:endParaRPr lang="en-IN" sz="800" dirty="0"/>
          </a:p>
          <a:p>
            <a:pPr algn="ctr"/>
            <a:endParaRPr lang="en-IN" sz="800" dirty="0"/>
          </a:p>
          <a:p>
            <a:pPr algn="ctr"/>
            <a:r>
              <a:rPr lang="en-IN" sz="800" dirty="0"/>
              <a:t>GM Sectec</a:t>
            </a:r>
          </a:p>
          <a:p>
            <a:pPr algn="ctr"/>
            <a:endParaRPr lang="en-IN" sz="13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B7C3B3-F95F-A390-F52C-1F9C004A24B1}"/>
              </a:ext>
            </a:extLst>
          </p:cNvPr>
          <p:cNvSpPr/>
          <p:nvPr/>
        </p:nvSpPr>
        <p:spPr>
          <a:xfrm>
            <a:off x="4608292" y="2183953"/>
            <a:ext cx="837665" cy="8389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02561A-E807-6692-E7FC-7ADCDD13C37B}"/>
              </a:ext>
            </a:extLst>
          </p:cNvPr>
          <p:cNvSpPr/>
          <p:nvPr/>
        </p:nvSpPr>
        <p:spPr>
          <a:xfrm>
            <a:off x="4015888" y="3143716"/>
            <a:ext cx="837665" cy="838916"/>
          </a:xfrm>
          <a:prstGeom prst="ellipse">
            <a:avLst/>
          </a:prstGeom>
          <a:solidFill>
            <a:schemeClr val="bg2">
              <a:lumMod val="75000"/>
            </a:schemeClr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4B7614-718D-A2D8-C000-776F32798591}"/>
              </a:ext>
            </a:extLst>
          </p:cNvPr>
          <p:cNvGrpSpPr/>
          <p:nvPr/>
        </p:nvGrpSpPr>
        <p:grpSpPr>
          <a:xfrm>
            <a:off x="4893556" y="2273554"/>
            <a:ext cx="240899" cy="289363"/>
            <a:chOff x="2281238" y="2243138"/>
            <a:chExt cx="2967038" cy="3563938"/>
          </a:xfrm>
          <a:solidFill>
            <a:schemeClr val="bg1"/>
          </a:solidFill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53C4F2D-3E22-9FCE-D3CE-79703CF3F0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3513" y="2243138"/>
              <a:ext cx="769938" cy="769938"/>
            </a:xfrm>
            <a:custGeom>
              <a:avLst/>
              <a:gdLst>
                <a:gd name="T0" fmla="*/ 444 w 970"/>
                <a:gd name="T1" fmla="*/ 260 h 970"/>
                <a:gd name="T2" fmla="*/ 370 w 970"/>
                <a:gd name="T3" fmla="*/ 287 h 970"/>
                <a:gd name="T4" fmla="*/ 310 w 970"/>
                <a:gd name="T5" fmla="*/ 338 h 970"/>
                <a:gd name="T6" fmla="*/ 270 w 970"/>
                <a:gd name="T7" fmla="*/ 405 h 970"/>
                <a:gd name="T8" fmla="*/ 256 w 970"/>
                <a:gd name="T9" fmla="*/ 485 h 970"/>
                <a:gd name="T10" fmla="*/ 270 w 970"/>
                <a:gd name="T11" fmla="*/ 565 h 970"/>
                <a:gd name="T12" fmla="*/ 310 w 970"/>
                <a:gd name="T13" fmla="*/ 633 h 970"/>
                <a:gd name="T14" fmla="*/ 370 w 970"/>
                <a:gd name="T15" fmla="*/ 682 h 970"/>
                <a:gd name="T16" fmla="*/ 444 w 970"/>
                <a:gd name="T17" fmla="*/ 710 h 970"/>
                <a:gd name="T18" fmla="*/ 526 w 970"/>
                <a:gd name="T19" fmla="*/ 710 h 970"/>
                <a:gd name="T20" fmla="*/ 601 w 970"/>
                <a:gd name="T21" fmla="*/ 682 h 970"/>
                <a:gd name="T22" fmla="*/ 659 w 970"/>
                <a:gd name="T23" fmla="*/ 633 h 970"/>
                <a:gd name="T24" fmla="*/ 699 w 970"/>
                <a:gd name="T25" fmla="*/ 565 h 970"/>
                <a:gd name="T26" fmla="*/ 714 w 970"/>
                <a:gd name="T27" fmla="*/ 485 h 970"/>
                <a:gd name="T28" fmla="*/ 699 w 970"/>
                <a:gd name="T29" fmla="*/ 405 h 970"/>
                <a:gd name="T30" fmla="*/ 659 w 970"/>
                <a:gd name="T31" fmla="*/ 338 h 970"/>
                <a:gd name="T32" fmla="*/ 601 w 970"/>
                <a:gd name="T33" fmla="*/ 287 h 970"/>
                <a:gd name="T34" fmla="*/ 526 w 970"/>
                <a:gd name="T35" fmla="*/ 260 h 970"/>
                <a:gd name="T36" fmla="*/ 485 w 970"/>
                <a:gd name="T37" fmla="*/ 0 h 970"/>
                <a:gd name="T38" fmla="*/ 603 w 970"/>
                <a:gd name="T39" fmla="*/ 15 h 970"/>
                <a:gd name="T40" fmla="*/ 713 w 970"/>
                <a:gd name="T41" fmla="*/ 57 h 970"/>
                <a:gd name="T42" fmla="*/ 807 w 970"/>
                <a:gd name="T43" fmla="*/ 123 h 970"/>
                <a:gd name="T44" fmla="*/ 882 w 970"/>
                <a:gd name="T45" fmla="*/ 208 h 970"/>
                <a:gd name="T46" fmla="*/ 937 w 970"/>
                <a:gd name="T47" fmla="*/ 310 h 970"/>
                <a:gd name="T48" fmla="*/ 966 w 970"/>
                <a:gd name="T49" fmla="*/ 424 h 970"/>
                <a:gd name="T50" fmla="*/ 966 w 970"/>
                <a:gd name="T51" fmla="*/ 546 h 970"/>
                <a:gd name="T52" fmla="*/ 937 w 970"/>
                <a:gd name="T53" fmla="*/ 660 h 970"/>
                <a:gd name="T54" fmla="*/ 882 w 970"/>
                <a:gd name="T55" fmla="*/ 762 h 970"/>
                <a:gd name="T56" fmla="*/ 807 w 970"/>
                <a:gd name="T57" fmla="*/ 848 h 970"/>
                <a:gd name="T58" fmla="*/ 713 w 970"/>
                <a:gd name="T59" fmla="*/ 913 h 970"/>
                <a:gd name="T60" fmla="*/ 603 w 970"/>
                <a:gd name="T61" fmla="*/ 956 h 970"/>
                <a:gd name="T62" fmla="*/ 485 w 970"/>
                <a:gd name="T63" fmla="*/ 970 h 970"/>
                <a:gd name="T64" fmla="*/ 366 w 970"/>
                <a:gd name="T65" fmla="*/ 956 h 970"/>
                <a:gd name="T66" fmla="*/ 258 w 970"/>
                <a:gd name="T67" fmla="*/ 913 h 970"/>
                <a:gd name="T68" fmla="*/ 164 w 970"/>
                <a:gd name="T69" fmla="*/ 848 h 970"/>
                <a:gd name="T70" fmla="*/ 87 w 970"/>
                <a:gd name="T71" fmla="*/ 762 h 970"/>
                <a:gd name="T72" fmla="*/ 32 w 970"/>
                <a:gd name="T73" fmla="*/ 660 h 970"/>
                <a:gd name="T74" fmla="*/ 4 w 970"/>
                <a:gd name="T75" fmla="*/ 546 h 970"/>
                <a:gd name="T76" fmla="*/ 4 w 970"/>
                <a:gd name="T77" fmla="*/ 424 h 970"/>
                <a:gd name="T78" fmla="*/ 32 w 970"/>
                <a:gd name="T79" fmla="*/ 310 h 970"/>
                <a:gd name="T80" fmla="*/ 87 w 970"/>
                <a:gd name="T81" fmla="*/ 208 h 970"/>
                <a:gd name="T82" fmla="*/ 164 w 970"/>
                <a:gd name="T83" fmla="*/ 123 h 970"/>
                <a:gd name="T84" fmla="*/ 258 w 970"/>
                <a:gd name="T85" fmla="*/ 57 h 970"/>
                <a:gd name="T86" fmla="*/ 366 w 970"/>
                <a:gd name="T87" fmla="*/ 15 h 970"/>
                <a:gd name="T88" fmla="*/ 485 w 970"/>
                <a:gd name="T89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70" h="970">
                  <a:moveTo>
                    <a:pt x="485" y="256"/>
                  </a:moveTo>
                  <a:lnTo>
                    <a:pt x="444" y="260"/>
                  </a:lnTo>
                  <a:lnTo>
                    <a:pt x="405" y="271"/>
                  </a:lnTo>
                  <a:lnTo>
                    <a:pt x="370" y="287"/>
                  </a:lnTo>
                  <a:lnTo>
                    <a:pt x="337" y="310"/>
                  </a:lnTo>
                  <a:lnTo>
                    <a:pt x="310" y="338"/>
                  </a:lnTo>
                  <a:lnTo>
                    <a:pt x="288" y="369"/>
                  </a:lnTo>
                  <a:lnTo>
                    <a:pt x="270" y="405"/>
                  </a:lnTo>
                  <a:lnTo>
                    <a:pt x="259" y="444"/>
                  </a:lnTo>
                  <a:lnTo>
                    <a:pt x="256" y="485"/>
                  </a:lnTo>
                  <a:lnTo>
                    <a:pt x="259" y="526"/>
                  </a:lnTo>
                  <a:lnTo>
                    <a:pt x="270" y="565"/>
                  </a:lnTo>
                  <a:lnTo>
                    <a:pt x="288" y="600"/>
                  </a:lnTo>
                  <a:lnTo>
                    <a:pt x="310" y="633"/>
                  </a:lnTo>
                  <a:lnTo>
                    <a:pt x="337" y="660"/>
                  </a:lnTo>
                  <a:lnTo>
                    <a:pt x="370" y="682"/>
                  </a:lnTo>
                  <a:lnTo>
                    <a:pt x="405" y="700"/>
                  </a:lnTo>
                  <a:lnTo>
                    <a:pt x="444" y="710"/>
                  </a:lnTo>
                  <a:lnTo>
                    <a:pt x="485" y="714"/>
                  </a:lnTo>
                  <a:lnTo>
                    <a:pt x="526" y="710"/>
                  </a:lnTo>
                  <a:lnTo>
                    <a:pt x="565" y="700"/>
                  </a:lnTo>
                  <a:lnTo>
                    <a:pt x="601" y="682"/>
                  </a:lnTo>
                  <a:lnTo>
                    <a:pt x="632" y="660"/>
                  </a:lnTo>
                  <a:lnTo>
                    <a:pt x="659" y="633"/>
                  </a:lnTo>
                  <a:lnTo>
                    <a:pt x="683" y="600"/>
                  </a:lnTo>
                  <a:lnTo>
                    <a:pt x="699" y="565"/>
                  </a:lnTo>
                  <a:lnTo>
                    <a:pt x="710" y="526"/>
                  </a:lnTo>
                  <a:lnTo>
                    <a:pt x="714" y="485"/>
                  </a:lnTo>
                  <a:lnTo>
                    <a:pt x="710" y="444"/>
                  </a:lnTo>
                  <a:lnTo>
                    <a:pt x="699" y="405"/>
                  </a:lnTo>
                  <a:lnTo>
                    <a:pt x="683" y="369"/>
                  </a:lnTo>
                  <a:lnTo>
                    <a:pt x="659" y="338"/>
                  </a:lnTo>
                  <a:lnTo>
                    <a:pt x="632" y="310"/>
                  </a:lnTo>
                  <a:lnTo>
                    <a:pt x="601" y="287"/>
                  </a:lnTo>
                  <a:lnTo>
                    <a:pt x="565" y="271"/>
                  </a:lnTo>
                  <a:lnTo>
                    <a:pt x="526" y="260"/>
                  </a:lnTo>
                  <a:lnTo>
                    <a:pt x="485" y="256"/>
                  </a:lnTo>
                  <a:close/>
                  <a:moveTo>
                    <a:pt x="485" y="0"/>
                  </a:moveTo>
                  <a:lnTo>
                    <a:pt x="546" y="4"/>
                  </a:lnTo>
                  <a:lnTo>
                    <a:pt x="603" y="15"/>
                  </a:lnTo>
                  <a:lnTo>
                    <a:pt x="659" y="33"/>
                  </a:lnTo>
                  <a:lnTo>
                    <a:pt x="713" y="57"/>
                  </a:lnTo>
                  <a:lnTo>
                    <a:pt x="762" y="87"/>
                  </a:lnTo>
                  <a:lnTo>
                    <a:pt x="807" y="123"/>
                  </a:lnTo>
                  <a:lnTo>
                    <a:pt x="847" y="163"/>
                  </a:lnTo>
                  <a:lnTo>
                    <a:pt x="882" y="208"/>
                  </a:lnTo>
                  <a:lnTo>
                    <a:pt x="912" y="257"/>
                  </a:lnTo>
                  <a:lnTo>
                    <a:pt x="937" y="310"/>
                  </a:lnTo>
                  <a:lnTo>
                    <a:pt x="955" y="365"/>
                  </a:lnTo>
                  <a:lnTo>
                    <a:pt x="966" y="424"/>
                  </a:lnTo>
                  <a:lnTo>
                    <a:pt x="970" y="485"/>
                  </a:lnTo>
                  <a:lnTo>
                    <a:pt x="966" y="546"/>
                  </a:lnTo>
                  <a:lnTo>
                    <a:pt x="955" y="604"/>
                  </a:lnTo>
                  <a:lnTo>
                    <a:pt x="937" y="660"/>
                  </a:lnTo>
                  <a:lnTo>
                    <a:pt x="912" y="712"/>
                  </a:lnTo>
                  <a:lnTo>
                    <a:pt x="882" y="762"/>
                  </a:lnTo>
                  <a:lnTo>
                    <a:pt x="847" y="807"/>
                  </a:lnTo>
                  <a:lnTo>
                    <a:pt x="807" y="848"/>
                  </a:lnTo>
                  <a:lnTo>
                    <a:pt x="762" y="883"/>
                  </a:lnTo>
                  <a:lnTo>
                    <a:pt x="713" y="913"/>
                  </a:lnTo>
                  <a:lnTo>
                    <a:pt x="659" y="937"/>
                  </a:lnTo>
                  <a:lnTo>
                    <a:pt x="603" y="956"/>
                  </a:lnTo>
                  <a:lnTo>
                    <a:pt x="546" y="967"/>
                  </a:lnTo>
                  <a:lnTo>
                    <a:pt x="485" y="970"/>
                  </a:lnTo>
                  <a:lnTo>
                    <a:pt x="424" y="967"/>
                  </a:lnTo>
                  <a:lnTo>
                    <a:pt x="366" y="956"/>
                  </a:lnTo>
                  <a:lnTo>
                    <a:pt x="310" y="937"/>
                  </a:lnTo>
                  <a:lnTo>
                    <a:pt x="258" y="913"/>
                  </a:lnTo>
                  <a:lnTo>
                    <a:pt x="209" y="883"/>
                  </a:lnTo>
                  <a:lnTo>
                    <a:pt x="164" y="848"/>
                  </a:lnTo>
                  <a:lnTo>
                    <a:pt x="123" y="807"/>
                  </a:lnTo>
                  <a:lnTo>
                    <a:pt x="87" y="762"/>
                  </a:lnTo>
                  <a:lnTo>
                    <a:pt x="57" y="712"/>
                  </a:lnTo>
                  <a:lnTo>
                    <a:pt x="32" y="660"/>
                  </a:lnTo>
                  <a:lnTo>
                    <a:pt x="15" y="604"/>
                  </a:lnTo>
                  <a:lnTo>
                    <a:pt x="4" y="546"/>
                  </a:lnTo>
                  <a:lnTo>
                    <a:pt x="0" y="485"/>
                  </a:lnTo>
                  <a:lnTo>
                    <a:pt x="4" y="424"/>
                  </a:lnTo>
                  <a:lnTo>
                    <a:pt x="15" y="365"/>
                  </a:lnTo>
                  <a:lnTo>
                    <a:pt x="32" y="310"/>
                  </a:lnTo>
                  <a:lnTo>
                    <a:pt x="57" y="257"/>
                  </a:lnTo>
                  <a:lnTo>
                    <a:pt x="87" y="208"/>
                  </a:lnTo>
                  <a:lnTo>
                    <a:pt x="123" y="163"/>
                  </a:lnTo>
                  <a:lnTo>
                    <a:pt x="164" y="123"/>
                  </a:lnTo>
                  <a:lnTo>
                    <a:pt x="209" y="87"/>
                  </a:lnTo>
                  <a:lnTo>
                    <a:pt x="258" y="57"/>
                  </a:lnTo>
                  <a:lnTo>
                    <a:pt x="310" y="33"/>
                  </a:lnTo>
                  <a:lnTo>
                    <a:pt x="366" y="15"/>
                  </a:lnTo>
                  <a:lnTo>
                    <a:pt x="424" y="4"/>
                  </a:lnTo>
                  <a:lnTo>
                    <a:pt x="4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BED0DB24-C8CF-0A78-6D8F-431E06FAF0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1238" y="3017838"/>
              <a:ext cx="2967038" cy="2789238"/>
            </a:xfrm>
            <a:custGeom>
              <a:avLst/>
              <a:gdLst>
                <a:gd name="T0" fmla="*/ 3294 w 3738"/>
                <a:gd name="T1" fmla="*/ 3258 h 3514"/>
                <a:gd name="T2" fmla="*/ 256 w 3738"/>
                <a:gd name="T3" fmla="*/ 1406 h 3514"/>
                <a:gd name="T4" fmla="*/ 3483 w 3738"/>
                <a:gd name="T5" fmla="*/ 1406 h 3514"/>
                <a:gd name="T6" fmla="*/ 2429 w 3738"/>
                <a:gd name="T7" fmla="*/ 357 h 3514"/>
                <a:gd name="T8" fmla="*/ 2287 w 3738"/>
                <a:gd name="T9" fmla="*/ 416 h 3514"/>
                <a:gd name="T10" fmla="*/ 2190 w 3738"/>
                <a:gd name="T11" fmla="*/ 531 h 3514"/>
                <a:gd name="T12" fmla="*/ 2153 w 3738"/>
                <a:gd name="T13" fmla="*/ 681 h 3514"/>
                <a:gd name="T14" fmla="*/ 3080 w 3738"/>
                <a:gd name="T15" fmla="*/ 1150 h 3514"/>
                <a:gd name="T16" fmla="*/ 3063 w 3738"/>
                <a:gd name="T17" fmla="*/ 577 h 3514"/>
                <a:gd name="T18" fmla="*/ 2984 w 3738"/>
                <a:gd name="T19" fmla="*/ 449 h 3514"/>
                <a:gd name="T20" fmla="*/ 2856 w 3738"/>
                <a:gd name="T21" fmla="*/ 369 h 3514"/>
                <a:gd name="T22" fmla="*/ 2483 w 3738"/>
                <a:gd name="T23" fmla="*/ 351 h 3514"/>
                <a:gd name="T24" fmla="*/ 272 w 3738"/>
                <a:gd name="T25" fmla="*/ 751 h 3514"/>
                <a:gd name="T26" fmla="*/ 1484 w 3738"/>
                <a:gd name="T27" fmla="*/ 0 h 3514"/>
                <a:gd name="T28" fmla="*/ 1556 w 3738"/>
                <a:gd name="T29" fmla="*/ 19 h 3514"/>
                <a:gd name="T30" fmla="*/ 1606 w 3738"/>
                <a:gd name="T31" fmla="*/ 78 h 3514"/>
                <a:gd name="T32" fmla="*/ 1615 w 3738"/>
                <a:gd name="T33" fmla="*/ 914 h 3514"/>
                <a:gd name="T34" fmla="*/ 1593 w 3738"/>
                <a:gd name="T35" fmla="*/ 985 h 3514"/>
                <a:gd name="T36" fmla="*/ 1534 w 3738"/>
                <a:gd name="T37" fmla="*/ 1031 h 3514"/>
                <a:gd name="T38" fmla="*/ 1484 w 3738"/>
                <a:gd name="T39" fmla="*/ 1041 h 3514"/>
                <a:gd name="T40" fmla="*/ 1898 w 3738"/>
                <a:gd name="T41" fmla="*/ 1150 h 3514"/>
                <a:gd name="T42" fmla="*/ 1913 w 3738"/>
                <a:gd name="T43" fmla="*/ 547 h 3514"/>
                <a:gd name="T44" fmla="*/ 1988 w 3738"/>
                <a:gd name="T45" fmla="*/ 368 h 3514"/>
                <a:gd name="T46" fmla="*/ 2117 w 3738"/>
                <a:gd name="T47" fmla="*/ 224 h 3514"/>
                <a:gd name="T48" fmla="*/ 2285 w 3738"/>
                <a:gd name="T49" fmla="*/ 130 h 3514"/>
                <a:gd name="T50" fmla="*/ 2483 w 3738"/>
                <a:gd name="T51" fmla="*/ 96 h 3514"/>
                <a:gd name="T52" fmla="*/ 2886 w 3738"/>
                <a:gd name="T53" fmla="*/ 112 h 3514"/>
                <a:gd name="T54" fmla="*/ 3065 w 3738"/>
                <a:gd name="T55" fmla="*/ 187 h 3514"/>
                <a:gd name="T56" fmla="*/ 3208 w 3738"/>
                <a:gd name="T57" fmla="*/ 316 h 3514"/>
                <a:gd name="T58" fmla="*/ 3302 w 3738"/>
                <a:gd name="T59" fmla="*/ 484 h 3514"/>
                <a:gd name="T60" fmla="*/ 3337 w 3738"/>
                <a:gd name="T61" fmla="*/ 681 h 3514"/>
                <a:gd name="T62" fmla="*/ 3640 w 3738"/>
                <a:gd name="T63" fmla="*/ 1153 h 3514"/>
                <a:gd name="T64" fmla="*/ 3710 w 3738"/>
                <a:gd name="T65" fmla="*/ 1198 h 3514"/>
                <a:gd name="T66" fmla="*/ 3738 w 3738"/>
                <a:gd name="T67" fmla="*/ 1277 h 3514"/>
                <a:gd name="T68" fmla="*/ 3725 w 3738"/>
                <a:gd name="T69" fmla="*/ 1737 h 3514"/>
                <a:gd name="T70" fmla="*/ 3666 w 3738"/>
                <a:gd name="T71" fmla="*/ 1796 h 3514"/>
                <a:gd name="T72" fmla="*/ 3550 w 3738"/>
                <a:gd name="T73" fmla="*/ 1809 h 3514"/>
                <a:gd name="T74" fmla="*/ 3536 w 3738"/>
                <a:gd name="T75" fmla="*/ 3442 h 3514"/>
                <a:gd name="T76" fmla="*/ 3477 w 3738"/>
                <a:gd name="T77" fmla="*/ 3501 h 3514"/>
                <a:gd name="T78" fmla="*/ 317 w 3738"/>
                <a:gd name="T79" fmla="*/ 3514 h 3514"/>
                <a:gd name="T80" fmla="*/ 236 w 3738"/>
                <a:gd name="T81" fmla="*/ 3486 h 3514"/>
                <a:gd name="T82" fmla="*/ 193 w 3738"/>
                <a:gd name="T83" fmla="*/ 3415 h 3514"/>
                <a:gd name="T84" fmla="*/ 129 w 3738"/>
                <a:gd name="T85" fmla="*/ 1809 h 3514"/>
                <a:gd name="T86" fmla="*/ 48 w 3738"/>
                <a:gd name="T87" fmla="*/ 1781 h 3514"/>
                <a:gd name="T88" fmla="*/ 3 w 3738"/>
                <a:gd name="T89" fmla="*/ 1711 h 3514"/>
                <a:gd name="T90" fmla="*/ 3 w 3738"/>
                <a:gd name="T91" fmla="*/ 1249 h 3514"/>
                <a:gd name="T92" fmla="*/ 48 w 3738"/>
                <a:gd name="T93" fmla="*/ 1178 h 3514"/>
                <a:gd name="T94" fmla="*/ 129 w 3738"/>
                <a:gd name="T95" fmla="*/ 1150 h 3514"/>
                <a:gd name="T96" fmla="*/ 141 w 3738"/>
                <a:gd name="T97" fmla="*/ 1003 h 3514"/>
                <a:gd name="T98" fmla="*/ 63 w 3738"/>
                <a:gd name="T99" fmla="*/ 974 h 3514"/>
                <a:gd name="T100" fmla="*/ 19 w 3738"/>
                <a:gd name="T101" fmla="*/ 904 h 3514"/>
                <a:gd name="T102" fmla="*/ 19 w 3738"/>
                <a:gd name="T103" fmla="*/ 137 h 3514"/>
                <a:gd name="T104" fmla="*/ 63 w 3738"/>
                <a:gd name="T105" fmla="*/ 67 h 3514"/>
                <a:gd name="T106" fmla="*/ 141 w 3738"/>
                <a:gd name="T107" fmla="*/ 38 h 3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38" h="3514">
                  <a:moveTo>
                    <a:pt x="444" y="1809"/>
                  </a:moveTo>
                  <a:lnTo>
                    <a:pt x="444" y="3258"/>
                  </a:lnTo>
                  <a:lnTo>
                    <a:pt x="3294" y="3258"/>
                  </a:lnTo>
                  <a:lnTo>
                    <a:pt x="3294" y="1809"/>
                  </a:lnTo>
                  <a:lnTo>
                    <a:pt x="444" y="1809"/>
                  </a:lnTo>
                  <a:close/>
                  <a:moveTo>
                    <a:pt x="256" y="1406"/>
                  </a:moveTo>
                  <a:lnTo>
                    <a:pt x="256" y="1554"/>
                  </a:lnTo>
                  <a:lnTo>
                    <a:pt x="3483" y="1554"/>
                  </a:lnTo>
                  <a:lnTo>
                    <a:pt x="3483" y="1406"/>
                  </a:lnTo>
                  <a:lnTo>
                    <a:pt x="256" y="1406"/>
                  </a:lnTo>
                  <a:close/>
                  <a:moveTo>
                    <a:pt x="2483" y="351"/>
                  </a:moveTo>
                  <a:lnTo>
                    <a:pt x="2429" y="357"/>
                  </a:lnTo>
                  <a:lnTo>
                    <a:pt x="2379" y="369"/>
                  </a:lnTo>
                  <a:lnTo>
                    <a:pt x="2331" y="388"/>
                  </a:lnTo>
                  <a:lnTo>
                    <a:pt x="2287" y="416"/>
                  </a:lnTo>
                  <a:lnTo>
                    <a:pt x="2249" y="449"/>
                  </a:lnTo>
                  <a:lnTo>
                    <a:pt x="2216" y="487"/>
                  </a:lnTo>
                  <a:lnTo>
                    <a:pt x="2190" y="531"/>
                  </a:lnTo>
                  <a:lnTo>
                    <a:pt x="2170" y="577"/>
                  </a:lnTo>
                  <a:lnTo>
                    <a:pt x="2158" y="628"/>
                  </a:lnTo>
                  <a:lnTo>
                    <a:pt x="2153" y="681"/>
                  </a:lnTo>
                  <a:lnTo>
                    <a:pt x="2153" y="681"/>
                  </a:lnTo>
                  <a:lnTo>
                    <a:pt x="2153" y="1150"/>
                  </a:lnTo>
                  <a:lnTo>
                    <a:pt x="3080" y="1150"/>
                  </a:lnTo>
                  <a:lnTo>
                    <a:pt x="3080" y="681"/>
                  </a:lnTo>
                  <a:lnTo>
                    <a:pt x="3076" y="628"/>
                  </a:lnTo>
                  <a:lnTo>
                    <a:pt x="3063" y="577"/>
                  </a:lnTo>
                  <a:lnTo>
                    <a:pt x="3044" y="531"/>
                  </a:lnTo>
                  <a:lnTo>
                    <a:pt x="3017" y="487"/>
                  </a:lnTo>
                  <a:lnTo>
                    <a:pt x="2984" y="449"/>
                  </a:lnTo>
                  <a:lnTo>
                    <a:pt x="2946" y="416"/>
                  </a:lnTo>
                  <a:lnTo>
                    <a:pt x="2902" y="388"/>
                  </a:lnTo>
                  <a:lnTo>
                    <a:pt x="2856" y="369"/>
                  </a:lnTo>
                  <a:lnTo>
                    <a:pt x="2805" y="357"/>
                  </a:lnTo>
                  <a:lnTo>
                    <a:pt x="2752" y="351"/>
                  </a:lnTo>
                  <a:lnTo>
                    <a:pt x="2483" y="351"/>
                  </a:lnTo>
                  <a:close/>
                  <a:moveTo>
                    <a:pt x="1360" y="258"/>
                  </a:moveTo>
                  <a:lnTo>
                    <a:pt x="272" y="290"/>
                  </a:lnTo>
                  <a:lnTo>
                    <a:pt x="272" y="751"/>
                  </a:lnTo>
                  <a:lnTo>
                    <a:pt x="1360" y="781"/>
                  </a:lnTo>
                  <a:lnTo>
                    <a:pt x="1360" y="258"/>
                  </a:lnTo>
                  <a:close/>
                  <a:moveTo>
                    <a:pt x="1484" y="0"/>
                  </a:moveTo>
                  <a:lnTo>
                    <a:pt x="1509" y="1"/>
                  </a:lnTo>
                  <a:lnTo>
                    <a:pt x="1533" y="8"/>
                  </a:lnTo>
                  <a:lnTo>
                    <a:pt x="1556" y="19"/>
                  </a:lnTo>
                  <a:lnTo>
                    <a:pt x="1577" y="36"/>
                  </a:lnTo>
                  <a:lnTo>
                    <a:pt x="1593" y="55"/>
                  </a:lnTo>
                  <a:lnTo>
                    <a:pt x="1606" y="78"/>
                  </a:lnTo>
                  <a:lnTo>
                    <a:pt x="1612" y="101"/>
                  </a:lnTo>
                  <a:lnTo>
                    <a:pt x="1615" y="127"/>
                  </a:lnTo>
                  <a:lnTo>
                    <a:pt x="1615" y="914"/>
                  </a:lnTo>
                  <a:lnTo>
                    <a:pt x="1612" y="938"/>
                  </a:lnTo>
                  <a:lnTo>
                    <a:pt x="1606" y="963"/>
                  </a:lnTo>
                  <a:lnTo>
                    <a:pt x="1593" y="985"/>
                  </a:lnTo>
                  <a:lnTo>
                    <a:pt x="1577" y="1005"/>
                  </a:lnTo>
                  <a:lnTo>
                    <a:pt x="1556" y="1020"/>
                  </a:lnTo>
                  <a:lnTo>
                    <a:pt x="1534" y="1031"/>
                  </a:lnTo>
                  <a:lnTo>
                    <a:pt x="1511" y="1038"/>
                  </a:lnTo>
                  <a:lnTo>
                    <a:pt x="1487" y="1041"/>
                  </a:lnTo>
                  <a:lnTo>
                    <a:pt x="1484" y="1041"/>
                  </a:lnTo>
                  <a:lnTo>
                    <a:pt x="943" y="1026"/>
                  </a:lnTo>
                  <a:lnTo>
                    <a:pt x="943" y="1150"/>
                  </a:lnTo>
                  <a:lnTo>
                    <a:pt x="1898" y="1150"/>
                  </a:lnTo>
                  <a:lnTo>
                    <a:pt x="1898" y="681"/>
                  </a:lnTo>
                  <a:lnTo>
                    <a:pt x="1901" y="613"/>
                  </a:lnTo>
                  <a:lnTo>
                    <a:pt x="1913" y="547"/>
                  </a:lnTo>
                  <a:lnTo>
                    <a:pt x="1932" y="484"/>
                  </a:lnTo>
                  <a:lnTo>
                    <a:pt x="1957" y="424"/>
                  </a:lnTo>
                  <a:lnTo>
                    <a:pt x="1988" y="368"/>
                  </a:lnTo>
                  <a:lnTo>
                    <a:pt x="2026" y="316"/>
                  </a:lnTo>
                  <a:lnTo>
                    <a:pt x="2069" y="268"/>
                  </a:lnTo>
                  <a:lnTo>
                    <a:pt x="2117" y="224"/>
                  </a:lnTo>
                  <a:lnTo>
                    <a:pt x="2168" y="187"/>
                  </a:lnTo>
                  <a:lnTo>
                    <a:pt x="2226" y="156"/>
                  </a:lnTo>
                  <a:lnTo>
                    <a:pt x="2285" y="130"/>
                  </a:lnTo>
                  <a:lnTo>
                    <a:pt x="2349" y="112"/>
                  </a:lnTo>
                  <a:lnTo>
                    <a:pt x="2414" y="100"/>
                  </a:lnTo>
                  <a:lnTo>
                    <a:pt x="2483" y="96"/>
                  </a:lnTo>
                  <a:lnTo>
                    <a:pt x="2752" y="96"/>
                  </a:lnTo>
                  <a:lnTo>
                    <a:pt x="2820" y="100"/>
                  </a:lnTo>
                  <a:lnTo>
                    <a:pt x="2886" y="112"/>
                  </a:lnTo>
                  <a:lnTo>
                    <a:pt x="2949" y="130"/>
                  </a:lnTo>
                  <a:lnTo>
                    <a:pt x="3009" y="156"/>
                  </a:lnTo>
                  <a:lnTo>
                    <a:pt x="3065" y="187"/>
                  </a:lnTo>
                  <a:lnTo>
                    <a:pt x="3117" y="224"/>
                  </a:lnTo>
                  <a:lnTo>
                    <a:pt x="3164" y="268"/>
                  </a:lnTo>
                  <a:lnTo>
                    <a:pt x="3208" y="316"/>
                  </a:lnTo>
                  <a:lnTo>
                    <a:pt x="3245" y="368"/>
                  </a:lnTo>
                  <a:lnTo>
                    <a:pt x="3277" y="424"/>
                  </a:lnTo>
                  <a:lnTo>
                    <a:pt x="3302" y="484"/>
                  </a:lnTo>
                  <a:lnTo>
                    <a:pt x="3320" y="547"/>
                  </a:lnTo>
                  <a:lnTo>
                    <a:pt x="3333" y="613"/>
                  </a:lnTo>
                  <a:lnTo>
                    <a:pt x="3337" y="681"/>
                  </a:lnTo>
                  <a:lnTo>
                    <a:pt x="3337" y="1150"/>
                  </a:lnTo>
                  <a:lnTo>
                    <a:pt x="3610" y="1150"/>
                  </a:lnTo>
                  <a:lnTo>
                    <a:pt x="3640" y="1153"/>
                  </a:lnTo>
                  <a:lnTo>
                    <a:pt x="3666" y="1163"/>
                  </a:lnTo>
                  <a:lnTo>
                    <a:pt x="3691" y="1178"/>
                  </a:lnTo>
                  <a:lnTo>
                    <a:pt x="3710" y="1198"/>
                  </a:lnTo>
                  <a:lnTo>
                    <a:pt x="3725" y="1221"/>
                  </a:lnTo>
                  <a:lnTo>
                    <a:pt x="3734" y="1249"/>
                  </a:lnTo>
                  <a:lnTo>
                    <a:pt x="3738" y="1277"/>
                  </a:lnTo>
                  <a:lnTo>
                    <a:pt x="3738" y="1681"/>
                  </a:lnTo>
                  <a:lnTo>
                    <a:pt x="3734" y="1711"/>
                  </a:lnTo>
                  <a:lnTo>
                    <a:pt x="3725" y="1737"/>
                  </a:lnTo>
                  <a:lnTo>
                    <a:pt x="3710" y="1762"/>
                  </a:lnTo>
                  <a:lnTo>
                    <a:pt x="3691" y="1781"/>
                  </a:lnTo>
                  <a:lnTo>
                    <a:pt x="3666" y="1796"/>
                  </a:lnTo>
                  <a:lnTo>
                    <a:pt x="3640" y="1805"/>
                  </a:lnTo>
                  <a:lnTo>
                    <a:pt x="3610" y="1809"/>
                  </a:lnTo>
                  <a:lnTo>
                    <a:pt x="3550" y="1809"/>
                  </a:lnTo>
                  <a:lnTo>
                    <a:pt x="3550" y="3386"/>
                  </a:lnTo>
                  <a:lnTo>
                    <a:pt x="3546" y="3415"/>
                  </a:lnTo>
                  <a:lnTo>
                    <a:pt x="3536" y="3442"/>
                  </a:lnTo>
                  <a:lnTo>
                    <a:pt x="3521" y="3466"/>
                  </a:lnTo>
                  <a:lnTo>
                    <a:pt x="3502" y="3486"/>
                  </a:lnTo>
                  <a:lnTo>
                    <a:pt x="3477" y="3501"/>
                  </a:lnTo>
                  <a:lnTo>
                    <a:pt x="3451" y="3511"/>
                  </a:lnTo>
                  <a:lnTo>
                    <a:pt x="3421" y="3514"/>
                  </a:lnTo>
                  <a:lnTo>
                    <a:pt x="317" y="3514"/>
                  </a:lnTo>
                  <a:lnTo>
                    <a:pt x="287" y="3511"/>
                  </a:lnTo>
                  <a:lnTo>
                    <a:pt x="261" y="3501"/>
                  </a:lnTo>
                  <a:lnTo>
                    <a:pt x="236" y="3486"/>
                  </a:lnTo>
                  <a:lnTo>
                    <a:pt x="217" y="3466"/>
                  </a:lnTo>
                  <a:lnTo>
                    <a:pt x="202" y="3442"/>
                  </a:lnTo>
                  <a:lnTo>
                    <a:pt x="193" y="3415"/>
                  </a:lnTo>
                  <a:lnTo>
                    <a:pt x="189" y="3386"/>
                  </a:lnTo>
                  <a:lnTo>
                    <a:pt x="189" y="1809"/>
                  </a:lnTo>
                  <a:lnTo>
                    <a:pt x="129" y="1809"/>
                  </a:lnTo>
                  <a:lnTo>
                    <a:pt x="98" y="1805"/>
                  </a:lnTo>
                  <a:lnTo>
                    <a:pt x="71" y="1796"/>
                  </a:lnTo>
                  <a:lnTo>
                    <a:pt x="48" y="1781"/>
                  </a:lnTo>
                  <a:lnTo>
                    <a:pt x="29" y="1762"/>
                  </a:lnTo>
                  <a:lnTo>
                    <a:pt x="14" y="1737"/>
                  </a:lnTo>
                  <a:lnTo>
                    <a:pt x="3" y="1711"/>
                  </a:lnTo>
                  <a:lnTo>
                    <a:pt x="0" y="1681"/>
                  </a:lnTo>
                  <a:lnTo>
                    <a:pt x="0" y="1277"/>
                  </a:lnTo>
                  <a:lnTo>
                    <a:pt x="3" y="1249"/>
                  </a:lnTo>
                  <a:lnTo>
                    <a:pt x="14" y="1221"/>
                  </a:lnTo>
                  <a:lnTo>
                    <a:pt x="29" y="1198"/>
                  </a:lnTo>
                  <a:lnTo>
                    <a:pt x="48" y="1178"/>
                  </a:lnTo>
                  <a:lnTo>
                    <a:pt x="71" y="1163"/>
                  </a:lnTo>
                  <a:lnTo>
                    <a:pt x="98" y="1153"/>
                  </a:lnTo>
                  <a:lnTo>
                    <a:pt x="129" y="1150"/>
                  </a:lnTo>
                  <a:lnTo>
                    <a:pt x="687" y="1150"/>
                  </a:lnTo>
                  <a:lnTo>
                    <a:pt x="687" y="1018"/>
                  </a:lnTo>
                  <a:lnTo>
                    <a:pt x="141" y="1003"/>
                  </a:lnTo>
                  <a:lnTo>
                    <a:pt x="112" y="998"/>
                  </a:lnTo>
                  <a:lnTo>
                    <a:pt x="86" y="989"/>
                  </a:lnTo>
                  <a:lnTo>
                    <a:pt x="63" y="974"/>
                  </a:lnTo>
                  <a:lnTo>
                    <a:pt x="44" y="953"/>
                  </a:lnTo>
                  <a:lnTo>
                    <a:pt x="29" y="930"/>
                  </a:lnTo>
                  <a:lnTo>
                    <a:pt x="19" y="904"/>
                  </a:lnTo>
                  <a:lnTo>
                    <a:pt x="16" y="874"/>
                  </a:lnTo>
                  <a:lnTo>
                    <a:pt x="16" y="165"/>
                  </a:lnTo>
                  <a:lnTo>
                    <a:pt x="19" y="137"/>
                  </a:lnTo>
                  <a:lnTo>
                    <a:pt x="29" y="111"/>
                  </a:lnTo>
                  <a:lnTo>
                    <a:pt x="44" y="88"/>
                  </a:lnTo>
                  <a:lnTo>
                    <a:pt x="63" y="67"/>
                  </a:lnTo>
                  <a:lnTo>
                    <a:pt x="86" y="52"/>
                  </a:lnTo>
                  <a:lnTo>
                    <a:pt x="112" y="42"/>
                  </a:lnTo>
                  <a:lnTo>
                    <a:pt x="141" y="38"/>
                  </a:lnTo>
                  <a:lnTo>
                    <a:pt x="14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2E9303-BBF1-7E1F-A1A5-172BDCD21844}"/>
              </a:ext>
            </a:extLst>
          </p:cNvPr>
          <p:cNvGrpSpPr/>
          <p:nvPr/>
        </p:nvGrpSpPr>
        <p:grpSpPr>
          <a:xfrm>
            <a:off x="6955275" y="2445147"/>
            <a:ext cx="275344" cy="274764"/>
            <a:chOff x="6886575" y="2039938"/>
            <a:chExt cx="3014663" cy="3008313"/>
          </a:xfrm>
          <a:solidFill>
            <a:schemeClr val="bg1"/>
          </a:solidFill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55B93E28-C203-DEE1-3497-F3192D3F6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925" y="2039938"/>
              <a:ext cx="717550" cy="719138"/>
            </a:xfrm>
            <a:custGeom>
              <a:avLst/>
              <a:gdLst>
                <a:gd name="T0" fmla="*/ 452 w 904"/>
                <a:gd name="T1" fmla="*/ 0 h 906"/>
                <a:gd name="T2" fmla="*/ 508 w 904"/>
                <a:gd name="T3" fmla="*/ 3 h 906"/>
                <a:gd name="T4" fmla="*/ 563 w 904"/>
                <a:gd name="T5" fmla="*/ 14 h 906"/>
                <a:gd name="T6" fmla="*/ 615 w 904"/>
                <a:gd name="T7" fmla="*/ 31 h 906"/>
                <a:gd name="T8" fmla="*/ 665 w 904"/>
                <a:gd name="T9" fmla="*/ 53 h 906"/>
                <a:gd name="T10" fmla="*/ 710 w 904"/>
                <a:gd name="T11" fmla="*/ 81 h 906"/>
                <a:gd name="T12" fmla="*/ 751 w 904"/>
                <a:gd name="T13" fmla="*/ 115 h 906"/>
                <a:gd name="T14" fmla="*/ 790 w 904"/>
                <a:gd name="T15" fmla="*/ 152 h 906"/>
                <a:gd name="T16" fmla="*/ 823 w 904"/>
                <a:gd name="T17" fmla="*/ 195 h 906"/>
                <a:gd name="T18" fmla="*/ 851 w 904"/>
                <a:gd name="T19" fmla="*/ 240 h 906"/>
                <a:gd name="T20" fmla="*/ 873 w 904"/>
                <a:gd name="T21" fmla="*/ 290 h 906"/>
                <a:gd name="T22" fmla="*/ 890 w 904"/>
                <a:gd name="T23" fmla="*/ 342 h 906"/>
                <a:gd name="T24" fmla="*/ 901 w 904"/>
                <a:gd name="T25" fmla="*/ 397 h 906"/>
                <a:gd name="T26" fmla="*/ 904 w 904"/>
                <a:gd name="T27" fmla="*/ 454 h 906"/>
                <a:gd name="T28" fmla="*/ 901 w 904"/>
                <a:gd name="T29" fmla="*/ 510 h 906"/>
                <a:gd name="T30" fmla="*/ 890 w 904"/>
                <a:gd name="T31" fmla="*/ 565 h 906"/>
                <a:gd name="T32" fmla="*/ 873 w 904"/>
                <a:gd name="T33" fmla="*/ 617 h 906"/>
                <a:gd name="T34" fmla="*/ 851 w 904"/>
                <a:gd name="T35" fmla="*/ 666 h 906"/>
                <a:gd name="T36" fmla="*/ 823 w 904"/>
                <a:gd name="T37" fmla="*/ 712 h 906"/>
                <a:gd name="T38" fmla="*/ 790 w 904"/>
                <a:gd name="T39" fmla="*/ 754 h 906"/>
                <a:gd name="T40" fmla="*/ 751 w 904"/>
                <a:gd name="T41" fmla="*/ 791 h 906"/>
                <a:gd name="T42" fmla="*/ 710 w 904"/>
                <a:gd name="T43" fmla="*/ 825 h 906"/>
                <a:gd name="T44" fmla="*/ 665 w 904"/>
                <a:gd name="T45" fmla="*/ 853 h 906"/>
                <a:gd name="T46" fmla="*/ 615 w 904"/>
                <a:gd name="T47" fmla="*/ 876 h 906"/>
                <a:gd name="T48" fmla="*/ 563 w 904"/>
                <a:gd name="T49" fmla="*/ 892 h 906"/>
                <a:gd name="T50" fmla="*/ 508 w 904"/>
                <a:gd name="T51" fmla="*/ 903 h 906"/>
                <a:gd name="T52" fmla="*/ 452 w 904"/>
                <a:gd name="T53" fmla="*/ 906 h 906"/>
                <a:gd name="T54" fmla="*/ 395 w 904"/>
                <a:gd name="T55" fmla="*/ 903 h 906"/>
                <a:gd name="T56" fmla="*/ 340 w 904"/>
                <a:gd name="T57" fmla="*/ 892 h 906"/>
                <a:gd name="T58" fmla="*/ 288 w 904"/>
                <a:gd name="T59" fmla="*/ 876 h 906"/>
                <a:gd name="T60" fmla="*/ 240 w 904"/>
                <a:gd name="T61" fmla="*/ 853 h 906"/>
                <a:gd name="T62" fmla="*/ 193 w 904"/>
                <a:gd name="T63" fmla="*/ 825 h 906"/>
                <a:gd name="T64" fmla="*/ 152 w 904"/>
                <a:gd name="T65" fmla="*/ 791 h 906"/>
                <a:gd name="T66" fmla="*/ 113 w 904"/>
                <a:gd name="T67" fmla="*/ 754 h 906"/>
                <a:gd name="T68" fmla="*/ 81 w 904"/>
                <a:gd name="T69" fmla="*/ 712 h 906"/>
                <a:gd name="T70" fmla="*/ 53 w 904"/>
                <a:gd name="T71" fmla="*/ 666 h 906"/>
                <a:gd name="T72" fmla="*/ 30 w 904"/>
                <a:gd name="T73" fmla="*/ 617 h 906"/>
                <a:gd name="T74" fmla="*/ 14 w 904"/>
                <a:gd name="T75" fmla="*/ 565 h 906"/>
                <a:gd name="T76" fmla="*/ 4 w 904"/>
                <a:gd name="T77" fmla="*/ 510 h 906"/>
                <a:gd name="T78" fmla="*/ 0 w 904"/>
                <a:gd name="T79" fmla="*/ 454 h 906"/>
                <a:gd name="T80" fmla="*/ 4 w 904"/>
                <a:gd name="T81" fmla="*/ 397 h 906"/>
                <a:gd name="T82" fmla="*/ 14 w 904"/>
                <a:gd name="T83" fmla="*/ 342 h 906"/>
                <a:gd name="T84" fmla="*/ 30 w 904"/>
                <a:gd name="T85" fmla="*/ 290 h 906"/>
                <a:gd name="T86" fmla="*/ 53 w 904"/>
                <a:gd name="T87" fmla="*/ 240 h 906"/>
                <a:gd name="T88" fmla="*/ 81 w 904"/>
                <a:gd name="T89" fmla="*/ 195 h 906"/>
                <a:gd name="T90" fmla="*/ 113 w 904"/>
                <a:gd name="T91" fmla="*/ 152 h 906"/>
                <a:gd name="T92" fmla="*/ 152 w 904"/>
                <a:gd name="T93" fmla="*/ 115 h 906"/>
                <a:gd name="T94" fmla="*/ 193 w 904"/>
                <a:gd name="T95" fmla="*/ 81 h 906"/>
                <a:gd name="T96" fmla="*/ 240 w 904"/>
                <a:gd name="T97" fmla="*/ 53 h 906"/>
                <a:gd name="T98" fmla="*/ 288 w 904"/>
                <a:gd name="T99" fmla="*/ 31 h 906"/>
                <a:gd name="T100" fmla="*/ 340 w 904"/>
                <a:gd name="T101" fmla="*/ 14 h 906"/>
                <a:gd name="T102" fmla="*/ 395 w 904"/>
                <a:gd name="T103" fmla="*/ 3 h 906"/>
                <a:gd name="T104" fmla="*/ 452 w 904"/>
                <a:gd name="T105" fmla="*/ 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4" h="906">
                  <a:moveTo>
                    <a:pt x="452" y="0"/>
                  </a:moveTo>
                  <a:lnTo>
                    <a:pt x="508" y="3"/>
                  </a:lnTo>
                  <a:lnTo>
                    <a:pt x="563" y="14"/>
                  </a:lnTo>
                  <a:lnTo>
                    <a:pt x="615" y="31"/>
                  </a:lnTo>
                  <a:lnTo>
                    <a:pt x="665" y="53"/>
                  </a:lnTo>
                  <a:lnTo>
                    <a:pt x="710" y="81"/>
                  </a:lnTo>
                  <a:lnTo>
                    <a:pt x="751" y="115"/>
                  </a:lnTo>
                  <a:lnTo>
                    <a:pt x="790" y="152"/>
                  </a:lnTo>
                  <a:lnTo>
                    <a:pt x="823" y="195"/>
                  </a:lnTo>
                  <a:lnTo>
                    <a:pt x="851" y="240"/>
                  </a:lnTo>
                  <a:lnTo>
                    <a:pt x="873" y="290"/>
                  </a:lnTo>
                  <a:lnTo>
                    <a:pt x="890" y="342"/>
                  </a:lnTo>
                  <a:lnTo>
                    <a:pt x="901" y="397"/>
                  </a:lnTo>
                  <a:lnTo>
                    <a:pt x="904" y="454"/>
                  </a:lnTo>
                  <a:lnTo>
                    <a:pt x="901" y="510"/>
                  </a:lnTo>
                  <a:lnTo>
                    <a:pt x="890" y="565"/>
                  </a:lnTo>
                  <a:lnTo>
                    <a:pt x="873" y="617"/>
                  </a:lnTo>
                  <a:lnTo>
                    <a:pt x="851" y="666"/>
                  </a:lnTo>
                  <a:lnTo>
                    <a:pt x="823" y="712"/>
                  </a:lnTo>
                  <a:lnTo>
                    <a:pt x="790" y="754"/>
                  </a:lnTo>
                  <a:lnTo>
                    <a:pt x="751" y="791"/>
                  </a:lnTo>
                  <a:lnTo>
                    <a:pt x="710" y="825"/>
                  </a:lnTo>
                  <a:lnTo>
                    <a:pt x="665" y="853"/>
                  </a:lnTo>
                  <a:lnTo>
                    <a:pt x="615" y="876"/>
                  </a:lnTo>
                  <a:lnTo>
                    <a:pt x="563" y="892"/>
                  </a:lnTo>
                  <a:lnTo>
                    <a:pt x="508" y="903"/>
                  </a:lnTo>
                  <a:lnTo>
                    <a:pt x="452" y="906"/>
                  </a:lnTo>
                  <a:lnTo>
                    <a:pt x="395" y="903"/>
                  </a:lnTo>
                  <a:lnTo>
                    <a:pt x="340" y="892"/>
                  </a:lnTo>
                  <a:lnTo>
                    <a:pt x="288" y="876"/>
                  </a:lnTo>
                  <a:lnTo>
                    <a:pt x="240" y="853"/>
                  </a:lnTo>
                  <a:lnTo>
                    <a:pt x="193" y="825"/>
                  </a:lnTo>
                  <a:lnTo>
                    <a:pt x="152" y="791"/>
                  </a:lnTo>
                  <a:lnTo>
                    <a:pt x="113" y="754"/>
                  </a:lnTo>
                  <a:lnTo>
                    <a:pt x="81" y="712"/>
                  </a:lnTo>
                  <a:lnTo>
                    <a:pt x="53" y="666"/>
                  </a:lnTo>
                  <a:lnTo>
                    <a:pt x="30" y="617"/>
                  </a:lnTo>
                  <a:lnTo>
                    <a:pt x="14" y="565"/>
                  </a:lnTo>
                  <a:lnTo>
                    <a:pt x="4" y="510"/>
                  </a:lnTo>
                  <a:lnTo>
                    <a:pt x="0" y="454"/>
                  </a:lnTo>
                  <a:lnTo>
                    <a:pt x="4" y="397"/>
                  </a:lnTo>
                  <a:lnTo>
                    <a:pt x="14" y="342"/>
                  </a:lnTo>
                  <a:lnTo>
                    <a:pt x="30" y="290"/>
                  </a:lnTo>
                  <a:lnTo>
                    <a:pt x="53" y="240"/>
                  </a:lnTo>
                  <a:lnTo>
                    <a:pt x="81" y="195"/>
                  </a:lnTo>
                  <a:lnTo>
                    <a:pt x="113" y="152"/>
                  </a:lnTo>
                  <a:lnTo>
                    <a:pt x="152" y="115"/>
                  </a:lnTo>
                  <a:lnTo>
                    <a:pt x="193" y="81"/>
                  </a:lnTo>
                  <a:lnTo>
                    <a:pt x="240" y="53"/>
                  </a:lnTo>
                  <a:lnTo>
                    <a:pt x="288" y="31"/>
                  </a:lnTo>
                  <a:lnTo>
                    <a:pt x="340" y="14"/>
                  </a:lnTo>
                  <a:lnTo>
                    <a:pt x="395" y="3"/>
                  </a:lnTo>
                  <a:lnTo>
                    <a:pt x="4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0BDF24FE-A20B-3C06-84B3-A3AD0B37C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8" y="2862263"/>
              <a:ext cx="173038" cy="442913"/>
            </a:xfrm>
            <a:custGeom>
              <a:avLst/>
              <a:gdLst>
                <a:gd name="T0" fmla="*/ 52 w 216"/>
                <a:gd name="T1" fmla="*/ 0 h 558"/>
                <a:gd name="T2" fmla="*/ 163 w 216"/>
                <a:gd name="T3" fmla="*/ 0 h 558"/>
                <a:gd name="T4" fmla="*/ 178 w 216"/>
                <a:gd name="T5" fmla="*/ 2 h 558"/>
                <a:gd name="T6" fmla="*/ 191 w 216"/>
                <a:gd name="T7" fmla="*/ 7 h 558"/>
                <a:gd name="T8" fmla="*/ 202 w 216"/>
                <a:gd name="T9" fmla="*/ 16 h 558"/>
                <a:gd name="T10" fmla="*/ 212 w 216"/>
                <a:gd name="T11" fmla="*/ 30 h 558"/>
                <a:gd name="T12" fmla="*/ 216 w 216"/>
                <a:gd name="T13" fmla="*/ 47 h 558"/>
                <a:gd name="T14" fmla="*/ 215 w 216"/>
                <a:gd name="T15" fmla="*/ 63 h 558"/>
                <a:gd name="T16" fmla="*/ 209 w 216"/>
                <a:gd name="T17" fmla="*/ 78 h 558"/>
                <a:gd name="T18" fmla="*/ 150 w 216"/>
                <a:gd name="T19" fmla="*/ 167 h 558"/>
                <a:gd name="T20" fmla="*/ 178 w 216"/>
                <a:gd name="T21" fmla="*/ 402 h 558"/>
                <a:gd name="T22" fmla="*/ 124 w 216"/>
                <a:gd name="T23" fmla="*/ 548 h 558"/>
                <a:gd name="T24" fmla="*/ 119 w 216"/>
                <a:gd name="T25" fmla="*/ 555 h 558"/>
                <a:gd name="T26" fmla="*/ 112 w 216"/>
                <a:gd name="T27" fmla="*/ 558 h 558"/>
                <a:gd name="T28" fmla="*/ 104 w 216"/>
                <a:gd name="T29" fmla="*/ 558 h 558"/>
                <a:gd name="T30" fmla="*/ 97 w 216"/>
                <a:gd name="T31" fmla="*/ 555 h 558"/>
                <a:gd name="T32" fmla="*/ 92 w 216"/>
                <a:gd name="T33" fmla="*/ 548 h 558"/>
                <a:gd name="T34" fmla="*/ 38 w 216"/>
                <a:gd name="T35" fmla="*/ 402 h 558"/>
                <a:gd name="T36" fmla="*/ 65 w 216"/>
                <a:gd name="T37" fmla="*/ 167 h 558"/>
                <a:gd name="T38" fmla="*/ 6 w 216"/>
                <a:gd name="T39" fmla="*/ 78 h 558"/>
                <a:gd name="T40" fmla="*/ 0 w 216"/>
                <a:gd name="T41" fmla="*/ 63 h 558"/>
                <a:gd name="T42" fmla="*/ 0 w 216"/>
                <a:gd name="T43" fmla="*/ 47 h 558"/>
                <a:gd name="T44" fmla="*/ 3 w 216"/>
                <a:gd name="T45" fmla="*/ 30 h 558"/>
                <a:gd name="T46" fmla="*/ 13 w 216"/>
                <a:gd name="T47" fmla="*/ 16 h 558"/>
                <a:gd name="T48" fmla="*/ 24 w 216"/>
                <a:gd name="T49" fmla="*/ 7 h 558"/>
                <a:gd name="T50" fmla="*/ 38 w 216"/>
                <a:gd name="T51" fmla="*/ 2 h 558"/>
                <a:gd name="T52" fmla="*/ 52 w 216"/>
                <a:gd name="T53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558">
                  <a:moveTo>
                    <a:pt x="52" y="0"/>
                  </a:moveTo>
                  <a:lnTo>
                    <a:pt x="163" y="0"/>
                  </a:lnTo>
                  <a:lnTo>
                    <a:pt x="178" y="2"/>
                  </a:lnTo>
                  <a:lnTo>
                    <a:pt x="191" y="7"/>
                  </a:lnTo>
                  <a:lnTo>
                    <a:pt x="202" y="16"/>
                  </a:lnTo>
                  <a:lnTo>
                    <a:pt x="212" y="30"/>
                  </a:lnTo>
                  <a:lnTo>
                    <a:pt x="216" y="47"/>
                  </a:lnTo>
                  <a:lnTo>
                    <a:pt x="215" y="63"/>
                  </a:lnTo>
                  <a:lnTo>
                    <a:pt x="209" y="78"/>
                  </a:lnTo>
                  <a:lnTo>
                    <a:pt x="150" y="167"/>
                  </a:lnTo>
                  <a:lnTo>
                    <a:pt x="178" y="402"/>
                  </a:lnTo>
                  <a:lnTo>
                    <a:pt x="124" y="548"/>
                  </a:lnTo>
                  <a:lnTo>
                    <a:pt x="119" y="555"/>
                  </a:lnTo>
                  <a:lnTo>
                    <a:pt x="112" y="558"/>
                  </a:lnTo>
                  <a:lnTo>
                    <a:pt x="104" y="558"/>
                  </a:lnTo>
                  <a:lnTo>
                    <a:pt x="97" y="555"/>
                  </a:lnTo>
                  <a:lnTo>
                    <a:pt x="92" y="548"/>
                  </a:lnTo>
                  <a:lnTo>
                    <a:pt x="38" y="402"/>
                  </a:lnTo>
                  <a:lnTo>
                    <a:pt x="65" y="167"/>
                  </a:lnTo>
                  <a:lnTo>
                    <a:pt x="6" y="78"/>
                  </a:lnTo>
                  <a:lnTo>
                    <a:pt x="0" y="63"/>
                  </a:lnTo>
                  <a:lnTo>
                    <a:pt x="0" y="47"/>
                  </a:lnTo>
                  <a:lnTo>
                    <a:pt x="3" y="30"/>
                  </a:lnTo>
                  <a:lnTo>
                    <a:pt x="13" y="16"/>
                  </a:lnTo>
                  <a:lnTo>
                    <a:pt x="24" y="7"/>
                  </a:lnTo>
                  <a:lnTo>
                    <a:pt x="38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4" name="Freeform 39">
              <a:extLst>
                <a:ext uri="{FF2B5EF4-FFF2-40B4-BE49-F238E27FC236}">
                  <a16:creationId xmlns:a16="http://schemas.microsoft.com/office/drawing/2014/main" id="{925303A9-EEDA-6613-C7C0-BD4C68A30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863" y="2863850"/>
              <a:ext cx="1208088" cy="842963"/>
            </a:xfrm>
            <a:custGeom>
              <a:avLst/>
              <a:gdLst>
                <a:gd name="T0" fmla="*/ 1108 w 1521"/>
                <a:gd name="T1" fmla="*/ 0 h 1061"/>
                <a:gd name="T2" fmla="*/ 1122 w 1521"/>
                <a:gd name="T3" fmla="*/ 2 h 1061"/>
                <a:gd name="T4" fmla="*/ 1249 w 1521"/>
                <a:gd name="T5" fmla="*/ 41 h 1061"/>
                <a:gd name="T6" fmla="*/ 1295 w 1521"/>
                <a:gd name="T7" fmla="*/ 61 h 1061"/>
                <a:gd name="T8" fmla="*/ 1339 w 1521"/>
                <a:gd name="T9" fmla="*/ 85 h 1061"/>
                <a:gd name="T10" fmla="*/ 1380 w 1521"/>
                <a:gd name="T11" fmla="*/ 114 h 1061"/>
                <a:gd name="T12" fmla="*/ 1415 w 1521"/>
                <a:gd name="T13" fmla="*/ 148 h 1061"/>
                <a:gd name="T14" fmla="*/ 1446 w 1521"/>
                <a:gd name="T15" fmla="*/ 185 h 1061"/>
                <a:gd name="T16" fmla="*/ 1472 w 1521"/>
                <a:gd name="T17" fmla="*/ 227 h 1061"/>
                <a:gd name="T18" fmla="*/ 1493 w 1521"/>
                <a:gd name="T19" fmla="*/ 271 h 1061"/>
                <a:gd name="T20" fmla="*/ 1508 w 1521"/>
                <a:gd name="T21" fmla="*/ 317 h 1061"/>
                <a:gd name="T22" fmla="*/ 1518 w 1521"/>
                <a:gd name="T23" fmla="*/ 365 h 1061"/>
                <a:gd name="T24" fmla="*/ 1521 w 1521"/>
                <a:gd name="T25" fmla="*/ 416 h 1061"/>
                <a:gd name="T26" fmla="*/ 1521 w 1521"/>
                <a:gd name="T27" fmla="*/ 997 h 1061"/>
                <a:gd name="T28" fmla="*/ 1518 w 1521"/>
                <a:gd name="T29" fmla="*/ 1017 h 1061"/>
                <a:gd name="T30" fmla="*/ 1508 w 1521"/>
                <a:gd name="T31" fmla="*/ 1034 h 1061"/>
                <a:gd name="T32" fmla="*/ 1494 w 1521"/>
                <a:gd name="T33" fmla="*/ 1049 h 1061"/>
                <a:gd name="T34" fmla="*/ 1477 w 1521"/>
                <a:gd name="T35" fmla="*/ 1058 h 1061"/>
                <a:gd name="T36" fmla="*/ 1456 w 1521"/>
                <a:gd name="T37" fmla="*/ 1061 h 1061"/>
                <a:gd name="T38" fmla="*/ 65 w 1521"/>
                <a:gd name="T39" fmla="*/ 1061 h 1061"/>
                <a:gd name="T40" fmla="*/ 44 w 1521"/>
                <a:gd name="T41" fmla="*/ 1058 h 1061"/>
                <a:gd name="T42" fmla="*/ 27 w 1521"/>
                <a:gd name="T43" fmla="*/ 1049 h 1061"/>
                <a:gd name="T44" fmla="*/ 13 w 1521"/>
                <a:gd name="T45" fmla="*/ 1034 h 1061"/>
                <a:gd name="T46" fmla="*/ 3 w 1521"/>
                <a:gd name="T47" fmla="*/ 1017 h 1061"/>
                <a:gd name="T48" fmla="*/ 0 w 1521"/>
                <a:gd name="T49" fmla="*/ 997 h 1061"/>
                <a:gd name="T50" fmla="*/ 0 w 1521"/>
                <a:gd name="T51" fmla="*/ 416 h 1061"/>
                <a:gd name="T52" fmla="*/ 3 w 1521"/>
                <a:gd name="T53" fmla="*/ 365 h 1061"/>
                <a:gd name="T54" fmla="*/ 13 w 1521"/>
                <a:gd name="T55" fmla="*/ 317 h 1061"/>
                <a:gd name="T56" fmla="*/ 29 w 1521"/>
                <a:gd name="T57" fmla="*/ 271 h 1061"/>
                <a:gd name="T58" fmla="*/ 50 w 1521"/>
                <a:gd name="T59" fmla="*/ 227 h 1061"/>
                <a:gd name="T60" fmla="*/ 75 w 1521"/>
                <a:gd name="T61" fmla="*/ 185 h 1061"/>
                <a:gd name="T62" fmla="*/ 106 w 1521"/>
                <a:gd name="T63" fmla="*/ 148 h 1061"/>
                <a:gd name="T64" fmla="*/ 142 w 1521"/>
                <a:gd name="T65" fmla="*/ 114 h 1061"/>
                <a:gd name="T66" fmla="*/ 183 w 1521"/>
                <a:gd name="T67" fmla="*/ 85 h 1061"/>
                <a:gd name="T68" fmla="*/ 227 w 1521"/>
                <a:gd name="T69" fmla="*/ 60 h 1061"/>
                <a:gd name="T70" fmla="*/ 274 w 1521"/>
                <a:gd name="T71" fmla="*/ 41 h 1061"/>
                <a:gd name="T72" fmla="*/ 401 w 1521"/>
                <a:gd name="T73" fmla="*/ 2 h 1061"/>
                <a:gd name="T74" fmla="*/ 406 w 1521"/>
                <a:gd name="T75" fmla="*/ 0 h 1061"/>
                <a:gd name="T76" fmla="*/ 413 w 1521"/>
                <a:gd name="T77" fmla="*/ 0 h 1061"/>
                <a:gd name="T78" fmla="*/ 427 w 1521"/>
                <a:gd name="T79" fmla="*/ 3 h 1061"/>
                <a:gd name="T80" fmla="*/ 440 w 1521"/>
                <a:gd name="T81" fmla="*/ 9 h 1061"/>
                <a:gd name="T82" fmla="*/ 449 w 1521"/>
                <a:gd name="T83" fmla="*/ 18 h 1061"/>
                <a:gd name="T84" fmla="*/ 456 w 1521"/>
                <a:gd name="T85" fmla="*/ 31 h 1061"/>
                <a:gd name="T86" fmla="*/ 761 w 1521"/>
                <a:gd name="T87" fmla="*/ 867 h 1061"/>
                <a:gd name="T88" fmla="*/ 1065 w 1521"/>
                <a:gd name="T89" fmla="*/ 31 h 1061"/>
                <a:gd name="T90" fmla="*/ 1072 w 1521"/>
                <a:gd name="T91" fmla="*/ 18 h 1061"/>
                <a:gd name="T92" fmla="*/ 1082 w 1521"/>
                <a:gd name="T93" fmla="*/ 9 h 1061"/>
                <a:gd name="T94" fmla="*/ 1094 w 1521"/>
                <a:gd name="T95" fmla="*/ 3 h 1061"/>
                <a:gd name="T96" fmla="*/ 1108 w 1521"/>
                <a:gd name="T97" fmla="*/ 0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1" h="1061">
                  <a:moveTo>
                    <a:pt x="1108" y="0"/>
                  </a:moveTo>
                  <a:lnTo>
                    <a:pt x="1122" y="2"/>
                  </a:lnTo>
                  <a:lnTo>
                    <a:pt x="1249" y="41"/>
                  </a:lnTo>
                  <a:lnTo>
                    <a:pt x="1295" y="61"/>
                  </a:lnTo>
                  <a:lnTo>
                    <a:pt x="1339" y="85"/>
                  </a:lnTo>
                  <a:lnTo>
                    <a:pt x="1380" y="114"/>
                  </a:lnTo>
                  <a:lnTo>
                    <a:pt x="1415" y="148"/>
                  </a:lnTo>
                  <a:lnTo>
                    <a:pt x="1446" y="185"/>
                  </a:lnTo>
                  <a:lnTo>
                    <a:pt x="1472" y="227"/>
                  </a:lnTo>
                  <a:lnTo>
                    <a:pt x="1493" y="271"/>
                  </a:lnTo>
                  <a:lnTo>
                    <a:pt x="1508" y="317"/>
                  </a:lnTo>
                  <a:lnTo>
                    <a:pt x="1518" y="365"/>
                  </a:lnTo>
                  <a:lnTo>
                    <a:pt x="1521" y="416"/>
                  </a:lnTo>
                  <a:lnTo>
                    <a:pt x="1521" y="997"/>
                  </a:lnTo>
                  <a:lnTo>
                    <a:pt x="1518" y="1017"/>
                  </a:lnTo>
                  <a:lnTo>
                    <a:pt x="1508" y="1034"/>
                  </a:lnTo>
                  <a:lnTo>
                    <a:pt x="1494" y="1049"/>
                  </a:lnTo>
                  <a:lnTo>
                    <a:pt x="1477" y="1058"/>
                  </a:lnTo>
                  <a:lnTo>
                    <a:pt x="1456" y="1061"/>
                  </a:lnTo>
                  <a:lnTo>
                    <a:pt x="65" y="1061"/>
                  </a:lnTo>
                  <a:lnTo>
                    <a:pt x="44" y="1058"/>
                  </a:lnTo>
                  <a:lnTo>
                    <a:pt x="27" y="1049"/>
                  </a:lnTo>
                  <a:lnTo>
                    <a:pt x="13" y="1034"/>
                  </a:lnTo>
                  <a:lnTo>
                    <a:pt x="3" y="1017"/>
                  </a:lnTo>
                  <a:lnTo>
                    <a:pt x="0" y="997"/>
                  </a:lnTo>
                  <a:lnTo>
                    <a:pt x="0" y="416"/>
                  </a:lnTo>
                  <a:lnTo>
                    <a:pt x="3" y="365"/>
                  </a:lnTo>
                  <a:lnTo>
                    <a:pt x="13" y="317"/>
                  </a:lnTo>
                  <a:lnTo>
                    <a:pt x="29" y="271"/>
                  </a:lnTo>
                  <a:lnTo>
                    <a:pt x="50" y="227"/>
                  </a:lnTo>
                  <a:lnTo>
                    <a:pt x="75" y="185"/>
                  </a:lnTo>
                  <a:lnTo>
                    <a:pt x="106" y="148"/>
                  </a:lnTo>
                  <a:lnTo>
                    <a:pt x="142" y="114"/>
                  </a:lnTo>
                  <a:lnTo>
                    <a:pt x="183" y="85"/>
                  </a:lnTo>
                  <a:lnTo>
                    <a:pt x="227" y="60"/>
                  </a:lnTo>
                  <a:lnTo>
                    <a:pt x="274" y="41"/>
                  </a:lnTo>
                  <a:lnTo>
                    <a:pt x="401" y="2"/>
                  </a:lnTo>
                  <a:lnTo>
                    <a:pt x="406" y="0"/>
                  </a:lnTo>
                  <a:lnTo>
                    <a:pt x="413" y="0"/>
                  </a:lnTo>
                  <a:lnTo>
                    <a:pt x="427" y="3"/>
                  </a:lnTo>
                  <a:lnTo>
                    <a:pt x="440" y="9"/>
                  </a:lnTo>
                  <a:lnTo>
                    <a:pt x="449" y="18"/>
                  </a:lnTo>
                  <a:lnTo>
                    <a:pt x="456" y="31"/>
                  </a:lnTo>
                  <a:lnTo>
                    <a:pt x="761" y="867"/>
                  </a:lnTo>
                  <a:lnTo>
                    <a:pt x="1065" y="31"/>
                  </a:lnTo>
                  <a:lnTo>
                    <a:pt x="1072" y="18"/>
                  </a:lnTo>
                  <a:lnTo>
                    <a:pt x="1082" y="9"/>
                  </a:lnTo>
                  <a:lnTo>
                    <a:pt x="1094" y="3"/>
                  </a:lnTo>
                  <a:lnTo>
                    <a:pt x="1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5" name="Freeform 40">
              <a:extLst>
                <a:ext uri="{FF2B5EF4-FFF2-40B4-BE49-F238E27FC236}">
                  <a16:creationId xmlns:a16="http://schemas.microsoft.com/office/drawing/2014/main" id="{A4B7A5BC-EC92-3678-C716-497B06C67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2224088"/>
              <a:ext cx="717550" cy="719138"/>
            </a:xfrm>
            <a:custGeom>
              <a:avLst/>
              <a:gdLst>
                <a:gd name="T0" fmla="*/ 451 w 904"/>
                <a:gd name="T1" fmla="*/ 0 h 906"/>
                <a:gd name="T2" fmla="*/ 508 w 904"/>
                <a:gd name="T3" fmla="*/ 3 h 906"/>
                <a:gd name="T4" fmla="*/ 563 w 904"/>
                <a:gd name="T5" fmla="*/ 14 h 906"/>
                <a:gd name="T6" fmla="*/ 615 w 904"/>
                <a:gd name="T7" fmla="*/ 30 h 906"/>
                <a:gd name="T8" fmla="*/ 664 w 904"/>
                <a:gd name="T9" fmla="*/ 53 h 906"/>
                <a:gd name="T10" fmla="*/ 710 w 904"/>
                <a:gd name="T11" fmla="*/ 81 h 906"/>
                <a:gd name="T12" fmla="*/ 751 w 904"/>
                <a:gd name="T13" fmla="*/ 114 h 906"/>
                <a:gd name="T14" fmla="*/ 790 w 904"/>
                <a:gd name="T15" fmla="*/ 152 h 906"/>
                <a:gd name="T16" fmla="*/ 823 w 904"/>
                <a:gd name="T17" fmla="*/ 194 h 906"/>
                <a:gd name="T18" fmla="*/ 851 w 904"/>
                <a:gd name="T19" fmla="*/ 240 h 906"/>
                <a:gd name="T20" fmla="*/ 873 w 904"/>
                <a:gd name="T21" fmla="*/ 289 h 906"/>
                <a:gd name="T22" fmla="*/ 890 w 904"/>
                <a:gd name="T23" fmla="*/ 341 h 906"/>
                <a:gd name="T24" fmla="*/ 901 w 904"/>
                <a:gd name="T25" fmla="*/ 396 h 906"/>
                <a:gd name="T26" fmla="*/ 904 w 904"/>
                <a:gd name="T27" fmla="*/ 453 h 906"/>
                <a:gd name="T28" fmla="*/ 901 w 904"/>
                <a:gd name="T29" fmla="*/ 509 h 906"/>
                <a:gd name="T30" fmla="*/ 890 w 904"/>
                <a:gd name="T31" fmla="*/ 564 h 906"/>
                <a:gd name="T32" fmla="*/ 873 w 904"/>
                <a:gd name="T33" fmla="*/ 616 h 906"/>
                <a:gd name="T34" fmla="*/ 851 w 904"/>
                <a:gd name="T35" fmla="*/ 666 h 906"/>
                <a:gd name="T36" fmla="*/ 823 w 904"/>
                <a:gd name="T37" fmla="*/ 711 h 906"/>
                <a:gd name="T38" fmla="*/ 790 w 904"/>
                <a:gd name="T39" fmla="*/ 753 h 906"/>
                <a:gd name="T40" fmla="*/ 751 w 904"/>
                <a:gd name="T41" fmla="*/ 791 h 906"/>
                <a:gd name="T42" fmla="*/ 710 w 904"/>
                <a:gd name="T43" fmla="*/ 825 h 906"/>
                <a:gd name="T44" fmla="*/ 664 w 904"/>
                <a:gd name="T45" fmla="*/ 853 h 906"/>
                <a:gd name="T46" fmla="*/ 615 w 904"/>
                <a:gd name="T47" fmla="*/ 875 h 906"/>
                <a:gd name="T48" fmla="*/ 563 w 904"/>
                <a:gd name="T49" fmla="*/ 892 h 906"/>
                <a:gd name="T50" fmla="*/ 508 w 904"/>
                <a:gd name="T51" fmla="*/ 903 h 906"/>
                <a:gd name="T52" fmla="*/ 451 w 904"/>
                <a:gd name="T53" fmla="*/ 906 h 906"/>
                <a:gd name="T54" fmla="*/ 395 w 904"/>
                <a:gd name="T55" fmla="*/ 903 h 906"/>
                <a:gd name="T56" fmla="*/ 340 w 904"/>
                <a:gd name="T57" fmla="*/ 892 h 906"/>
                <a:gd name="T58" fmla="*/ 288 w 904"/>
                <a:gd name="T59" fmla="*/ 875 h 906"/>
                <a:gd name="T60" fmla="*/ 240 w 904"/>
                <a:gd name="T61" fmla="*/ 853 h 906"/>
                <a:gd name="T62" fmla="*/ 193 w 904"/>
                <a:gd name="T63" fmla="*/ 825 h 906"/>
                <a:gd name="T64" fmla="*/ 152 w 904"/>
                <a:gd name="T65" fmla="*/ 791 h 906"/>
                <a:gd name="T66" fmla="*/ 115 w 904"/>
                <a:gd name="T67" fmla="*/ 753 h 906"/>
                <a:gd name="T68" fmla="*/ 81 w 904"/>
                <a:gd name="T69" fmla="*/ 711 h 906"/>
                <a:gd name="T70" fmla="*/ 53 w 904"/>
                <a:gd name="T71" fmla="*/ 666 h 906"/>
                <a:gd name="T72" fmla="*/ 30 w 904"/>
                <a:gd name="T73" fmla="*/ 616 h 906"/>
                <a:gd name="T74" fmla="*/ 14 w 904"/>
                <a:gd name="T75" fmla="*/ 564 h 906"/>
                <a:gd name="T76" fmla="*/ 3 w 904"/>
                <a:gd name="T77" fmla="*/ 509 h 906"/>
                <a:gd name="T78" fmla="*/ 0 w 904"/>
                <a:gd name="T79" fmla="*/ 453 h 906"/>
                <a:gd name="T80" fmla="*/ 3 w 904"/>
                <a:gd name="T81" fmla="*/ 396 h 906"/>
                <a:gd name="T82" fmla="*/ 14 w 904"/>
                <a:gd name="T83" fmla="*/ 341 h 906"/>
                <a:gd name="T84" fmla="*/ 30 w 904"/>
                <a:gd name="T85" fmla="*/ 289 h 906"/>
                <a:gd name="T86" fmla="*/ 53 w 904"/>
                <a:gd name="T87" fmla="*/ 240 h 906"/>
                <a:gd name="T88" fmla="*/ 81 w 904"/>
                <a:gd name="T89" fmla="*/ 194 h 906"/>
                <a:gd name="T90" fmla="*/ 115 w 904"/>
                <a:gd name="T91" fmla="*/ 152 h 906"/>
                <a:gd name="T92" fmla="*/ 152 w 904"/>
                <a:gd name="T93" fmla="*/ 114 h 906"/>
                <a:gd name="T94" fmla="*/ 193 w 904"/>
                <a:gd name="T95" fmla="*/ 81 h 906"/>
                <a:gd name="T96" fmla="*/ 240 w 904"/>
                <a:gd name="T97" fmla="*/ 53 h 906"/>
                <a:gd name="T98" fmla="*/ 288 w 904"/>
                <a:gd name="T99" fmla="*/ 30 h 906"/>
                <a:gd name="T100" fmla="*/ 340 w 904"/>
                <a:gd name="T101" fmla="*/ 14 h 906"/>
                <a:gd name="T102" fmla="*/ 395 w 904"/>
                <a:gd name="T103" fmla="*/ 3 h 906"/>
                <a:gd name="T104" fmla="*/ 451 w 904"/>
                <a:gd name="T105" fmla="*/ 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4" h="906">
                  <a:moveTo>
                    <a:pt x="451" y="0"/>
                  </a:moveTo>
                  <a:lnTo>
                    <a:pt x="508" y="3"/>
                  </a:lnTo>
                  <a:lnTo>
                    <a:pt x="563" y="14"/>
                  </a:lnTo>
                  <a:lnTo>
                    <a:pt x="615" y="30"/>
                  </a:lnTo>
                  <a:lnTo>
                    <a:pt x="664" y="53"/>
                  </a:lnTo>
                  <a:lnTo>
                    <a:pt x="710" y="81"/>
                  </a:lnTo>
                  <a:lnTo>
                    <a:pt x="751" y="114"/>
                  </a:lnTo>
                  <a:lnTo>
                    <a:pt x="790" y="152"/>
                  </a:lnTo>
                  <a:lnTo>
                    <a:pt x="823" y="194"/>
                  </a:lnTo>
                  <a:lnTo>
                    <a:pt x="851" y="240"/>
                  </a:lnTo>
                  <a:lnTo>
                    <a:pt x="873" y="289"/>
                  </a:lnTo>
                  <a:lnTo>
                    <a:pt x="890" y="341"/>
                  </a:lnTo>
                  <a:lnTo>
                    <a:pt x="901" y="396"/>
                  </a:lnTo>
                  <a:lnTo>
                    <a:pt x="904" y="453"/>
                  </a:lnTo>
                  <a:lnTo>
                    <a:pt x="901" y="509"/>
                  </a:lnTo>
                  <a:lnTo>
                    <a:pt x="890" y="564"/>
                  </a:lnTo>
                  <a:lnTo>
                    <a:pt x="873" y="616"/>
                  </a:lnTo>
                  <a:lnTo>
                    <a:pt x="851" y="666"/>
                  </a:lnTo>
                  <a:lnTo>
                    <a:pt x="823" y="711"/>
                  </a:lnTo>
                  <a:lnTo>
                    <a:pt x="790" y="753"/>
                  </a:lnTo>
                  <a:lnTo>
                    <a:pt x="751" y="791"/>
                  </a:lnTo>
                  <a:lnTo>
                    <a:pt x="710" y="825"/>
                  </a:lnTo>
                  <a:lnTo>
                    <a:pt x="664" y="853"/>
                  </a:lnTo>
                  <a:lnTo>
                    <a:pt x="615" y="875"/>
                  </a:lnTo>
                  <a:lnTo>
                    <a:pt x="563" y="892"/>
                  </a:lnTo>
                  <a:lnTo>
                    <a:pt x="508" y="903"/>
                  </a:lnTo>
                  <a:lnTo>
                    <a:pt x="451" y="906"/>
                  </a:lnTo>
                  <a:lnTo>
                    <a:pt x="395" y="903"/>
                  </a:lnTo>
                  <a:lnTo>
                    <a:pt x="340" y="892"/>
                  </a:lnTo>
                  <a:lnTo>
                    <a:pt x="288" y="875"/>
                  </a:lnTo>
                  <a:lnTo>
                    <a:pt x="240" y="853"/>
                  </a:lnTo>
                  <a:lnTo>
                    <a:pt x="193" y="825"/>
                  </a:lnTo>
                  <a:lnTo>
                    <a:pt x="152" y="791"/>
                  </a:lnTo>
                  <a:lnTo>
                    <a:pt x="115" y="753"/>
                  </a:lnTo>
                  <a:lnTo>
                    <a:pt x="81" y="711"/>
                  </a:lnTo>
                  <a:lnTo>
                    <a:pt x="53" y="666"/>
                  </a:lnTo>
                  <a:lnTo>
                    <a:pt x="30" y="616"/>
                  </a:lnTo>
                  <a:lnTo>
                    <a:pt x="14" y="564"/>
                  </a:lnTo>
                  <a:lnTo>
                    <a:pt x="3" y="509"/>
                  </a:lnTo>
                  <a:lnTo>
                    <a:pt x="0" y="453"/>
                  </a:lnTo>
                  <a:lnTo>
                    <a:pt x="3" y="396"/>
                  </a:lnTo>
                  <a:lnTo>
                    <a:pt x="14" y="341"/>
                  </a:lnTo>
                  <a:lnTo>
                    <a:pt x="30" y="289"/>
                  </a:lnTo>
                  <a:lnTo>
                    <a:pt x="53" y="240"/>
                  </a:lnTo>
                  <a:lnTo>
                    <a:pt x="81" y="194"/>
                  </a:lnTo>
                  <a:lnTo>
                    <a:pt x="115" y="152"/>
                  </a:lnTo>
                  <a:lnTo>
                    <a:pt x="152" y="114"/>
                  </a:lnTo>
                  <a:lnTo>
                    <a:pt x="193" y="81"/>
                  </a:lnTo>
                  <a:lnTo>
                    <a:pt x="240" y="53"/>
                  </a:lnTo>
                  <a:lnTo>
                    <a:pt x="288" y="30"/>
                  </a:lnTo>
                  <a:lnTo>
                    <a:pt x="340" y="14"/>
                  </a:lnTo>
                  <a:lnTo>
                    <a:pt x="395" y="3"/>
                  </a:lnTo>
                  <a:lnTo>
                    <a:pt x="4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6" name="Freeform 41">
              <a:extLst>
                <a:ext uri="{FF2B5EF4-FFF2-40B4-BE49-F238E27FC236}">
                  <a16:creationId xmlns:a16="http://schemas.microsoft.com/office/drawing/2014/main" id="{CB8AF7B5-55D6-1F39-1BEB-2E186DC27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040063"/>
              <a:ext cx="1201738" cy="2008188"/>
            </a:xfrm>
            <a:custGeom>
              <a:avLst/>
              <a:gdLst>
                <a:gd name="T0" fmla="*/ 461 w 1513"/>
                <a:gd name="T1" fmla="*/ 4 h 2530"/>
                <a:gd name="T2" fmla="*/ 557 w 1513"/>
                <a:gd name="T3" fmla="*/ 28 h 2530"/>
                <a:gd name="T4" fmla="*/ 642 w 1513"/>
                <a:gd name="T5" fmla="*/ 73 h 2530"/>
                <a:gd name="T6" fmla="*/ 715 w 1513"/>
                <a:gd name="T7" fmla="*/ 138 h 2530"/>
                <a:gd name="T8" fmla="*/ 771 w 1513"/>
                <a:gd name="T9" fmla="*/ 217 h 2530"/>
                <a:gd name="T10" fmla="*/ 806 w 1513"/>
                <a:gd name="T11" fmla="*/ 310 h 2530"/>
                <a:gd name="T12" fmla="*/ 818 w 1513"/>
                <a:gd name="T13" fmla="*/ 411 h 2530"/>
                <a:gd name="T14" fmla="*/ 1178 w 1513"/>
                <a:gd name="T15" fmla="*/ 1123 h 2530"/>
                <a:gd name="T16" fmla="*/ 1274 w 1513"/>
                <a:gd name="T17" fmla="*/ 1137 h 2530"/>
                <a:gd name="T18" fmla="*/ 1360 w 1513"/>
                <a:gd name="T19" fmla="*/ 1178 h 2530"/>
                <a:gd name="T20" fmla="*/ 1431 w 1513"/>
                <a:gd name="T21" fmla="*/ 1238 h 2530"/>
                <a:gd name="T22" fmla="*/ 1482 w 1513"/>
                <a:gd name="T23" fmla="*/ 1317 h 2530"/>
                <a:gd name="T24" fmla="*/ 1509 w 1513"/>
                <a:gd name="T25" fmla="*/ 1409 h 2530"/>
                <a:gd name="T26" fmla="*/ 1513 w 1513"/>
                <a:gd name="T27" fmla="*/ 2418 h 2530"/>
                <a:gd name="T28" fmla="*/ 1501 w 1513"/>
                <a:gd name="T29" fmla="*/ 2467 h 2530"/>
                <a:gd name="T30" fmla="*/ 1471 w 1513"/>
                <a:gd name="T31" fmla="*/ 2504 h 2530"/>
                <a:gd name="T32" fmla="*/ 1427 w 1513"/>
                <a:gd name="T33" fmla="*/ 2526 h 2530"/>
                <a:gd name="T34" fmla="*/ 971 w 1513"/>
                <a:gd name="T35" fmla="*/ 2530 h 2530"/>
                <a:gd name="T36" fmla="*/ 921 w 1513"/>
                <a:gd name="T37" fmla="*/ 2518 h 2530"/>
                <a:gd name="T38" fmla="*/ 884 w 1513"/>
                <a:gd name="T39" fmla="*/ 2488 h 2530"/>
                <a:gd name="T40" fmla="*/ 862 w 1513"/>
                <a:gd name="T41" fmla="*/ 2444 h 2530"/>
                <a:gd name="T42" fmla="*/ 860 w 1513"/>
                <a:gd name="T43" fmla="*/ 1773 h 2530"/>
                <a:gd name="T44" fmla="*/ 339 w 1513"/>
                <a:gd name="T45" fmla="*/ 1768 h 2530"/>
                <a:gd name="T46" fmla="*/ 239 w 1513"/>
                <a:gd name="T47" fmla="*/ 1742 h 2530"/>
                <a:gd name="T48" fmla="*/ 153 w 1513"/>
                <a:gd name="T49" fmla="*/ 1691 h 2530"/>
                <a:gd name="T50" fmla="*/ 81 w 1513"/>
                <a:gd name="T51" fmla="*/ 1620 h 2530"/>
                <a:gd name="T52" fmla="*/ 30 w 1513"/>
                <a:gd name="T53" fmla="*/ 1532 h 2530"/>
                <a:gd name="T54" fmla="*/ 3 w 1513"/>
                <a:gd name="T55" fmla="*/ 1432 h 2530"/>
                <a:gd name="T56" fmla="*/ 0 w 1513"/>
                <a:gd name="T57" fmla="*/ 411 h 2530"/>
                <a:gd name="T58" fmla="*/ 13 w 1513"/>
                <a:gd name="T59" fmla="*/ 310 h 2530"/>
                <a:gd name="T60" fmla="*/ 47 w 1513"/>
                <a:gd name="T61" fmla="*/ 217 h 2530"/>
                <a:gd name="T62" fmla="*/ 103 w 1513"/>
                <a:gd name="T63" fmla="*/ 138 h 2530"/>
                <a:gd name="T64" fmla="*/ 175 w 1513"/>
                <a:gd name="T65" fmla="*/ 73 h 2530"/>
                <a:gd name="T66" fmla="*/ 261 w 1513"/>
                <a:gd name="T67" fmla="*/ 28 h 2530"/>
                <a:gd name="T68" fmla="*/ 358 w 1513"/>
                <a:gd name="T69" fmla="*/ 4 h 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3" h="2530">
                  <a:moveTo>
                    <a:pt x="408" y="0"/>
                  </a:moveTo>
                  <a:lnTo>
                    <a:pt x="461" y="4"/>
                  </a:lnTo>
                  <a:lnTo>
                    <a:pt x="509" y="13"/>
                  </a:lnTo>
                  <a:lnTo>
                    <a:pt x="557" y="28"/>
                  </a:lnTo>
                  <a:lnTo>
                    <a:pt x="602" y="49"/>
                  </a:lnTo>
                  <a:lnTo>
                    <a:pt x="642" y="73"/>
                  </a:lnTo>
                  <a:lnTo>
                    <a:pt x="681" y="103"/>
                  </a:lnTo>
                  <a:lnTo>
                    <a:pt x="715" y="138"/>
                  </a:lnTo>
                  <a:lnTo>
                    <a:pt x="745" y="176"/>
                  </a:lnTo>
                  <a:lnTo>
                    <a:pt x="771" y="217"/>
                  </a:lnTo>
                  <a:lnTo>
                    <a:pt x="790" y="262"/>
                  </a:lnTo>
                  <a:lnTo>
                    <a:pt x="806" y="310"/>
                  </a:lnTo>
                  <a:lnTo>
                    <a:pt x="815" y="359"/>
                  </a:lnTo>
                  <a:lnTo>
                    <a:pt x="818" y="411"/>
                  </a:lnTo>
                  <a:lnTo>
                    <a:pt x="818" y="1123"/>
                  </a:lnTo>
                  <a:lnTo>
                    <a:pt x="1178" y="1123"/>
                  </a:lnTo>
                  <a:lnTo>
                    <a:pt x="1228" y="1127"/>
                  </a:lnTo>
                  <a:lnTo>
                    <a:pt x="1274" y="1137"/>
                  </a:lnTo>
                  <a:lnTo>
                    <a:pt x="1320" y="1155"/>
                  </a:lnTo>
                  <a:lnTo>
                    <a:pt x="1360" y="1178"/>
                  </a:lnTo>
                  <a:lnTo>
                    <a:pt x="1398" y="1206"/>
                  </a:lnTo>
                  <a:lnTo>
                    <a:pt x="1431" y="1238"/>
                  </a:lnTo>
                  <a:lnTo>
                    <a:pt x="1460" y="1276"/>
                  </a:lnTo>
                  <a:lnTo>
                    <a:pt x="1482" y="1317"/>
                  </a:lnTo>
                  <a:lnTo>
                    <a:pt x="1499" y="1362"/>
                  </a:lnTo>
                  <a:lnTo>
                    <a:pt x="1509" y="1409"/>
                  </a:lnTo>
                  <a:lnTo>
                    <a:pt x="1513" y="1459"/>
                  </a:lnTo>
                  <a:lnTo>
                    <a:pt x="1513" y="2418"/>
                  </a:lnTo>
                  <a:lnTo>
                    <a:pt x="1511" y="2444"/>
                  </a:lnTo>
                  <a:lnTo>
                    <a:pt x="1501" y="2467"/>
                  </a:lnTo>
                  <a:lnTo>
                    <a:pt x="1489" y="2488"/>
                  </a:lnTo>
                  <a:lnTo>
                    <a:pt x="1471" y="2504"/>
                  </a:lnTo>
                  <a:lnTo>
                    <a:pt x="1450" y="2518"/>
                  </a:lnTo>
                  <a:lnTo>
                    <a:pt x="1427" y="2526"/>
                  </a:lnTo>
                  <a:lnTo>
                    <a:pt x="1402" y="2530"/>
                  </a:lnTo>
                  <a:lnTo>
                    <a:pt x="971" y="2530"/>
                  </a:lnTo>
                  <a:lnTo>
                    <a:pt x="946" y="2526"/>
                  </a:lnTo>
                  <a:lnTo>
                    <a:pt x="921" y="2518"/>
                  </a:lnTo>
                  <a:lnTo>
                    <a:pt x="902" y="2504"/>
                  </a:lnTo>
                  <a:lnTo>
                    <a:pt x="884" y="2488"/>
                  </a:lnTo>
                  <a:lnTo>
                    <a:pt x="870" y="2467"/>
                  </a:lnTo>
                  <a:lnTo>
                    <a:pt x="862" y="2444"/>
                  </a:lnTo>
                  <a:lnTo>
                    <a:pt x="860" y="2418"/>
                  </a:lnTo>
                  <a:lnTo>
                    <a:pt x="860" y="1773"/>
                  </a:lnTo>
                  <a:lnTo>
                    <a:pt x="392" y="1773"/>
                  </a:lnTo>
                  <a:lnTo>
                    <a:pt x="339" y="1768"/>
                  </a:lnTo>
                  <a:lnTo>
                    <a:pt x="288" y="1758"/>
                  </a:lnTo>
                  <a:lnTo>
                    <a:pt x="239" y="1742"/>
                  </a:lnTo>
                  <a:lnTo>
                    <a:pt x="194" y="1719"/>
                  </a:lnTo>
                  <a:lnTo>
                    <a:pt x="153" y="1691"/>
                  </a:lnTo>
                  <a:lnTo>
                    <a:pt x="114" y="1657"/>
                  </a:lnTo>
                  <a:lnTo>
                    <a:pt x="81" y="1620"/>
                  </a:lnTo>
                  <a:lnTo>
                    <a:pt x="53" y="1577"/>
                  </a:lnTo>
                  <a:lnTo>
                    <a:pt x="30" y="1532"/>
                  </a:lnTo>
                  <a:lnTo>
                    <a:pt x="14" y="1483"/>
                  </a:lnTo>
                  <a:lnTo>
                    <a:pt x="3" y="1432"/>
                  </a:lnTo>
                  <a:lnTo>
                    <a:pt x="0" y="1379"/>
                  </a:lnTo>
                  <a:lnTo>
                    <a:pt x="0" y="411"/>
                  </a:lnTo>
                  <a:lnTo>
                    <a:pt x="2" y="359"/>
                  </a:lnTo>
                  <a:lnTo>
                    <a:pt x="13" y="310"/>
                  </a:lnTo>
                  <a:lnTo>
                    <a:pt x="28" y="262"/>
                  </a:lnTo>
                  <a:lnTo>
                    <a:pt x="47" y="217"/>
                  </a:lnTo>
                  <a:lnTo>
                    <a:pt x="73" y="176"/>
                  </a:lnTo>
                  <a:lnTo>
                    <a:pt x="103" y="138"/>
                  </a:lnTo>
                  <a:lnTo>
                    <a:pt x="136" y="103"/>
                  </a:lnTo>
                  <a:lnTo>
                    <a:pt x="175" y="73"/>
                  </a:lnTo>
                  <a:lnTo>
                    <a:pt x="216" y="49"/>
                  </a:lnTo>
                  <a:lnTo>
                    <a:pt x="261" y="28"/>
                  </a:lnTo>
                  <a:lnTo>
                    <a:pt x="308" y="13"/>
                  </a:lnTo>
                  <a:lnTo>
                    <a:pt x="358" y="4"/>
                  </a:lnTo>
                  <a:lnTo>
                    <a:pt x="4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7" name="Freeform 42">
              <a:extLst>
                <a:ext uri="{FF2B5EF4-FFF2-40B4-BE49-F238E27FC236}">
                  <a16:creationId xmlns:a16="http://schemas.microsoft.com/office/drawing/2014/main" id="{C553F767-1019-BBAB-0EF9-30070F986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688" y="2224088"/>
              <a:ext cx="717550" cy="719138"/>
            </a:xfrm>
            <a:custGeom>
              <a:avLst/>
              <a:gdLst>
                <a:gd name="T0" fmla="*/ 452 w 904"/>
                <a:gd name="T1" fmla="*/ 0 h 906"/>
                <a:gd name="T2" fmla="*/ 508 w 904"/>
                <a:gd name="T3" fmla="*/ 3 h 906"/>
                <a:gd name="T4" fmla="*/ 563 w 904"/>
                <a:gd name="T5" fmla="*/ 14 h 906"/>
                <a:gd name="T6" fmla="*/ 615 w 904"/>
                <a:gd name="T7" fmla="*/ 30 h 906"/>
                <a:gd name="T8" fmla="*/ 665 w 904"/>
                <a:gd name="T9" fmla="*/ 53 h 906"/>
                <a:gd name="T10" fmla="*/ 710 w 904"/>
                <a:gd name="T11" fmla="*/ 81 h 906"/>
                <a:gd name="T12" fmla="*/ 751 w 904"/>
                <a:gd name="T13" fmla="*/ 114 h 906"/>
                <a:gd name="T14" fmla="*/ 790 w 904"/>
                <a:gd name="T15" fmla="*/ 152 h 906"/>
                <a:gd name="T16" fmla="*/ 823 w 904"/>
                <a:gd name="T17" fmla="*/ 194 h 906"/>
                <a:gd name="T18" fmla="*/ 851 w 904"/>
                <a:gd name="T19" fmla="*/ 240 h 906"/>
                <a:gd name="T20" fmla="*/ 873 w 904"/>
                <a:gd name="T21" fmla="*/ 289 h 906"/>
                <a:gd name="T22" fmla="*/ 890 w 904"/>
                <a:gd name="T23" fmla="*/ 341 h 906"/>
                <a:gd name="T24" fmla="*/ 901 w 904"/>
                <a:gd name="T25" fmla="*/ 396 h 906"/>
                <a:gd name="T26" fmla="*/ 904 w 904"/>
                <a:gd name="T27" fmla="*/ 453 h 906"/>
                <a:gd name="T28" fmla="*/ 901 w 904"/>
                <a:gd name="T29" fmla="*/ 509 h 906"/>
                <a:gd name="T30" fmla="*/ 890 w 904"/>
                <a:gd name="T31" fmla="*/ 564 h 906"/>
                <a:gd name="T32" fmla="*/ 873 w 904"/>
                <a:gd name="T33" fmla="*/ 616 h 906"/>
                <a:gd name="T34" fmla="*/ 851 w 904"/>
                <a:gd name="T35" fmla="*/ 666 h 906"/>
                <a:gd name="T36" fmla="*/ 823 w 904"/>
                <a:gd name="T37" fmla="*/ 711 h 906"/>
                <a:gd name="T38" fmla="*/ 790 w 904"/>
                <a:gd name="T39" fmla="*/ 753 h 906"/>
                <a:gd name="T40" fmla="*/ 751 w 904"/>
                <a:gd name="T41" fmla="*/ 791 h 906"/>
                <a:gd name="T42" fmla="*/ 710 w 904"/>
                <a:gd name="T43" fmla="*/ 825 h 906"/>
                <a:gd name="T44" fmla="*/ 665 w 904"/>
                <a:gd name="T45" fmla="*/ 853 h 906"/>
                <a:gd name="T46" fmla="*/ 615 w 904"/>
                <a:gd name="T47" fmla="*/ 875 h 906"/>
                <a:gd name="T48" fmla="*/ 563 w 904"/>
                <a:gd name="T49" fmla="*/ 892 h 906"/>
                <a:gd name="T50" fmla="*/ 508 w 904"/>
                <a:gd name="T51" fmla="*/ 903 h 906"/>
                <a:gd name="T52" fmla="*/ 452 w 904"/>
                <a:gd name="T53" fmla="*/ 906 h 906"/>
                <a:gd name="T54" fmla="*/ 395 w 904"/>
                <a:gd name="T55" fmla="*/ 903 h 906"/>
                <a:gd name="T56" fmla="*/ 340 w 904"/>
                <a:gd name="T57" fmla="*/ 892 h 906"/>
                <a:gd name="T58" fmla="*/ 288 w 904"/>
                <a:gd name="T59" fmla="*/ 875 h 906"/>
                <a:gd name="T60" fmla="*/ 240 w 904"/>
                <a:gd name="T61" fmla="*/ 853 h 906"/>
                <a:gd name="T62" fmla="*/ 193 w 904"/>
                <a:gd name="T63" fmla="*/ 825 h 906"/>
                <a:gd name="T64" fmla="*/ 152 w 904"/>
                <a:gd name="T65" fmla="*/ 791 h 906"/>
                <a:gd name="T66" fmla="*/ 114 w 904"/>
                <a:gd name="T67" fmla="*/ 753 h 906"/>
                <a:gd name="T68" fmla="*/ 81 w 904"/>
                <a:gd name="T69" fmla="*/ 711 h 906"/>
                <a:gd name="T70" fmla="*/ 53 w 904"/>
                <a:gd name="T71" fmla="*/ 666 h 906"/>
                <a:gd name="T72" fmla="*/ 30 w 904"/>
                <a:gd name="T73" fmla="*/ 616 h 906"/>
                <a:gd name="T74" fmla="*/ 14 w 904"/>
                <a:gd name="T75" fmla="*/ 564 h 906"/>
                <a:gd name="T76" fmla="*/ 4 w 904"/>
                <a:gd name="T77" fmla="*/ 509 h 906"/>
                <a:gd name="T78" fmla="*/ 0 w 904"/>
                <a:gd name="T79" fmla="*/ 453 h 906"/>
                <a:gd name="T80" fmla="*/ 4 w 904"/>
                <a:gd name="T81" fmla="*/ 396 h 906"/>
                <a:gd name="T82" fmla="*/ 14 w 904"/>
                <a:gd name="T83" fmla="*/ 341 h 906"/>
                <a:gd name="T84" fmla="*/ 30 w 904"/>
                <a:gd name="T85" fmla="*/ 289 h 906"/>
                <a:gd name="T86" fmla="*/ 53 w 904"/>
                <a:gd name="T87" fmla="*/ 240 h 906"/>
                <a:gd name="T88" fmla="*/ 81 w 904"/>
                <a:gd name="T89" fmla="*/ 194 h 906"/>
                <a:gd name="T90" fmla="*/ 114 w 904"/>
                <a:gd name="T91" fmla="*/ 152 h 906"/>
                <a:gd name="T92" fmla="*/ 152 w 904"/>
                <a:gd name="T93" fmla="*/ 114 h 906"/>
                <a:gd name="T94" fmla="*/ 193 w 904"/>
                <a:gd name="T95" fmla="*/ 81 h 906"/>
                <a:gd name="T96" fmla="*/ 240 w 904"/>
                <a:gd name="T97" fmla="*/ 53 h 906"/>
                <a:gd name="T98" fmla="*/ 288 w 904"/>
                <a:gd name="T99" fmla="*/ 30 h 906"/>
                <a:gd name="T100" fmla="*/ 340 w 904"/>
                <a:gd name="T101" fmla="*/ 14 h 906"/>
                <a:gd name="T102" fmla="*/ 395 w 904"/>
                <a:gd name="T103" fmla="*/ 3 h 906"/>
                <a:gd name="T104" fmla="*/ 452 w 904"/>
                <a:gd name="T105" fmla="*/ 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4" h="906">
                  <a:moveTo>
                    <a:pt x="452" y="0"/>
                  </a:moveTo>
                  <a:lnTo>
                    <a:pt x="508" y="3"/>
                  </a:lnTo>
                  <a:lnTo>
                    <a:pt x="563" y="14"/>
                  </a:lnTo>
                  <a:lnTo>
                    <a:pt x="615" y="30"/>
                  </a:lnTo>
                  <a:lnTo>
                    <a:pt x="665" y="53"/>
                  </a:lnTo>
                  <a:lnTo>
                    <a:pt x="710" y="81"/>
                  </a:lnTo>
                  <a:lnTo>
                    <a:pt x="751" y="114"/>
                  </a:lnTo>
                  <a:lnTo>
                    <a:pt x="790" y="152"/>
                  </a:lnTo>
                  <a:lnTo>
                    <a:pt x="823" y="194"/>
                  </a:lnTo>
                  <a:lnTo>
                    <a:pt x="851" y="240"/>
                  </a:lnTo>
                  <a:lnTo>
                    <a:pt x="873" y="289"/>
                  </a:lnTo>
                  <a:lnTo>
                    <a:pt x="890" y="341"/>
                  </a:lnTo>
                  <a:lnTo>
                    <a:pt x="901" y="396"/>
                  </a:lnTo>
                  <a:lnTo>
                    <a:pt x="904" y="453"/>
                  </a:lnTo>
                  <a:lnTo>
                    <a:pt x="901" y="509"/>
                  </a:lnTo>
                  <a:lnTo>
                    <a:pt x="890" y="564"/>
                  </a:lnTo>
                  <a:lnTo>
                    <a:pt x="873" y="616"/>
                  </a:lnTo>
                  <a:lnTo>
                    <a:pt x="851" y="666"/>
                  </a:lnTo>
                  <a:lnTo>
                    <a:pt x="823" y="711"/>
                  </a:lnTo>
                  <a:lnTo>
                    <a:pt x="790" y="753"/>
                  </a:lnTo>
                  <a:lnTo>
                    <a:pt x="751" y="791"/>
                  </a:lnTo>
                  <a:lnTo>
                    <a:pt x="710" y="825"/>
                  </a:lnTo>
                  <a:lnTo>
                    <a:pt x="665" y="853"/>
                  </a:lnTo>
                  <a:lnTo>
                    <a:pt x="615" y="875"/>
                  </a:lnTo>
                  <a:lnTo>
                    <a:pt x="563" y="892"/>
                  </a:lnTo>
                  <a:lnTo>
                    <a:pt x="508" y="903"/>
                  </a:lnTo>
                  <a:lnTo>
                    <a:pt x="452" y="906"/>
                  </a:lnTo>
                  <a:lnTo>
                    <a:pt x="395" y="903"/>
                  </a:lnTo>
                  <a:lnTo>
                    <a:pt x="340" y="892"/>
                  </a:lnTo>
                  <a:lnTo>
                    <a:pt x="288" y="875"/>
                  </a:lnTo>
                  <a:lnTo>
                    <a:pt x="240" y="853"/>
                  </a:lnTo>
                  <a:lnTo>
                    <a:pt x="193" y="825"/>
                  </a:lnTo>
                  <a:lnTo>
                    <a:pt x="152" y="791"/>
                  </a:lnTo>
                  <a:lnTo>
                    <a:pt x="114" y="753"/>
                  </a:lnTo>
                  <a:lnTo>
                    <a:pt x="81" y="711"/>
                  </a:lnTo>
                  <a:lnTo>
                    <a:pt x="53" y="666"/>
                  </a:lnTo>
                  <a:lnTo>
                    <a:pt x="30" y="616"/>
                  </a:lnTo>
                  <a:lnTo>
                    <a:pt x="14" y="564"/>
                  </a:lnTo>
                  <a:lnTo>
                    <a:pt x="4" y="509"/>
                  </a:lnTo>
                  <a:lnTo>
                    <a:pt x="0" y="453"/>
                  </a:lnTo>
                  <a:lnTo>
                    <a:pt x="4" y="396"/>
                  </a:lnTo>
                  <a:lnTo>
                    <a:pt x="14" y="341"/>
                  </a:lnTo>
                  <a:lnTo>
                    <a:pt x="30" y="289"/>
                  </a:lnTo>
                  <a:lnTo>
                    <a:pt x="53" y="240"/>
                  </a:lnTo>
                  <a:lnTo>
                    <a:pt x="81" y="194"/>
                  </a:lnTo>
                  <a:lnTo>
                    <a:pt x="114" y="152"/>
                  </a:lnTo>
                  <a:lnTo>
                    <a:pt x="152" y="114"/>
                  </a:lnTo>
                  <a:lnTo>
                    <a:pt x="193" y="81"/>
                  </a:lnTo>
                  <a:lnTo>
                    <a:pt x="240" y="53"/>
                  </a:lnTo>
                  <a:lnTo>
                    <a:pt x="288" y="30"/>
                  </a:lnTo>
                  <a:lnTo>
                    <a:pt x="340" y="14"/>
                  </a:lnTo>
                  <a:lnTo>
                    <a:pt x="395" y="3"/>
                  </a:lnTo>
                  <a:lnTo>
                    <a:pt x="4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9E535B7D-23DA-BAD2-47E9-AA572213E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040063"/>
              <a:ext cx="1201738" cy="2008188"/>
            </a:xfrm>
            <a:custGeom>
              <a:avLst/>
              <a:gdLst>
                <a:gd name="T0" fmla="*/ 1157 w 1514"/>
                <a:gd name="T1" fmla="*/ 4 h 2530"/>
                <a:gd name="T2" fmla="*/ 1253 w 1514"/>
                <a:gd name="T3" fmla="*/ 28 h 2530"/>
                <a:gd name="T4" fmla="*/ 1338 w 1514"/>
                <a:gd name="T5" fmla="*/ 73 h 2530"/>
                <a:gd name="T6" fmla="*/ 1411 w 1514"/>
                <a:gd name="T7" fmla="*/ 138 h 2530"/>
                <a:gd name="T8" fmla="*/ 1466 w 1514"/>
                <a:gd name="T9" fmla="*/ 217 h 2530"/>
                <a:gd name="T10" fmla="*/ 1502 w 1514"/>
                <a:gd name="T11" fmla="*/ 310 h 2530"/>
                <a:gd name="T12" fmla="*/ 1514 w 1514"/>
                <a:gd name="T13" fmla="*/ 411 h 2530"/>
                <a:gd name="T14" fmla="*/ 1511 w 1514"/>
                <a:gd name="T15" fmla="*/ 1432 h 2530"/>
                <a:gd name="T16" fmla="*/ 1483 w 1514"/>
                <a:gd name="T17" fmla="*/ 1532 h 2530"/>
                <a:gd name="T18" fmla="*/ 1432 w 1514"/>
                <a:gd name="T19" fmla="*/ 1620 h 2530"/>
                <a:gd name="T20" fmla="*/ 1362 w 1514"/>
                <a:gd name="T21" fmla="*/ 1691 h 2530"/>
                <a:gd name="T22" fmla="*/ 1274 w 1514"/>
                <a:gd name="T23" fmla="*/ 1742 h 2530"/>
                <a:gd name="T24" fmla="*/ 1174 w 1514"/>
                <a:gd name="T25" fmla="*/ 1768 h 2530"/>
                <a:gd name="T26" fmla="*/ 654 w 1514"/>
                <a:gd name="T27" fmla="*/ 1773 h 2530"/>
                <a:gd name="T28" fmla="*/ 651 w 1514"/>
                <a:gd name="T29" fmla="*/ 2444 h 2530"/>
                <a:gd name="T30" fmla="*/ 630 w 1514"/>
                <a:gd name="T31" fmla="*/ 2488 h 2530"/>
                <a:gd name="T32" fmla="*/ 592 w 1514"/>
                <a:gd name="T33" fmla="*/ 2518 h 2530"/>
                <a:gd name="T34" fmla="*/ 543 w 1514"/>
                <a:gd name="T35" fmla="*/ 2530 h 2530"/>
                <a:gd name="T36" fmla="*/ 86 w 1514"/>
                <a:gd name="T37" fmla="*/ 2526 h 2530"/>
                <a:gd name="T38" fmla="*/ 42 w 1514"/>
                <a:gd name="T39" fmla="*/ 2504 h 2530"/>
                <a:gd name="T40" fmla="*/ 12 w 1514"/>
                <a:gd name="T41" fmla="*/ 2467 h 2530"/>
                <a:gd name="T42" fmla="*/ 0 w 1514"/>
                <a:gd name="T43" fmla="*/ 2418 h 2530"/>
                <a:gd name="T44" fmla="*/ 4 w 1514"/>
                <a:gd name="T45" fmla="*/ 1409 h 2530"/>
                <a:gd name="T46" fmla="*/ 31 w 1514"/>
                <a:gd name="T47" fmla="*/ 1317 h 2530"/>
                <a:gd name="T48" fmla="*/ 82 w 1514"/>
                <a:gd name="T49" fmla="*/ 1238 h 2530"/>
                <a:gd name="T50" fmla="*/ 153 w 1514"/>
                <a:gd name="T51" fmla="*/ 1177 h 2530"/>
                <a:gd name="T52" fmla="*/ 239 w 1514"/>
                <a:gd name="T53" fmla="*/ 1137 h 2530"/>
                <a:gd name="T54" fmla="*/ 336 w 1514"/>
                <a:gd name="T55" fmla="*/ 1123 h 2530"/>
                <a:gd name="T56" fmla="*/ 695 w 1514"/>
                <a:gd name="T57" fmla="*/ 411 h 2530"/>
                <a:gd name="T58" fmla="*/ 708 w 1514"/>
                <a:gd name="T59" fmla="*/ 310 h 2530"/>
                <a:gd name="T60" fmla="*/ 743 w 1514"/>
                <a:gd name="T61" fmla="*/ 217 h 2530"/>
                <a:gd name="T62" fmla="*/ 799 w 1514"/>
                <a:gd name="T63" fmla="*/ 138 h 2530"/>
                <a:gd name="T64" fmla="*/ 871 w 1514"/>
                <a:gd name="T65" fmla="*/ 73 h 2530"/>
                <a:gd name="T66" fmla="*/ 956 w 1514"/>
                <a:gd name="T67" fmla="*/ 28 h 2530"/>
                <a:gd name="T68" fmla="*/ 1054 w 1514"/>
                <a:gd name="T69" fmla="*/ 4 h 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4" h="2530">
                  <a:moveTo>
                    <a:pt x="1105" y="0"/>
                  </a:moveTo>
                  <a:lnTo>
                    <a:pt x="1157" y="4"/>
                  </a:lnTo>
                  <a:lnTo>
                    <a:pt x="1205" y="13"/>
                  </a:lnTo>
                  <a:lnTo>
                    <a:pt x="1253" y="28"/>
                  </a:lnTo>
                  <a:lnTo>
                    <a:pt x="1297" y="49"/>
                  </a:lnTo>
                  <a:lnTo>
                    <a:pt x="1338" y="73"/>
                  </a:lnTo>
                  <a:lnTo>
                    <a:pt x="1377" y="103"/>
                  </a:lnTo>
                  <a:lnTo>
                    <a:pt x="1411" y="138"/>
                  </a:lnTo>
                  <a:lnTo>
                    <a:pt x="1440" y="176"/>
                  </a:lnTo>
                  <a:lnTo>
                    <a:pt x="1466" y="217"/>
                  </a:lnTo>
                  <a:lnTo>
                    <a:pt x="1487" y="262"/>
                  </a:lnTo>
                  <a:lnTo>
                    <a:pt x="1502" y="310"/>
                  </a:lnTo>
                  <a:lnTo>
                    <a:pt x="1511" y="359"/>
                  </a:lnTo>
                  <a:lnTo>
                    <a:pt x="1514" y="411"/>
                  </a:lnTo>
                  <a:lnTo>
                    <a:pt x="1514" y="1379"/>
                  </a:lnTo>
                  <a:lnTo>
                    <a:pt x="1511" y="1432"/>
                  </a:lnTo>
                  <a:lnTo>
                    <a:pt x="1500" y="1483"/>
                  </a:lnTo>
                  <a:lnTo>
                    <a:pt x="1483" y="1532"/>
                  </a:lnTo>
                  <a:lnTo>
                    <a:pt x="1460" y="1577"/>
                  </a:lnTo>
                  <a:lnTo>
                    <a:pt x="1432" y="1620"/>
                  </a:lnTo>
                  <a:lnTo>
                    <a:pt x="1399" y="1657"/>
                  </a:lnTo>
                  <a:lnTo>
                    <a:pt x="1362" y="1691"/>
                  </a:lnTo>
                  <a:lnTo>
                    <a:pt x="1320" y="1719"/>
                  </a:lnTo>
                  <a:lnTo>
                    <a:pt x="1274" y="1742"/>
                  </a:lnTo>
                  <a:lnTo>
                    <a:pt x="1226" y="1758"/>
                  </a:lnTo>
                  <a:lnTo>
                    <a:pt x="1174" y="1768"/>
                  </a:lnTo>
                  <a:lnTo>
                    <a:pt x="1121" y="1773"/>
                  </a:lnTo>
                  <a:lnTo>
                    <a:pt x="654" y="1773"/>
                  </a:lnTo>
                  <a:lnTo>
                    <a:pt x="654" y="2418"/>
                  </a:lnTo>
                  <a:lnTo>
                    <a:pt x="651" y="2444"/>
                  </a:lnTo>
                  <a:lnTo>
                    <a:pt x="643" y="2467"/>
                  </a:lnTo>
                  <a:lnTo>
                    <a:pt x="630" y="2488"/>
                  </a:lnTo>
                  <a:lnTo>
                    <a:pt x="613" y="2504"/>
                  </a:lnTo>
                  <a:lnTo>
                    <a:pt x="592" y="2518"/>
                  </a:lnTo>
                  <a:lnTo>
                    <a:pt x="569" y="2526"/>
                  </a:lnTo>
                  <a:lnTo>
                    <a:pt x="543" y="2530"/>
                  </a:lnTo>
                  <a:lnTo>
                    <a:pt x="111" y="2530"/>
                  </a:lnTo>
                  <a:lnTo>
                    <a:pt x="86" y="2526"/>
                  </a:lnTo>
                  <a:lnTo>
                    <a:pt x="63" y="2518"/>
                  </a:lnTo>
                  <a:lnTo>
                    <a:pt x="42" y="2504"/>
                  </a:lnTo>
                  <a:lnTo>
                    <a:pt x="24" y="2488"/>
                  </a:lnTo>
                  <a:lnTo>
                    <a:pt x="12" y="2467"/>
                  </a:lnTo>
                  <a:lnTo>
                    <a:pt x="4" y="2444"/>
                  </a:lnTo>
                  <a:lnTo>
                    <a:pt x="0" y="2418"/>
                  </a:lnTo>
                  <a:lnTo>
                    <a:pt x="0" y="1459"/>
                  </a:lnTo>
                  <a:lnTo>
                    <a:pt x="4" y="1409"/>
                  </a:lnTo>
                  <a:lnTo>
                    <a:pt x="15" y="1362"/>
                  </a:lnTo>
                  <a:lnTo>
                    <a:pt x="31" y="1317"/>
                  </a:lnTo>
                  <a:lnTo>
                    <a:pt x="55" y="1276"/>
                  </a:lnTo>
                  <a:lnTo>
                    <a:pt x="82" y="1238"/>
                  </a:lnTo>
                  <a:lnTo>
                    <a:pt x="116" y="1206"/>
                  </a:lnTo>
                  <a:lnTo>
                    <a:pt x="153" y="1177"/>
                  </a:lnTo>
                  <a:lnTo>
                    <a:pt x="195" y="1155"/>
                  </a:lnTo>
                  <a:lnTo>
                    <a:pt x="239" y="1137"/>
                  </a:lnTo>
                  <a:lnTo>
                    <a:pt x="286" y="1127"/>
                  </a:lnTo>
                  <a:lnTo>
                    <a:pt x="336" y="1123"/>
                  </a:lnTo>
                  <a:lnTo>
                    <a:pt x="695" y="1123"/>
                  </a:lnTo>
                  <a:lnTo>
                    <a:pt x="695" y="411"/>
                  </a:lnTo>
                  <a:lnTo>
                    <a:pt x="698" y="359"/>
                  </a:lnTo>
                  <a:lnTo>
                    <a:pt x="708" y="310"/>
                  </a:lnTo>
                  <a:lnTo>
                    <a:pt x="723" y="262"/>
                  </a:lnTo>
                  <a:lnTo>
                    <a:pt x="743" y="217"/>
                  </a:lnTo>
                  <a:lnTo>
                    <a:pt x="769" y="176"/>
                  </a:lnTo>
                  <a:lnTo>
                    <a:pt x="799" y="138"/>
                  </a:lnTo>
                  <a:lnTo>
                    <a:pt x="833" y="103"/>
                  </a:lnTo>
                  <a:lnTo>
                    <a:pt x="871" y="73"/>
                  </a:lnTo>
                  <a:lnTo>
                    <a:pt x="912" y="49"/>
                  </a:lnTo>
                  <a:lnTo>
                    <a:pt x="956" y="28"/>
                  </a:lnTo>
                  <a:lnTo>
                    <a:pt x="1004" y="13"/>
                  </a:lnTo>
                  <a:lnTo>
                    <a:pt x="1054" y="4"/>
                  </a:lnTo>
                  <a:lnTo>
                    <a:pt x="11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4772B8-F3A4-F47F-D187-103718DA950E}"/>
              </a:ext>
            </a:extLst>
          </p:cNvPr>
          <p:cNvGrpSpPr/>
          <p:nvPr/>
        </p:nvGrpSpPr>
        <p:grpSpPr>
          <a:xfrm>
            <a:off x="7354626" y="3503266"/>
            <a:ext cx="231359" cy="279396"/>
            <a:chOff x="7402513" y="1652588"/>
            <a:chExt cx="3578225" cy="4321175"/>
          </a:xfrm>
          <a:solidFill>
            <a:schemeClr val="bg1"/>
          </a:solidFill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197DA0DD-E646-9285-6EBC-B5F79E16B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0526" y="4430713"/>
              <a:ext cx="236538" cy="385763"/>
            </a:xfrm>
            <a:custGeom>
              <a:avLst/>
              <a:gdLst>
                <a:gd name="T0" fmla="*/ 0 w 297"/>
                <a:gd name="T1" fmla="*/ 0 h 487"/>
                <a:gd name="T2" fmla="*/ 62 w 297"/>
                <a:gd name="T3" fmla="*/ 17 h 487"/>
                <a:gd name="T4" fmla="*/ 125 w 297"/>
                <a:gd name="T5" fmla="*/ 38 h 487"/>
                <a:gd name="T6" fmla="*/ 185 w 297"/>
                <a:gd name="T7" fmla="*/ 65 h 487"/>
                <a:gd name="T8" fmla="*/ 209 w 297"/>
                <a:gd name="T9" fmla="*/ 80 h 487"/>
                <a:gd name="T10" fmla="*/ 234 w 297"/>
                <a:gd name="T11" fmla="*/ 96 h 487"/>
                <a:gd name="T12" fmla="*/ 257 w 297"/>
                <a:gd name="T13" fmla="*/ 118 h 487"/>
                <a:gd name="T14" fmla="*/ 274 w 297"/>
                <a:gd name="T15" fmla="*/ 139 h 487"/>
                <a:gd name="T16" fmla="*/ 285 w 297"/>
                <a:gd name="T17" fmla="*/ 164 h 487"/>
                <a:gd name="T18" fmla="*/ 292 w 297"/>
                <a:gd name="T19" fmla="*/ 191 h 487"/>
                <a:gd name="T20" fmla="*/ 297 w 297"/>
                <a:gd name="T21" fmla="*/ 229 h 487"/>
                <a:gd name="T22" fmla="*/ 297 w 297"/>
                <a:gd name="T23" fmla="*/ 268 h 487"/>
                <a:gd name="T24" fmla="*/ 289 w 297"/>
                <a:gd name="T25" fmla="*/ 306 h 487"/>
                <a:gd name="T26" fmla="*/ 272 w 297"/>
                <a:gd name="T27" fmla="*/ 343 h 487"/>
                <a:gd name="T28" fmla="*/ 249 w 297"/>
                <a:gd name="T29" fmla="*/ 376 h 487"/>
                <a:gd name="T30" fmla="*/ 221 w 297"/>
                <a:gd name="T31" fmla="*/ 404 h 487"/>
                <a:gd name="T32" fmla="*/ 190 w 297"/>
                <a:gd name="T33" fmla="*/ 427 h 487"/>
                <a:gd name="T34" fmla="*/ 155 w 297"/>
                <a:gd name="T35" fmla="*/ 445 h 487"/>
                <a:gd name="T36" fmla="*/ 117 w 297"/>
                <a:gd name="T37" fmla="*/ 460 h 487"/>
                <a:gd name="T38" fmla="*/ 79 w 297"/>
                <a:gd name="T39" fmla="*/ 472 h 487"/>
                <a:gd name="T40" fmla="*/ 39 w 297"/>
                <a:gd name="T41" fmla="*/ 480 h 487"/>
                <a:gd name="T42" fmla="*/ 0 w 297"/>
                <a:gd name="T43" fmla="*/ 487 h 487"/>
                <a:gd name="T44" fmla="*/ 0 w 297"/>
                <a:gd name="T4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487">
                  <a:moveTo>
                    <a:pt x="0" y="0"/>
                  </a:moveTo>
                  <a:lnTo>
                    <a:pt x="62" y="17"/>
                  </a:lnTo>
                  <a:lnTo>
                    <a:pt x="125" y="38"/>
                  </a:lnTo>
                  <a:lnTo>
                    <a:pt x="185" y="65"/>
                  </a:lnTo>
                  <a:lnTo>
                    <a:pt x="209" y="80"/>
                  </a:lnTo>
                  <a:lnTo>
                    <a:pt x="234" y="96"/>
                  </a:lnTo>
                  <a:lnTo>
                    <a:pt x="257" y="118"/>
                  </a:lnTo>
                  <a:lnTo>
                    <a:pt x="274" y="139"/>
                  </a:lnTo>
                  <a:lnTo>
                    <a:pt x="285" y="164"/>
                  </a:lnTo>
                  <a:lnTo>
                    <a:pt x="292" y="191"/>
                  </a:lnTo>
                  <a:lnTo>
                    <a:pt x="297" y="229"/>
                  </a:lnTo>
                  <a:lnTo>
                    <a:pt x="297" y="268"/>
                  </a:lnTo>
                  <a:lnTo>
                    <a:pt x="289" y="306"/>
                  </a:lnTo>
                  <a:lnTo>
                    <a:pt x="272" y="343"/>
                  </a:lnTo>
                  <a:lnTo>
                    <a:pt x="249" y="376"/>
                  </a:lnTo>
                  <a:lnTo>
                    <a:pt x="221" y="404"/>
                  </a:lnTo>
                  <a:lnTo>
                    <a:pt x="190" y="427"/>
                  </a:lnTo>
                  <a:lnTo>
                    <a:pt x="155" y="445"/>
                  </a:lnTo>
                  <a:lnTo>
                    <a:pt x="117" y="460"/>
                  </a:lnTo>
                  <a:lnTo>
                    <a:pt x="79" y="472"/>
                  </a:lnTo>
                  <a:lnTo>
                    <a:pt x="39" y="480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1" name="Freeform 49">
              <a:extLst>
                <a:ext uri="{FF2B5EF4-FFF2-40B4-BE49-F238E27FC236}">
                  <a16:creationId xmlns:a16="http://schemas.microsoft.com/office/drawing/2014/main" id="{35A51B0C-9BB6-8795-EA44-3B6B57602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5713" y="3808413"/>
              <a:ext cx="193675" cy="350838"/>
            </a:xfrm>
            <a:custGeom>
              <a:avLst/>
              <a:gdLst>
                <a:gd name="T0" fmla="*/ 245 w 245"/>
                <a:gd name="T1" fmla="*/ 0 h 442"/>
                <a:gd name="T2" fmla="*/ 245 w 245"/>
                <a:gd name="T3" fmla="*/ 442 h 442"/>
                <a:gd name="T4" fmla="*/ 200 w 245"/>
                <a:gd name="T5" fmla="*/ 427 h 442"/>
                <a:gd name="T6" fmla="*/ 159 w 245"/>
                <a:gd name="T7" fmla="*/ 412 h 442"/>
                <a:gd name="T8" fmla="*/ 114 w 245"/>
                <a:gd name="T9" fmla="*/ 390 h 442"/>
                <a:gd name="T10" fmla="*/ 71 w 245"/>
                <a:gd name="T11" fmla="*/ 365 h 442"/>
                <a:gd name="T12" fmla="*/ 48 w 245"/>
                <a:gd name="T13" fmla="*/ 347 h 442"/>
                <a:gd name="T14" fmla="*/ 26 w 245"/>
                <a:gd name="T15" fmla="*/ 327 h 442"/>
                <a:gd name="T16" fmla="*/ 12 w 245"/>
                <a:gd name="T17" fmla="*/ 301 h 442"/>
                <a:gd name="T18" fmla="*/ 3 w 245"/>
                <a:gd name="T19" fmla="*/ 271 h 442"/>
                <a:gd name="T20" fmla="*/ 0 w 245"/>
                <a:gd name="T21" fmla="*/ 238 h 442"/>
                <a:gd name="T22" fmla="*/ 2 w 245"/>
                <a:gd name="T23" fmla="*/ 207 h 442"/>
                <a:gd name="T24" fmla="*/ 8 w 245"/>
                <a:gd name="T25" fmla="*/ 177 h 442"/>
                <a:gd name="T26" fmla="*/ 18 w 245"/>
                <a:gd name="T27" fmla="*/ 147 h 442"/>
                <a:gd name="T28" fmla="*/ 33 w 245"/>
                <a:gd name="T29" fmla="*/ 121 h 442"/>
                <a:gd name="T30" fmla="*/ 60 w 245"/>
                <a:gd name="T31" fmla="*/ 89 h 442"/>
                <a:gd name="T32" fmla="*/ 91 w 245"/>
                <a:gd name="T33" fmla="*/ 63 h 442"/>
                <a:gd name="T34" fmla="*/ 127 w 245"/>
                <a:gd name="T35" fmla="*/ 41 h 442"/>
                <a:gd name="T36" fmla="*/ 165 w 245"/>
                <a:gd name="T37" fmla="*/ 23 h 442"/>
                <a:gd name="T38" fmla="*/ 205 w 245"/>
                <a:gd name="T39" fmla="*/ 10 h 442"/>
                <a:gd name="T40" fmla="*/ 245 w 245"/>
                <a:gd name="T4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5" h="442">
                  <a:moveTo>
                    <a:pt x="245" y="0"/>
                  </a:moveTo>
                  <a:lnTo>
                    <a:pt x="245" y="442"/>
                  </a:lnTo>
                  <a:lnTo>
                    <a:pt x="200" y="427"/>
                  </a:lnTo>
                  <a:lnTo>
                    <a:pt x="159" y="412"/>
                  </a:lnTo>
                  <a:lnTo>
                    <a:pt x="114" y="390"/>
                  </a:lnTo>
                  <a:lnTo>
                    <a:pt x="71" y="365"/>
                  </a:lnTo>
                  <a:lnTo>
                    <a:pt x="48" y="347"/>
                  </a:lnTo>
                  <a:lnTo>
                    <a:pt x="26" y="327"/>
                  </a:lnTo>
                  <a:lnTo>
                    <a:pt x="12" y="301"/>
                  </a:lnTo>
                  <a:lnTo>
                    <a:pt x="3" y="271"/>
                  </a:lnTo>
                  <a:lnTo>
                    <a:pt x="0" y="238"/>
                  </a:lnTo>
                  <a:lnTo>
                    <a:pt x="2" y="207"/>
                  </a:lnTo>
                  <a:lnTo>
                    <a:pt x="8" y="177"/>
                  </a:lnTo>
                  <a:lnTo>
                    <a:pt x="18" y="147"/>
                  </a:lnTo>
                  <a:lnTo>
                    <a:pt x="33" y="121"/>
                  </a:lnTo>
                  <a:lnTo>
                    <a:pt x="60" y="89"/>
                  </a:lnTo>
                  <a:lnTo>
                    <a:pt x="91" y="63"/>
                  </a:lnTo>
                  <a:lnTo>
                    <a:pt x="127" y="41"/>
                  </a:lnTo>
                  <a:lnTo>
                    <a:pt x="165" y="23"/>
                  </a:lnTo>
                  <a:lnTo>
                    <a:pt x="205" y="10"/>
                  </a:lnTo>
                  <a:lnTo>
                    <a:pt x="2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2" name="Freeform 50">
              <a:extLst>
                <a:ext uri="{FF2B5EF4-FFF2-40B4-BE49-F238E27FC236}">
                  <a16:creationId xmlns:a16="http://schemas.microsoft.com/office/drawing/2014/main" id="{8D6D2F1D-38EC-A86D-3F73-018B6F212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8013" y="4699001"/>
              <a:ext cx="0" cy="317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1 h 3"/>
                <a:gd name="T4" fmla="*/ 0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3" name="Freeform 51">
              <a:extLst>
                <a:ext uri="{FF2B5EF4-FFF2-40B4-BE49-F238E27FC236}">
                  <a16:creationId xmlns:a16="http://schemas.microsoft.com/office/drawing/2014/main" id="{37BD9197-C7A3-B27A-C75E-8314625CF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2513" y="1652588"/>
              <a:ext cx="3578225" cy="4321175"/>
            </a:xfrm>
            <a:custGeom>
              <a:avLst/>
              <a:gdLst>
                <a:gd name="T0" fmla="*/ 2870 w 4507"/>
                <a:gd name="T1" fmla="*/ 3501 h 5443"/>
                <a:gd name="T2" fmla="*/ 2169 w 4507"/>
                <a:gd name="T3" fmla="*/ 2179 h 5443"/>
                <a:gd name="T4" fmla="*/ 2034 w 4507"/>
                <a:gd name="T5" fmla="*/ 2457 h 5443"/>
                <a:gd name="T6" fmla="*/ 1658 w 4507"/>
                <a:gd name="T7" fmla="*/ 2702 h 5443"/>
                <a:gd name="T8" fmla="*/ 1599 w 4507"/>
                <a:gd name="T9" fmla="*/ 3048 h 5443"/>
                <a:gd name="T10" fmla="*/ 1801 w 4507"/>
                <a:gd name="T11" fmla="*/ 3321 h 5443"/>
                <a:gd name="T12" fmla="*/ 2052 w 4507"/>
                <a:gd name="T13" fmla="*/ 3951 h 5443"/>
                <a:gd name="T14" fmla="*/ 1842 w 4507"/>
                <a:gd name="T15" fmla="*/ 3731 h 5443"/>
                <a:gd name="T16" fmla="*/ 1688 w 4507"/>
                <a:gd name="T17" fmla="*/ 3617 h 5443"/>
                <a:gd name="T18" fmla="*/ 1576 w 4507"/>
                <a:gd name="T19" fmla="*/ 3762 h 5443"/>
                <a:gd name="T20" fmla="*/ 1748 w 4507"/>
                <a:gd name="T21" fmla="*/ 4070 h 5443"/>
                <a:gd name="T22" fmla="*/ 2100 w 4507"/>
                <a:gd name="T23" fmla="*/ 4396 h 5443"/>
                <a:gd name="T24" fmla="*/ 2237 w 4507"/>
                <a:gd name="T25" fmla="*/ 4530 h 5443"/>
                <a:gd name="T26" fmla="*/ 2366 w 4507"/>
                <a:gd name="T27" fmla="*/ 4396 h 5443"/>
                <a:gd name="T28" fmla="*/ 2744 w 4507"/>
                <a:gd name="T29" fmla="*/ 4121 h 5443"/>
                <a:gd name="T30" fmla="*/ 2931 w 4507"/>
                <a:gd name="T31" fmla="*/ 3738 h 5443"/>
                <a:gd name="T32" fmla="*/ 2875 w 4507"/>
                <a:gd name="T33" fmla="*/ 3509 h 5443"/>
                <a:gd name="T34" fmla="*/ 2642 w 4507"/>
                <a:gd name="T35" fmla="*/ 3311 h 5443"/>
                <a:gd name="T36" fmla="*/ 2463 w 4507"/>
                <a:gd name="T37" fmla="*/ 2742 h 5443"/>
                <a:gd name="T38" fmla="*/ 2642 w 4507"/>
                <a:gd name="T39" fmla="*/ 2919 h 5443"/>
                <a:gd name="T40" fmla="*/ 2800 w 4507"/>
                <a:gd name="T41" fmla="*/ 3025 h 5443"/>
                <a:gd name="T42" fmla="*/ 2906 w 4507"/>
                <a:gd name="T43" fmla="*/ 2872 h 5443"/>
                <a:gd name="T44" fmla="*/ 2718 w 4507"/>
                <a:gd name="T45" fmla="*/ 2579 h 5443"/>
                <a:gd name="T46" fmla="*/ 2366 w 4507"/>
                <a:gd name="T47" fmla="*/ 2298 h 5443"/>
                <a:gd name="T48" fmla="*/ 2228 w 4507"/>
                <a:gd name="T49" fmla="*/ 2164 h 5443"/>
                <a:gd name="T50" fmla="*/ 1625 w 4507"/>
                <a:gd name="T51" fmla="*/ 79 h 5443"/>
                <a:gd name="T52" fmla="*/ 1997 w 4507"/>
                <a:gd name="T53" fmla="*/ 207 h 5443"/>
                <a:gd name="T54" fmla="*/ 2384 w 4507"/>
                <a:gd name="T55" fmla="*/ 139 h 5443"/>
                <a:gd name="T56" fmla="*/ 2846 w 4507"/>
                <a:gd name="T57" fmla="*/ 25 h 5443"/>
                <a:gd name="T58" fmla="*/ 3101 w 4507"/>
                <a:gd name="T59" fmla="*/ 65 h 5443"/>
                <a:gd name="T60" fmla="*/ 3060 w 4507"/>
                <a:gd name="T61" fmla="*/ 366 h 5443"/>
                <a:gd name="T62" fmla="*/ 2856 w 4507"/>
                <a:gd name="T63" fmla="*/ 799 h 5443"/>
                <a:gd name="T64" fmla="*/ 2537 w 4507"/>
                <a:gd name="T65" fmla="*/ 1185 h 5443"/>
                <a:gd name="T66" fmla="*/ 3012 w 4507"/>
                <a:gd name="T67" fmla="*/ 1463 h 5443"/>
                <a:gd name="T68" fmla="*/ 3486 w 4507"/>
                <a:gd name="T69" fmla="*/ 1891 h 5443"/>
                <a:gd name="T70" fmla="*/ 3914 w 4507"/>
                <a:gd name="T71" fmla="*/ 2422 h 5443"/>
                <a:gd name="T72" fmla="*/ 4254 w 4507"/>
                <a:gd name="T73" fmla="*/ 3016 h 5443"/>
                <a:gd name="T74" fmla="*/ 4462 w 4507"/>
                <a:gd name="T75" fmla="*/ 3627 h 5443"/>
                <a:gd name="T76" fmla="*/ 4497 w 4507"/>
                <a:gd name="T77" fmla="*/ 4212 h 5443"/>
                <a:gd name="T78" fmla="*/ 4312 w 4507"/>
                <a:gd name="T79" fmla="*/ 4730 h 5443"/>
                <a:gd name="T80" fmla="*/ 3866 w 4507"/>
                <a:gd name="T81" fmla="*/ 5136 h 5443"/>
                <a:gd name="T82" fmla="*/ 3114 w 4507"/>
                <a:gd name="T83" fmla="*/ 5386 h 5443"/>
                <a:gd name="T84" fmla="*/ 2015 w 4507"/>
                <a:gd name="T85" fmla="*/ 5435 h 5443"/>
                <a:gd name="T86" fmla="*/ 1012 w 4507"/>
                <a:gd name="T87" fmla="*/ 5273 h 5443"/>
                <a:gd name="T88" fmla="*/ 389 w 4507"/>
                <a:gd name="T89" fmla="*/ 4921 h 5443"/>
                <a:gd name="T90" fmla="*/ 69 w 4507"/>
                <a:gd name="T91" fmla="*/ 4426 h 5443"/>
                <a:gd name="T92" fmla="*/ 3 w 4507"/>
                <a:gd name="T93" fmla="*/ 3835 h 5443"/>
                <a:gd name="T94" fmla="*/ 143 w 4507"/>
                <a:gd name="T95" fmla="*/ 3203 h 5443"/>
                <a:gd name="T96" fmla="*/ 437 w 4507"/>
                <a:gd name="T97" fmla="*/ 2574 h 5443"/>
                <a:gd name="T98" fmla="*/ 839 w 4507"/>
                <a:gd name="T99" fmla="*/ 2000 h 5443"/>
                <a:gd name="T100" fmla="*/ 1298 w 4507"/>
                <a:gd name="T101" fmla="*/ 1530 h 5443"/>
                <a:gd name="T102" fmla="*/ 1764 w 4507"/>
                <a:gd name="T103" fmla="*/ 1214 h 5443"/>
                <a:gd name="T104" fmla="*/ 1379 w 4507"/>
                <a:gd name="T105" fmla="*/ 829 h 5443"/>
                <a:gd name="T106" fmla="*/ 1169 w 4507"/>
                <a:gd name="T107" fmla="*/ 382 h 5443"/>
                <a:gd name="T108" fmla="*/ 1196 w 4507"/>
                <a:gd name="T109" fmla="*/ 69 h 5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07" h="5443">
                  <a:moveTo>
                    <a:pt x="2863" y="3489"/>
                  </a:moveTo>
                  <a:lnTo>
                    <a:pt x="2863" y="3491"/>
                  </a:lnTo>
                  <a:lnTo>
                    <a:pt x="2865" y="3493"/>
                  </a:lnTo>
                  <a:lnTo>
                    <a:pt x="2865" y="3494"/>
                  </a:lnTo>
                  <a:lnTo>
                    <a:pt x="2866" y="3498"/>
                  </a:lnTo>
                  <a:lnTo>
                    <a:pt x="2870" y="3501"/>
                  </a:lnTo>
                  <a:lnTo>
                    <a:pt x="2870" y="3501"/>
                  </a:lnTo>
                  <a:lnTo>
                    <a:pt x="2866" y="3496"/>
                  </a:lnTo>
                  <a:lnTo>
                    <a:pt x="2865" y="3493"/>
                  </a:lnTo>
                  <a:lnTo>
                    <a:pt x="2863" y="3491"/>
                  </a:lnTo>
                  <a:lnTo>
                    <a:pt x="2863" y="3489"/>
                  </a:lnTo>
                  <a:close/>
                  <a:moveTo>
                    <a:pt x="2228" y="2164"/>
                  </a:moveTo>
                  <a:lnTo>
                    <a:pt x="2199" y="2167"/>
                  </a:lnTo>
                  <a:lnTo>
                    <a:pt x="2169" y="2179"/>
                  </a:lnTo>
                  <a:lnTo>
                    <a:pt x="2144" y="2197"/>
                  </a:lnTo>
                  <a:lnTo>
                    <a:pt x="2124" y="2219"/>
                  </a:lnTo>
                  <a:lnTo>
                    <a:pt x="2111" y="2242"/>
                  </a:lnTo>
                  <a:lnTo>
                    <a:pt x="2101" y="2268"/>
                  </a:lnTo>
                  <a:lnTo>
                    <a:pt x="2100" y="2298"/>
                  </a:lnTo>
                  <a:lnTo>
                    <a:pt x="2100" y="2445"/>
                  </a:lnTo>
                  <a:lnTo>
                    <a:pt x="2034" y="2457"/>
                  </a:lnTo>
                  <a:lnTo>
                    <a:pt x="1969" y="2475"/>
                  </a:lnTo>
                  <a:lnTo>
                    <a:pt x="1906" y="2498"/>
                  </a:lnTo>
                  <a:lnTo>
                    <a:pt x="1847" y="2528"/>
                  </a:lnTo>
                  <a:lnTo>
                    <a:pt x="1791" y="2563"/>
                  </a:lnTo>
                  <a:lnTo>
                    <a:pt x="1738" y="2606"/>
                  </a:lnTo>
                  <a:lnTo>
                    <a:pt x="1695" y="2651"/>
                  </a:lnTo>
                  <a:lnTo>
                    <a:pt x="1658" y="2702"/>
                  </a:lnTo>
                  <a:lnTo>
                    <a:pt x="1629" y="2756"/>
                  </a:lnTo>
                  <a:lnTo>
                    <a:pt x="1611" y="2803"/>
                  </a:lnTo>
                  <a:lnTo>
                    <a:pt x="1597" y="2851"/>
                  </a:lnTo>
                  <a:lnTo>
                    <a:pt x="1591" y="2900"/>
                  </a:lnTo>
                  <a:lnTo>
                    <a:pt x="1589" y="2950"/>
                  </a:lnTo>
                  <a:lnTo>
                    <a:pt x="1591" y="3000"/>
                  </a:lnTo>
                  <a:lnTo>
                    <a:pt x="1599" y="3048"/>
                  </a:lnTo>
                  <a:lnTo>
                    <a:pt x="1611" y="3096"/>
                  </a:lnTo>
                  <a:lnTo>
                    <a:pt x="1630" y="3142"/>
                  </a:lnTo>
                  <a:lnTo>
                    <a:pt x="1653" y="3183"/>
                  </a:lnTo>
                  <a:lnTo>
                    <a:pt x="1682" y="3220"/>
                  </a:lnTo>
                  <a:lnTo>
                    <a:pt x="1713" y="3254"/>
                  </a:lnTo>
                  <a:lnTo>
                    <a:pt x="1748" y="3284"/>
                  </a:lnTo>
                  <a:lnTo>
                    <a:pt x="1801" y="3321"/>
                  </a:lnTo>
                  <a:lnTo>
                    <a:pt x="1857" y="3352"/>
                  </a:lnTo>
                  <a:lnTo>
                    <a:pt x="1916" y="3379"/>
                  </a:lnTo>
                  <a:lnTo>
                    <a:pt x="1976" y="3400"/>
                  </a:lnTo>
                  <a:lnTo>
                    <a:pt x="2037" y="3420"/>
                  </a:lnTo>
                  <a:lnTo>
                    <a:pt x="2100" y="3436"/>
                  </a:lnTo>
                  <a:lnTo>
                    <a:pt x="2100" y="3966"/>
                  </a:lnTo>
                  <a:lnTo>
                    <a:pt x="2052" y="3951"/>
                  </a:lnTo>
                  <a:lnTo>
                    <a:pt x="2009" y="3930"/>
                  </a:lnTo>
                  <a:lnTo>
                    <a:pt x="1966" y="3905"/>
                  </a:lnTo>
                  <a:lnTo>
                    <a:pt x="1929" y="3873"/>
                  </a:lnTo>
                  <a:lnTo>
                    <a:pt x="1896" y="3837"/>
                  </a:lnTo>
                  <a:lnTo>
                    <a:pt x="1870" y="3797"/>
                  </a:lnTo>
                  <a:lnTo>
                    <a:pt x="1850" y="3754"/>
                  </a:lnTo>
                  <a:lnTo>
                    <a:pt x="1842" y="3731"/>
                  </a:lnTo>
                  <a:lnTo>
                    <a:pt x="1835" y="3708"/>
                  </a:lnTo>
                  <a:lnTo>
                    <a:pt x="1822" y="3680"/>
                  </a:lnTo>
                  <a:lnTo>
                    <a:pt x="1802" y="3655"/>
                  </a:lnTo>
                  <a:lnTo>
                    <a:pt x="1779" y="3635"/>
                  </a:lnTo>
                  <a:lnTo>
                    <a:pt x="1751" y="3622"/>
                  </a:lnTo>
                  <a:lnTo>
                    <a:pt x="1720" y="3617"/>
                  </a:lnTo>
                  <a:lnTo>
                    <a:pt x="1688" y="3617"/>
                  </a:lnTo>
                  <a:lnTo>
                    <a:pt x="1658" y="3625"/>
                  </a:lnTo>
                  <a:lnTo>
                    <a:pt x="1630" y="3640"/>
                  </a:lnTo>
                  <a:lnTo>
                    <a:pt x="1607" y="3662"/>
                  </a:lnTo>
                  <a:lnTo>
                    <a:pt x="1589" y="3688"/>
                  </a:lnTo>
                  <a:lnTo>
                    <a:pt x="1581" y="3711"/>
                  </a:lnTo>
                  <a:lnTo>
                    <a:pt x="1576" y="3738"/>
                  </a:lnTo>
                  <a:lnTo>
                    <a:pt x="1576" y="3762"/>
                  </a:lnTo>
                  <a:lnTo>
                    <a:pt x="1579" y="3786"/>
                  </a:lnTo>
                  <a:lnTo>
                    <a:pt x="1586" y="3809"/>
                  </a:lnTo>
                  <a:lnTo>
                    <a:pt x="1602" y="3857"/>
                  </a:lnTo>
                  <a:lnTo>
                    <a:pt x="1630" y="3916"/>
                  </a:lnTo>
                  <a:lnTo>
                    <a:pt x="1663" y="3973"/>
                  </a:lnTo>
                  <a:lnTo>
                    <a:pt x="1703" y="4024"/>
                  </a:lnTo>
                  <a:lnTo>
                    <a:pt x="1748" y="4070"/>
                  </a:lnTo>
                  <a:lnTo>
                    <a:pt x="1797" y="4113"/>
                  </a:lnTo>
                  <a:lnTo>
                    <a:pt x="1852" y="4148"/>
                  </a:lnTo>
                  <a:lnTo>
                    <a:pt x="1908" y="4179"/>
                  </a:lnTo>
                  <a:lnTo>
                    <a:pt x="1969" y="4206"/>
                  </a:lnTo>
                  <a:lnTo>
                    <a:pt x="2030" y="4226"/>
                  </a:lnTo>
                  <a:lnTo>
                    <a:pt x="2100" y="4241"/>
                  </a:lnTo>
                  <a:lnTo>
                    <a:pt x="2100" y="4396"/>
                  </a:lnTo>
                  <a:lnTo>
                    <a:pt x="2103" y="4428"/>
                  </a:lnTo>
                  <a:lnTo>
                    <a:pt x="2113" y="4456"/>
                  </a:lnTo>
                  <a:lnTo>
                    <a:pt x="2129" y="4481"/>
                  </a:lnTo>
                  <a:lnTo>
                    <a:pt x="2151" y="4502"/>
                  </a:lnTo>
                  <a:lnTo>
                    <a:pt x="2177" y="4519"/>
                  </a:lnTo>
                  <a:lnTo>
                    <a:pt x="2207" y="4528"/>
                  </a:lnTo>
                  <a:lnTo>
                    <a:pt x="2237" y="4530"/>
                  </a:lnTo>
                  <a:lnTo>
                    <a:pt x="2266" y="4525"/>
                  </a:lnTo>
                  <a:lnTo>
                    <a:pt x="2296" y="4515"/>
                  </a:lnTo>
                  <a:lnTo>
                    <a:pt x="2321" y="4497"/>
                  </a:lnTo>
                  <a:lnTo>
                    <a:pt x="2341" y="4476"/>
                  </a:lnTo>
                  <a:lnTo>
                    <a:pt x="2354" y="4452"/>
                  </a:lnTo>
                  <a:lnTo>
                    <a:pt x="2364" y="4424"/>
                  </a:lnTo>
                  <a:lnTo>
                    <a:pt x="2366" y="4396"/>
                  </a:lnTo>
                  <a:lnTo>
                    <a:pt x="2366" y="4254"/>
                  </a:lnTo>
                  <a:lnTo>
                    <a:pt x="2433" y="4246"/>
                  </a:lnTo>
                  <a:lnTo>
                    <a:pt x="2499" y="4234"/>
                  </a:lnTo>
                  <a:lnTo>
                    <a:pt x="2566" y="4214"/>
                  </a:lnTo>
                  <a:lnTo>
                    <a:pt x="2628" y="4189"/>
                  </a:lnTo>
                  <a:lnTo>
                    <a:pt x="2688" y="4160"/>
                  </a:lnTo>
                  <a:lnTo>
                    <a:pt x="2744" y="4121"/>
                  </a:lnTo>
                  <a:lnTo>
                    <a:pt x="2792" y="4078"/>
                  </a:lnTo>
                  <a:lnTo>
                    <a:pt x="2833" y="4030"/>
                  </a:lnTo>
                  <a:lnTo>
                    <a:pt x="2870" y="3978"/>
                  </a:lnTo>
                  <a:lnTo>
                    <a:pt x="2896" y="3920"/>
                  </a:lnTo>
                  <a:lnTo>
                    <a:pt x="2917" y="3858"/>
                  </a:lnTo>
                  <a:lnTo>
                    <a:pt x="2927" y="3796"/>
                  </a:lnTo>
                  <a:lnTo>
                    <a:pt x="2931" y="3738"/>
                  </a:lnTo>
                  <a:lnTo>
                    <a:pt x="2927" y="3678"/>
                  </a:lnTo>
                  <a:lnTo>
                    <a:pt x="2917" y="3620"/>
                  </a:lnTo>
                  <a:lnTo>
                    <a:pt x="2899" y="3564"/>
                  </a:lnTo>
                  <a:lnTo>
                    <a:pt x="2875" y="3511"/>
                  </a:lnTo>
                  <a:lnTo>
                    <a:pt x="2876" y="3514"/>
                  </a:lnTo>
                  <a:lnTo>
                    <a:pt x="2876" y="3514"/>
                  </a:lnTo>
                  <a:lnTo>
                    <a:pt x="2875" y="3509"/>
                  </a:lnTo>
                  <a:lnTo>
                    <a:pt x="2873" y="3509"/>
                  </a:lnTo>
                  <a:lnTo>
                    <a:pt x="2845" y="3466"/>
                  </a:lnTo>
                  <a:lnTo>
                    <a:pt x="2812" y="3427"/>
                  </a:lnTo>
                  <a:lnTo>
                    <a:pt x="2774" y="3392"/>
                  </a:lnTo>
                  <a:lnTo>
                    <a:pt x="2732" y="3362"/>
                  </a:lnTo>
                  <a:lnTo>
                    <a:pt x="2688" y="3334"/>
                  </a:lnTo>
                  <a:lnTo>
                    <a:pt x="2642" y="3311"/>
                  </a:lnTo>
                  <a:lnTo>
                    <a:pt x="2595" y="3291"/>
                  </a:lnTo>
                  <a:lnTo>
                    <a:pt x="2519" y="3264"/>
                  </a:lnTo>
                  <a:lnTo>
                    <a:pt x="2443" y="3241"/>
                  </a:lnTo>
                  <a:lnTo>
                    <a:pt x="2366" y="3223"/>
                  </a:lnTo>
                  <a:lnTo>
                    <a:pt x="2366" y="2715"/>
                  </a:lnTo>
                  <a:lnTo>
                    <a:pt x="2415" y="2727"/>
                  </a:lnTo>
                  <a:lnTo>
                    <a:pt x="2463" y="2742"/>
                  </a:lnTo>
                  <a:lnTo>
                    <a:pt x="2508" y="2761"/>
                  </a:lnTo>
                  <a:lnTo>
                    <a:pt x="2551" y="2788"/>
                  </a:lnTo>
                  <a:lnTo>
                    <a:pt x="2584" y="2818"/>
                  </a:lnTo>
                  <a:lnTo>
                    <a:pt x="2613" y="2854"/>
                  </a:lnTo>
                  <a:lnTo>
                    <a:pt x="2625" y="2874"/>
                  </a:lnTo>
                  <a:lnTo>
                    <a:pt x="2635" y="2895"/>
                  </a:lnTo>
                  <a:lnTo>
                    <a:pt x="2642" y="2919"/>
                  </a:lnTo>
                  <a:lnTo>
                    <a:pt x="2650" y="2940"/>
                  </a:lnTo>
                  <a:lnTo>
                    <a:pt x="2663" y="2968"/>
                  </a:lnTo>
                  <a:lnTo>
                    <a:pt x="2685" y="2991"/>
                  </a:lnTo>
                  <a:lnTo>
                    <a:pt x="2709" y="3010"/>
                  </a:lnTo>
                  <a:lnTo>
                    <a:pt x="2737" y="3021"/>
                  </a:lnTo>
                  <a:lnTo>
                    <a:pt x="2769" y="3026"/>
                  </a:lnTo>
                  <a:lnTo>
                    <a:pt x="2800" y="3025"/>
                  </a:lnTo>
                  <a:lnTo>
                    <a:pt x="2830" y="3015"/>
                  </a:lnTo>
                  <a:lnTo>
                    <a:pt x="2856" y="2998"/>
                  </a:lnTo>
                  <a:lnTo>
                    <a:pt x="2878" y="2977"/>
                  </a:lnTo>
                  <a:lnTo>
                    <a:pt x="2894" y="2948"/>
                  </a:lnTo>
                  <a:lnTo>
                    <a:pt x="2904" y="2925"/>
                  </a:lnTo>
                  <a:lnTo>
                    <a:pt x="2908" y="2899"/>
                  </a:lnTo>
                  <a:lnTo>
                    <a:pt x="2906" y="2872"/>
                  </a:lnTo>
                  <a:lnTo>
                    <a:pt x="2901" y="2849"/>
                  </a:lnTo>
                  <a:lnTo>
                    <a:pt x="2894" y="2824"/>
                  </a:lnTo>
                  <a:lnTo>
                    <a:pt x="2875" y="2776"/>
                  </a:lnTo>
                  <a:lnTo>
                    <a:pt x="2845" y="2720"/>
                  </a:lnTo>
                  <a:lnTo>
                    <a:pt x="2810" y="2669"/>
                  </a:lnTo>
                  <a:lnTo>
                    <a:pt x="2767" y="2622"/>
                  </a:lnTo>
                  <a:lnTo>
                    <a:pt x="2718" y="2579"/>
                  </a:lnTo>
                  <a:lnTo>
                    <a:pt x="2665" y="2541"/>
                  </a:lnTo>
                  <a:lnTo>
                    <a:pt x="2607" y="2512"/>
                  </a:lnTo>
                  <a:lnTo>
                    <a:pt x="2546" y="2487"/>
                  </a:lnTo>
                  <a:lnTo>
                    <a:pt x="2483" y="2467"/>
                  </a:lnTo>
                  <a:lnTo>
                    <a:pt x="2418" y="2452"/>
                  </a:lnTo>
                  <a:lnTo>
                    <a:pt x="2366" y="2445"/>
                  </a:lnTo>
                  <a:lnTo>
                    <a:pt x="2366" y="2298"/>
                  </a:lnTo>
                  <a:lnTo>
                    <a:pt x="2362" y="2267"/>
                  </a:lnTo>
                  <a:lnTo>
                    <a:pt x="2352" y="2239"/>
                  </a:lnTo>
                  <a:lnTo>
                    <a:pt x="2336" y="2214"/>
                  </a:lnTo>
                  <a:lnTo>
                    <a:pt x="2314" y="2192"/>
                  </a:lnTo>
                  <a:lnTo>
                    <a:pt x="2288" y="2176"/>
                  </a:lnTo>
                  <a:lnTo>
                    <a:pt x="2258" y="2166"/>
                  </a:lnTo>
                  <a:lnTo>
                    <a:pt x="2228" y="2164"/>
                  </a:lnTo>
                  <a:close/>
                  <a:moveTo>
                    <a:pt x="1344" y="0"/>
                  </a:moveTo>
                  <a:lnTo>
                    <a:pt x="1387" y="2"/>
                  </a:lnTo>
                  <a:lnTo>
                    <a:pt x="1432" y="10"/>
                  </a:lnTo>
                  <a:lnTo>
                    <a:pt x="1478" y="23"/>
                  </a:lnTo>
                  <a:lnTo>
                    <a:pt x="1526" y="40"/>
                  </a:lnTo>
                  <a:lnTo>
                    <a:pt x="1576" y="58"/>
                  </a:lnTo>
                  <a:lnTo>
                    <a:pt x="1625" y="79"/>
                  </a:lnTo>
                  <a:lnTo>
                    <a:pt x="1677" y="103"/>
                  </a:lnTo>
                  <a:lnTo>
                    <a:pt x="1729" y="126"/>
                  </a:lnTo>
                  <a:lnTo>
                    <a:pt x="1782" y="147"/>
                  </a:lnTo>
                  <a:lnTo>
                    <a:pt x="1835" y="167"/>
                  </a:lnTo>
                  <a:lnTo>
                    <a:pt x="1890" y="185"/>
                  </a:lnTo>
                  <a:lnTo>
                    <a:pt x="1943" y="199"/>
                  </a:lnTo>
                  <a:lnTo>
                    <a:pt x="1997" y="207"/>
                  </a:lnTo>
                  <a:lnTo>
                    <a:pt x="2050" y="212"/>
                  </a:lnTo>
                  <a:lnTo>
                    <a:pt x="2103" y="208"/>
                  </a:lnTo>
                  <a:lnTo>
                    <a:pt x="2151" y="200"/>
                  </a:lnTo>
                  <a:lnTo>
                    <a:pt x="2204" y="189"/>
                  </a:lnTo>
                  <a:lnTo>
                    <a:pt x="2260" y="174"/>
                  </a:lnTo>
                  <a:lnTo>
                    <a:pt x="2321" y="157"/>
                  </a:lnTo>
                  <a:lnTo>
                    <a:pt x="2384" y="139"/>
                  </a:lnTo>
                  <a:lnTo>
                    <a:pt x="2450" y="121"/>
                  </a:lnTo>
                  <a:lnTo>
                    <a:pt x="2518" y="103"/>
                  </a:lnTo>
                  <a:lnTo>
                    <a:pt x="2585" y="83"/>
                  </a:lnTo>
                  <a:lnTo>
                    <a:pt x="2653" y="66"/>
                  </a:lnTo>
                  <a:lnTo>
                    <a:pt x="2719" y="50"/>
                  </a:lnTo>
                  <a:lnTo>
                    <a:pt x="2784" y="35"/>
                  </a:lnTo>
                  <a:lnTo>
                    <a:pt x="2846" y="25"/>
                  </a:lnTo>
                  <a:lnTo>
                    <a:pt x="2906" y="17"/>
                  </a:lnTo>
                  <a:lnTo>
                    <a:pt x="2962" y="13"/>
                  </a:lnTo>
                  <a:lnTo>
                    <a:pt x="3012" y="13"/>
                  </a:lnTo>
                  <a:lnTo>
                    <a:pt x="3058" y="18"/>
                  </a:lnTo>
                  <a:lnTo>
                    <a:pt x="3076" y="26"/>
                  </a:lnTo>
                  <a:lnTo>
                    <a:pt x="3091" y="43"/>
                  </a:lnTo>
                  <a:lnTo>
                    <a:pt x="3101" y="65"/>
                  </a:lnTo>
                  <a:lnTo>
                    <a:pt x="3108" y="93"/>
                  </a:lnTo>
                  <a:lnTo>
                    <a:pt x="3109" y="127"/>
                  </a:lnTo>
                  <a:lnTo>
                    <a:pt x="3106" y="167"/>
                  </a:lnTo>
                  <a:lnTo>
                    <a:pt x="3099" y="210"/>
                  </a:lnTo>
                  <a:lnTo>
                    <a:pt x="3091" y="260"/>
                  </a:lnTo>
                  <a:lnTo>
                    <a:pt x="3076" y="311"/>
                  </a:lnTo>
                  <a:lnTo>
                    <a:pt x="3060" y="366"/>
                  </a:lnTo>
                  <a:lnTo>
                    <a:pt x="3040" y="424"/>
                  </a:lnTo>
                  <a:lnTo>
                    <a:pt x="3017" y="485"/>
                  </a:lnTo>
                  <a:lnTo>
                    <a:pt x="2990" y="546"/>
                  </a:lnTo>
                  <a:lnTo>
                    <a:pt x="2960" y="609"/>
                  </a:lnTo>
                  <a:lnTo>
                    <a:pt x="2929" y="672"/>
                  </a:lnTo>
                  <a:lnTo>
                    <a:pt x="2894" y="736"/>
                  </a:lnTo>
                  <a:lnTo>
                    <a:pt x="2856" y="799"/>
                  </a:lnTo>
                  <a:lnTo>
                    <a:pt x="2817" y="860"/>
                  </a:lnTo>
                  <a:lnTo>
                    <a:pt x="2775" y="922"/>
                  </a:lnTo>
                  <a:lnTo>
                    <a:pt x="2731" y="979"/>
                  </a:lnTo>
                  <a:lnTo>
                    <a:pt x="2686" y="1036"/>
                  </a:lnTo>
                  <a:lnTo>
                    <a:pt x="2638" y="1089"/>
                  </a:lnTo>
                  <a:lnTo>
                    <a:pt x="2589" y="1138"/>
                  </a:lnTo>
                  <a:lnTo>
                    <a:pt x="2537" y="1185"/>
                  </a:lnTo>
                  <a:lnTo>
                    <a:pt x="2604" y="1214"/>
                  </a:lnTo>
                  <a:lnTo>
                    <a:pt x="2671" y="1248"/>
                  </a:lnTo>
                  <a:lnTo>
                    <a:pt x="2739" y="1284"/>
                  </a:lnTo>
                  <a:lnTo>
                    <a:pt x="2807" y="1324"/>
                  </a:lnTo>
                  <a:lnTo>
                    <a:pt x="2875" y="1367"/>
                  </a:lnTo>
                  <a:lnTo>
                    <a:pt x="2944" y="1413"/>
                  </a:lnTo>
                  <a:lnTo>
                    <a:pt x="3012" y="1463"/>
                  </a:lnTo>
                  <a:lnTo>
                    <a:pt x="3081" y="1516"/>
                  </a:lnTo>
                  <a:lnTo>
                    <a:pt x="3150" y="1572"/>
                  </a:lnTo>
                  <a:lnTo>
                    <a:pt x="3218" y="1631"/>
                  </a:lnTo>
                  <a:lnTo>
                    <a:pt x="3286" y="1693"/>
                  </a:lnTo>
                  <a:lnTo>
                    <a:pt x="3354" y="1755"/>
                  </a:lnTo>
                  <a:lnTo>
                    <a:pt x="3420" y="1822"/>
                  </a:lnTo>
                  <a:lnTo>
                    <a:pt x="3486" y="1891"/>
                  </a:lnTo>
                  <a:lnTo>
                    <a:pt x="3550" y="1961"/>
                  </a:lnTo>
                  <a:lnTo>
                    <a:pt x="3615" y="2033"/>
                  </a:lnTo>
                  <a:lnTo>
                    <a:pt x="3678" y="2108"/>
                  </a:lnTo>
                  <a:lnTo>
                    <a:pt x="3739" y="2184"/>
                  </a:lnTo>
                  <a:lnTo>
                    <a:pt x="3798" y="2262"/>
                  </a:lnTo>
                  <a:lnTo>
                    <a:pt x="3858" y="2341"/>
                  </a:lnTo>
                  <a:lnTo>
                    <a:pt x="3914" y="2422"/>
                  </a:lnTo>
                  <a:lnTo>
                    <a:pt x="3968" y="2505"/>
                  </a:lnTo>
                  <a:lnTo>
                    <a:pt x="4023" y="2588"/>
                  </a:lnTo>
                  <a:lnTo>
                    <a:pt x="4072" y="2672"/>
                  </a:lnTo>
                  <a:lnTo>
                    <a:pt x="4122" y="2756"/>
                  </a:lnTo>
                  <a:lnTo>
                    <a:pt x="4168" y="2843"/>
                  </a:lnTo>
                  <a:lnTo>
                    <a:pt x="4213" y="2929"/>
                  </a:lnTo>
                  <a:lnTo>
                    <a:pt x="4254" y="3016"/>
                  </a:lnTo>
                  <a:lnTo>
                    <a:pt x="4294" y="3102"/>
                  </a:lnTo>
                  <a:lnTo>
                    <a:pt x="4329" y="3190"/>
                  </a:lnTo>
                  <a:lnTo>
                    <a:pt x="4362" y="3278"/>
                  </a:lnTo>
                  <a:lnTo>
                    <a:pt x="4393" y="3365"/>
                  </a:lnTo>
                  <a:lnTo>
                    <a:pt x="4419" y="3453"/>
                  </a:lnTo>
                  <a:lnTo>
                    <a:pt x="4443" y="3541"/>
                  </a:lnTo>
                  <a:lnTo>
                    <a:pt x="4462" y="3627"/>
                  </a:lnTo>
                  <a:lnTo>
                    <a:pt x="4479" y="3713"/>
                  </a:lnTo>
                  <a:lnTo>
                    <a:pt x="4492" y="3799"/>
                  </a:lnTo>
                  <a:lnTo>
                    <a:pt x="4502" y="3883"/>
                  </a:lnTo>
                  <a:lnTo>
                    <a:pt x="4507" y="3968"/>
                  </a:lnTo>
                  <a:lnTo>
                    <a:pt x="4507" y="4050"/>
                  </a:lnTo>
                  <a:lnTo>
                    <a:pt x="4504" y="4133"/>
                  </a:lnTo>
                  <a:lnTo>
                    <a:pt x="4497" y="4212"/>
                  </a:lnTo>
                  <a:lnTo>
                    <a:pt x="4484" y="4292"/>
                  </a:lnTo>
                  <a:lnTo>
                    <a:pt x="4467" y="4370"/>
                  </a:lnTo>
                  <a:lnTo>
                    <a:pt x="4448" y="4446"/>
                  </a:lnTo>
                  <a:lnTo>
                    <a:pt x="4421" y="4520"/>
                  </a:lnTo>
                  <a:lnTo>
                    <a:pt x="4390" y="4591"/>
                  </a:lnTo>
                  <a:lnTo>
                    <a:pt x="4353" y="4663"/>
                  </a:lnTo>
                  <a:lnTo>
                    <a:pt x="4312" y="4730"/>
                  </a:lnTo>
                  <a:lnTo>
                    <a:pt x="4266" y="4797"/>
                  </a:lnTo>
                  <a:lnTo>
                    <a:pt x="4213" y="4859"/>
                  </a:lnTo>
                  <a:lnTo>
                    <a:pt x="4155" y="4921"/>
                  </a:lnTo>
                  <a:lnTo>
                    <a:pt x="4092" y="4979"/>
                  </a:lnTo>
                  <a:lnTo>
                    <a:pt x="4023" y="5033"/>
                  </a:lnTo>
                  <a:lnTo>
                    <a:pt x="3947" y="5086"/>
                  </a:lnTo>
                  <a:lnTo>
                    <a:pt x="3866" y="5136"/>
                  </a:lnTo>
                  <a:lnTo>
                    <a:pt x="3778" y="5182"/>
                  </a:lnTo>
                  <a:lnTo>
                    <a:pt x="3684" y="5225"/>
                  </a:lnTo>
                  <a:lnTo>
                    <a:pt x="3583" y="5263"/>
                  </a:lnTo>
                  <a:lnTo>
                    <a:pt x="3476" y="5300"/>
                  </a:lnTo>
                  <a:lnTo>
                    <a:pt x="3362" y="5333"/>
                  </a:lnTo>
                  <a:lnTo>
                    <a:pt x="3241" y="5361"/>
                  </a:lnTo>
                  <a:lnTo>
                    <a:pt x="3114" y="5386"/>
                  </a:lnTo>
                  <a:lnTo>
                    <a:pt x="2980" y="5405"/>
                  </a:lnTo>
                  <a:lnTo>
                    <a:pt x="2838" y="5422"/>
                  </a:lnTo>
                  <a:lnTo>
                    <a:pt x="2688" y="5434"/>
                  </a:lnTo>
                  <a:lnTo>
                    <a:pt x="2531" y="5442"/>
                  </a:lnTo>
                  <a:lnTo>
                    <a:pt x="2367" y="5443"/>
                  </a:lnTo>
                  <a:lnTo>
                    <a:pt x="2195" y="5442"/>
                  </a:lnTo>
                  <a:lnTo>
                    <a:pt x="2015" y="5435"/>
                  </a:lnTo>
                  <a:lnTo>
                    <a:pt x="1827" y="5424"/>
                  </a:lnTo>
                  <a:lnTo>
                    <a:pt x="1672" y="5410"/>
                  </a:lnTo>
                  <a:lnTo>
                    <a:pt x="1525" y="5392"/>
                  </a:lnTo>
                  <a:lnTo>
                    <a:pt x="1386" y="5369"/>
                  </a:lnTo>
                  <a:lnTo>
                    <a:pt x="1254" y="5341"/>
                  </a:lnTo>
                  <a:lnTo>
                    <a:pt x="1130" y="5309"/>
                  </a:lnTo>
                  <a:lnTo>
                    <a:pt x="1012" y="5273"/>
                  </a:lnTo>
                  <a:lnTo>
                    <a:pt x="903" y="5233"/>
                  </a:lnTo>
                  <a:lnTo>
                    <a:pt x="801" y="5190"/>
                  </a:lnTo>
                  <a:lnTo>
                    <a:pt x="705" y="5142"/>
                  </a:lnTo>
                  <a:lnTo>
                    <a:pt x="616" y="5093"/>
                  </a:lnTo>
                  <a:lnTo>
                    <a:pt x="533" y="5038"/>
                  </a:lnTo>
                  <a:lnTo>
                    <a:pt x="459" y="4982"/>
                  </a:lnTo>
                  <a:lnTo>
                    <a:pt x="389" y="4921"/>
                  </a:lnTo>
                  <a:lnTo>
                    <a:pt x="325" y="4858"/>
                  </a:lnTo>
                  <a:lnTo>
                    <a:pt x="269" y="4792"/>
                  </a:lnTo>
                  <a:lnTo>
                    <a:pt x="218" y="4724"/>
                  </a:lnTo>
                  <a:lnTo>
                    <a:pt x="171" y="4653"/>
                  </a:lnTo>
                  <a:lnTo>
                    <a:pt x="132" y="4578"/>
                  </a:lnTo>
                  <a:lnTo>
                    <a:pt x="97" y="4504"/>
                  </a:lnTo>
                  <a:lnTo>
                    <a:pt x="69" y="4426"/>
                  </a:lnTo>
                  <a:lnTo>
                    <a:pt x="46" y="4345"/>
                  </a:lnTo>
                  <a:lnTo>
                    <a:pt x="26" y="4264"/>
                  </a:lnTo>
                  <a:lnTo>
                    <a:pt x="13" y="4181"/>
                  </a:lnTo>
                  <a:lnTo>
                    <a:pt x="3" y="4097"/>
                  </a:lnTo>
                  <a:lnTo>
                    <a:pt x="0" y="4011"/>
                  </a:lnTo>
                  <a:lnTo>
                    <a:pt x="0" y="3925"/>
                  </a:lnTo>
                  <a:lnTo>
                    <a:pt x="3" y="3835"/>
                  </a:lnTo>
                  <a:lnTo>
                    <a:pt x="11" y="3748"/>
                  </a:lnTo>
                  <a:lnTo>
                    <a:pt x="24" y="3657"/>
                  </a:lnTo>
                  <a:lnTo>
                    <a:pt x="41" y="3567"/>
                  </a:lnTo>
                  <a:lnTo>
                    <a:pt x="61" y="3476"/>
                  </a:lnTo>
                  <a:lnTo>
                    <a:pt x="85" y="3385"/>
                  </a:lnTo>
                  <a:lnTo>
                    <a:pt x="112" y="3294"/>
                  </a:lnTo>
                  <a:lnTo>
                    <a:pt x="143" y="3203"/>
                  </a:lnTo>
                  <a:lnTo>
                    <a:pt x="176" y="3111"/>
                  </a:lnTo>
                  <a:lnTo>
                    <a:pt x="213" y="3020"/>
                  </a:lnTo>
                  <a:lnTo>
                    <a:pt x="252" y="2930"/>
                  </a:lnTo>
                  <a:lnTo>
                    <a:pt x="295" y="2839"/>
                  </a:lnTo>
                  <a:lnTo>
                    <a:pt x="340" y="2750"/>
                  </a:lnTo>
                  <a:lnTo>
                    <a:pt x="388" y="2662"/>
                  </a:lnTo>
                  <a:lnTo>
                    <a:pt x="437" y="2574"/>
                  </a:lnTo>
                  <a:lnTo>
                    <a:pt x="490" y="2487"/>
                  </a:lnTo>
                  <a:lnTo>
                    <a:pt x="543" y="2402"/>
                  </a:lnTo>
                  <a:lnTo>
                    <a:pt x="599" y="2318"/>
                  </a:lnTo>
                  <a:lnTo>
                    <a:pt x="657" y="2237"/>
                  </a:lnTo>
                  <a:lnTo>
                    <a:pt x="717" y="2156"/>
                  </a:lnTo>
                  <a:lnTo>
                    <a:pt x="778" y="2076"/>
                  </a:lnTo>
                  <a:lnTo>
                    <a:pt x="839" y="2000"/>
                  </a:lnTo>
                  <a:lnTo>
                    <a:pt x="902" y="1926"/>
                  </a:lnTo>
                  <a:lnTo>
                    <a:pt x="966" y="1853"/>
                  </a:lnTo>
                  <a:lnTo>
                    <a:pt x="1032" y="1784"/>
                  </a:lnTo>
                  <a:lnTo>
                    <a:pt x="1098" y="1716"/>
                  </a:lnTo>
                  <a:lnTo>
                    <a:pt x="1164" y="1651"/>
                  </a:lnTo>
                  <a:lnTo>
                    <a:pt x="1230" y="1588"/>
                  </a:lnTo>
                  <a:lnTo>
                    <a:pt x="1298" y="1530"/>
                  </a:lnTo>
                  <a:lnTo>
                    <a:pt x="1366" y="1474"/>
                  </a:lnTo>
                  <a:lnTo>
                    <a:pt x="1432" y="1421"/>
                  </a:lnTo>
                  <a:lnTo>
                    <a:pt x="1500" y="1373"/>
                  </a:lnTo>
                  <a:lnTo>
                    <a:pt x="1566" y="1327"/>
                  </a:lnTo>
                  <a:lnTo>
                    <a:pt x="1634" y="1286"/>
                  </a:lnTo>
                  <a:lnTo>
                    <a:pt x="1700" y="1248"/>
                  </a:lnTo>
                  <a:lnTo>
                    <a:pt x="1764" y="1214"/>
                  </a:lnTo>
                  <a:lnTo>
                    <a:pt x="1701" y="1170"/>
                  </a:lnTo>
                  <a:lnTo>
                    <a:pt x="1640" y="1122"/>
                  </a:lnTo>
                  <a:lnTo>
                    <a:pt x="1582" y="1069"/>
                  </a:lnTo>
                  <a:lnTo>
                    <a:pt x="1528" y="1013"/>
                  </a:lnTo>
                  <a:lnTo>
                    <a:pt x="1475" y="953"/>
                  </a:lnTo>
                  <a:lnTo>
                    <a:pt x="1425" y="892"/>
                  </a:lnTo>
                  <a:lnTo>
                    <a:pt x="1379" y="829"/>
                  </a:lnTo>
                  <a:lnTo>
                    <a:pt x="1338" y="764"/>
                  </a:lnTo>
                  <a:lnTo>
                    <a:pt x="1300" y="698"/>
                  </a:lnTo>
                  <a:lnTo>
                    <a:pt x="1265" y="634"/>
                  </a:lnTo>
                  <a:lnTo>
                    <a:pt x="1234" y="569"/>
                  </a:lnTo>
                  <a:lnTo>
                    <a:pt x="1207" y="505"/>
                  </a:lnTo>
                  <a:lnTo>
                    <a:pt x="1186" y="443"/>
                  </a:lnTo>
                  <a:lnTo>
                    <a:pt x="1169" y="382"/>
                  </a:lnTo>
                  <a:lnTo>
                    <a:pt x="1156" y="326"/>
                  </a:lnTo>
                  <a:lnTo>
                    <a:pt x="1150" y="271"/>
                  </a:lnTo>
                  <a:lnTo>
                    <a:pt x="1148" y="222"/>
                  </a:lnTo>
                  <a:lnTo>
                    <a:pt x="1151" y="175"/>
                  </a:lnTo>
                  <a:lnTo>
                    <a:pt x="1159" y="134"/>
                  </a:lnTo>
                  <a:lnTo>
                    <a:pt x="1174" y="99"/>
                  </a:lnTo>
                  <a:lnTo>
                    <a:pt x="1196" y="69"/>
                  </a:lnTo>
                  <a:lnTo>
                    <a:pt x="1229" y="38"/>
                  </a:lnTo>
                  <a:lnTo>
                    <a:pt x="1265" y="18"/>
                  </a:lnTo>
                  <a:lnTo>
                    <a:pt x="1303" y="5"/>
                  </a:lnTo>
                  <a:lnTo>
                    <a:pt x="1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4" name="Freeform 52">
              <a:extLst>
                <a:ext uri="{FF2B5EF4-FFF2-40B4-BE49-F238E27FC236}">
                  <a16:creationId xmlns:a16="http://schemas.microsoft.com/office/drawing/2014/main" id="{EE121B12-7BC4-44FF-648C-9AFD151B4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838" y="4705351"/>
              <a:ext cx="1588" cy="158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0 w 2"/>
                <a:gd name="T5" fmla="*/ 2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47513D-6131-E67B-7551-A04901C07209}"/>
              </a:ext>
            </a:extLst>
          </p:cNvPr>
          <p:cNvGrpSpPr/>
          <p:nvPr/>
        </p:nvGrpSpPr>
        <p:grpSpPr>
          <a:xfrm>
            <a:off x="5951495" y="1979777"/>
            <a:ext cx="205728" cy="284165"/>
            <a:chOff x="8170863" y="2871788"/>
            <a:chExt cx="2152650" cy="2973388"/>
          </a:xfrm>
          <a:solidFill>
            <a:schemeClr val="bg1"/>
          </a:solidFill>
        </p:grpSpPr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6A56A8FB-3BA6-14A6-64C5-CDEC5F6FA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5363" y="2871788"/>
              <a:ext cx="1262063" cy="1265238"/>
            </a:xfrm>
            <a:custGeom>
              <a:avLst/>
              <a:gdLst>
                <a:gd name="T0" fmla="*/ 872 w 1591"/>
                <a:gd name="T1" fmla="*/ 5 h 1593"/>
                <a:gd name="T2" fmla="*/ 1019 w 1591"/>
                <a:gd name="T3" fmla="*/ 33 h 1593"/>
                <a:gd name="T4" fmla="*/ 1154 w 1591"/>
                <a:gd name="T5" fmla="*/ 86 h 1593"/>
                <a:gd name="T6" fmla="*/ 1277 w 1591"/>
                <a:gd name="T7" fmla="*/ 163 h 1593"/>
                <a:gd name="T8" fmla="*/ 1383 w 1591"/>
                <a:gd name="T9" fmla="*/ 260 h 1593"/>
                <a:gd name="T10" fmla="*/ 1470 w 1591"/>
                <a:gd name="T11" fmla="*/ 375 h 1593"/>
                <a:gd name="T12" fmla="*/ 1535 w 1591"/>
                <a:gd name="T13" fmla="*/ 504 h 1593"/>
                <a:gd name="T14" fmla="*/ 1577 w 1591"/>
                <a:gd name="T15" fmla="*/ 645 h 1593"/>
                <a:gd name="T16" fmla="*/ 1591 w 1591"/>
                <a:gd name="T17" fmla="*/ 797 h 1593"/>
                <a:gd name="T18" fmla="*/ 1577 w 1591"/>
                <a:gd name="T19" fmla="*/ 948 h 1593"/>
                <a:gd name="T20" fmla="*/ 1535 w 1591"/>
                <a:gd name="T21" fmla="*/ 1089 h 1593"/>
                <a:gd name="T22" fmla="*/ 1470 w 1591"/>
                <a:gd name="T23" fmla="*/ 1219 h 1593"/>
                <a:gd name="T24" fmla="*/ 1383 w 1591"/>
                <a:gd name="T25" fmla="*/ 1333 h 1593"/>
                <a:gd name="T26" fmla="*/ 1277 w 1591"/>
                <a:gd name="T27" fmla="*/ 1430 h 1593"/>
                <a:gd name="T28" fmla="*/ 1154 w 1591"/>
                <a:gd name="T29" fmla="*/ 1508 h 1593"/>
                <a:gd name="T30" fmla="*/ 1019 w 1591"/>
                <a:gd name="T31" fmla="*/ 1561 h 1593"/>
                <a:gd name="T32" fmla="*/ 872 w 1591"/>
                <a:gd name="T33" fmla="*/ 1590 h 1593"/>
                <a:gd name="T34" fmla="*/ 719 w 1591"/>
                <a:gd name="T35" fmla="*/ 1590 h 1593"/>
                <a:gd name="T36" fmla="*/ 572 w 1591"/>
                <a:gd name="T37" fmla="*/ 1561 h 1593"/>
                <a:gd name="T38" fmla="*/ 436 w 1591"/>
                <a:gd name="T39" fmla="*/ 1508 h 1593"/>
                <a:gd name="T40" fmla="*/ 315 w 1591"/>
                <a:gd name="T41" fmla="*/ 1430 h 1593"/>
                <a:gd name="T42" fmla="*/ 208 w 1591"/>
                <a:gd name="T43" fmla="*/ 1333 h 1593"/>
                <a:gd name="T44" fmla="*/ 121 w 1591"/>
                <a:gd name="T45" fmla="*/ 1219 h 1593"/>
                <a:gd name="T46" fmla="*/ 56 w 1591"/>
                <a:gd name="T47" fmla="*/ 1089 h 1593"/>
                <a:gd name="T48" fmla="*/ 14 w 1591"/>
                <a:gd name="T49" fmla="*/ 948 h 1593"/>
                <a:gd name="T50" fmla="*/ 0 w 1591"/>
                <a:gd name="T51" fmla="*/ 797 h 1593"/>
                <a:gd name="T52" fmla="*/ 14 w 1591"/>
                <a:gd name="T53" fmla="*/ 645 h 1593"/>
                <a:gd name="T54" fmla="*/ 56 w 1591"/>
                <a:gd name="T55" fmla="*/ 504 h 1593"/>
                <a:gd name="T56" fmla="*/ 121 w 1591"/>
                <a:gd name="T57" fmla="*/ 375 h 1593"/>
                <a:gd name="T58" fmla="*/ 208 w 1591"/>
                <a:gd name="T59" fmla="*/ 260 h 1593"/>
                <a:gd name="T60" fmla="*/ 315 w 1591"/>
                <a:gd name="T61" fmla="*/ 163 h 1593"/>
                <a:gd name="T62" fmla="*/ 436 w 1591"/>
                <a:gd name="T63" fmla="*/ 86 h 1593"/>
                <a:gd name="T64" fmla="*/ 572 w 1591"/>
                <a:gd name="T65" fmla="*/ 33 h 1593"/>
                <a:gd name="T66" fmla="*/ 719 w 1591"/>
                <a:gd name="T67" fmla="*/ 5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1" h="1593">
                  <a:moveTo>
                    <a:pt x="795" y="0"/>
                  </a:moveTo>
                  <a:lnTo>
                    <a:pt x="872" y="5"/>
                  </a:lnTo>
                  <a:lnTo>
                    <a:pt x="946" y="15"/>
                  </a:lnTo>
                  <a:lnTo>
                    <a:pt x="1019" y="33"/>
                  </a:lnTo>
                  <a:lnTo>
                    <a:pt x="1088" y="56"/>
                  </a:lnTo>
                  <a:lnTo>
                    <a:pt x="1154" y="86"/>
                  </a:lnTo>
                  <a:lnTo>
                    <a:pt x="1218" y="122"/>
                  </a:lnTo>
                  <a:lnTo>
                    <a:pt x="1277" y="163"/>
                  </a:lnTo>
                  <a:lnTo>
                    <a:pt x="1332" y="210"/>
                  </a:lnTo>
                  <a:lnTo>
                    <a:pt x="1383" y="260"/>
                  </a:lnTo>
                  <a:lnTo>
                    <a:pt x="1429" y="315"/>
                  </a:lnTo>
                  <a:lnTo>
                    <a:pt x="1470" y="375"/>
                  </a:lnTo>
                  <a:lnTo>
                    <a:pt x="1505" y="437"/>
                  </a:lnTo>
                  <a:lnTo>
                    <a:pt x="1535" y="504"/>
                  </a:lnTo>
                  <a:lnTo>
                    <a:pt x="1560" y="574"/>
                  </a:lnTo>
                  <a:lnTo>
                    <a:pt x="1577" y="645"/>
                  </a:lnTo>
                  <a:lnTo>
                    <a:pt x="1587" y="720"/>
                  </a:lnTo>
                  <a:lnTo>
                    <a:pt x="1591" y="797"/>
                  </a:lnTo>
                  <a:lnTo>
                    <a:pt x="1587" y="873"/>
                  </a:lnTo>
                  <a:lnTo>
                    <a:pt x="1577" y="948"/>
                  </a:lnTo>
                  <a:lnTo>
                    <a:pt x="1560" y="1020"/>
                  </a:lnTo>
                  <a:lnTo>
                    <a:pt x="1535" y="1089"/>
                  </a:lnTo>
                  <a:lnTo>
                    <a:pt x="1505" y="1156"/>
                  </a:lnTo>
                  <a:lnTo>
                    <a:pt x="1470" y="1219"/>
                  </a:lnTo>
                  <a:lnTo>
                    <a:pt x="1429" y="1279"/>
                  </a:lnTo>
                  <a:lnTo>
                    <a:pt x="1383" y="1333"/>
                  </a:lnTo>
                  <a:lnTo>
                    <a:pt x="1332" y="1384"/>
                  </a:lnTo>
                  <a:lnTo>
                    <a:pt x="1277" y="1430"/>
                  </a:lnTo>
                  <a:lnTo>
                    <a:pt x="1218" y="1472"/>
                  </a:lnTo>
                  <a:lnTo>
                    <a:pt x="1154" y="1508"/>
                  </a:lnTo>
                  <a:lnTo>
                    <a:pt x="1088" y="1538"/>
                  </a:lnTo>
                  <a:lnTo>
                    <a:pt x="1019" y="1561"/>
                  </a:lnTo>
                  <a:lnTo>
                    <a:pt x="946" y="1578"/>
                  </a:lnTo>
                  <a:lnTo>
                    <a:pt x="872" y="1590"/>
                  </a:lnTo>
                  <a:lnTo>
                    <a:pt x="795" y="1593"/>
                  </a:lnTo>
                  <a:lnTo>
                    <a:pt x="719" y="1590"/>
                  </a:lnTo>
                  <a:lnTo>
                    <a:pt x="644" y="1578"/>
                  </a:lnTo>
                  <a:lnTo>
                    <a:pt x="572" y="1561"/>
                  </a:lnTo>
                  <a:lnTo>
                    <a:pt x="503" y="1538"/>
                  </a:lnTo>
                  <a:lnTo>
                    <a:pt x="436" y="1508"/>
                  </a:lnTo>
                  <a:lnTo>
                    <a:pt x="374" y="1472"/>
                  </a:lnTo>
                  <a:lnTo>
                    <a:pt x="315" y="1430"/>
                  </a:lnTo>
                  <a:lnTo>
                    <a:pt x="259" y="1384"/>
                  </a:lnTo>
                  <a:lnTo>
                    <a:pt x="208" y="1333"/>
                  </a:lnTo>
                  <a:lnTo>
                    <a:pt x="162" y="1279"/>
                  </a:lnTo>
                  <a:lnTo>
                    <a:pt x="121" y="1219"/>
                  </a:lnTo>
                  <a:lnTo>
                    <a:pt x="86" y="1156"/>
                  </a:lnTo>
                  <a:lnTo>
                    <a:pt x="56" y="1089"/>
                  </a:lnTo>
                  <a:lnTo>
                    <a:pt x="32" y="1020"/>
                  </a:lnTo>
                  <a:lnTo>
                    <a:pt x="14" y="948"/>
                  </a:lnTo>
                  <a:lnTo>
                    <a:pt x="4" y="873"/>
                  </a:lnTo>
                  <a:lnTo>
                    <a:pt x="0" y="797"/>
                  </a:lnTo>
                  <a:lnTo>
                    <a:pt x="4" y="720"/>
                  </a:lnTo>
                  <a:lnTo>
                    <a:pt x="14" y="645"/>
                  </a:lnTo>
                  <a:lnTo>
                    <a:pt x="32" y="574"/>
                  </a:lnTo>
                  <a:lnTo>
                    <a:pt x="56" y="504"/>
                  </a:lnTo>
                  <a:lnTo>
                    <a:pt x="86" y="437"/>
                  </a:lnTo>
                  <a:lnTo>
                    <a:pt x="121" y="375"/>
                  </a:lnTo>
                  <a:lnTo>
                    <a:pt x="162" y="315"/>
                  </a:lnTo>
                  <a:lnTo>
                    <a:pt x="208" y="260"/>
                  </a:lnTo>
                  <a:lnTo>
                    <a:pt x="259" y="210"/>
                  </a:lnTo>
                  <a:lnTo>
                    <a:pt x="315" y="163"/>
                  </a:lnTo>
                  <a:lnTo>
                    <a:pt x="374" y="122"/>
                  </a:lnTo>
                  <a:lnTo>
                    <a:pt x="436" y="86"/>
                  </a:lnTo>
                  <a:lnTo>
                    <a:pt x="503" y="56"/>
                  </a:lnTo>
                  <a:lnTo>
                    <a:pt x="572" y="33"/>
                  </a:lnTo>
                  <a:lnTo>
                    <a:pt x="644" y="15"/>
                  </a:lnTo>
                  <a:lnTo>
                    <a:pt x="719" y="5"/>
                  </a:lnTo>
                  <a:lnTo>
                    <a:pt x="7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7" name="Freeform 58">
              <a:extLst>
                <a:ext uri="{FF2B5EF4-FFF2-40B4-BE49-F238E27FC236}">
                  <a16:creationId xmlns:a16="http://schemas.microsoft.com/office/drawing/2014/main" id="{ACE91946-6F68-69F6-2FD9-35087EF3C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70863" y="4179888"/>
              <a:ext cx="2152650" cy="1665288"/>
            </a:xfrm>
            <a:custGeom>
              <a:avLst/>
              <a:gdLst>
                <a:gd name="T0" fmla="*/ 1288 w 2712"/>
                <a:gd name="T1" fmla="*/ 552 h 2099"/>
                <a:gd name="T2" fmla="*/ 1282 w 2712"/>
                <a:gd name="T3" fmla="*/ 557 h 2099"/>
                <a:gd name="T4" fmla="*/ 1214 w 2712"/>
                <a:gd name="T5" fmla="*/ 1596 h 2099"/>
                <a:gd name="T6" fmla="*/ 1215 w 2712"/>
                <a:gd name="T7" fmla="*/ 1603 h 2099"/>
                <a:gd name="T8" fmla="*/ 1353 w 2712"/>
                <a:gd name="T9" fmla="*/ 1818 h 2099"/>
                <a:gd name="T10" fmla="*/ 1360 w 2712"/>
                <a:gd name="T11" fmla="*/ 1821 h 2099"/>
                <a:gd name="T12" fmla="*/ 1363 w 2712"/>
                <a:gd name="T13" fmla="*/ 1821 h 2099"/>
                <a:gd name="T14" fmla="*/ 1368 w 2712"/>
                <a:gd name="T15" fmla="*/ 1816 h 2099"/>
                <a:gd name="T16" fmla="*/ 1515 w 2712"/>
                <a:gd name="T17" fmla="*/ 1600 h 2099"/>
                <a:gd name="T18" fmla="*/ 1443 w 2712"/>
                <a:gd name="T19" fmla="*/ 561 h 2099"/>
                <a:gd name="T20" fmla="*/ 1439 w 2712"/>
                <a:gd name="T21" fmla="*/ 554 h 2099"/>
                <a:gd name="T22" fmla="*/ 1432 w 2712"/>
                <a:gd name="T23" fmla="*/ 552 h 2099"/>
                <a:gd name="T24" fmla="*/ 1187 w 2712"/>
                <a:gd name="T25" fmla="*/ 168 h 2099"/>
                <a:gd name="T26" fmla="*/ 1157 w 2712"/>
                <a:gd name="T27" fmla="*/ 177 h 2099"/>
                <a:gd name="T28" fmla="*/ 1139 w 2712"/>
                <a:gd name="T29" fmla="*/ 203 h 2099"/>
                <a:gd name="T30" fmla="*/ 1281 w 2712"/>
                <a:gd name="T31" fmla="*/ 519 h 2099"/>
                <a:gd name="T32" fmla="*/ 1588 w 2712"/>
                <a:gd name="T33" fmla="*/ 220 h 2099"/>
                <a:gd name="T34" fmla="*/ 1578 w 2712"/>
                <a:gd name="T35" fmla="*/ 189 h 2099"/>
                <a:gd name="T36" fmla="*/ 1552 w 2712"/>
                <a:gd name="T37" fmla="*/ 170 h 2099"/>
                <a:gd name="T38" fmla="*/ 1187 w 2712"/>
                <a:gd name="T39" fmla="*/ 168 h 2099"/>
                <a:gd name="T40" fmla="*/ 1695 w 2712"/>
                <a:gd name="T41" fmla="*/ 0 h 2099"/>
                <a:gd name="T42" fmla="*/ 1859 w 2712"/>
                <a:gd name="T43" fmla="*/ 13 h 2099"/>
                <a:gd name="T44" fmla="*/ 2016 w 2712"/>
                <a:gd name="T45" fmla="*/ 52 h 2099"/>
                <a:gd name="T46" fmla="*/ 2161 w 2712"/>
                <a:gd name="T47" fmla="*/ 114 h 2099"/>
                <a:gd name="T48" fmla="*/ 2295 w 2712"/>
                <a:gd name="T49" fmla="*/ 197 h 2099"/>
                <a:gd name="T50" fmla="*/ 2414 w 2712"/>
                <a:gd name="T51" fmla="*/ 299 h 2099"/>
                <a:gd name="T52" fmla="*/ 2516 w 2712"/>
                <a:gd name="T53" fmla="*/ 418 h 2099"/>
                <a:gd name="T54" fmla="*/ 2599 w 2712"/>
                <a:gd name="T55" fmla="*/ 550 h 2099"/>
                <a:gd name="T56" fmla="*/ 2660 w 2712"/>
                <a:gd name="T57" fmla="*/ 697 h 2099"/>
                <a:gd name="T58" fmla="*/ 2699 w 2712"/>
                <a:gd name="T59" fmla="*/ 853 h 2099"/>
                <a:gd name="T60" fmla="*/ 2712 w 2712"/>
                <a:gd name="T61" fmla="*/ 1019 h 2099"/>
                <a:gd name="T62" fmla="*/ 2706 w 2712"/>
                <a:gd name="T63" fmla="*/ 1845 h 2099"/>
                <a:gd name="T64" fmla="*/ 2646 w 2712"/>
                <a:gd name="T65" fmla="*/ 1875 h 2099"/>
                <a:gd name="T66" fmla="*/ 2614 w 2712"/>
                <a:gd name="T67" fmla="*/ 1890 h 2099"/>
                <a:gd name="T68" fmla="*/ 2558 w 2712"/>
                <a:gd name="T69" fmla="*/ 1913 h 2099"/>
                <a:gd name="T70" fmla="*/ 2480 w 2712"/>
                <a:gd name="T71" fmla="*/ 1942 h 2099"/>
                <a:gd name="T72" fmla="*/ 2378 w 2712"/>
                <a:gd name="T73" fmla="*/ 1974 h 2099"/>
                <a:gd name="T74" fmla="*/ 2255 w 2712"/>
                <a:gd name="T75" fmla="*/ 2007 h 2099"/>
                <a:gd name="T76" fmla="*/ 2110 w 2712"/>
                <a:gd name="T77" fmla="*/ 2038 h 2099"/>
                <a:gd name="T78" fmla="*/ 1945 w 2712"/>
                <a:gd name="T79" fmla="*/ 2066 h 2099"/>
                <a:gd name="T80" fmla="*/ 1759 w 2712"/>
                <a:gd name="T81" fmla="*/ 2086 h 2099"/>
                <a:gd name="T82" fmla="*/ 1555 w 2712"/>
                <a:gd name="T83" fmla="*/ 2098 h 2099"/>
                <a:gd name="T84" fmla="*/ 1338 w 2712"/>
                <a:gd name="T85" fmla="*/ 2098 h 2099"/>
                <a:gd name="T86" fmla="*/ 1112 w 2712"/>
                <a:gd name="T87" fmla="*/ 2085 h 2099"/>
                <a:gd name="T88" fmla="*/ 872 w 2712"/>
                <a:gd name="T89" fmla="*/ 2059 h 2099"/>
                <a:gd name="T90" fmla="*/ 616 w 2712"/>
                <a:gd name="T91" fmla="*/ 2017 h 2099"/>
                <a:gd name="T92" fmla="*/ 345 w 2712"/>
                <a:gd name="T93" fmla="*/ 1956 h 2099"/>
                <a:gd name="T94" fmla="*/ 60 w 2712"/>
                <a:gd name="T95" fmla="*/ 1876 h 2099"/>
                <a:gd name="T96" fmla="*/ 0 w 2712"/>
                <a:gd name="T97" fmla="*/ 1845 h 2099"/>
                <a:gd name="T98" fmla="*/ 4 w 2712"/>
                <a:gd name="T99" fmla="*/ 935 h 2099"/>
                <a:gd name="T100" fmla="*/ 30 w 2712"/>
                <a:gd name="T101" fmla="*/ 775 h 2099"/>
                <a:gd name="T102" fmla="*/ 81 w 2712"/>
                <a:gd name="T103" fmla="*/ 622 h 2099"/>
                <a:gd name="T104" fmla="*/ 154 w 2712"/>
                <a:gd name="T105" fmla="*/ 482 h 2099"/>
                <a:gd name="T106" fmla="*/ 246 w 2712"/>
                <a:gd name="T107" fmla="*/ 356 h 2099"/>
                <a:gd name="T108" fmla="*/ 357 w 2712"/>
                <a:gd name="T109" fmla="*/ 245 h 2099"/>
                <a:gd name="T110" fmla="*/ 483 w 2712"/>
                <a:gd name="T111" fmla="*/ 153 h 2099"/>
                <a:gd name="T112" fmla="*/ 623 w 2712"/>
                <a:gd name="T113" fmla="*/ 80 h 2099"/>
                <a:gd name="T114" fmla="*/ 774 w 2712"/>
                <a:gd name="T115" fmla="*/ 29 h 2099"/>
                <a:gd name="T116" fmla="*/ 936 w 2712"/>
                <a:gd name="T117" fmla="*/ 4 h 2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12" h="2099">
                  <a:moveTo>
                    <a:pt x="1291" y="552"/>
                  </a:moveTo>
                  <a:lnTo>
                    <a:pt x="1288" y="552"/>
                  </a:lnTo>
                  <a:lnTo>
                    <a:pt x="1284" y="554"/>
                  </a:lnTo>
                  <a:lnTo>
                    <a:pt x="1282" y="557"/>
                  </a:lnTo>
                  <a:lnTo>
                    <a:pt x="1281" y="561"/>
                  </a:lnTo>
                  <a:lnTo>
                    <a:pt x="1214" y="1596"/>
                  </a:lnTo>
                  <a:lnTo>
                    <a:pt x="1214" y="1600"/>
                  </a:lnTo>
                  <a:lnTo>
                    <a:pt x="1215" y="1603"/>
                  </a:lnTo>
                  <a:lnTo>
                    <a:pt x="1350" y="1816"/>
                  </a:lnTo>
                  <a:lnTo>
                    <a:pt x="1353" y="1818"/>
                  </a:lnTo>
                  <a:lnTo>
                    <a:pt x="1356" y="1821"/>
                  </a:lnTo>
                  <a:lnTo>
                    <a:pt x="1360" y="1821"/>
                  </a:lnTo>
                  <a:lnTo>
                    <a:pt x="1360" y="1821"/>
                  </a:lnTo>
                  <a:lnTo>
                    <a:pt x="1363" y="1821"/>
                  </a:lnTo>
                  <a:lnTo>
                    <a:pt x="1365" y="1818"/>
                  </a:lnTo>
                  <a:lnTo>
                    <a:pt x="1368" y="1816"/>
                  </a:lnTo>
                  <a:lnTo>
                    <a:pt x="1513" y="1603"/>
                  </a:lnTo>
                  <a:lnTo>
                    <a:pt x="1515" y="1600"/>
                  </a:lnTo>
                  <a:lnTo>
                    <a:pt x="1515" y="1596"/>
                  </a:lnTo>
                  <a:lnTo>
                    <a:pt x="1443" y="561"/>
                  </a:lnTo>
                  <a:lnTo>
                    <a:pt x="1442" y="557"/>
                  </a:lnTo>
                  <a:lnTo>
                    <a:pt x="1439" y="554"/>
                  </a:lnTo>
                  <a:lnTo>
                    <a:pt x="1436" y="552"/>
                  </a:lnTo>
                  <a:lnTo>
                    <a:pt x="1432" y="552"/>
                  </a:lnTo>
                  <a:lnTo>
                    <a:pt x="1291" y="552"/>
                  </a:lnTo>
                  <a:close/>
                  <a:moveTo>
                    <a:pt x="1187" y="168"/>
                  </a:moveTo>
                  <a:lnTo>
                    <a:pt x="1171" y="170"/>
                  </a:lnTo>
                  <a:lnTo>
                    <a:pt x="1157" y="177"/>
                  </a:lnTo>
                  <a:lnTo>
                    <a:pt x="1146" y="189"/>
                  </a:lnTo>
                  <a:lnTo>
                    <a:pt x="1139" y="203"/>
                  </a:lnTo>
                  <a:lnTo>
                    <a:pt x="1135" y="220"/>
                  </a:lnTo>
                  <a:lnTo>
                    <a:pt x="1281" y="519"/>
                  </a:lnTo>
                  <a:lnTo>
                    <a:pt x="1447" y="519"/>
                  </a:lnTo>
                  <a:lnTo>
                    <a:pt x="1588" y="220"/>
                  </a:lnTo>
                  <a:lnTo>
                    <a:pt x="1586" y="203"/>
                  </a:lnTo>
                  <a:lnTo>
                    <a:pt x="1578" y="189"/>
                  </a:lnTo>
                  <a:lnTo>
                    <a:pt x="1567" y="177"/>
                  </a:lnTo>
                  <a:lnTo>
                    <a:pt x="1552" y="170"/>
                  </a:lnTo>
                  <a:lnTo>
                    <a:pt x="1536" y="168"/>
                  </a:lnTo>
                  <a:lnTo>
                    <a:pt x="1187" y="168"/>
                  </a:lnTo>
                  <a:close/>
                  <a:moveTo>
                    <a:pt x="1019" y="0"/>
                  </a:moveTo>
                  <a:lnTo>
                    <a:pt x="1695" y="0"/>
                  </a:lnTo>
                  <a:lnTo>
                    <a:pt x="1778" y="4"/>
                  </a:lnTo>
                  <a:lnTo>
                    <a:pt x="1859" y="13"/>
                  </a:lnTo>
                  <a:lnTo>
                    <a:pt x="1938" y="29"/>
                  </a:lnTo>
                  <a:lnTo>
                    <a:pt x="2016" y="52"/>
                  </a:lnTo>
                  <a:lnTo>
                    <a:pt x="2090" y="80"/>
                  </a:lnTo>
                  <a:lnTo>
                    <a:pt x="2161" y="114"/>
                  </a:lnTo>
                  <a:lnTo>
                    <a:pt x="2230" y="153"/>
                  </a:lnTo>
                  <a:lnTo>
                    <a:pt x="2295" y="197"/>
                  </a:lnTo>
                  <a:lnTo>
                    <a:pt x="2356" y="245"/>
                  </a:lnTo>
                  <a:lnTo>
                    <a:pt x="2414" y="299"/>
                  </a:lnTo>
                  <a:lnTo>
                    <a:pt x="2467" y="356"/>
                  </a:lnTo>
                  <a:lnTo>
                    <a:pt x="2516" y="418"/>
                  </a:lnTo>
                  <a:lnTo>
                    <a:pt x="2560" y="482"/>
                  </a:lnTo>
                  <a:lnTo>
                    <a:pt x="2599" y="550"/>
                  </a:lnTo>
                  <a:lnTo>
                    <a:pt x="2632" y="622"/>
                  </a:lnTo>
                  <a:lnTo>
                    <a:pt x="2660" y="697"/>
                  </a:lnTo>
                  <a:lnTo>
                    <a:pt x="2682" y="775"/>
                  </a:lnTo>
                  <a:lnTo>
                    <a:pt x="2699" y="853"/>
                  </a:lnTo>
                  <a:lnTo>
                    <a:pt x="2709" y="935"/>
                  </a:lnTo>
                  <a:lnTo>
                    <a:pt x="2712" y="1019"/>
                  </a:lnTo>
                  <a:lnTo>
                    <a:pt x="2712" y="1845"/>
                  </a:lnTo>
                  <a:lnTo>
                    <a:pt x="2706" y="1845"/>
                  </a:lnTo>
                  <a:lnTo>
                    <a:pt x="2653" y="1872"/>
                  </a:lnTo>
                  <a:lnTo>
                    <a:pt x="2646" y="1875"/>
                  </a:lnTo>
                  <a:lnTo>
                    <a:pt x="2634" y="1882"/>
                  </a:lnTo>
                  <a:lnTo>
                    <a:pt x="2614" y="1890"/>
                  </a:lnTo>
                  <a:lnTo>
                    <a:pt x="2590" y="1900"/>
                  </a:lnTo>
                  <a:lnTo>
                    <a:pt x="2558" y="1913"/>
                  </a:lnTo>
                  <a:lnTo>
                    <a:pt x="2521" y="1927"/>
                  </a:lnTo>
                  <a:lnTo>
                    <a:pt x="2480" y="1942"/>
                  </a:lnTo>
                  <a:lnTo>
                    <a:pt x="2431" y="1958"/>
                  </a:lnTo>
                  <a:lnTo>
                    <a:pt x="2378" y="1974"/>
                  </a:lnTo>
                  <a:lnTo>
                    <a:pt x="2319" y="1991"/>
                  </a:lnTo>
                  <a:lnTo>
                    <a:pt x="2255" y="2007"/>
                  </a:lnTo>
                  <a:lnTo>
                    <a:pt x="2185" y="2023"/>
                  </a:lnTo>
                  <a:lnTo>
                    <a:pt x="2110" y="2038"/>
                  </a:lnTo>
                  <a:lnTo>
                    <a:pt x="2031" y="2053"/>
                  </a:lnTo>
                  <a:lnTo>
                    <a:pt x="1945" y="2066"/>
                  </a:lnTo>
                  <a:lnTo>
                    <a:pt x="1855" y="2077"/>
                  </a:lnTo>
                  <a:lnTo>
                    <a:pt x="1759" y="2086"/>
                  </a:lnTo>
                  <a:lnTo>
                    <a:pt x="1660" y="2093"/>
                  </a:lnTo>
                  <a:lnTo>
                    <a:pt x="1555" y="2098"/>
                  </a:lnTo>
                  <a:lnTo>
                    <a:pt x="1445" y="2099"/>
                  </a:lnTo>
                  <a:lnTo>
                    <a:pt x="1338" y="2098"/>
                  </a:lnTo>
                  <a:lnTo>
                    <a:pt x="1227" y="2093"/>
                  </a:lnTo>
                  <a:lnTo>
                    <a:pt x="1112" y="2085"/>
                  </a:lnTo>
                  <a:lnTo>
                    <a:pt x="995" y="2074"/>
                  </a:lnTo>
                  <a:lnTo>
                    <a:pt x="872" y="2059"/>
                  </a:lnTo>
                  <a:lnTo>
                    <a:pt x="746" y="2040"/>
                  </a:lnTo>
                  <a:lnTo>
                    <a:pt x="616" y="2017"/>
                  </a:lnTo>
                  <a:lnTo>
                    <a:pt x="482" y="1989"/>
                  </a:lnTo>
                  <a:lnTo>
                    <a:pt x="345" y="1956"/>
                  </a:lnTo>
                  <a:lnTo>
                    <a:pt x="205" y="1919"/>
                  </a:lnTo>
                  <a:lnTo>
                    <a:pt x="60" y="1876"/>
                  </a:lnTo>
                  <a:lnTo>
                    <a:pt x="2" y="1858"/>
                  </a:lnTo>
                  <a:lnTo>
                    <a:pt x="0" y="1845"/>
                  </a:lnTo>
                  <a:lnTo>
                    <a:pt x="0" y="1019"/>
                  </a:lnTo>
                  <a:lnTo>
                    <a:pt x="4" y="935"/>
                  </a:lnTo>
                  <a:lnTo>
                    <a:pt x="14" y="853"/>
                  </a:lnTo>
                  <a:lnTo>
                    <a:pt x="30" y="775"/>
                  </a:lnTo>
                  <a:lnTo>
                    <a:pt x="53" y="697"/>
                  </a:lnTo>
                  <a:lnTo>
                    <a:pt x="81" y="622"/>
                  </a:lnTo>
                  <a:lnTo>
                    <a:pt x="114" y="550"/>
                  </a:lnTo>
                  <a:lnTo>
                    <a:pt x="154" y="482"/>
                  </a:lnTo>
                  <a:lnTo>
                    <a:pt x="198" y="418"/>
                  </a:lnTo>
                  <a:lnTo>
                    <a:pt x="246" y="356"/>
                  </a:lnTo>
                  <a:lnTo>
                    <a:pt x="299" y="299"/>
                  </a:lnTo>
                  <a:lnTo>
                    <a:pt x="357" y="245"/>
                  </a:lnTo>
                  <a:lnTo>
                    <a:pt x="418" y="197"/>
                  </a:lnTo>
                  <a:lnTo>
                    <a:pt x="483" y="153"/>
                  </a:lnTo>
                  <a:lnTo>
                    <a:pt x="551" y="114"/>
                  </a:lnTo>
                  <a:lnTo>
                    <a:pt x="623" y="80"/>
                  </a:lnTo>
                  <a:lnTo>
                    <a:pt x="698" y="52"/>
                  </a:lnTo>
                  <a:lnTo>
                    <a:pt x="774" y="29"/>
                  </a:lnTo>
                  <a:lnTo>
                    <a:pt x="854" y="13"/>
                  </a:lnTo>
                  <a:lnTo>
                    <a:pt x="936" y="4"/>
                  </a:lnTo>
                  <a:lnTo>
                    <a:pt x="10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57BA43-DC5D-4B65-2812-FB0589E52435}"/>
              </a:ext>
            </a:extLst>
          </p:cNvPr>
          <p:cNvGrpSpPr/>
          <p:nvPr/>
        </p:nvGrpSpPr>
        <p:grpSpPr>
          <a:xfrm>
            <a:off x="5602905" y="4928809"/>
            <a:ext cx="313989" cy="283904"/>
            <a:chOff x="11482388" y="1709738"/>
            <a:chExt cx="6030912" cy="5453063"/>
          </a:xfrm>
          <a:solidFill>
            <a:schemeClr val="bg1"/>
          </a:solidFill>
        </p:grpSpPr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BA49D8F3-2983-548D-98BD-1D3FCF1D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9625" y="2141538"/>
              <a:ext cx="901700" cy="892175"/>
            </a:xfrm>
            <a:custGeom>
              <a:avLst/>
              <a:gdLst>
                <a:gd name="T0" fmla="*/ 284 w 568"/>
                <a:gd name="T1" fmla="*/ 0 h 562"/>
                <a:gd name="T2" fmla="*/ 326 w 568"/>
                <a:gd name="T3" fmla="*/ 4 h 562"/>
                <a:gd name="T4" fmla="*/ 367 w 568"/>
                <a:gd name="T5" fmla="*/ 12 h 562"/>
                <a:gd name="T6" fmla="*/ 404 w 568"/>
                <a:gd name="T7" fmla="*/ 27 h 562"/>
                <a:gd name="T8" fmla="*/ 439 w 568"/>
                <a:gd name="T9" fmla="*/ 45 h 562"/>
                <a:gd name="T10" fmla="*/ 470 w 568"/>
                <a:gd name="T11" fmla="*/ 69 h 562"/>
                <a:gd name="T12" fmla="*/ 498 w 568"/>
                <a:gd name="T13" fmla="*/ 97 h 562"/>
                <a:gd name="T14" fmla="*/ 523 w 568"/>
                <a:gd name="T15" fmla="*/ 128 h 562"/>
                <a:gd name="T16" fmla="*/ 542 w 568"/>
                <a:gd name="T17" fmla="*/ 162 h 562"/>
                <a:gd name="T18" fmla="*/ 556 w 568"/>
                <a:gd name="T19" fmla="*/ 200 h 562"/>
                <a:gd name="T20" fmla="*/ 566 w 568"/>
                <a:gd name="T21" fmla="*/ 239 h 562"/>
                <a:gd name="T22" fmla="*/ 568 w 568"/>
                <a:gd name="T23" fmla="*/ 281 h 562"/>
                <a:gd name="T24" fmla="*/ 566 w 568"/>
                <a:gd name="T25" fmla="*/ 322 h 562"/>
                <a:gd name="T26" fmla="*/ 556 w 568"/>
                <a:gd name="T27" fmla="*/ 362 h 562"/>
                <a:gd name="T28" fmla="*/ 542 w 568"/>
                <a:gd name="T29" fmla="*/ 399 h 562"/>
                <a:gd name="T30" fmla="*/ 523 w 568"/>
                <a:gd name="T31" fmla="*/ 433 h 562"/>
                <a:gd name="T32" fmla="*/ 498 w 568"/>
                <a:gd name="T33" fmla="*/ 465 h 562"/>
                <a:gd name="T34" fmla="*/ 470 w 568"/>
                <a:gd name="T35" fmla="*/ 493 h 562"/>
                <a:gd name="T36" fmla="*/ 439 w 568"/>
                <a:gd name="T37" fmla="*/ 516 h 562"/>
                <a:gd name="T38" fmla="*/ 404 w 568"/>
                <a:gd name="T39" fmla="*/ 535 h 562"/>
                <a:gd name="T40" fmla="*/ 367 w 568"/>
                <a:gd name="T41" fmla="*/ 549 h 562"/>
                <a:gd name="T42" fmla="*/ 326 w 568"/>
                <a:gd name="T43" fmla="*/ 558 h 562"/>
                <a:gd name="T44" fmla="*/ 284 w 568"/>
                <a:gd name="T45" fmla="*/ 562 h 562"/>
                <a:gd name="T46" fmla="*/ 242 w 568"/>
                <a:gd name="T47" fmla="*/ 558 h 562"/>
                <a:gd name="T48" fmla="*/ 203 w 568"/>
                <a:gd name="T49" fmla="*/ 549 h 562"/>
                <a:gd name="T50" fmla="*/ 164 w 568"/>
                <a:gd name="T51" fmla="*/ 535 h 562"/>
                <a:gd name="T52" fmla="*/ 129 w 568"/>
                <a:gd name="T53" fmla="*/ 516 h 562"/>
                <a:gd name="T54" fmla="*/ 98 w 568"/>
                <a:gd name="T55" fmla="*/ 493 h 562"/>
                <a:gd name="T56" fmla="*/ 70 w 568"/>
                <a:gd name="T57" fmla="*/ 465 h 562"/>
                <a:gd name="T58" fmla="*/ 45 w 568"/>
                <a:gd name="T59" fmla="*/ 433 h 562"/>
                <a:gd name="T60" fmla="*/ 27 w 568"/>
                <a:gd name="T61" fmla="*/ 399 h 562"/>
                <a:gd name="T62" fmla="*/ 12 w 568"/>
                <a:gd name="T63" fmla="*/ 362 h 562"/>
                <a:gd name="T64" fmla="*/ 2 w 568"/>
                <a:gd name="T65" fmla="*/ 322 h 562"/>
                <a:gd name="T66" fmla="*/ 0 w 568"/>
                <a:gd name="T67" fmla="*/ 281 h 562"/>
                <a:gd name="T68" fmla="*/ 2 w 568"/>
                <a:gd name="T69" fmla="*/ 239 h 562"/>
                <a:gd name="T70" fmla="*/ 12 w 568"/>
                <a:gd name="T71" fmla="*/ 200 h 562"/>
                <a:gd name="T72" fmla="*/ 27 w 568"/>
                <a:gd name="T73" fmla="*/ 162 h 562"/>
                <a:gd name="T74" fmla="*/ 45 w 568"/>
                <a:gd name="T75" fmla="*/ 128 h 562"/>
                <a:gd name="T76" fmla="*/ 70 w 568"/>
                <a:gd name="T77" fmla="*/ 97 h 562"/>
                <a:gd name="T78" fmla="*/ 98 w 568"/>
                <a:gd name="T79" fmla="*/ 69 h 562"/>
                <a:gd name="T80" fmla="*/ 129 w 568"/>
                <a:gd name="T81" fmla="*/ 45 h 562"/>
                <a:gd name="T82" fmla="*/ 164 w 568"/>
                <a:gd name="T83" fmla="*/ 27 h 562"/>
                <a:gd name="T84" fmla="*/ 203 w 568"/>
                <a:gd name="T85" fmla="*/ 12 h 562"/>
                <a:gd name="T86" fmla="*/ 242 w 568"/>
                <a:gd name="T87" fmla="*/ 4 h 562"/>
                <a:gd name="T88" fmla="*/ 284 w 568"/>
                <a:gd name="T8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562">
                  <a:moveTo>
                    <a:pt x="284" y="0"/>
                  </a:moveTo>
                  <a:lnTo>
                    <a:pt x="326" y="4"/>
                  </a:lnTo>
                  <a:lnTo>
                    <a:pt x="367" y="12"/>
                  </a:lnTo>
                  <a:lnTo>
                    <a:pt x="404" y="27"/>
                  </a:lnTo>
                  <a:lnTo>
                    <a:pt x="439" y="45"/>
                  </a:lnTo>
                  <a:lnTo>
                    <a:pt x="470" y="69"/>
                  </a:lnTo>
                  <a:lnTo>
                    <a:pt x="498" y="97"/>
                  </a:lnTo>
                  <a:lnTo>
                    <a:pt x="523" y="128"/>
                  </a:lnTo>
                  <a:lnTo>
                    <a:pt x="542" y="162"/>
                  </a:lnTo>
                  <a:lnTo>
                    <a:pt x="556" y="200"/>
                  </a:lnTo>
                  <a:lnTo>
                    <a:pt x="566" y="239"/>
                  </a:lnTo>
                  <a:lnTo>
                    <a:pt x="568" y="281"/>
                  </a:lnTo>
                  <a:lnTo>
                    <a:pt x="566" y="322"/>
                  </a:lnTo>
                  <a:lnTo>
                    <a:pt x="556" y="362"/>
                  </a:lnTo>
                  <a:lnTo>
                    <a:pt x="542" y="399"/>
                  </a:lnTo>
                  <a:lnTo>
                    <a:pt x="523" y="433"/>
                  </a:lnTo>
                  <a:lnTo>
                    <a:pt x="498" y="465"/>
                  </a:lnTo>
                  <a:lnTo>
                    <a:pt x="470" y="493"/>
                  </a:lnTo>
                  <a:lnTo>
                    <a:pt x="439" y="516"/>
                  </a:lnTo>
                  <a:lnTo>
                    <a:pt x="404" y="535"/>
                  </a:lnTo>
                  <a:lnTo>
                    <a:pt x="367" y="549"/>
                  </a:lnTo>
                  <a:lnTo>
                    <a:pt x="326" y="558"/>
                  </a:lnTo>
                  <a:lnTo>
                    <a:pt x="284" y="562"/>
                  </a:lnTo>
                  <a:lnTo>
                    <a:pt x="242" y="558"/>
                  </a:lnTo>
                  <a:lnTo>
                    <a:pt x="203" y="549"/>
                  </a:lnTo>
                  <a:lnTo>
                    <a:pt x="164" y="535"/>
                  </a:lnTo>
                  <a:lnTo>
                    <a:pt x="129" y="516"/>
                  </a:lnTo>
                  <a:lnTo>
                    <a:pt x="98" y="493"/>
                  </a:lnTo>
                  <a:lnTo>
                    <a:pt x="70" y="465"/>
                  </a:lnTo>
                  <a:lnTo>
                    <a:pt x="45" y="433"/>
                  </a:lnTo>
                  <a:lnTo>
                    <a:pt x="27" y="399"/>
                  </a:lnTo>
                  <a:lnTo>
                    <a:pt x="12" y="362"/>
                  </a:lnTo>
                  <a:lnTo>
                    <a:pt x="2" y="322"/>
                  </a:lnTo>
                  <a:lnTo>
                    <a:pt x="0" y="281"/>
                  </a:lnTo>
                  <a:lnTo>
                    <a:pt x="2" y="239"/>
                  </a:lnTo>
                  <a:lnTo>
                    <a:pt x="12" y="200"/>
                  </a:lnTo>
                  <a:lnTo>
                    <a:pt x="27" y="162"/>
                  </a:lnTo>
                  <a:lnTo>
                    <a:pt x="45" y="128"/>
                  </a:lnTo>
                  <a:lnTo>
                    <a:pt x="70" y="97"/>
                  </a:lnTo>
                  <a:lnTo>
                    <a:pt x="98" y="69"/>
                  </a:lnTo>
                  <a:lnTo>
                    <a:pt x="129" y="45"/>
                  </a:lnTo>
                  <a:lnTo>
                    <a:pt x="164" y="27"/>
                  </a:lnTo>
                  <a:lnTo>
                    <a:pt x="203" y="12"/>
                  </a:lnTo>
                  <a:lnTo>
                    <a:pt x="242" y="4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71FA7607-0FB6-4E1B-26FD-1B32E75F7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2388" y="3157538"/>
              <a:ext cx="1917700" cy="3571875"/>
            </a:xfrm>
            <a:custGeom>
              <a:avLst/>
              <a:gdLst>
                <a:gd name="T0" fmla="*/ 610 w 1208"/>
                <a:gd name="T1" fmla="*/ 0 h 2250"/>
                <a:gd name="T2" fmla="*/ 671 w 1208"/>
                <a:gd name="T3" fmla="*/ 12 h 2250"/>
                <a:gd name="T4" fmla="*/ 721 w 1208"/>
                <a:gd name="T5" fmla="*/ 47 h 2250"/>
                <a:gd name="T6" fmla="*/ 824 w 1208"/>
                <a:gd name="T7" fmla="*/ 27 h 2250"/>
                <a:gd name="T8" fmla="*/ 880 w 1208"/>
                <a:gd name="T9" fmla="*/ 3 h 2250"/>
                <a:gd name="T10" fmla="*/ 1068 w 1208"/>
                <a:gd name="T11" fmla="*/ 0 h 2250"/>
                <a:gd name="T12" fmla="*/ 1114 w 1208"/>
                <a:gd name="T13" fmla="*/ 8 h 2250"/>
                <a:gd name="T14" fmla="*/ 831 w 1208"/>
                <a:gd name="T15" fmla="*/ 792 h 2250"/>
                <a:gd name="T16" fmla="*/ 808 w 1208"/>
                <a:gd name="T17" fmla="*/ 888 h 2250"/>
                <a:gd name="T18" fmla="*/ 810 w 1208"/>
                <a:gd name="T19" fmla="*/ 986 h 2250"/>
                <a:gd name="T20" fmla="*/ 838 w 1208"/>
                <a:gd name="T21" fmla="*/ 1080 h 2250"/>
                <a:gd name="T22" fmla="*/ 890 w 1208"/>
                <a:gd name="T23" fmla="*/ 1164 h 2250"/>
                <a:gd name="T24" fmla="*/ 961 w 1208"/>
                <a:gd name="T25" fmla="*/ 1230 h 2250"/>
                <a:gd name="T26" fmla="*/ 1048 w 1208"/>
                <a:gd name="T27" fmla="*/ 1277 h 2250"/>
                <a:gd name="T28" fmla="*/ 1151 w 1208"/>
                <a:gd name="T29" fmla="*/ 1300 h 2250"/>
                <a:gd name="T30" fmla="*/ 1041 w 1208"/>
                <a:gd name="T31" fmla="*/ 2074 h 2250"/>
                <a:gd name="T32" fmla="*/ 462 w 1208"/>
                <a:gd name="T33" fmla="*/ 2136 h 2250"/>
                <a:gd name="T34" fmla="*/ 435 w 1208"/>
                <a:gd name="T35" fmla="*/ 2189 h 2250"/>
                <a:gd name="T36" fmla="*/ 392 w 1208"/>
                <a:gd name="T37" fmla="*/ 2227 h 2250"/>
                <a:gd name="T38" fmla="*/ 337 w 1208"/>
                <a:gd name="T39" fmla="*/ 2247 h 2250"/>
                <a:gd name="T40" fmla="*/ 286 w 1208"/>
                <a:gd name="T41" fmla="*/ 2248 h 2250"/>
                <a:gd name="T42" fmla="*/ 237 w 1208"/>
                <a:gd name="T43" fmla="*/ 2233 h 2250"/>
                <a:gd name="T44" fmla="*/ 193 w 1208"/>
                <a:gd name="T45" fmla="*/ 2201 h 2250"/>
                <a:gd name="T46" fmla="*/ 163 w 1208"/>
                <a:gd name="T47" fmla="*/ 2157 h 2250"/>
                <a:gd name="T48" fmla="*/ 149 w 1208"/>
                <a:gd name="T49" fmla="*/ 2105 h 2250"/>
                <a:gd name="T50" fmla="*/ 155 w 1208"/>
                <a:gd name="T51" fmla="*/ 2049 h 2250"/>
                <a:gd name="T52" fmla="*/ 450 w 1208"/>
                <a:gd name="T53" fmla="*/ 606 h 2250"/>
                <a:gd name="T54" fmla="*/ 297 w 1208"/>
                <a:gd name="T55" fmla="*/ 990 h 2250"/>
                <a:gd name="T56" fmla="*/ 260 w 1208"/>
                <a:gd name="T57" fmla="*/ 1032 h 2250"/>
                <a:gd name="T58" fmla="*/ 212 w 1208"/>
                <a:gd name="T59" fmla="*/ 1058 h 2250"/>
                <a:gd name="T60" fmla="*/ 158 w 1208"/>
                <a:gd name="T61" fmla="*/ 1066 h 2250"/>
                <a:gd name="T62" fmla="*/ 102 w 1208"/>
                <a:gd name="T63" fmla="*/ 1056 h 2250"/>
                <a:gd name="T64" fmla="*/ 54 w 1208"/>
                <a:gd name="T65" fmla="*/ 1027 h 2250"/>
                <a:gd name="T66" fmla="*/ 20 w 1208"/>
                <a:gd name="T67" fmla="*/ 985 h 2250"/>
                <a:gd name="T68" fmla="*/ 2 w 1208"/>
                <a:gd name="T69" fmla="*/ 934 h 2250"/>
                <a:gd name="T70" fmla="*/ 3 w 1208"/>
                <a:gd name="T71" fmla="*/ 879 h 2250"/>
                <a:gd name="T72" fmla="*/ 305 w 1208"/>
                <a:gd name="T73" fmla="*/ 101 h 2250"/>
                <a:gd name="T74" fmla="*/ 333 w 1208"/>
                <a:gd name="T75" fmla="*/ 54 h 2250"/>
                <a:gd name="T76" fmla="*/ 375 w 1208"/>
                <a:gd name="T77" fmla="*/ 20 h 2250"/>
                <a:gd name="T78" fmla="*/ 426 w 1208"/>
                <a:gd name="T79" fmla="*/ 2 h 2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8" h="2250">
                  <a:moveTo>
                    <a:pt x="454" y="0"/>
                  </a:moveTo>
                  <a:lnTo>
                    <a:pt x="610" y="0"/>
                  </a:lnTo>
                  <a:lnTo>
                    <a:pt x="642" y="3"/>
                  </a:lnTo>
                  <a:lnTo>
                    <a:pt x="671" y="12"/>
                  </a:lnTo>
                  <a:lnTo>
                    <a:pt x="698" y="27"/>
                  </a:lnTo>
                  <a:lnTo>
                    <a:pt x="721" y="47"/>
                  </a:lnTo>
                  <a:lnTo>
                    <a:pt x="801" y="47"/>
                  </a:lnTo>
                  <a:lnTo>
                    <a:pt x="824" y="27"/>
                  </a:lnTo>
                  <a:lnTo>
                    <a:pt x="851" y="12"/>
                  </a:lnTo>
                  <a:lnTo>
                    <a:pt x="880" y="3"/>
                  </a:lnTo>
                  <a:lnTo>
                    <a:pt x="912" y="0"/>
                  </a:lnTo>
                  <a:lnTo>
                    <a:pt x="1068" y="0"/>
                  </a:lnTo>
                  <a:lnTo>
                    <a:pt x="1092" y="2"/>
                  </a:lnTo>
                  <a:lnTo>
                    <a:pt x="1114" y="8"/>
                  </a:lnTo>
                  <a:lnTo>
                    <a:pt x="1135" y="16"/>
                  </a:lnTo>
                  <a:lnTo>
                    <a:pt x="831" y="792"/>
                  </a:lnTo>
                  <a:lnTo>
                    <a:pt x="816" y="840"/>
                  </a:lnTo>
                  <a:lnTo>
                    <a:pt x="808" y="888"/>
                  </a:lnTo>
                  <a:lnTo>
                    <a:pt x="805" y="936"/>
                  </a:lnTo>
                  <a:lnTo>
                    <a:pt x="810" y="986"/>
                  </a:lnTo>
                  <a:lnTo>
                    <a:pt x="820" y="1033"/>
                  </a:lnTo>
                  <a:lnTo>
                    <a:pt x="838" y="1080"/>
                  </a:lnTo>
                  <a:lnTo>
                    <a:pt x="861" y="1124"/>
                  </a:lnTo>
                  <a:lnTo>
                    <a:pt x="890" y="1164"/>
                  </a:lnTo>
                  <a:lnTo>
                    <a:pt x="923" y="1199"/>
                  </a:lnTo>
                  <a:lnTo>
                    <a:pt x="961" y="1230"/>
                  </a:lnTo>
                  <a:lnTo>
                    <a:pt x="1003" y="1257"/>
                  </a:lnTo>
                  <a:lnTo>
                    <a:pt x="1048" y="1277"/>
                  </a:lnTo>
                  <a:lnTo>
                    <a:pt x="1099" y="1292"/>
                  </a:lnTo>
                  <a:lnTo>
                    <a:pt x="1151" y="1300"/>
                  </a:lnTo>
                  <a:lnTo>
                    <a:pt x="1208" y="1499"/>
                  </a:lnTo>
                  <a:lnTo>
                    <a:pt x="1041" y="2074"/>
                  </a:lnTo>
                  <a:lnTo>
                    <a:pt x="761" y="1104"/>
                  </a:lnTo>
                  <a:lnTo>
                    <a:pt x="462" y="2136"/>
                  </a:lnTo>
                  <a:lnTo>
                    <a:pt x="452" y="2163"/>
                  </a:lnTo>
                  <a:lnTo>
                    <a:pt x="435" y="2189"/>
                  </a:lnTo>
                  <a:lnTo>
                    <a:pt x="415" y="2209"/>
                  </a:lnTo>
                  <a:lnTo>
                    <a:pt x="392" y="2227"/>
                  </a:lnTo>
                  <a:lnTo>
                    <a:pt x="367" y="2239"/>
                  </a:lnTo>
                  <a:lnTo>
                    <a:pt x="337" y="2247"/>
                  </a:lnTo>
                  <a:lnTo>
                    <a:pt x="308" y="2250"/>
                  </a:lnTo>
                  <a:lnTo>
                    <a:pt x="286" y="2248"/>
                  </a:lnTo>
                  <a:lnTo>
                    <a:pt x="264" y="2244"/>
                  </a:lnTo>
                  <a:lnTo>
                    <a:pt x="237" y="2233"/>
                  </a:lnTo>
                  <a:lnTo>
                    <a:pt x="214" y="2220"/>
                  </a:lnTo>
                  <a:lnTo>
                    <a:pt x="193" y="2201"/>
                  </a:lnTo>
                  <a:lnTo>
                    <a:pt x="176" y="2181"/>
                  </a:lnTo>
                  <a:lnTo>
                    <a:pt x="163" y="2157"/>
                  </a:lnTo>
                  <a:lnTo>
                    <a:pt x="154" y="2131"/>
                  </a:lnTo>
                  <a:lnTo>
                    <a:pt x="149" y="2105"/>
                  </a:lnTo>
                  <a:lnTo>
                    <a:pt x="149" y="2077"/>
                  </a:lnTo>
                  <a:lnTo>
                    <a:pt x="155" y="2049"/>
                  </a:lnTo>
                  <a:lnTo>
                    <a:pt x="450" y="1028"/>
                  </a:lnTo>
                  <a:lnTo>
                    <a:pt x="450" y="606"/>
                  </a:lnTo>
                  <a:lnTo>
                    <a:pt x="310" y="965"/>
                  </a:lnTo>
                  <a:lnTo>
                    <a:pt x="297" y="990"/>
                  </a:lnTo>
                  <a:lnTo>
                    <a:pt x="280" y="1013"/>
                  </a:lnTo>
                  <a:lnTo>
                    <a:pt x="260" y="1032"/>
                  </a:lnTo>
                  <a:lnTo>
                    <a:pt x="237" y="1047"/>
                  </a:lnTo>
                  <a:lnTo>
                    <a:pt x="212" y="1058"/>
                  </a:lnTo>
                  <a:lnTo>
                    <a:pt x="185" y="1064"/>
                  </a:lnTo>
                  <a:lnTo>
                    <a:pt x="158" y="1066"/>
                  </a:lnTo>
                  <a:lnTo>
                    <a:pt x="130" y="1064"/>
                  </a:lnTo>
                  <a:lnTo>
                    <a:pt x="102" y="1056"/>
                  </a:lnTo>
                  <a:lnTo>
                    <a:pt x="77" y="1043"/>
                  </a:lnTo>
                  <a:lnTo>
                    <a:pt x="54" y="1027"/>
                  </a:lnTo>
                  <a:lnTo>
                    <a:pt x="35" y="1006"/>
                  </a:lnTo>
                  <a:lnTo>
                    <a:pt x="20" y="985"/>
                  </a:lnTo>
                  <a:lnTo>
                    <a:pt x="9" y="959"/>
                  </a:lnTo>
                  <a:lnTo>
                    <a:pt x="2" y="934"/>
                  </a:lnTo>
                  <a:lnTo>
                    <a:pt x="0" y="907"/>
                  </a:lnTo>
                  <a:lnTo>
                    <a:pt x="3" y="879"/>
                  </a:lnTo>
                  <a:lnTo>
                    <a:pt x="10" y="851"/>
                  </a:lnTo>
                  <a:lnTo>
                    <a:pt x="305" y="101"/>
                  </a:lnTo>
                  <a:lnTo>
                    <a:pt x="317" y="76"/>
                  </a:lnTo>
                  <a:lnTo>
                    <a:pt x="333" y="54"/>
                  </a:lnTo>
                  <a:lnTo>
                    <a:pt x="353" y="35"/>
                  </a:lnTo>
                  <a:lnTo>
                    <a:pt x="375" y="20"/>
                  </a:lnTo>
                  <a:lnTo>
                    <a:pt x="399" y="9"/>
                  </a:lnTo>
                  <a:lnTo>
                    <a:pt x="426" y="2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55185D21-81E1-17F9-521A-844DBEF5E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54363" y="2141538"/>
              <a:ext cx="903287" cy="892175"/>
            </a:xfrm>
            <a:custGeom>
              <a:avLst/>
              <a:gdLst>
                <a:gd name="T0" fmla="*/ 284 w 569"/>
                <a:gd name="T1" fmla="*/ 0 h 562"/>
                <a:gd name="T2" fmla="*/ 326 w 569"/>
                <a:gd name="T3" fmla="*/ 4 h 562"/>
                <a:gd name="T4" fmla="*/ 367 w 569"/>
                <a:gd name="T5" fmla="*/ 13 h 562"/>
                <a:gd name="T6" fmla="*/ 404 w 569"/>
                <a:gd name="T7" fmla="*/ 27 h 562"/>
                <a:gd name="T8" fmla="*/ 439 w 569"/>
                <a:gd name="T9" fmla="*/ 46 h 562"/>
                <a:gd name="T10" fmla="*/ 472 w 569"/>
                <a:gd name="T11" fmla="*/ 69 h 562"/>
                <a:gd name="T12" fmla="*/ 500 w 569"/>
                <a:gd name="T13" fmla="*/ 97 h 562"/>
                <a:gd name="T14" fmla="*/ 523 w 569"/>
                <a:gd name="T15" fmla="*/ 129 h 562"/>
                <a:gd name="T16" fmla="*/ 543 w 569"/>
                <a:gd name="T17" fmla="*/ 163 h 562"/>
                <a:gd name="T18" fmla="*/ 557 w 569"/>
                <a:gd name="T19" fmla="*/ 200 h 562"/>
                <a:gd name="T20" fmla="*/ 566 w 569"/>
                <a:gd name="T21" fmla="*/ 240 h 562"/>
                <a:gd name="T22" fmla="*/ 569 w 569"/>
                <a:gd name="T23" fmla="*/ 282 h 562"/>
                <a:gd name="T24" fmla="*/ 566 w 569"/>
                <a:gd name="T25" fmla="*/ 323 h 562"/>
                <a:gd name="T26" fmla="*/ 557 w 569"/>
                <a:gd name="T27" fmla="*/ 362 h 562"/>
                <a:gd name="T28" fmla="*/ 543 w 569"/>
                <a:gd name="T29" fmla="*/ 400 h 562"/>
                <a:gd name="T30" fmla="*/ 523 w 569"/>
                <a:gd name="T31" fmla="*/ 434 h 562"/>
                <a:gd name="T32" fmla="*/ 500 w 569"/>
                <a:gd name="T33" fmla="*/ 465 h 562"/>
                <a:gd name="T34" fmla="*/ 472 w 569"/>
                <a:gd name="T35" fmla="*/ 493 h 562"/>
                <a:gd name="T36" fmla="*/ 439 w 569"/>
                <a:gd name="T37" fmla="*/ 517 h 562"/>
                <a:gd name="T38" fmla="*/ 404 w 569"/>
                <a:gd name="T39" fmla="*/ 535 h 562"/>
                <a:gd name="T40" fmla="*/ 367 w 569"/>
                <a:gd name="T41" fmla="*/ 550 h 562"/>
                <a:gd name="T42" fmla="*/ 326 w 569"/>
                <a:gd name="T43" fmla="*/ 558 h 562"/>
                <a:gd name="T44" fmla="*/ 284 w 569"/>
                <a:gd name="T45" fmla="*/ 562 h 562"/>
                <a:gd name="T46" fmla="*/ 242 w 569"/>
                <a:gd name="T47" fmla="*/ 558 h 562"/>
                <a:gd name="T48" fmla="*/ 203 w 569"/>
                <a:gd name="T49" fmla="*/ 550 h 562"/>
                <a:gd name="T50" fmla="*/ 165 w 569"/>
                <a:gd name="T51" fmla="*/ 535 h 562"/>
                <a:gd name="T52" fmla="*/ 130 w 569"/>
                <a:gd name="T53" fmla="*/ 517 h 562"/>
                <a:gd name="T54" fmla="*/ 98 w 569"/>
                <a:gd name="T55" fmla="*/ 493 h 562"/>
                <a:gd name="T56" fmla="*/ 70 w 569"/>
                <a:gd name="T57" fmla="*/ 465 h 562"/>
                <a:gd name="T58" fmla="*/ 46 w 569"/>
                <a:gd name="T59" fmla="*/ 434 h 562"/>
                <a:gd name="T60" fmla="*/ 27 w 569"/>
                <a:gd name="T61" fmla="*/ 400 h 562"/>
                <a:gd name="T62" fmla="*/ 12 w 569"/>
                <a:gd name="T63" fmla="*/ 362 h 562"/>
                <a:gd name="T64" fmla="*/ 4 w 569"/>
                <a:gd name="T65" fmla="*/ 323 h 562"/>
                <a:gd name="T66" fmla="*/ 0 w 569"/>
                <a:gd name="T67" fmla="*/ 282 h 562"/>
                <a:gd name="T68" fmla="*/ 4 w 569"/>
                <a:gd name="T69" fmla="*/ 240 h 562"/>
                <a:gd name="T70" fmla="*/ 13 w 569"/>
                <a:gd name="T71" fmla="*/ 200 h 562"/>
                <a:gd name="T72" fmla="*/ 27 w 569"/>
                <a:gd name="T73" fmla="*/ 163 h 562"/>
                <a:gd name="T74" fmla="*/ 47 w 569"/>
                <a:gd name="T75" fmla="*/ 129 h 562"/>
                <a:gd name="T76" fmla="*/ 70 w 569"/>
                <a:gd name="T77" fmla="*/ 97 h 562"/>
                <a:gd name="T78" fmla="*/ 98 w 569"/>
                <a:gd name="T79" fmla="*/ 69 h 562"/>
                <a:gd name="T80" fmla="*/ 130 w 569"/>
                <a:gd name="T81" fmla="*/ 46 h 562"/>
                <a:gd name="T82" fmla="*/ 166 w 569"/>
                <a:gd name="T83" fmla="*/ 27 h 562"/>
                <a:gd name="T84" fmla="*/ 203 w 569"/>
                <a:gd name="T85" fmla="*/ 13 h 562"/>
                <a:gd name="T86" fmla="*/ 242 w 569"/>
                <a:gd name="T87" fmla="*/ 4 h 562"/>
                <a:gd name="T88" fmla="*/ 284 w 569"/>
                <a:gd name="T8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9" h="562">
                  <a:moveTo>
                    <a:pt x="284" y="0"/>
                  </a:moveTo>
                  <a:lnTo>
                    <a:pt x="326" y="4"/>
                  </a:lnTo>
                  <a:lnTo>
                    <a:pt x="367" y="13"/>
                  </a:lnTo>
                  <a:lnTo>
                    <a:pt x="404" y="27"/>
                  </a:lnTo>
                  <a:lnTo>
                    <a:pt x="439" y="46"/>
                  </a:lnTo>
                  <a:lnTo>
                    <a:pt x="472" y="69"/>
                  </a:lnTo>
                  <a:lnTo>
                    <a:pt x="500" y="97"/>
                  </a:lnTo>
                  <a:lnTo>
                    <a:pt x="523" y="129"/>
                  </a:lnTo>
                  <a:lnTo>
                    <a:pt x="543" y="163"/>
                  </a:lnTo>
                  <a:lnTo>
                    <a:pt x="557" y="200"/>
                  </a:lnTo>
                  <a:lnTo>
                    <a:pt x="566" y="240"/>
                  </a:lnTo>
                  <a:lnTo>
                    <a:pt x="569" y="282"/>
                  </a:lnTo>
                  <a:lnTo>
                    <a:pt x="566" y="323"/>
                  </a:lnTo>
                  <a:lnTo>
                    <a:pt x="557" y="362"/>
                  </a:lnTo>
                  <a:lnTo>
                    <a:pt x="543" y="400"/>
                  </a:lnTo>
                  <a:lnTo>
                    <a:pt x="523" y="434"/>
                  </a:lnTo>
                  <a:lnTo>
                    <a:pt x="500" y="465"/>
                  </a:lnTo>
                  <a:lnTo>
                    <a:pt x="472" y="493"/>
                  </a:lnTo>
                  <a:lnTo>
                    <a:pt x="439" y="517"/>
                  </a:lnTo>
                  <a:lnTo>
                    <a:pt x="404" y="535"/>
                  </a:lnTo>
                  <a:lnTo>
                    <a:pt x="367" y="550"/>
                  </a:lnTo>
                  <a:lnTo>
                    <a:pt x="326" y="558"/>
                  </a:lnTo>
                  <a:lnTo>
                    <a:pt x="284" y="562"/>
                  </a:lnTo>
                  <a:lnTo>
                    <a:pt x="242" y="558"/>
                  </a:lnTo>
                  <a:lnTo>
                    <a:pt x="203" y="550"/>
                  </a:lnTo>
                  <a:lnTo>
                    <a:pt x="165" y="535"/>
                  </a:lnTo>
                  <a:lnTo>
                    <a:pt x="130" y="517"/>
                  </a:lnTo>
                  <a:lnTo>
                    <a:pt x="98" y="493"/>
                  </a:lnTo>
                  <a:lnTo>
                    <a:pt x="70" y="465"/>
                  </a:lnTo>
                  <a:lnTo>
                    <a:pt x="46" y="434"/>
                  </a:lnTo>
                  <a:lnTo>
                    <a:pt x="27" y="400"/>
                  </a:lnTo>
                  <a:lnTo>
                    <a:pt x="12" y="362"/>
                  </a:lnTo>
                  <a:lnTo>
                    <a:pt x="4" y="323"/>
                  </a:lnTo>
                  <a:lnTo>
                    <a:pt x="0" y="282"/>
                  </a:lnTo>
                  <a:lnTo>
                    <a:pt x="4" y="240"/>
                  </a:lnTo>
                  <a:lnTo>
                    <a:pt x="13" y="200"/>
                  </a:lnTo>
                  <a:lnTo>
                    <a:pt x="27" y="163"/>
                  </a:lnTo>
                  <a:lnTo>
                    <a:pt x="47" y="129"/>
                  </a:lnTo>
                  <a:lnTo>
                    <a:pt x="70" y="97"/>
                  </a:lnTo>
                  <a:lnTo>
                    <a:pt x="98" y="69"/>
                  </a:lnTo>
                  <a:lnTo>
                    <a:pt x="130" y="46"/>
                  </a:lnTo>
                  <a:lnTo>
                    <a:pt x="166" y="27"/>
                  </a:lnTo>
                  <a:lnTo>
                    <a:pt x="203" y="13"/>
                  </a:lnTo>
                  <a:lnTo>
                    <a:pt x="242" y="4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2" name="Freeform 76">
              <a:extLst>
                <a:ext uri="{FF2B5EF4-FFF2-40B4-BE49-F238E27FC236}">
                  <a16:creationId xmlns:a16="http://schemas.microsoft.com/office/drawing/2014/main" id="{A3D01392-43F5-FDAC-BB8F-D3BDCC4AC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7188" y="3157538"/>
              <a:ext cx="1916112" cy="3573463"/>
            </a:xfrm>
            <a:custGeom>
              <a:avLst/>
              <a:gdLst>
                <a:gd name="T0" fmla="*/ 295 w 1207"/>
                <a:gd name="T1" fmla="*/ 0 h 2251"/>
                <a:gd name="T2" fmla="*/ 345 w 1207"/>
                <a:gd name="T3" fmla="*/ 8 h 2251"/>
                <a:gd name="T4" fmla="*/ 388 w 1207"/>
                <a:gd name="T5" fmla="*/ 31 h 2251"/>
                <a:gd name="T6" fmla="*/ 486 w 1207"/>
                <a:gd name="T7" fmla="*/ 47 h 2251"/>
                <a:gd name="T8" fmla="*/ 526 w 1207"/>
                <a:gd name="T9" fmla="*/ 18 h 2251"/>
                <a:gd name="T10" fmla="*/ 572 w 1207"/>
                <a:gd name="T11" fmla="*/ 2 h 2251"/>
                <a:gd name="T12" fmla="*/ 754 w 1207"/>
                <a:gd name="T13" fmla="*/ 0 h 2251"/>
                <a:gd name="T14" fmla="*/ 808 w 1207"/>
                <a:gd name="T15" fmla="*/ 9 h 2251"/>
                <a:gd name="T16" fmla="*/ 855 w 1207"/>
                <a:gd name="T17" fmla="*/ 35 h 2251"/>
                <a:gd name="T18" fmla="*/ 891 w 1207"/>
                <a:gd name="T19" fmla="*/ 76 h 2251"/>
                <a:gd name="T20" fmla="*/ 1197 w 1207"/>
                <a:gd name="T21" fmla="*/ 851 h 2251"/>
                <a:gd name="T22" fmla="*/ 1207 w 1207"/>
                <a:gd name="T23" fmla="*/ 907 h 2251"/>
                <a:gd name="T24" fmla="*/ 1199 w 1207"/>
                <a:gd name="T25" fmla="*/ 959 h 2251"/>
                <a:gd name="T26" fmla="*/ 1173 w 1207"/>
                <a:gd name="T27" fmla="*/ 1006 h 2251"/>
                <a:gd name="T28" fmla="*/ 1131 w 1207"/>
                <a:gd name="T29" fmla="*/ 1043 h 2251"/>
                <a:gd name="T30" fmla="*/ 1077 w 1207"/>
                <a:gd name="T31" fmla="*/ 1064 h 2251"/>
                <a:gd name="T32" fmla="*/ 1022 w 1207"/>
                <a:gd name="T33" fmla="*/ 1064 h 2251"/>
                <a:gd name="T34" fmla="*/ 970 w 1207"/>
                <a:gd name="T35" fmla="*/ 1047 h 2251"/>
                <a:gd name="T36" fmla="*/ 928 w 1207"/>
                <a:gd name="T37" fmla="*/ 1013 h 2251"/>
                <a:gd name="T38" fmla="*/ 898 w 1207"/>
                <a:gd name="T39" fmla="*/ 965 h 2251"/>
                <a:gd name="T40" fmla="*/ 757 w 1207"/>
                <a:gd name="T41" fmla="*/ 1028 h 2251"/>
                <a:gd name="T42" fmla="*/ 1058 w 1207"/>
                <a:gd name="T43" fmla="*/ 2077 h 2251"/>
                <a:gd name="T44" fmla="*/ 1054 w 1207"/>
                <a:gd name="T45" fmla="*/ 2131 h 2251"/>
                <a:gd name="T46" fmla="*/ 1032 w 1207"/>
                <a:gd name="T47" fmla="*/ 2181 h 2251"/>
                <a:gd name="T48" fmla="*/ 994 w 1207"/>
                <a:gd name="T49" fmla="*/ 2220 h 2251"/>
                <a:gd name="T50" fmla="*/ 943 w 1207"/>
                <a:gd name="T51" fmla="*/ 2244 h 2251"/>
                <a:gd name="T52" fmla="*/ 899 w 1207"/>
                <a:gd name="T53" fmla="*/ 2251 h 2251"/>
                <a:gd name="T54" fmla="*/ 842 w 1207"/>
                <a:gd name="T55" fmla="*/ 2240 h 2251"/>
                <a:gd name="T56" fmla="*/ 792 w 1207"/>
                <a:gd name="T57" fmla="*/ 2209 h 2251"/>
                <a:gd name="T58" fmla="*/ 756 w 1207"/>
                <a:gd name="T59" fmla="*/ 2163 h 2251"/>
                <a:gd name="T60" fmla="*/ 446 w 1207"/>
                <a:gd name="T61" fmla="*/ 1104 h 2251"/>
                <a:gd name="T62" fmla="*/ 0 w 1207"/>
                <a:gd name="T63" fmla="*/ 1499 h 2251"/>
                <a:gd name="T64" fmla="*/ 91 w 1207"/>
                <a:gd name="T65" fmla="*/ 1296 h 2251"/>
                <a:gd name="T66" fmla="*/ 159 w 1207"/>
                <a:gd name="T67" fmla="*/ 1277 h 2251"/>
                <a:gd name="T68" fmla="*/ 246 w 1207"/>
                <a:gd name="T69" fmla="*/ 1230 h 2251"/>
                <a:gd name="T70" fmla="*/ 318 w 1207"/>
                <a:gd name="T71" fmla="*/ 1164 h 2251"/>
                <a:gd name="T72" fmla="*/ 370 w 1207"/>
                <a:gd name="T73" fmla="*/ 1079 h 2251"/>
                <a:gd name="T74" fmla="*/ 399 w 1207"/>
                <a:gd name="T75" fmla="*/ 985 h 2251"/>
                <a:gd name="T76" fmla="*/ 401 w 1207"/>
                <a:gd name="T77" fmla="*/ 888 h 2251"/>
                <a:gd name="T78" fmla="*/ 377 w 1207"/>
                <a:gd name="T79" fmla="*/ 792 h 2251"/>
                <a:gd name="T80" fmla="*/ 94 w 1207"/>
                <a:gd name="T81" fmla="*/ 8 h 2251"/>
                <a:gd name="T82" fmla="*/ 139 w 1207"/>
                <a:gd name="T83" fmla="*/ 0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7" h="2251">
                  <a:moveTo>
                    <a:pt x="139" y="0"/>
                  </a:moveTo>
                  <a:lnTo>
                    <a:pt x="295" y="0"/>
                  </a:lnTo>
                  <a:lnTo>
                    <a:pt x="322" y="2"/>
                  </a:lnTo>
                  <a:lnTo>
                    <a:pt x="345" y="8"/>
                  </a:lnTo>
                  <a:lnTo>
                    <a:pt x="368" y="18"/>
                  </a:lnTo>
                  <a:lnTo>
                    <a:pt x="388" y="31"/>
                  </a:lnTo>
                  <a:lnTo>
                    <a:pt x="407" y="47"/>
                  </a:lnTo>
                  <a:lnTo>
                    <a:pt x="486" y="47"/>
                  </a:lnTo>
                  <a:lnTo>
                    <a:pt x="505" y="31"/>
                  </a:lnTo>
                  <a:lnTo>
                    <a:pt x="526" y="18"/>
                  </a:lnTo>
                  <a:lnTo>
                    <a:pt x="548" y="8"/>
                  </a:lnTo>
                  <a:lnTo>
                    <a:pt x="572" y="2"/>
                  </a:lnTo>
                  <a:lnTo>
                    <a:pt x="598" y="0"/>
                  </a:lnTo>
                  <a:lnTo>
                    <a:pt x="754" y="0"/>
                  </a:lnTo>
                  <a:lnTo>
                    <a:pt x="782" y="2"/>
                  </a:lnTo>
                  <a:lnTo>
                    <a:pt x="808" y="9"/>
                  </a:lnTo>
                  <a:lnTo>
                    <a:pt x="833" y="20"/>
                  </a:lnTo>
                  <a:lnTo>
                    <a:pt x="855" y="35"/>
                  </a:lnTo>
                  <a:lnTo>
                    <a:pt x="875" y="54"/>
                  </a:lnTo>
                  <a:lnTo>
                    <a:pt x="891" y="76"/>
                  </a:lnTo>
                  <a:lnTo>
                    <a:pt x="904" y="101"/>
                  </a:lnTo>
                  <a:lnTo>
                    <a:pt x="1197" y="851"/>
                  </a:lnTo>
                  <a:lnTo>
                    <a:pt x="1205" y="879"/>
                  </a:lnTo>
                  <a:lnTo>
                    <a:pt x="1207" y="907"/>
                  </a:lnTo>
                  <a:lnTo>
                    <a:pt x="1205" y="933"/>
                  </a:lnTo>
                  <a:lnTo>
                    <a:pt x="1199" y="959"/>
                  </a:lnTo>
                  <a:lnTo>
                    <a:pt x="1188" y="985"/>
                  </a:lnTo>
                  <a:lnTo>
                    <a:pt x="1173" y="1006"/>
                  </a:lnTo>
                  <a:lnTo>
                    <a:pt x="1154" y="1026"/>
                  </a:lnTo>
                  <a:lnTo>
                    <a:pt x="1131" y="1043"/>
                  </a:lnTo>
                  <a:lnTo>
                    <a:pt x="1105" y="1056"/>
                  </a:lnTo>
                  <a:lnTo>
                    <a:pt x="1077" y="1064"/>
                  </a:lnTo>
                  <a:lnTo>
                    <a:pt x="1049" y="1066"/>
                  </a:lnTo>
                  <a:lnTo>
                    <a:pt x="1022" y="1064"/>
                  </a:lnTo>
                  <a:lnTo>
                    <a:pt x="996" y="1058"/>
                  </a:lnTo>
                  <a:lnTo>
                    <a:pt x="970" y="1047"/>
                  </a:lnTo>
                  <a:lnTo>
                    <a:pt x="948" y="1032"/>
                  </a:lnTo>
                  <a:lnTo>
                    <a:pt x="928" y="1013"/>
                  </a:lnTo>
                  <a:lnTo>
                    <a:pt x="911" y="990"/>
                  </a:lnTo>
                  <a:lnTo>
                    <a:pt x="898" y="965"/>
                  </a:lnTo>
                  <a:lnTo>
                    <a:pt x="757" y="606"/>
                  </a:lnTo>
                  <a:lnTo>
                    <a:pt x="757" y="1028"/>
                  </a:lnTo>
                  <a:lnTo>
                    <a:pt x="1053" y="2049"/>
                  </a:lnTo>
                  <a:lnTo>
                    <a:pt x="1058" y="2077"/>
                  </a:lnTo>
                  <a:lnTo>
                    <a:pt x="1058" y="2105"/>
                  </a:lnTo>
                  <a:lnTo>
                    <a:pt x="1054" y="2131"/>
                  </a:lnTo>
                  <a:lnTo>
                    <a:pt x="1046" y="2157"/>
                  </a:lnTo>
                  <a:lnTo>
                    <a:pt x="1032" y="2181"/>
                  </a:lnTo>
                  <a:lnTo>
                    <a:pt x="1015" y="2201"/>
                  </a:lnTo>
                  <a:lnTo>
                    <a:pt x="994" y="2220"/>
                  </a:lnTo>
                  <a:lnTo>
                    <a:pt x="970" y="2233"/>
                  </a:lnTo>
                  <a:lnTo>
                    <a:pt x="943" y="2244"/>
                  </a:lnTo>
                  <a:lnTo>
                    <a:pt x="921" y="2248"/>
                  </a:lnTo>
                  <a:lnTo>
                    <a:pt x="899" y="2251"/>
                  </a:lnTo>
                  <a:lnTo>
                    <a:pt x="870" y="2247"/>
                  </a:lnTo>
                  <a:lnTo>
                    <a:pt x="842" y="2240"/>
                  </a:lnTo>
                  <a:lnTo>
                    <a:pt x="815" y="2227"/>
                  </a:lnTo>
                  <a:lnTo>
                    <a:pt x="792" y="2209"/>
                  </a:lnTo>
                  <a:lnTo>
                    <a:pt x="772" y="2189"/>
                  </a:lnTo>
                  <a:lnTo>
                    <a:pt x="756" y="2163"/>
                  </a:lnTo>
                  <a:lnTo>
                    <a:pt x="745" y="2136"/>
                  </a:lnTo>
                  <a:lnTo>
                    <a:pt x="446" y="1104"/>
                  </a:lnTo>
                  <a:lnTo>
                    <a:pt x="166" y="2074"/>
                  </a:lnTo>
                  <a:lnTo>
                    <a:pt x="0" y="1499"/>
                  </a:lnTo>
                  <a:lnTo>
                    <a:pt x="57" y="1299"/>
                  </a:lnTo>
                  <a:lnTo>
                    <a:pt x="91" y="1296"/>
                  </a:lnTo>
                  <a:lnTo>
                    <a:pt x="125" y="1289"/>
                  </a:lnTo>
                  <a:lnTo>
                    <a:pt x="159" y="1277"/>
                  </a:lnTo>
                  <a:lnTo>
                    <a:pt x="204" y="1257"/>
                  </a:lnTo>
                  <a:lnTo>
                    <a:pt x="246" y="1230"/>
                  </a:lnTo>
                  <a:lnTo>
                    <a:pt x="285" y="1199"/>
                  </a:lnTo>
                  <a:lnTo>
                    <a:pt x="318" y="1164"/>
                  </a:lnTo>
                  <a:lnTo>
                    <a:pt x="346" y="1124"/>
                  </a:lnTo>
                  <a:lnTo>
                    <a:pt x="370" y="1079"/>
                  </a:lnTo>
                  <a:lnTo>
                    <a:pt x="387" y="1033"/>
                  </a:lnTo>
                  <a:lnTo>
                    <a:pt x="399" y="985"/>
                  </a:lnTo>
                  <a:lnTo>
                    <a:pt x="402" y="936"/>
                  </a:lnTo>
                  <a:lnTo>
                    <a:pt x="401" y="888"/>
                  </a:lnTo>
                  <a:lnTo>
                    <a:pt x="392" y="840"/>
                  </a:lnTo>
                  <a:lnTo>
                    <a:pt x="377" y="792"/>
                  </a:lnTo>
                  <a:lnTo>
                    <a:pt x="73" y="16"/>
                  </a:lnTo>
                  <a:lnTo>
                    <a:pt x="94" y="8"/>
                  </a:lnTo>
                  <a:lnTo>
                    <a:pt x="116" y="2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3" name="Freeform 77">
              <a:extLst>
                <a:ext uri="{FF2B5EF4-FFF2-40B4-BE49-F238E27FC236}">
                  <a16:creationId xmlns:a16="http://schemas.microsoft.com/office/drawing/2014/main" id="{82A8DCAF-7078-71F4-6E49-1D2B51596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2063" y="1709738"/>
              <a:ext cx="1073150" cy="1058863"/>
            </a:xfrm>
            <a:custGeom>
              <a:avLst/>
              <a:gdLst>
                <a:gd name="T0" fmla="*/ 338 w 676"/>
                <a:gd name="T1" fmla="*/ 0 h 667"/>
                <a:gd name="T2" fmla="*/ 388 w 676"/>
                <a:gd name="T3" fmla="*/ 4 h 667"/>
                <a:gd name="T4" fmla="*/ 435 w 676"/>
                <a:gd name="T5" fmla="*/ 15 h 667"/>
                <a:gd name="T6" fmla="*/ 480 w 676"/>
                <a:gd name="T7" fmla="*/ 31 h 667"/>
                <a:gd name="T8" fmla="*/ 522 w 676"/>
                <a:gd name="T9" fmla="*/ 54 h 667"/>
                <a:gd name="T10" fmla="*/ 559 w 676"/>
                <a:gd name="T11" fmla="*/ 82 h 667"/>
                <a:gd name="T12" fmla="*/ 593 w 676"/>
                <a:gd name="T13" fmla="*/ 115 h 667"/>
                <a:gd name="T14" fmla="*/ 621 w 676"/>
                <a:gd name="T15" fmla="*/ 152 h 667"/>
                <a:gd name="T16" fmla="*/ 644 w 676"/>
                <a:gd name="T17" fmla="*/ 193 h 667"/>
                <a:gd name="T18" fmla="*/ 662 w 676"/>
                <a:gd name="T19" fmla="*/ 238 h 667"/>
                <a:gd name="T20" fmla="*/ 672 w 676"/>
                <a:gd name="T21" fmla="*/ 285 h 667"/>
                <a:gd name="T22" fmla="*/ 676 w 676"/>
                <a:gd name="T23" fmla="*/ 334 h 667"/>
                <a:gd name="T24" fmla="*/ 672 w 676"/>
                <a:gd name="T25" fmla="*/ 384 h 667"/>
                <a:gd name="T26" fmla="*/ 662 w 676"/>
                <a:gd name="T27" fmla="*/ 430 h 667"/>
                <a:gd name="T28" fmla="*/ 644 w 676"/>
                <a:gd name="T29" fmla="*/ 474 h 667"/>
                <a:gd name="T30" fmla="*/ 621 w 676"/>
                <a:gd name="T31" fmla="*/ 516 h 667"/>
                <a:gd name="T32" fmla="*/ 593 w 676"/>
                <a:gd name="T33" fmla="*/ 553 h 667"/>
                <a:gd name="T34" fmla="*/ 559 w 676"/>
                <a:gd name="T35" fmla="*/ 586 h 667"/>
                <a:gd name="T36" fmla="*/ 522 w 676"/>
                <a:gd name="T37" fmla="*/ 613 h 667"/>
                <a:gd name="T38" fmla="*/ 480 w 676"/>
                <a:gd name="T39" fmla="*/ 636 h 667"/>
                <a:gd name="T40" fmla="*/ 435 w 676"/>
                <a:gd name="T41" fmla="*/ 652 h 667"/>
                <a:gd name="T42" fmla="*/ 388 w 676"/>
                <a:gd name="T43" fmla="*/ 664 h 667"/>
                <a:gd name="T44" fmla="*/ 338 w 676"/>
                <a:gd name="T45" fmla="*/ 667 h 667"/>
                <a:gd name="T46" fmla="*/ 288 w 676"/>
                <a:gd name="T47" fmla="*/ 664 h 667"/>
                <a:gd name="T48" fmla="*/ 241 w 676"/>
                <a:gd name="T49" fmla="*/ 652 h 667"/>
                <a:gd name="T50" fmla="*/ 195 w 676"/>
                <a:gd name="T51" fmla="*/ 636 h 667"/>
                <a:gd name="T52" fmla="*/ 154 w 676"/>
                <a:gd name="T53" fmla="*/ 613 h 667"/>
                <a:gd name="T54" fmla="*/ 116 w 676"/>
                <a:gd name="T55" fmla="*/ 586 h 667"/>
                <a:gd name="T56" fmla="*/ 83 w 676"/>
                <a:gd name="T57" fmla="*/ 553 h 667"/>
                <a:gd name="T58" fmla="*/ 54 w 676"/>
                <a:gd name="T59" fmla="*/ 516 h 667"/>
                <a:gd name="T60" fmla="*/ 31 w 676"/>
                <a:gd name="T61" fmla="*/ 474 h 667"/>
                <a:gd name="T62" fmla="*/ 15 w 676"/>
                <a:gd name="T63" fmla="*/ 430 h 667"/>
                <a:gd name="T64" fmla="*/ 3 w 676"/>
                <a:gd name="T65" fmla="*/ 384 h 667"/>
                <a:gd name="T66" fmla="*/ 0 w 676"/>
                <a:gd name="T67" fmla="*/ 334 h 667"/>
                <a:gd name="T68" fmla="*/ 3 w 676"/>
                <a:gd name="T69" fmla="*/ 285 h 667"/>
                <a:gd name="T70" fmla="*/ 15 w 676"/>
                <a:gd name="T71" fmla="*/ 238 h 667"/>
                <a:gd name="T72" fmla="*/ 31 w 676"/>
                <a:gd name="T73" fmla="*/ 193 h 667"/>
                <a:gd name="T74" fmla="*/ 54 w 676"/>
                <a:gd name="T75" fmla="*/ 152 h 667"/>
                <a:gd name="T76" fmla="*/ 83 w 676"/>
                <a:gd name="T77" fmla="*/ 115 h 667"/>
                <a:gd name="T78" fmla="*/ 116 w 676"/>
                <a:gd name="T79" fmla="*/ 82 h 667"/>
                <a:gd name="T80" fmla="*/ 154 w 676"/>
                <a:gd name="T81" fmla="*/ 54 h 667"/>
                <a:gd name="T82" fmla="*/ 195 w 676"/>
                <a:gd name="T83" fmla="*/ 31 h 667"/>
                <a:gd name="T84" fmla="*/ 241 w 676"/>
                <a:gd name="T85" fmla="*/ 15 h 667"/>
                <a:gd name="T86" fmla="*/ 288 w 676"/>
                <a:gd name="T87" fmla="*/ 4 h 667"/>
                <a:gd name="T88" fmla="*/ 338 w 676"/>
                <a:gd name="T89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76" h="667">
                  <a:moveTo>
                    <a:pt x="338" y="0"/>
                  </a:moveTo>
                  <a:lnTo>
                    <a:pt x="388" y="4"/>
                  </a:lnTo>
                  <a:lnTo>
                    <a:pt x="435" y="15"/>
                  </a:lnTo>
                  <a:lnTo>
                    <a:pt x="480" y="31"/>
                  </a:lnTo>
                  <a:lnTo>
                    <a:pt x="522" y="54"/>
                  </a:lnTo>
                  <a:lnTo>
                    <a:pt x="559" y="82"/>
                  </a:lnTo>
                  <a:lnTo>
                    <a:pt x="593" y="115"/>
                  </a:lnTo>
                  <a:lnTo>
                    <a:pt x="621" y="152"/>
                  </a:lnTo>
                  <a:lnTo>
                    <a:pt x="644" y="193"/>
                  </a:lnTo>
                  <a:lnTo>
                    <a:pt x="662" y="238"/>
                  </a:lnTo>
                  <a:lnTo>
                    <a:pt x="672" y="285"/>
                  </a:lnTo>
                  <a:lnTo>
                    <a:pt x="676" y="334"/>
                  </a:lnTo>
                  <a:lnTo>
                    <a:pt x="672" y="384"/>
                  </a:lnTo>
                  <a:lnTo>
                    <a:pt x="662" y="430"/>
                  </a:lnTo>
                  <a:lnTo>
                    <a:pt x="644" y="474"/>
                  </a:lnTo>
                  <a:lnTo>
                    <a:pt x="621" y="516"/>
                  </a:lnTo>
                  <a:lnTo>
                    <a:pt x="593" y="553"/>
                  </a:lnTo>
                  <a:lnTo>
                    <a:pt x="559" y="586"/>
                  </a:lnTo>
                  <a:lnTo>
                    <a:pt x="522" y="613"/>
                  </a:lnTo>
                  <a:lnTo>
                    <a:pt x="480" y="636"/>
                  </a:lnTo>
                  <a:lnTo>
                    <a:pt x="435" y="652"/>
                  </a:lnTo>
                  <a:lnTo>
                    <a:pt x="388" y="664"/>
                  </a:lnTo>
                  <a:lnTo>
                    <a:pt x="338" y="667"/>
                  </a:lnTo>
                  <a:lnTo>
                    <a:pt x="288" y="664"/>
                  </a:lnTo>
                  <a:lnTo>
                    <a:pt x="241" y="652"/>
                  </a:lnTo>
                  <a:lnTo>
                    <a:pt x="195" y="636"/>
                  </a:lnTo>
                  <a:lnTo>
                    <a:pt x="154" y="613"/>
                  </a:lnTo>
                  <a:lnTo>
                    <a:pt x="116" y="586"/>
                  </a:lnTo>
                  <a:lnTo>
                    <a:pt x="83" y="553"/>
                  </a:lnTo>
                  <a:lnTo>
                    <a:pt x="54" y="516"/>
                  </a:lnTo>
                  <a:lnTo>
                    <a:pt x="31" y="474"/>
                  </a:lnTo>
                  <a:lnTo>
                    <a:pt x="15" y="430"/>
                  </a:lnTo>
                  <a:lnTo>
                    <a:pt x="3" y="384"/>
                  </a:lnTo>
                  <a:lnTo>
                    <a:pt x="0" y="334"/>
                  </a:lnTo>
                  <a:lnTo>
                    <a:pt x="3" y="285"/>
                  </a:lnTo>
                  <a:lnTo>
                    <a:pt x="15" y="238"/>
                  </a:lnTo>
                  <a:lnTo>
                    <a:pt x="31" y="193"/>
                  </a:lnTo>
                  <a:lnTo>
                    <a:pt x="54" y="152"/>
                  </a:lnTo>
                  <a:lnTo>
                    <a:pt x="83" y="115"/>
                  </a:lnTo>
                  <a:lnTo>
                    <a:pt x="116" y="82"/>
                  </a:lnTo>
                  <a:lnTo>
                    <a:pt x="154" y="54"/>
                  </a:lnTo>
                  <a:lnTo>
                    <a:pt x="195" y="31"/>
                  </a:lnTo>
                  <a:lnTo>
                    <a:pt x="241" y="15"/>
                  </a:lnTo>
                  <a:lnTo>
                    <a:pt x="288" y="4"/>
                  </a:lnTo>
                  <a:lnTo>
                    <a:pt x="3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4" name="Freeform 78">
              <a:extLst>
                <a:ext uri="{FF2B5EF4-FFF2-40B4-BE49-F238E27FC236}">
                  <a16:creationId xmlns:a16="http://schemas.microsoft.com/office/drawing/2014/main" id="{9300E156-5687-8828-D1BA-67F619CED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1950" y="2916238"/>
              <a:ext cx="2871787" cy="4246563"/>
            </a:xfrm>
            <a:custGeom>
              <a:avLst/>
              <a:gdLst>
                <a:gd name="T0" fmla="*/ 726 w 1809"/>
                <a:gd name="T1" fmla="*/ 0 h 2675"/>
                <a:gd name="T2" fmla="*/ 785 w 1809"/>
                <a:gd name="T3" fmla="*/ 11 h 2675"/>
                <a:gd name="T4" fmla="*/ 835 w 1809"/>
                <a:gd name="T5" fmla="*/ 38 h 2675"/>
                <a:gd name="T6" fmla="*/ 769 w 1809"/>
                <a:gd name="T7" fmla="*/ 698 h 2675"/>
                <a:gd name="T8" fmla="*/ 1040 w 1809"/>
                <a:gd name="T9" fmla="*/ 698 h 2675"/>
                <a:gd name="T10" fmla="*/ 974 w 1809"/>
                <a:gd name="T11" fmla="*/ 38 h 2675"/>
                <a:gd name="T12" fmla="*/ 1025 w 1809"/>
                <a:gd name="T13" fmla="*/ 11 h 2675"/>
                <a:gd name="T14" fmla="*/ 1085 w 1809"/>
                <a:gd name="T15" fmla="*/ 0 h 2675"/>
                <a:gd name="T16" fmla="*/ 1303 w 1809"/>
                <a:gd name="T17" fmla="*/ 3 h 2675"/>
                <a:gd name="T18" fmla="*/ 1364 w 1809"/>
                <a:gd name="T19" fmla="*/ 24 h 2675"/>
                <a:gd name="T20" fmla="*/ 1414 w 1809"/>
                <a:gd name="T21" fmla="*/ 65 h 2675"/>
                <a:gd name="T22" fmla="*/ 1448 w 1809"/>
                <a:gd name="T23" fmla="*/ 120 h 2675"/>
                <a:gd name="T24" fmla="*/ 1806 w 1809"/>
                <a:gd name="T25" fmla="*/ 1045 h 2675"/>
                <a:gd name="T26" fmla="*/ 1807 w 1809"/>
                <a:gd name="T27" fmla="*/ 1110 h 2675"/>
                <a:gd name="T28" fmla="*/ 1786 w 1809"/>
                <a:gd name="T29" fmla="*/ 1170 h 2675"/>
                <a:gd name="T30" fmla="*/ 1745 w 1809"/>
                <a:gd name="T31" fmla="*/ 1220 h 2675"/>
                <a:gd name="T32" fmla="*/ 1687 w 1809"/>
                <a:gd name="T33" fmla="*/ 1255 h 2675"/>
                <a:gd name="T34" fmla="*/ 1621 w 1809"/>
                <a:gd name="T35" fmla="*/ 1267 h 2675"/>
                <a:gd name="T36" fmla="*/ 1557 w 1809"/>
                <a:gd name="T37" fmla="*/ 1257 h 2675"/>
                <a:gd name="T38" fmla="*/ 1500 w 1809"/>
                <a:gd name="T39" fmla="*/ 1226 h 2675"/>
                <a:gd name="T40" fmla="*/ 1457 w 1809"/>
                <a:gd name="T41" fmla="*/ 1178 h 2675"/>
                <a:gd name="T42" fmla="*/ 1274 w 1809"/>
                <a:gd name="T43" fmla="*/ 720 h 2675"/>
                <a:gd name="T44" fmla="*/ 1626 w 1809"/>
                <a:gd name="T45" fmla="*/ 2435 h 2675"/>
                <a:gd name="T46" fmla="*/ 1633 w 1809"/>
                <a:gd name="T47" fmla="*/ 2501 h 2675"/>
                <a:gd name="T48" fmla="*/ 1616 w 1809"/>
                <a:gd name="T49" fmla="*/ 2563 h 2675"/>
                <a:gd name="T50" fmla="*/ 1580 w 1809"/>
                <a:gd name="T51" fmla="*/ 2616 h 2675"/>
                <a:gd name="T52" fmla="*/ 1527 w 1809"/>
                <a:gd name="T53" fmla="*/ 2655 h 2675"/>
                <a:gd name="T54" fmla="*/ 1469 w 1809"/>
                <a:gd name="T55" fmla="*/ 2672 h 2675"/>
                <a:gd name="T56" fmla="*/ 1412 w 1809"/>
                <a:gd name="T57" fmla="*/ 2671 h 2675"/>
                <a:gd name="T58" fmla="*/ 1354 w 1809"/>
                <a:gd name="T59" fmla="*/ 2653 h 2675"/>
                <a:gd name="T60" fmla="*/ 1307 w 1809"/>
                <a:gd name="T61" fmla="*/ 2617 h 2675"/>
                <a:gd name="T62" fmla="*/ 1271 w 1809"/>
                <a:gd name="T63" fmla="*/ 2568 h 2675"/>
                <a:gd name="T64" fmla="*/ 905 w 1809"/>
                <a:gd name="T65" fmla="*/ 1312 h 2675"/>
                <a:gd name="T66" fmla="*/ 539 w 1809"/>
                <a:gd name="T67" fmla="*/ 2568 h 2675"/>
                <a:gd name="T68" fmla="*/ 504 w 1809"/>
                <a:gd name="T69" fmla="*/ 2617 h 2675"/>
                <a:gd name="T70" fmla="*/ 455 w 1809"/>
                <a:gd name="T71" fmla="*/ 2653 h 2675"/>
                <a:gd name="T72" fmla="*/ 398 w 1809"/>
                <a:gd name="T73" fmla="*/ 2671 h 2675"/>
                <a:gd name="T74" fmla="*/ 341 w 1809"/>
                <a:gd name="T75" fmla="*/ 2672 h 2675"/>
                <a:gd name="T76" fmla="*/ 283 w 1809"/>
                <a:gd name="T77" fmla="*/ 2655 h 2675"/>
                <a:gd name="T78" fmla="*/ 229 w 1809"/>
                <a:gd name="T79" fmla="*/ 2616 h 2675"/>
                <a:gd name="T80" fmla="*/ 193 w 1809"/>
                <a:gd name="T81" fmla="*/ 2563 h 2675"/>
                <a:gd name="T82" fmla="*/ 177 w 1809"/>
                <a:gd name="T83" fmla="*/ 2501 h 2675"/>
                <a:gd name="T84" fmla="*/ 184 w 1809"/>
                <a:gd name="T85" fmla="*/ 2435 h 2675"/>
                <a:gd name="T86" fmla="*/ 535 w 1809"/>
                <a:gd name="T87" fmla="*/ 720 h 2675"/>
                <a:gd name="T88" fmla="*/ 354 w 1809"/>
                <a:gd name="T89" fmla="*/ 1178 h 2675"/>
                <a:gd name="T90" fmla="*/ 309 w 1809"/>
                <a:gd name="T91" fmla="*/ 1226 h 2675"/>
                <a:gd name="T92" fmla="*/ 252 w 1809"/>
                <a:gd name="T93" fmla="*/ 1257 h 2675"/>
                <a:gd name="T94" fmla="*/ 188 w 1809"/>
                <a:gd name="T95" fmla="*/ 1267 h 2675"/>
                <a:gd name="T96" fmla="*/ 122 w 1809"/>
                <a:gd name="T97" fmla="*/ 1255 h 2675"/>
                <a:gd name="T98" fmla="*/ 65 w 1809"/>
                <a:gd name="T99" fmla="*/ 1220 h 2675"/>
                <a:gd name="T100" fmla="*/ 24 w 1809"/>
                <a:gd name="T101" fmla="*/ 1170 h 2675"/>
                <a:gd name="T102" fmla="*/ 3 w 1809"/>
                <a:gd name="T103" fmla="*/ 1110 h 2675"/>
                <a:gd name="T104" fmla="*/ 3 w 1809"/>
                <a:gd name="T105" fmla="*/ 1045 h 2675"/>
                <a:gd name="T106" fmla="*/ 363 w 1809"/>
                <a:gd name="T107" fmla="*/ 120 h 2675"/>
                <a:gd name="T108" fmla="*/ 397 w 1809"/>
                <a:gd name="T109" fmla="*/ 65 h 2675"/>
                <a:gd name="T110" fmla="*/ 447 w 1809"/>
                <a:gd name="T111" fmla="*/ 24 h 2675"/>
                <a:gd name="T112" fmla="*/ 507 w 1809"/>
                <a:gd name="T113" fmla="*/ 3 h 2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09" h="2675">
                  <a:moveTo>
                    <a:pt x="540" y="0"/>
                  </a:moveTo>
                  <a:lnTo>
                    <a:pt x="726" y="0"/>
                  </a:lnTo>
                  <a:lnTo>
                    <a:pt x="756" y="3"/>
                  </a:lnTo>
                  <a:lnTo>
                    <a:pt x="785" y="11"/>
                  </a:lnTo>
                  <a:lnTo>
                    <a:pt x="811" y="22"/>
                  </a:lnTo>
                  <a:lnTo>
                    <a:pt x="835" y="38"/>
                  </a:lnTo>
                  <a:lnTo>
                    <a:pt x="858" y="57"/>
                  </a:lnTo>
                  <a:lnTo>
                    <a:pt x="769" y="698"/>
                  </a:lnTo>
                  <a:lnTo>
                    <a:pt x="905" y="811"/>
                  </a:lnTo>
                  <a:lnTo>
                    <a:pt x="1040" y="698"/>
                  </a:lnTo>
                  <a:lnTo>
                    <a:pt x="952" y="57"/>
                  </a:lnTo>
                  <a:lnTo>
                    <a:pt x="974" y="38"/>
                  </a:lnTo>
                  <a:lnTo>
                    <a:pt x="998" y="22"/>
                  </a:lnTo>
                  <a:lnTo>
                    <a:pt x="1025" y="11"/>
                  </a:lnTo>
                  <a:lnTo>
                    <a:pt x="1054" y="3"/>
                  </a:lnTo>
                  <a:lnTo>
                    <a:pt x="1085" y="0"/>
                  </a:lnTo>
                  <a:lnTo>
                    <a:pt x="1270" y="0"/>
                  </a:lnTo>
                  <a:lnTo>
                    <a:pt x="1303" y="3"/>
                  </a:lnTo>
                  <a:lnTo>
                    <a:pt x="1335" y="11"/>
                  </a:lnTo>
                  <a:lnTo>
                    <a:pt x="1364" y="24"/>
                  </a:lnTo>
                  <a:lnTo>
                    <a:pt x="1391" y="43"/>
                  </a:lnTo>
                  <a:lnTo>
                    <a:pt x="1414" y="65"/>
                  </a:lnTo>
                  <a:lnTo>
                    <a:pt x="1432" y="91"/>
                  </a:lnTo>
                  <a:lnTo>
                    <a:pt x="1448" y="120"/>
                  </a:lnTo>
                  <a:lnTo>
                    <a:pt x="1797" y="1012"/>
                  </a:lnTo>
                  <a:lnTo>
                    <a:pt x="1806" y="1045"/>
                  </a:lnTo>
                  <a:lnTo>
                    <a:pt x="1809" y="1077"/>
                  </a:lnTo>
                  <a:lnTo>
                    <a:pt x="1807" y="1110"/>
                  </a:lnTo>
                  <a:lnTo>
                    <a:pt x="1799" y="1141"/>
                  </a:lnTo>
                  <a:lnTo>
                    <a:pt x="1786" y="1170"/>
                  </a:lnTo>
                  <a:lnTo>
                    <a:pt x="1768" y="1196"/>
                  </a:lnTo>
                  <a:lnTo>
                    <a:pt x="1745" y="1220"/>
                  </a:lnTo>
                  <a:lnTo>
                    <a:pt x="1719" y="1240"/>
                  </a:lnTo>
                  <a:lnTo>
                    <a:pt x="1687" y="1255"/>
                  </a:lnTo>
                  <a:lnTo>
                    <a:pt x="1655" y="1264"/>
                  </a:lnTo>
                  <a:lnTo>
                    <a:pt x="1621" y="1267"/>
                  </a:lnTo>
                  <a:lnTo>
                    <a:pt x="1588" y="1265"/>
                  </a:lnTo>
                  <a:lnTo>
                    <a:pt x="1557" y="1257"/>
                  </a:lnTo>
                  <a:lnTo>
                    <a:pt x="1528" y="1245"/>
                  </a:lnTo>
                  <a:lnTo>
                    <a:pt x="1500" y="1226"/>
                  </a:lnTo>
                  <a:lnTo>
                    <a:pt x="1477" y="1204"/>
                  </a:lnTo>
                  <a:lnTo>
                    <a:pt x="1457" y="1178"/>
                  </a:lnTo>
                  <a:lnTo>
                    <a:pt x="1442" y="1147"/>
                  </a:lnTo>
                  <a:lnTo>
                    <a:pt x="1274" y="720"/>
                  </a:lnTo>
                  <a:lnTo>
                    <a:pt x="1274" y="1223"/>
                  </a:lnTo>
                  <a:lnTo>
                    <a:pt x="1626" y="2435"/>
                  </a:lnTo>
                  <a:lnTo>
                    <a:pt x="1633" y="2468"/>
                  </a:lnTo>
                  <a:lnTo>
                    <a:pt x="1633" y="2501"/>
                  </a:lnTo>
                  <a:lnTo>
                    <a:pt x="1627" y="2532"/>
                  </a:lnTo>
                  <a:lnTo>
                    <a:pt x="1616" y="2563"/>
                  </a:lnTo>
                  <a:lnTo>
                    <a:pt x="1601" y="2591"/>
                  </a:lnTo>
                  <a:lnTo>
                    <a:pt x="1580" y="2616"/>
                  </a:lnTo>
                  <a:lnTo>
                    <a:pt x="1556" y="2638"/>
                  </a:lnTo>
                  <a:lnTo>
                    <a:pt x="1527" y="2655"/>
                  </a:lnTo>
                  <a:lnTo>
                    <a:pt x="1495" y="2667"/>
                  </a:lnTo>
                  <a:lnTo>
                    <a:pt x="1469" y="2672"/>
                  </a:lnTo>
                  <a:lnTo>
                    <a:pt x="1443" y="2675"/>
                  </a:lnTo>
                  <a:lnTo>
                    <a:pt x="1412" y="2671"/>
                  </a:lnTo>
                  <a:lnTo>
                    <a:pt x="1382" y="2664"/>
                  </a:lnTo>
                  <a:lnTo>
                    <a:pt x="1354" y="2653"/>
                  </a:lnTo>
                  <a:lnTo>
                    <a:pt x="1329" y="2637"/>
                  </a:lnTo>
                  <a:lnTo>
                    <a:pt x="1307" y="2617"/>
                  </a:lnTo>
                  <a:lnTo>
                    <a:pt x="1287" y="2594"/>
                  </a:lnTo>
                  <a:lnTo>
                    <a:pt x="1271" y="2568"/>
                  </a:lnTo>
                  <a:lnTo>
                    <a:pt x="1260" y="2538"/>
                  </a:lnTo>
                  <a:lnTo>
                    <a:pt x="905" y="1312"/>
                  </a:lnTo>
                  <a:lnTo>
                    <a:pt x="550" y="2538"/>
                  </a:lnTo>
                  <a:lnTo>
                    <a:pt x="539" y="2568"/>
                  </a:lnTo>
                  <a:lnTo>
                    <a:pt x="524" y="2594"/>
                  </a:lnTo>
                  <a:lnTo>
                    <a:pt x="504" y="2617"/>
                  </a:lnTo>
                  <a:lnTo>
                    <a:pt x="481" y="2637"/>
                  </a:lnTo>
                  <a:lnTo>
                    <a:pt x="455" y="2653"/>
                  </a:lnTo>
                  <a:lnTo>
                    <a:pt x="427" y="2664"/>
                  </a:lnTo>
                  <a:lnTo>
                    <a:pt x="398" y="2671"/>
                  </a:lnTo>
                  <a:lnTo>
                    <a:pt x="368" y="2675"/>
                  </a:lnTo>
                  <a:lnTo>
                    <a:pt x="341" y="2672"/>
                  </a:lnTo>
                  <a:lnTo>
                    <a:pt x="315" y="2667"/>
                  </a:lnTo>
                  <a:lnTo>
                    <a:pt x="283" y="2655"/>
                  </a:lnTo>
                  <a:lnTo>
                    <a:pt x="255" y="2638"/>
                  </a:lnTo>
                  <a:lnTo>
                    <a:pt x="229" y="2616"/>
                  </a:lnTo>
                  <a:lnTo>
                    <a:pt x="209" y="2591"/>
                  </a:lnTo>
                  <a:lnTo>
                    <a:pt x="193" y="2563"/>
                  </a:lnTo>
                  <a:lnTo>
                    <a:pt x="183" y="2532"/>
                  </a:lnTo>
                  <a:lnTo>
                    <a:pt x="177" y="2501"/>
                  </a:lnTo>
                  <a:lnTo>
                    <a:pt x="178" y="2468"/>
                  </a:lnTo>
                  <a:lnTo>
                    <a:pt x="184" y="2435"/>
                  </a:lnTo>
                  <a:lnTo>
                    <a:pt x="535" y="1223"/>
                  </a:lnTo>
                  <a:lnTo>
                    <a:pt x="535" y="720"/>
                  </a:lnTo>
                  <a:lnTo>
                    <a:pt x="369" y="1147"/>
                  </a:lnTo>
                  <a:lnTo>
                    <a:pt x="354" y="1178"/>
                  </a:lnTo>
                  <a:lnTo>
                    <a:pt x="334" y="1204"/>
                  </a:lnTo>
                  <a:lnTo>
                    <a:pt x="309" y="1226"/>
                  </a:lnTo>
                  <a:lnTo>
                    <a:pt x="283" y="1245"/>
                  </a:lnTo>
                  <a:lnTo>
                    <a:pt x="252" y="1257"/>
                  </a:lnTo>
                  <a:lnTo>
                    <a:pt x="221" y="1265"/>
                  </a:lnTo>
                  <a:lnTo>
                    <a:pt x="188" y="1267"/>
                  </a:lnTo>
                  <a:lnTo>
                    <a:pt x="156" y="1264"/>
                  </a:lnTo>
                  <a:lnTo>
                    <a:pt x="122" y="1255"/>
                  </a:lnTo>
                  <a:lnTo>
                    <a:pt x="92" y="1240"/>
                  </a:lnTo>
                  <a:lnTo>
                    <a:pt x="65" y="1220"/>
                  </a:lnTo>
                  <a:lnTo>
                    <a:pt x="42" y="1196"/>
                  </a:lnTo>
                  <a:lnTo>
                    <a:pt x="24" y="1170"/>
                  </a:lnTo>
                  <a:lnTo>
                    <a:pt x="10" y="1141"/>
                  </a:lnTo>
                  <a:lnTo>
                    <a:pt x="3" y="1110"/>
                  </a:lnTo>
                  <a:lnTo>
                    <a:pt x="0" y="1077"/>
                  </a:lnTo>
                  <a:lnTo>
                    <a:pt x="3" y="1045"/>
                  </a:lnTo>
                  <a:lnTo>
                    <a:pt x="13" y="1012"/>
                  </a:lnTo>
                  <a:lnTo>
                    <a:pt x="363" y="120"/>
                  </a:lnTo>
                  <a:lnTo>
                    <a:pt x="377" y="91"/>
                  </a:lnTo>
                  <a:lnTo>
                    <a:pt x="397" y="65"/>
                  </a:lnTo>
                  <a:lnTo>
                    <a:pt x="420" y="43"/>
                  </a:lnTo>
                  <a:lnTo>
                    <a:pt x="447" y="24"/>
                  </a:lnTo>
                  <a:lnTo>
                    <a:pt x="476" y="11"/>
                  </a:lnTo>
                  <a:lnTo>
                    <a:pt x="507" y="3"/>
                  </a:lnTo>
                  <a:lnTo>
                    <a:pt x="5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93B2243-0F4B-8D66-B6C8-E087DF77611A}"/>
              </a:ext>
            </a:extLst>
          </p:cNvPr>
          <p:cNvSpPr txBox="1"/>
          <p:nvPr/>
        </p:nvSpPr>
        <p:spPr>
          <a:xfrm>
            <a:off x="5637160" y="2255987"/>
            <a:ext cx="79701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800" dirty="0" err="1">
                <a:solidFill>
                  <a:schemeClr val="bg1"/>
                </a:solidFill>
                <a:cs typeface="Arial" pitchFamily="34" charset="0"/>
              </a:rPr>
              <a:t>Departamento</a:t>
            </a:r>
            <a:endParaRPr lang="en-IN" sz="8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IN" sz="800" dirty="0">
                <a:solidFill>
                  <a:schemeClr val="bg1"/>
                </a:solidFill>
                <a:cs typeface="Arial" pitchFamily="34" charset="0"/>
              </a:rPr>
              <a:t>De </a:t>
            </a:r>
            <a:r>
              <a:rPr lang="en-IN" sz="800" dirty="0" err="1">
                <a:solidFill>
                  <a:schemeClr val="bg1"/>
                </a:solidFill>
                <a:cs typeface="Arial" pitchFamily="34" charset="0"/>
              </a:rPr>
              <a:t>Educacion</a:t>
            </a:r>
            <a:endParaRPr lang="en-IN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630EEA-EDA2-EB4F-010B-A1C37E8596D6}"/>
              </a:ext>
            </a:extLst>
          </p:cNvPr>
          <p:cNvSpPr txBox="1"/>
          <p:nvPr/>
        </p:nvSpPr>
        <p:spPr>
          <a:xfrm>
            <a:off x="6781864" y="2677845"/>
            <a:ext cx="6319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800" dirty="0" err="1">
                <a:solidFill>
                  <a:schemeClr val="bg1"/>
                </a:solidFill>
                <a:cs typeface="Arial" pitchFamily="34" charset="0"/>
              </a:rPr>
              <a:t>Autoridad</a:t>
            </a:r>
            <a:r>
              <a:rPr lang="en-IN" sz="800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IN" sz="800" dirty="0">
                <a:solidFill>
                  <a:schemeClr val="bg1"/>
                </a:solidFill>
                <a:cs typeface="Arial" pitchFamily="34" charset="0"/>
              </a:rPr>
              <a:t>Escolar de </a:t>
            </a:r>
          </a:p>
          <a:p>
            <a:pPr algn="ctr"/>
            <a:r>
              <a:rPr lang="en-IN" sz="800" dirty="0">
                <a:solidFill>
                  <a:schemeClr val="bg1"/>
                </a:solidFill>
                <a:cs typeface="Arial" pitchFamily="34" charset="0"/>
              </a:rPr>
              <a:t>Alimentos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83E823-92BC-DA1F-DFE2-F3DE8323E5BC}"/>
              </a:ext>
            </a:extLst>
          </p:cNvPr>
          <p:cNvSpPr txBox="1"/>
          <p:nvPr/>
        </p:nvSpPr>
        <p:spPr>
          <a:xfrm>
            <a:off x="7271504" y="3828394"/>
            <a:ext cx="418704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800" dirty="0">
                <a:solidFill>
                  <a:schemeClr val="bg1"/>
                </a:solidFill>
                <a:cs typeface="Arial" pitchFamily="34" charset="0"/>
              </a:rPr>
              <a:t>USDA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ADCB39-6C5B-14ED-0699-65D99FD0ECA8}"/>
              </a:ext>
            </a:extLst>
          </p:cNvPr>
          <p:cNvSpPr txBox="1"/>
          <p:nvPr/>
        </p:nvSpPr>
        <p:spPr>
          <a:xfrm>
            <a:off x="5533504" y="5255595"/>
            <a:ext cx="495649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800" dirty="0">
                <a:solidFill>
                  <a:schemeClr val="bg1"/>
                </a:solidFill>
                <a:cs typeface="Arial" pitchFamily="34" charset="0"/>
              </a:rPr>
              <a:t>OSIADT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88DE61-063D-4829-E5CC-775F74636486}"/>
              </a:ext>
            </a:extLst>
          </p:cNvPr>
          <p:cNvSpPr txBox="1"/>
          <p:nvPr/>
        </p:nvSpPr>
        <p:spPr>
          <a:xfrm>
            <a:off x="4111781" y="3610018"/>
            <a:ext cx="623889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800" dirty="0" err="1">
                <a:solidFill>
                  <a:schemeClr val="bg1"/>
                </a:solidFill>
                <a:cs typeface="Arial" pitchFamily="34" charset="0"/>
              </a:rPr>
              <a:t>Suplidores</a:t>
            </a:r>
            <a:endParaRPr lang="en-IN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3698D3-958A-E6E1-3CCA-866ADB1CC72C}"/>
              </a:ext>
            </a:extLst>
          </p:cNvPr>
          <p:cNvSpPr txBox="1"/>
          <p:nvPr/>
        </p:nvSpPr>
        <p:spPr>
          <a:xfrm>
            <a:off x="4763241" y="2568554"/>
            <a:ext cx="537327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800" dirty="0" err="1">
                <a:solidFill>
                  <a:schemeClr val="bg1"/>
                </a:solidFill>
                <a:cs typeface="Arial" pitchFamily="34" charset="0"/>
              </a:rPr>
              <a:t>Agencia</a:t>
            </a:r>
            <a:r>
              <a:rPr lang="en-IN" sz="800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IN" sz="800" dirty="0" err="1">
                <a:solidFill>
                  <a:schemeClr val="bg1"/>
                </a:solidFill>
                <a:cs typeface="Arial" pitchFamily="34" charset="0"/>
              </a:rPr>
              <a:t>Estatal</a:t>
            </a:r>
            <a:endParaRPr lang="en-IN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66B93C-3FA3-7AE8-302C-542B00B98A12}"/>
              </a:ext>
            </a:extLst>
          </p:cNvPr>
          <p:cNvSpPr txBox="1"/>
          <p:nvPr/>
        </p:nvSpPr>
        <p:spPr>
          <a:xfrm>
            <a:off x="5404104" y="3481380"/>
            <a:ext cx="110959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SICE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9826A03-39F1-7499-F46E-45E39C78F3B3}"/>
              </a:ext>
            </a:extLst>
          </p:cNvPr>
          <p:cNvSpPr/>
          <p:nvPr/>
        </p:nvSpPr>
        <p:spPr>
          <a:xfrm>
            <a:off x="6576062" y="4451606"/>
            <a:ext cx="837665" cy="8389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noFill/>
          </a:ln>
          <a:effectLst>
            <a:outerShdw sx="120000" sy="12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B0443B-5C50-9967-925C-4822944792F0}"/>
              </a:ext>
            </a:extLst>
          </p:cNvPr>
          <p:cNvGrpSpPr/>
          <p:nvPr/>
        </p:nvGrpSpPr>
        <p:grpSpPr>
          <a:xfrm>
            <a:off x="6838989" y="4536288"/>
            <a:ext cx="283091" cy="281912"/>
            <a:chOff x="6778626" y="3848100"/>
            <a:chExt cx="3051175" cy="3038475"/>
          </a:xfrm>
          <a:solidFill>
            <a:schemeClr val="bg1"/>
          </a:solidFill>
        </p:grpSpPr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A38755FC-5953-E2F2-0BC9-141FC16CD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363" y="3848100"/>
              <a:ext cx="601663" cy="600075"/>
            </a:xfrm>
            <a:custGeom>
              <a:avLst/>
              <a:gdLst>
                <a:gd name="T0" fmla="*/ 379 w 758"/>
                <a:gd name="T1" fmla="*/ 0 h 756"/>
                <a:gd name="T2" fmla="*/ 431 w 758"/>
                <a:gd name="T3" fmla="*/ 3 h 756"/>
                <a:gd name="T4" fmla="*/ 480 w 758"/>
                <a:gd name="T5" fmla="*/ 14 h 756"/>
                <a:gd name="T6" fmla="*/ 527 w 758"/>
                <a:gd name="T7" fmla="*/ 29 h 756"/>
                <a:gd name="T8" fmla="*/ 571 w 758"/>
                <a:gd name="T9" fmla="*/ 52 h 756"/>
                <a:gd name="T10" fmla="*/ 611 w 758"/>
                <a:gd name="T11" fmla="*/ 79 h 756"/>
                <a:gd name="T12" fmla="*/ 647 w 758"/>
                <a:gd name="T13" fmla="*/ 111 h 756"/>
                <a:gd name="T14" fmla="*/ 679 w 758"/>
                <a:gd name="T15" fmla="*/ 147 h 756"/>
                <a:gd name="T16" fmla="*/ 706 w 758"/>
                <a:gd name="T17" fmla="*/ 188 h 756"/>
                <a:gd name="T18" fmla="*/ 729 w 758"/>
                <a:gd name="T19" fmla="*/ 232 h 756"/>
                <a:gd name="T20" fmla="*/ 744 w 758"/>
                <a:gd name="T21" fmla="*/ 278 h 756"/>
                <a:gd name="T22" fmla="*/ 755 w 758"/>
                <a:gd name="T23" fmla="*/ 327 h 756"/>
                <a:gd name="T24" fmla="*/ 758 w 758"/>
                <a:gd name="T25" fmla="*/ 378 h 756"/>
                <a:gd name="T26" fmla="*/ 755 w 758"/>
                <a:gd name="T27" fmla="*/ 429 h 756"/>
                <a:gd name="T28" fmla="*/ 744 w 758"/>
                <a:gd name="T29" fmla="*/ 479 h 756"/>
                <a:gd name="T30" fmla="*/ 729 w 758"/>
                <a:gd name="T31" fmla="*/ 525 h 756"/>
                <a:gd name="T32" fmla="*/ 706 w 758"/>
                <a:gd name="T33" fmla="*/ 569 h 756"/>
                <a:gd name="T34" fmla="*/ 679 w 758"/>
                <a:gd name="T35" fmla="*/ 609 h 756"/>
                <a:gd name="T36" fmla="*/ 647 w 758"/>
                <a:gd name="T37" fmla="*/ 646 h 756"/>
                <a:gd name="T38" fmla="*/ 611 w 758"/>
                <a:gd name="T39" fmla="*/ 678 h 756"/>
                <a:gd name="T40" fmla="*/ 571 w 758"/>
                <a:gd name="T41" fmla="*/ 705 h 756"/>
                <a:gd name="T42" fmla="*/ 527 w 758"/>
                <a:gd name="T43" fmla="*/ 726 h 756"/>
                <a:gd name="T44" fmla="*/ 480 w 758"/>
                <a:gd name="T45" fmla="*/ 743 h 756"/>
                <a:gd name="T46" fmla="*/ 431 w 758"/>
                <a:gd name="T47" fmla="*/ 752 h 756"/>
                <a:gd name="T48" fmla="*/ 379 w 758"/>
                <a:gd name="T49" fmla="*/ 756 h 756"/>
                <a:gd name="T50" fmla="*/ 328 w 758"/>
                <a:gd name="T51" fmla="*/ 752 h 756"/>
                <a:gd name="T52" fmla="*/ 278 w 758"/>
                <a:gd name="T53" fmla="*/ 743 h 756"/>
                <a:gd name="T54" fmla="*/ 232 w 758"/>
                <a:gd name="T55" fmla="*/ 726 h 756"/>
                <a:gd name="T56" fmla="*/ 188 w 758"/>
                <a:gd name="T57" fmla="*/ 705 h 756"/>
                <a:gd name="T58" fmla="*/ 147 w 758"/>
                <a:gd name="T59" fmla="*/ 678 h 756"/>
                <a:gd name="T60" fmla="*/ 111 w 758"/>
                <a:gd name="T61" fmla="*/ 646 h 756"/>
                <a:gd name="T62" fmla="*/ 79 w 758"/>
                <a:gd name="T63" fmla="*/ 609 h 756"/>
                <a:gd name="T64" fmla="*/ 53 w 758"/>
                <a:gd name="T65" fmla="*/ 569 h 756"/>
                <a:gd name="T66" fmla="*/ 30 w 758"/>
                <a:gd name="T67" fmla="*/ 525 h 756"/>
                <a:gd name="T68" fmla="*/ 13 w 758"/>
                <a:gd name="T69" fmla="*/ 479 h 756"/>
                <a:gd name="T70" fmla="*/ 4 w 758"/>
                <a:gd name="T71" fmla="*/ 429 h 756"/>
                <a:gd name="T72" fmla="*/ 0 w 758"/>
                <a:gd name="T73" fmla="*/ 378 h 756"/>
                <a:gd name="T74" fmla="*/ 4 w 758"/>
                <a:gd name="T75" fmla="*/ 327 h 756"/>
                <a:gd name="T76" fmla="*/ 13 w 758"/>
                <a:gd name="T77" fmla="*/ 278 h 756"/>
                <a:gd name="T78" fmla="*/ 30 w 758"/>
                <a:gd name="T79" fmla="*/ 232 h 756"/>
                <a:gd name="T80" fmla="*/ 53 w 758"/>
                <a:gd name="T81" fmla="*/ 188 h 756"/>
                <a:gd name="T82" fmla="*/ 79 w 758"/>
                <a:gd name="T83" fmla="*/ 147 h 756"/>
                <a:gd name="T84" fmla="*/ 111 w 758"/>
                <a:gd name="T85" fmla="*/ 111 h 756"/>
                <a:gd name="T86" fmla="*/ 147 w 758"/>
                <a:gd name="T87" fmla="*/ 79 h 756"/>
                <a:gd name="T88" fmla="*/ 188 w 758"/>
                <a:gd name="T89" fmla="*/ 52 h 756"/>
                <a:gd name="T90" fmla="*/ 232 w 758"/>
                <a:gd name="T91" fmla="*/ 29 h 756"/>
                <a:gd name="T92" fmla="*/ 278 w 758"/>
                <a:gd name="T93" fmla="*/ 14 h 756"/>
                <a:gd name="T94" fmla="*/ 328 w 758"/>
                <a:gd name="T95" fmla="*/ 3 h 756"/>
                <a:gd name="T96" fmla="*/ 379 w 758"/>
                <a:gd name="T97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8" h="756">
                  <a:moveTo>
                    <a:pt x="379" y="0"/>
                  </a:moveTo>
                  <a:lnTo>
                    <a:pt x="431" y="3"/>
                  </a:lnTo>
                  <a:lnTo>
                    <a:pt x="480" y="14"/>
                  </a:lnTo>
                  <a:lnTo>
                    <a:pt x="527" y="29"/>
                  </a:lnTo>
                  <a:lnTo>
                    <a:pt x="571" y="52"/>
                  </a:lnTo>
                  <a:lnTo>
                    <a:pt x="611" y="79"/>
                  </a:lnTo>
                  <a:lnTo>
                    <a:pt x="647" y="111"/>
                  </a:lnTo>
                  <a:lnTo>
                    <a:pt x="679" y="147"/>
                  </a:lnTo>
                  <a:lnTo>
                    <a:pt x="706" y="188"/>
                  </a:lnTo>
                  <a:lnTo>
                    <a:pt x="729" y="232"/>
                  </a:lnTo>
                  <a:lnTo>
                    <a:pt x="744" y="278"/>
                  </a:lnTo>
                  <a:lnTo>
                    <a:pt x="755" y="327"/>
                  </a:lnTo>
                  <a:lnTo>
                    <a:pt x="758" y="378"/>
                  </a:lnTo>
                  <a:lnTo>
                    <a:pt x="755" y="429"/>
                  </a:lnTo>
                  <a:lnTo>
                    <a:pt x="744" y="479"/>
                  </a:lnTo>
                  <a:lnTo>
                    <a:pt x="729" y="525"/>
                  </a:lnTo>
                  <a:lnTo>
                    <a:pt x="706" y="569"/>
                  </a:lnTo>
                  <a:lnTo>
                    <a:pt x="679" y="609"/>
                  </a:lnTo>
                  <a:lnTo>
                    <a:pt x="647" y="646"/>
                  </a:lnTo>
                  <a:lnTo>
                    <a:pt x="611" y="678"/>
                  </a:lnTo>
                  <a:lnTo>
                    <a:pt x="571" y="705"/>
                  </a:lnTo>
                  <a:lnTo>
                    <a:pt x="527" y="726"/>
                  </a:lnTo>
                  <a:lnTo>
                    <a:pt x="480" y="743"/>
                  </a:lnTo>
                  <a:lnTo>
                    <a:pt x="431" y="752"/>
                  </a:lnTo>
                  <a:lnTo>
                    <a:pt x="379" y="756"/>
                  </a:lnTo>
                  <a:lnTo>
                    <a:pt x="328" y="752"/>
                  </a:lnTo>
                  <a:lnTo>
                    <a:pt x="278" y="743"/>
                  </a:lnTo>
                  <a:lnTo>
                    <a:pt x="232" y="726"/>
                  </a:lnTo>
                  <a:lnTo>
                    <a:pt x="188" y="705"/>
                  </a:lnTo>
                  <a:lnTo>
                    <a:pt x="147" y="678"/>
                  </a:lnTo>
                  <a:lnTo>
                    <a:pt x="111" y="646"/>
                  </a:lnTo>
                  <a:lnTo>
                    <a:pt x="79" y="609"/>
                  </a:lnTo>
                  <a:lnTo>
                    <a:pt x="53" y="569"/>
                  </a:lnTo>
                  <a:lnTo>
                    <a:pt x="30" y="525"/>
                  </a:lnTo>
                  <a:lnTo>
                    <a:pt x="13" y="479"/>
                  </a:lnTo>
                  <a:lnTo>
                    <a:pt x="4" y="429"/>
                  </a:lnTo>
                  <a:lnTo>
                    <a:pt x="0" y="378"/>
                  </a:lnTo>
                  <a:lnTo>
                    <a:pt x="4" y="327"/>
                  </a:lnTo>
                  <a:lnTo>
                    <a:pt x="13" y="278"/>
                  </a:lnTo>
                  <a:lnTo>
                    <a:pt x="30" y="232"/>
                  </a:lnTo>
                  <a:lnTo>
                    <a:pt x="53" y="188"/>
                  </a:lnTo>
                  <a:lnTo>
                    <a:pt x="79" y="147"/>
                  </a:lnTo>
                  <a:lnTo>
                    <a:pt x="111" y="111"/>
                  </a:lnTo>
                  <a:lnTo>
                    <a:pt x="147" y="79"/>
                  </a:lnTo>
                  <a:lnTo>
                    <a:pt x="188" y="52"/>
                  </a:lnTo>
                  <a:lnTo>
                    <a:pt x="232" y="29"/>
                  </a:lnTo>
                  <a:lnTo>
                    <a:pt x="278" y="14"/>
                  </a:lnTo>
                  <a:lnTo>
                    <a:pt x="328" y="3"/>
                  </a:lnTo>
                  <a:lnTo>
                    <a:pt x="3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18E34FAD-249C-76DA-27C9-39215DC69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6" y="4559300"/>
              <a:ext cx="969963" cy="1684338"/>
            </a:xfrm>
            <a:custGeom>
              <a:avLst/>
              <a:gdLst>
                <a:gd name="T0" fmla="*/ 1034 w 1222"/>
                <a:gd name="T1" fmla="*/ 0 h 2122"/>
                <a:gd name="T2" fmla="*/ 1100 w 1222"/>
                <a:gd name="T3" fmla="*/ 12 h 2122"/>
                <a:gd name="T4" fmla="*/ 1155 w 1222"/>
                <a:gd name="T5" fmla="*/ 44 h 2122"/>
                <a:gd name="T6" fmla="*/ 1196 w 1222"/>
                <a:gd name="T7" fmla="*/ 93 h 2122"/>
                <a:gd name="T8" fmla="*/ 1219 w 1222"/>
                <a:gd name="T9" fmla="*/ 154 h 2122"/>
                <a:gd name="T10" fmla="*/ 1222 w 1222"/>
                <a:gd name="T11" fmla="*/ 262 h 2122"/>
                <a:gd name="T12" fmla="*/ 1129 w 1222"/>
                <a:gd name="T13" fmla="*/ 316 h 2122"/>
                <a:gd name="T14" fmla="*/ 1051 w 1222"/>
                <a:gd name="T15" fmla="*/ 389 h 2122"/>
                <a:gd name="T16" fmla="*/ 992 w 1222"/>
                <a:gd name="T17" fmla="*/ 478 h 2122"/>
                <a:gd name="T18" fmla="*/ 954 w 1222"/>
                <a:gd name="T19" fmla="*/ 580 h 2122"/>
                <a:gd name="T20" fmla="*/ 939 w 1222"/>
                <a:gd name="T21" fmla="*/ 690 h 2122"/>
                <a:gd name="T22" fmla="*/ 944 w 1222"/>
                <a:gd name="T23" fmla="*/ 1729 h 2122"/>
                <a:gd name="T24" fmla="*/ 973 w 1222"/>
                <a:gd name="T25" fmla="*/ 1839 h 2122"/>
                <a:gd name="T26" fmla="*/ 996 w 1222"/>
                <a:gd name="T27" fmla="*/ 1934 h 2122"/>
                <a:gd name="T28" fmla="*/ 985 w 1222"/>
                <a:gd name="T29" fmla="*/ 1999 h 2122"/>
                <a:gd name="T30" fmla="*/ 953 w 1222"/>
                <a:gd name="T31" fmla="*/ 2054 h 2122"/>
                <a:gd name="T32" fmla="*/ 903 w 1222"/>
                <a:gd name="T33" fmla="*/ 2096 h 2122"/>
                <a:gd name="T34" fmla="*/ 842 w 1222"/>
                <a:gd name="T35" fmla="*/ 2118 h 2122"/>
                <a:gd name="T36" fmla="*/ 414 w 1222"/>
                <a:gd name="T37" fmla="*/ 2122 h 2122"/>
                <a:gd name="T38" fmla="*/ 349 w 1222"/>
                <a:gd name="T39" fmla="*/ 2110 h 2122"/>
                <a:gd name="T40" fmla="*/ 293 w 1222"/>
                <a:gd name="T41" fmla="*/ 2077 h 2122"/>
                <a:gd name="T42" fmla="*/ 251 w 1222"/>
                <a:gd name="T43" fmla="*/ 2028 h 2122"/>
                <a:gd name="T44" fmla="*/ 229 w 1222"/>
                <a:gd name="T45" fmla="*/ 1968 h 2122"/>
                <a:gd name="T46" fmla="*/ 226 w 1222"/>
                <a:gd name="T47" fmla="*/ 1185 h 2122"/>
                <a:gd name="T48" fmla="*/ 154 w 1222"/>
                <a:gd name="T49" fmla="*/ 1181 h 2122"/>
                <a:gd name="T50" fmla="*/ 92 w 1222"/>
                <a:gd name="T51" fmla="*/ 1158 h 2122"/>
                <a:gd name="T52" fmla="*/ 44 w 1222"/>
                <a:gd name="T53" fmla="*/ 1117 h 2122"/>
                <a:gd name="T54" fmla="*/ 12 w 1222"/>
                <a:gd name="T55" fmla="*/ 1061 h 2122"/>
                <a:gd name="T56" fmla="*/ 0 w 1222"/>
                <a:gd name="T57" fmla="*/ 996 h 2122"/>
                <a:gd name="T58" fmla="*/ 3 w 1222"/>
                <a:gd name="T59" fmla="*/ 154 h 2122"/>
                <a:gd name="T60" fmla="*/ 26 w 1222"/>
                <a:gd name="T61" fmla="*/ 93 h 2122"/>
                <a:gd name="T62" fmla="*/ 67 w 1222"/>
                <a:gd name="T63" fmla="*/ 44 h 2122"/>
                <a:gd name="T64" fmla="*/ 123 w 1222"/>
                <a:gd name="T65" fmla="*/ 12 h 2122"/>
                <a:gd name="T66" fmla="*/ 188 w 1222"/>
                <a:gd name="T67" fmla="*/ 0 h 2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2" h="2122">
                  <a:moveTo>
                    <a:pt x="188" y="0"/>
                  </a:moveTo>
                  <a:lnTo>
                    <a:pt x="1034" y="0"/>
                  </a:lnTo>
                  <a:lnTo>
                    <a:pt x="1068" y="3"/>
                  </a:lnTo>
                  <a:lnTo>
                    <a:pt x="1100" y="12"/>
                  </a:lnTo>
                  <a:lnTo>
                    <a:pt x="1128" y="26"/>
                  </a:lnTo>
                  <a:lnTo>
                    <a:pt x="1155" y="44"/>
                  </a:lnTo>
                  <a:lnTo>
                    <a:pt x="1178" y="67"/>
                  </a:lnTo>
                  <a:lnTo>
                    <a:pt x="1196" y="93"/>
                  </a:lnTo>
                  <a:lnTo>
                    <a:pt x="1210" y="122"/>
                  </a:lnTo>
                  <a:lnTo>
                    <a:pt x="1219" y="154"/>
                  </a:lnTo>
                  <a:lnTo>
                    <a:pt x="1222" y="187"/>
                  </a:lnTo>
                  <a:lnTo>
                    <a:pt x="1222" y="262"/>
                  </a:lnTo>
                  <a:lnTo>
                    <a:pt x="1173" y="286"/>
                  </a:lnTo>
                  <a:lnTo>
                    <a:pt x="1129" y="316"/>
                  </a:lnTo>
                  <a:lnTo>
                    <a:pt x="1088" y="350"/>
                  </a:lnTo>
                  <a:lnTo>
                    <a:pt x="1051" y="389"/>
                  </a:lnTo>
                  <a:lnTo>
                    <a:pt x="1019" y="432"/>
                  </a:lnTo>
                  <a:lnTo>
                    <a:pt x="992" y="478"/>
                  </a:lnTo>
                  <a:lnTo>
                    <a:pt x="969" y="528"/>
                  </a:lnTo>
                  <a:lnTo>
                    <a:pt x="954" y="580"/>
                  </a:lnTo>
                  <a:lnTo>
                    <a:pt x="943" y="634"/>
                  </a:lnTo>
                  <a:lnTo>
                    <a:pt x="939" y="690"/>
                  </a:lnTo>
                  <a:lnTo>
                    <a:pt x="939" y="1671"/>
                  </a:lnTo>
                  <a:lnTo>
                    <a:pt x="944" y="1729"/>
                  </a:lnTo>
                  <a:lnTo>
                    <a:pt x="955" y="1786"/>
                  </a:lnTo>
                  <a:lnTo>
                    <a:pt x="973" y="1839"/>
                  </a:lnTo>
                  <a:lnTo>
                    <a:pt x="996" y="1890"/>
                  </a:lnTo>
                  <a:lnTo>
                    <a:pt x="996" y="1934"/>
                  </a:lnTo>
                  <a:lnTo>
                    <a:pt x="993" y="1968"/>
                  </a:lnTo>
                  <a:lnTo>
                    <a:pt x="985" y="1999"/>
                  </a:lnTo>
                  <a:lnTo>
                    <a:pt x="970" y="2028"/>
                  </a:lnTo>
                  <a:lnTo>
                    <a:pt x="953" y="2054"/>
                  </a:lnTo>
                  <a:lnTo>
                    <a:pt x="930" y="2077"/>
                  </a:lnTo>
                  <a:lnTo>
                    <a:pt x="903" y="2096"/>
                  </a:lnTo>
                  <a:lnTo>
                    <a:pt x="874" y="2110"/>
                  </a:lnTo>
                  <a:lnTo>
                    <a:pt x="842" y="2118"/>
                  </a:lnTo>
                  <a:lnTo>
                    <a:pt x="809" y="2122"/>
                  </a:lnTo>
                  <a:lnTo>
                    <a:pt x="414" y="2122"/>
                  </a:lnTo>
                  <a:lnTo>
                    <a:pt x="381" y="2118"/>
                  </a:lnTo>
                  <a:lnTo>
                    <a:pt x="349" y="2110"/>
                  </a:lnTo>
                  <a:lnTo>
                    <a:pt x="319" y="2096"/>
                  </a:lnTo>
                  <a:lnTo>
                    <a:pt x="293" y="2077"/>
                  </a:lnTo>
                  <a:lnTo>
                    <a:pt x="270" y="2054"/>
                  </a:lnTo>
                  <a:lnTo>
                    <a:pt x="251" y="2028"/>
                  </a:lnTo>
                  <a:lnTo>
                    <a:pt x="238" y="1999"/>
                  </a:lnTo>
                  <a:lnTo>
                    <a:pt x="229" y="1968"/>
                  </a:lnTo>
                  <a:lnTo>
                    <a:pt x="226" y="1934"/>
                  </a:lnTo>
                  <a:lnTo>
                    <a:pt x="226" y="1185"/>
                  </a:lnTo>
                  <a:lnTo>
                    <a:pt x="188" y="1185"/>
                  </a:lnTo>
                  <a:lnTo>
                    <a:pt x="154" y="1181"/>
                  </a:lnTo>
                  <a:lnTo>
                    <a:pt x="122" y="1173"/>
                  </a:lnTo>
                  <a:lnTo>
                    <a:pt x="92" y="1158"/>
                  </a:lnTo>
                  <a:lnTo>
                    <a:pt x="66" y="1140"/>
                  </a:lnTo>
                  <a:lnTo>
                    <a:pt x="44" y="1117"/>
                  </a:lnTo>
                  <a:lnTo>
                    <a:pt x="26" y="1091"/>
                  </a:lnTo>
                  <a:lnTo>
                    <a:pt x="12" y="1061"/>
                  </a:lnTo>
                  <a:lnTo>
                    <a:pt x="3" y="1031"/>
                  </a:lnTo>
                  <a:lnTo>
                    <a:pt x="0" y="996"/>
                  </a:lnTo>
                  <a:lnTo>
                    <a:pt x="0" y="187"/>
                  </a:lnTo>
                  <a:lnTo>
                    <a:pt x="3" y="154"/>
                  </a:lnTo>
                  <a:lnTo>
                    <a:pt x="12" y="122"/>
                  </a:lnTo>
                  <a:lnTo>
                    <a:pt x="26" y="93"/>
                  </a:lnTo>
                  <a:lnTo>
                    <a:pt x="45" y="67"/>
                  </a:lnTo>
                  <a:lnTo>
                    <a:pt x="67" y="44"/>
                  </a:lnTo>
                  <a:lnTo>
                    <a:pt x="94" y="26"/>
                  </a:lnTo>
                  <a:lnTo>
                    <a:pt x="123" y="12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C886A5AE-8E50-6859-8A4B-3CD2A7E31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7163" y="3848100"/>
              <a:ext cx="601663" cy="600075"/>
            </a:xfrm>
            <a:custGeom>
              <a:avLst/>
              <a:gdLst>
                <a:gd name="T0" fmla="*/ 379 w 758"/>
                <a:gd name="T1" fmla="*/ 0 h 756"/>
                <a:gd name="T2" fmla="*/ 430 w 758"/>
                <a:gd name="T3" fmla="*/ 3 h 756"/>
                <a:gd name="T4" fmla="*/ 480 w 758"/>
                <a:gd name="T5" fmla="*/ 14 h 756"/>
                <a:gd name="T6" fmla="*/ 526 w 758"/>
                <a:gd name="T7" fmla="*/ 29 h 756"/>
                <a:gd name="T8" fmla="*/ 570 w 758"/>
                <a:gd name="T9" fmla="*/ 52 h 756"/>
                <a:gd name="T10" fmla="*/ 611 w 758"/>
                <a:gd name="T11" fmla="*/ 79 h 756"/>
                <a:gd name="T12" fmla="*/ 646 w 758"/>
                <a:gd name="T13" fmla="*/ 111 h 756"/>
                <a:gd name="T14" fmla="*/ 678 w 758"/>
                <a:gd name="T15" fmla="*/ 147 h 756"/>
                <a:gd name="T16" fmla="*/ 706 w 758"/>
                <a:gd name="T17" fmla="*/ 188 h 756"/>
                <a:gd name="T18" fmla="*/ 728 w 758"/>
                <a:gd name="T19" fmla="*/ 232 h 756"/>
                <a:gd name="T20" fmla="*/ 745 w 758"/>
                <a:gd name="T21" fmla="*/ 278 h 756"/>
                <a:gd name="T22" fmla="*/ 754 w 758"/>
                <a:gd name="T23" fmla="*/ 327 h 756"/>
                <a:gd name="T24" fmla="*/ 758 w 758"/>
                <a:gd name="T25" fmla="*/ 378 h 756"/>
                <a:gd name="T26" fmla="*/ 754 w 758"/>
                <a:gd name="T27" fmla="*/ 429 h 756"/>
                <a:gd name="T28" fmla="*/ 745 w 758"/>
                <a:gd name="T29" fmla="*/ 479 h 756"/>
                <a:gd name="T30" fmla="*/ 728 w 758"/>
                <a:gd name="T31" fmla="*/ 525 h 756"/>
                <a:gd name="T32" fmla="*/ 706 w 758"/>
                <a:gd name="T33" fmla="*/ 569 h 756"/>
                <a:gd name="T34" fmla="*/ 678 w 758"/>
                <a:gd name="T35" fmla="*/ 609 h 756"/>
                <a:gd name="T36" fmla="*/ 646 w 758"/>
                <a:gd name="T37" fmla="*/ 646 h 756"/>
                <a:gd name="T38" fmla="*/ 611 w 758"/>
                <a:gd name="T39" fmla="*/ 678 h 756"/>
                <a:gd name="T40" fmla="*/ 570 w 758"/>
                <a:gd name="T41" fmla="*/ 705 h 756"/>
                <a:gd name="T42" fmla="*/ 526 w 758"/>
                <a:gd name="T43" fmla="*/ 726 h 756"/>
                <a:gd name="T44" fmla="*/ 480 w 758"/>
                <a:gd name="T45" fmla="*/ 743 h 756"/>
                <a:gd name="T46" fmla="*/ 430 w 758"/>
                <a:gd name="T47" fmla="*/ 752 h 756"/>
                <a:gd name="T48" fmla="*/ 379 w 758"/>
                <a:gd name="T49" fmla="*/ 756 h 756"/>
                <a:gd name="T50" fmla="*/ 327 w 758"/>
                <a:gd name="T51" fmla="*/ 752 h 756"/>
                <a:gd name="T52" fmla="*/ 278 w 758"/>
                <a:gd name="T53" fmla="*/ 743 h 756"/>
                <a:gd name="T54" fmla="*/ 231 w 758"/>
                <a:gd name="T55" fmla="*/ 726 h 756"/>
                <a:gd name="T56" fmla="*/ 187 w 758"/>
                <a:gd name="T57" fmla="*/ 705 h 756"/>
                <a:gd name="T58" fmla="*/ 147 w 758"/>
                <a:gd name="T59" fmla="*/ 678 h 756"/>
                <a:gd name="T60" fmla="*/ 111 w 758"/>
                <a:gd name="T61" fmla="*/ 646 h 756"/>
                <a:gd name="T62" fmla="*/ 79 w 758"/>
                <a:gd name="T63" fmla="*/ 609 h 756"/>
                <a:gd name="T64" fmla="*/ 52 w 758"/>
                <a:gd name="T65" fmla="*/ 569 h 756"/>
                <a:gd name="T66" fmla="*/ 29 w 758"/>
                <a:gd name="T67" fmla="*/ 525 h 756"/>
                <a:gd name="T68" fmla="*/ 14 w 758"/>
                <a:gd name="T69" fmla="*/ 479 h 756"/>
                <a:gd name="T70" fmla="*/ 3 w 758"/>
                <a:gd name="T71" fmla="*/ 429 h 756"/>
                <a:gd name="T72" fmla="*/ 0 w 758"/>
                <a:gd name="T73" fmla="*/ 378 h 756"/>
                <a:gd name="T74" fmla="*/ 3 w 758"/>
                <a:gd name="T75" fmla="*/ 327 h 756"/>
                <a:gd name="T76" fmla="*/ 14 w 758"/>
                <a:gd name="T77" fmla="*/ 278 h 756"/>
                <a:gd name="T78" fmla="*/ 29 w 758"/>
                <a:gd name="T79" fmla="*/ 232 h 756"/>
                <a:gd name="T80" fmla="*/ 52 w 758"/>
                <a:gd name="T81" fmla="*/ 188 h 756"/>
                <a:gd name="T82" fmla="*/ 79 w 758"/>
                <a:gd name="T83" fmla="*/ 147 h 756"/>
                <a:gd name="T84" fmla="*/ 111 w 758"/>
                <a:gd name="T85" fmla="*/ 111 h 756"/>
                <a:gd name="T86" fmla="*/ 147 w 758"/>
                <a:gd name="T87" fmla="*/ 79 h 756"/>
                <a:gd name="T88" fmla="*/ 187 w 758"/>
                <a:gd name="T89" fmla="*/ 52 h 756"/>
                <a:gd name="T90" fmla="*/ 231 w 758"/>
                <a:gd name="T91" fmla="*/ 29 h 756"/>
                <a:gd name="T92" fmla="*/ 278 w 758"/>
                <a:gd name="T93" fmla="*/ 14 h 756"/>
                <a:gd name="T94" fmla="*/ 327 w 758"/>
                <a:gd name="T95" fmla="*/ 3 h 756"/>
                <a:gd name="T96" fmla="*/ 379 w 758"/>
                <a:gd name="T97" fmla="*/ 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58" h="756">
                  <a:moveTo>
                    <a:pt x="379" y="0"/>
                  </a:moveTo>
                  <a:lnTo>
                    <a:pt x="430" y="3"/>
                  </a:lnTo>
                  <a:lnTo>
                    <a:pt x="480" y="14"/>
                  </a:lnTo>
                  <a:lnTo>
                    <a:pt x="526" y="29"/>
                  </a:lnTo>
                  <a:lnTo>
                    <a:pt x="570" y="52"/>
                  </a:lnTo>
                  <a:lnTo>
                    <a:pt x="611" y="79"/>
                  </a:lnTo>
                  <a:lnTo>
                    <a:pt x="646" y="111"/>
                  </a:lnTo>
                  <a:lnTo>
                    <a:pt x="678" y="147"/>
                  </a:lnTo>
                  <a:lnTo>
                    <a:pt x="706" y="188"/>
                  </a:lnTo>
                  <a:lnTo>
                    <a:pt x="728" y="232"/>
                  </a:lnTo>
                  <a:lnTo>
                    <a:pt x="745" y="278"/>
                  </a:lnTo>
                  <a:lnTo>
                    <a:pt x="754" y="327"/>
                  </a:lnTo>
                  <a:lnTo>
                    <a:pt x="758" y="378"/>
                  </a:lnTo>
                  <a:lnTo>
                    <a:pt x="754" y="429"/>
                  </a:lnTo>
                  <a:lnTo>
                    <a:pt x="745" y="479"/>
                  </a:lnTo>
                  <a:lnTo>
                    <a:pt x="728" y="525"/>
                  </a:lnTo>
                  <a:lnTo>
                    <a:pt x="706" y="569"/>
                  </a:lnTo>
                  <a:lnTo>
                    <a:pt x="678" y="609"/>
                  </a:lnTo>
                  <a:lnTo>
                    <a:pt x="646" y="646"/>
                  </a:lnTo>
                  <a:lnTo>
                    <a:pt x="611" y="678"/>
                  </a:lnTo>
                  <a:lnTo>
                    <a:pt x="570" y="705"/>
                  </a:lnTo>
                  <a:lnTo>
                    <a:pt x="526" y="726"/>
                  </a:lnTo>
                  <a:lnTo>
                    <a:pt x="480" y="743"/>
                  </a:lnTo>
                  <a:lnTo>
                    <a:pt x="430" y="752"/>
                  </a:lnTo>
                  <a:lnTo>
                    <a:pt x="379" y="756"/>
                  </a:lnTo>
                  <a:lnTo>
                    <a:pt x="327" y="752"/>
                  </a:lnTo>
                  <a:lnTo>
                    <a:pt x="278" y="743"/>
                  </a:lnTo>
                  <a:lnTo>
                    <a:pt x="231" y="726"/>
                  </a:lnTo>
                  <a:lnTo>
                    <a:pt x="187" y="705"/>
                  </a:lnTo>
                  <a:lnTo>
                    <a:pt x="147" y="678"/>
                  </a:lnTo>
                  <a:lnTo>
                    <a:pt x="111" y="646"/>
                  </a:lnTo>
                  <a:lnTo>
                    <a:pt x="79" y="609"/>
                  </a:lnTo>
                  <a:lnTo>
                    <a:pt x="52" y="569"/>
                  </a:lnTo>
                  <a:lnTo>
                    <a:pt x="29" y="525"/>
                  </a:lnTo>
                  <a:lnTo>
                    <a:pt x="14" y="479"/>
                  </a:lnTo>
                  <a:lnTo>
                    <a:pt x="3" y="429"/>
                  </a:lnTo>
                  <a:lnTo>
                    <a:pt x="0" y="378"/>
                  </a:lnTo>
                  <a:lnTo>
                    <a:pt x="3" y="327"/>
                  </a:lnTo>
                  <a:lnTo>
                    <a:pt x="14" y="278"/>
                  </a:lnTo>
                  <a:lnTo>
                    <a:pt x="29" y="232"/>
                  </a:lnTo>
                  <a:lnTo>
                    <a:pt x="52" y="188"/>
                  </a:lnTo>
                  <a:lnTo>
                    <a:pt x="79" y="147"/>
                  </a:lnTo>
                  <a:lnTo>
                    <a:pt x="111" y="111"/>
                  </a:lnTo>
                  <a:lnTo>
                    <a:pt x="147" y="79"/>
                  </a:lnTo>
                  <a:lnTo>
                    <a:pt x="187" y="52"/>
                  </a:lnTo>
                  <a:lnTo>
                    <a:pt x="231" y="29"/>
                  </a:lnTo>
                  <a:lnTo>
                    <a:pt x="278" y="14"/>
                  </a:lnTo>
                  <a:lnTo>
                    <a:pt x="327" y="3"/>
                  </a:lnTo>
                  <a:lnTo>
                    <a:pt x="3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CB91DEC8-07CA-2DDB-3E72-31173BB7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9838" y="4557713"/>
              <a:ext cx="969963" cy="1681163"/>
            </a:xfrm>
            <a:custGeom>
              <a:avLst/>
              <a:gdLst>
                <a:gd name="T0" fmla="*/ 1033 w 1222"/>
                <a:gd name="T1" fmla="*/ 0 h 2119"/>
                <a:gd name="T2" fmla="*/ 1098 w 1222"/>
                <a:gd name="T3" fmla="*/ 12 h 2119"/>
                <a:gd name="T4" fmla="*/ 1154 w 1222"/>
                <a:gd name="T5" fmla="*/ 45 h 2119"/>
                <a:gd name="T6" fmla="*/ 1196 w 1222"/>
                <a:gd name="T7" fmla="*/ 94 h 2119"/>
                <a:gd name="T8" fmla="*/ 1218 w 1222"/>
                <a:gd name="T9" fmla="*/ 155 h 2119"/>
                <a:gd name="T10" fmla="*/ 1222 w 1222"/>
                <a:gd name="T11" fmla="*/ 994 h 2119"/>
                <a:gd name="T12" fmla="*/ 1210 w 1222"/>
                <a:gd name="T13" fmla="*/ 1060 h 2119"/>
                <a:gd name="T14" fmla="*/ 1177 w 1222"/>
                <a:gd name="T15" fmla="*/ 1115 h 2119"/>
                <a:gd name="T16" fmla="*/ 1128 w 1222"/>
                <a:gd name="T17" fmla="*/ 1157 h 2119"/>
                <a:gd name="T18" fmla="*/ 1068 w 1222"/>
                <a:gd name="T19" fmla="*/ 1179 h 2119"/>
                <a:gd name="T20" fmla="*/ 996 w 1222"/>
                <a:gd name="T21" fmla="*/ 1181 h 2119"/>
                <a:gd name="T22" fmla="*/ 993 w 1222"/>
                <a:gd name="T23" fmla="*/ 1965 h 2119"/>
                <a:gd name="T24" fmla="*/ 970 w 1222"/>
                <a:gd name="T25" fmla="*/ 2027 h 2119"/>
                <a:gd name="T26" fmla="*/ 929 w 1222"/>
                <a:gd name="T27" fmla="*/ 2075 h 2119"/>
                <a:gd name="T28" fmla="*/ 873 w 1222"/>
                <a:gd name="T29" fmla="*/ 2107 h 2119"/>
                <a:gd name="T30" fmla="*/ 808 w 1222"/>
                <a:gd name="T31" fmla="*/ 2119 h 2119"/>
                <a:gd name="T32" fmla="*/ 379 w 1222"/>
                <a:gd name="T33" fmla="*/ 2116 h 2119"/>
                <a:gd name="T34" fmla="*/ 319 w 1222"/>
                <a:gd name="T35" fmla="*/ 2094 h 2119"/>
                <a:gd name="T36" fmla="*/ 270 w 1222"/>
                <a:gd name="T37" fmla="*/ 2053 h 2119"/>
                <a:gd name="T38" fmla="*/ 237 w 1222"/>
                <a:gd name="T39" fmla="*/ 1997 h 2119"/>
                <a:gd name="T40" fmla="*/ 225 w 1222"/>
                <a:gd name="T41" fmla="*/ 1932 h 2119"/>
                <a:gd name="T42" fmla="*/ 245 w 1222"/>
                <a:gd name="T43" fmla="*/ 1848 h 2119"/>
                <a:gd name="T44" fmla="*/ 273 w 1222"/>
                <a:gd name="T45" fmla="*/ 1761 h 2119"/>
                <a:gd name="T46" fmla="*/ 282 w 1222"/>
                <a:gd name="T47" fmla="*/ 1669 h 2119"/>
                <a:gd name="T48" fmla="*/ 279 w 1222"/>
                <a:gd name="T49" fmla="*/ 635 h 2119"/>
                <a:gd name="T50" fmla="*/ 252 w 1222"/>
                <a:gd name="T51" fmla="*/ 528 h 2119"/>
                <a:gd name="T52" fmla="*/ 203 w 1222"/>
                <a:gd name="T53" fmla="*/ 432 h 2119"/>
                <a:gd name="T54" fmla="*/ 134 w 1222"/>
                <a:gd name="T55" fmla="*/ 352 h 2119"/>
                <a:gd name="T56" fmla="*/ 48 w 1222"/>
                <a:gd name="T57" fmla="*/ 288 h 2119"/>
                <a:gd name="T58" fmla="*/ 0 w 1222"/>
                <a:gd name="T59" fmla="*/ 188 h 2119"/>
                <a:gd name="T60" fmla="*/ 12 w 1222"/>
                <a:gd name="T61" fmla="*/ 123 h 2119"/>
                <a:gd name="T62" fmla="*/ 45 w 1222"/>
                <a:gd name="T63" fmla="*/ 68 h 2119"/>
                <a:gd name="T64" fmla="*/ 94 w 1222"/>
                <a:gd name="T65" fmla="*/ 26 h 2119"/>
                <a:gd name="T66" fmla="*/ 154 w 1222"/>
                <a:gd name="T67" fmla="*/ 4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2" h="2119">
                  <a:moveTo>
                    <a:pt x="188" y="0"/>
                  </a:moveTo>
                  <a:lnTo>
                    <a:pt x="1033" y="0"/>
                  </a:lnTo>
                  <a:lnTo>
                    <a:pt x="1068" y="4"/>
                  </a:lnTo>
                  <a:lnTo>
                    <a:pt x="1098" y="12"/>
                  </a:lnTo>
                  <a:lnTo>
                    <a:pt x="1128" y="26"/>
                  </a:lnTo>
                  <a:lnTo>
                    <a:pt x="1154" y="45"/>
                  </a:lnTo>
                  <a:lnTo>
                    <a:pt x="1177" y="68"/>
                  </a:lnTo>
                  <a:lnTo>
                    <a:pt x="1196" y="94"/>
                  </a:lnTo>
                  <a:lnTo>
                    <a:pt x="1210" y="123"/>
                  </a:lnTo>
                  <a:lnTo>
                    <a:pt x="1218" y="155"/>
                  </a:lnTo>
                  <a:lnTo>
                    <a:pt x="1222" y="188"/>
                  </a:lnTo>
                  <a:lnTo>
                    <a:pt x="1222" y="994"/>
                  </a:lnTo>
                  <a:lnTo>
                    <a:pt x="1218" y="1028"/>
                  </a:lnTo>
                  <a:lnTo>
                    <a:pt x="1210" y="1060"/>
                  </a:lnTo>
                  <a:lnTo>
                    <a:pt x="1196" y="1089"/>
                  </a:lnTo>
                  <a:lnTo>
                    <a:pt x="1177" y="1115"/>
                  </a:lnTo>
                  <a:lnTo>
                    <a:pt x="1154" y="1138"/>
                  </a:lnTo>
                  <a:lnTo>
                    <a:pt x="1128" y="1157"/>
                  </a:lnTo>
                  <a:lnTo>
                    <a:pt x="1098" y="1170"/>
                  </a:lnTo>
                  <a:lnTo>
                    <a:pt x="1068" y="1179"/>
                  </a:lnTo>
                  <a:lnTo>
                    <a:pt x="1033" y="1181"/>
                  </a:lnTo>
                  <a:lnTo>
                    <a:pt x="996" y="1181"/>
                  </a:lnTo>
                  <a:lnTo>
                    <a:pt x="996" y="1932"/>
                  </a:lnTo>
                  <a:lnTo>
                    <a:pt x="993" y="1965"/>
                  </a:lnTo>
                  <a:lnTo>
                    <a:pt x="984" y="1997"/>
                  </a:lnTo>
                  <a:lnTo>
                    <a:pt x="970" y="2027"/>
                  </a:lnTo>
                  <a:lnTo>
                    <a:pt x="951" y="2053"/>
                  </a:lnTo>
                  <a:lnTo>
                    <a:pt x="929" y="2075"/>
                  </a:lnTo>
                  <a:lnTo>
                    <a:pt x="903" y="2094"/>
                  </a:lnTo>
                  <a:lnTo>
                    <a:pt x="873" y="2107"/>
                  </a:lnTo>
                  <a:lnTo>
                    <a:pt x="842" y="2116"/>
                  </a:lnTo>
                  <a:lnTo>
                    <a:pt x="808" y="2119"/>
                  </a:lnTo>
                  <a:lnTo>
                    <a:pt x="414" y="2119"/>
                  </a:lnTo>
                  <a:lnTo>
                    <a:pt x="379" y="2116"/>
                  </a:lnTo>
                  <a:lnTo>
                    <a:pt x="349" y="2107"/>
                  </a:lnTo>
                  <a:lnTo>
                    <a:pt x="319" y="2094"/>
                  </a:lnTo>
                  <a:lnTo>
                    <a:pt x="293" y="2075"/>
                  </a:lnTo>
                  <a:lnTo>
                    <a:pt x="270" y="2053"/>
                  </a:lnTo>
                  <a:lnTo>
                    <a:pt x="251" y="2027"/>
                  </a:lnTo>
                  <a:lnTo>
                    <a:pt x="237" y="1997"/>
                  </a:lnTo>
                  <a:lnTo>
                    <a:pt x="229" y="1965"/>
                  </a:lnTo>
                  <a:lnTo>
                    <a:pt x="225" y="1932"/>
                  </a:lnTo>
                  <a:lnTo>
                    <a:pt x="225" y="1888"/>
                  </a:lnTo>
                  <a:lnTo>
                    <a:pt x="245" y="1848"/>
                  </a:lnTo>
                  <a:lnTo>
                    <a:pt x="262" y="1805"/>
                  </a:lnTo>
                  <a:lnTo>
                    <a:pt x="273" y="1761"/>
                  </a:lnTo>
                  <a:lnTo>
                    <a:pt x="280" y="1715"/>
                  </a:lnTo>
                  <a:lnTo>
                    <a:pt x="282" y="1669"/>
                  </a:lnTo>
                  <a:lnTo>
                    <a:pt x="282" y="691"/>
                  </a:lnTo>
                  <a:lnTo>
                    <a:pt x="279" y="635"/>
                  </a:lnTo>
                  <a:lnTo>
                    <a:pt x="268" y="580"/>
                  </a:lnTo>
                  <a:lnTo>
                    <a:pt x="252" y="528"/>
                  </a:lnTo>
                  <a:lnTo>
                    <a:pt x="230" y="478"/>
                  </a:lnTo>
                  <a:lnTo>
                    <a:pt x="203" y="432"/>
                  </a:lnTo>
                  <a:lnTo>
                    <a:pt x="171" y="390"/>
                  </a:lnTo>
                  <a:lnTo>
                    <a:pt x="134" y="352"/>
                  </a:lnTo>
                  <a:lnTo>
                    <a:pt x="94" y="317"/>
                  </a:lnTo>
                  <a:lnTo>
                    <a:pt x="48" y="288"/>
                  </a:lnTo>
                  <a:lnTo>
                    <a:pt x="0" y="263"/>
                  </a:lnTo>
                  <a:lnTo>
                    <a:pt x="0" y="188"/>
                  </a:lnTo>
                  <a:lnTo>
                    <a:pt x="3" y="155"/>
                  </a:lnTo>
                  <a:lnTo>
                    <a:pt x="12" y="123"/>
                  </a:lnTo>
                  <a:lnTo>
                    <a:pt x="26" y="94"/>
                  </a:lnTo>
                  <a:lnTo>
                    <a:pt x="45" y="68"/>
                  </a:lnTo>
                  <a:lnTo>
                    <a:pt x="67" y="45"/>
                  </a:lnTo>
                  <a:lnTo>
                    <a:pt x="94" y="26"/>
                  </a:lnTo>
                  <a:lnTo>
                    <a:pt x="122" y="12"/>
                  </a:lnTo>
                  <a:lnTo>
                    <a:pt x="154" y="4"/>
                  </a:lnTo>
                  <a:lnTo>
                    <a:pt x="1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C6271E3A-CA1A-A87D-02BC-FE4E2828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763" y="4959350"/>
              <a:ext cx="1111250" cy="1927225"/>
            </a:xfrm>
            <a:custGeom>
              <a:avLst/>
              <a:gdLst>
                <a:gd name="T0" fmla="*/ 188 w 1400"/>
                <a:gd name="T1" fmla="*/ 0 h 2427"/>
                <a:gd name="T2" fmla="*/ 1212 w 1400"/>
                <a:gd name="T3" fmla="*/ 0 h 2427"/>
                <a:gd name="T4" fmla="*/ 1246 w 1400"/>
                <a:gd name="T5" fmla="*/ 3 h 2427"/>
                <a:gd name="T6" fmla="*/ 1277 w 1400"/>
                <a:gd name="T7" fmla="*/ 12 h 2427"/>
                <a:gd name="T8" fmla="*/ 1307 w 1400"/>
                <a:gd name="T9" fmla="*/ 26 h 2427"/>
                <a:gd name="T10" fmla="*/ 1333 w 1400"/>
                <a:gd name="T11" fmla="*/ 44 h 2427"/>
                <a:gd name="T12" fmla="*/ 1355 w 1400"/>
                <a:gd name="T13" fmla="*/ 67 h 2427"/>
                <a:gd name="T14" fmla="*/ 1374 w 1400"/>
                <a:gd name="T15" fmla="*/ 93 h 2427"/>
                <a:gd name="T16" fmla="*/ 1388 w 1400"/>
                <a:gd name="T17" fmla="*/ 122 h 2427"/>
                <a:gd name="T18" fmla="*/ 1397 w 1400"/>
                <a:gd name="T19" fmla="*/ 154 h 2427"/>
                <a:gd name="T20" fmla="*/ 1400 w 1400"/>
                <a:gd name="T21" fmla="*/ 187 h 2427"/>
                <a:gd name="T22" fmla="*/ 1400 w 1400"/>
                <a:gd name="T23" fmla="*/ 1166 h 2427"/>
                <a:gd name="T24" fmla="*/ 1397 w 1400"/>
                <a:gd name="T25" fmla="*/ 1199 h 2427"/>
                <a:gd name="T26" fmla="*/ 1388 w 1400"/>
                <a:gd name="T27" fmla="*/ 1231 h 2427"/>
                <a:gd name="T28" fmla="*/ 1374 w 1400"/>
                <a:gd name="T29" fmla="*/ 1260 h 2427"/>
                <a:gd name="T30" fmla="*/ 1355 w 1400"/>
                <a:gd name="T31" fmla="*/ 1286 h 2427"/>
                <a:gd name="T32" fmla="*/ 1333 w 1400"/>
                <a:gd name="T33" fmla="*/ 1309 h 2427"/>
                <a:gd name="T34" fmla="*/ 1307 w 1400"/>
                <a:gd name="T35" fmla="*/ 1327 h 2427"/>
                <a:gd name="T36" fmla="*/ 1277 w 1400"/>
                <a:gd name="T37" fmla="*/ 1341 h 2427"/>
                <a:gd name="T38" fmla="*/ 1246 w 1400"/>
                <a:gd name="T39" fmla="*/ 1350 h 2427"/>
                <a:gd name="T40" fmla="*/ 1212 w 1400"/>
                <a:gd name="T41" fmla="*/ 1353 h 2427"/>
                <a:gd name="T42" fmla="*/ 1141 w 1400"/>
                <a:gd name="T43" fmla="*/ 1353 h 2427"/>
                <a:gd name="T44" fmla="*/ 1141 w 1400"/>
                <a:gd name="T45" fmla="*/ 2240 h 2427"/>
                <a:gd name="T46" fmla="*/ 1137 w 1400"/>
                <a:gd name="T47" fmla="*/ 2274 h 2427"/>
                <a:gd name="T48" fmla="*/ 1129 w 1400"/>
                <a:gd name="T49" fmla="*/ 2305 h 2427"/>
                <a:gd name="T50" fmla="*/ 1114 w 1400"/>
                <a:gd name="T51" fmla="*/ 2335 h 2427"/>
                <a:gd name="T52" fmla="*/ 1095 w 1400"/>
                <a:gd name="T53" fmla="*/ 2361 h 2427"/>
                <a:gd name="T54" fmla="*/ 1073 w 1400"/>
                <a:gd name="T55" fmla="*/ 2384 h 2427"/>
                <a:gd name="T56" fmla="*/ 1047 w 1400"/>
                <a:gd name="T57" fmla="*/ 2403 h 2427"/>
                <a:gd name="T58" fmla="*/ 1017 w 1400"/>
                <a:gd name="T59" fmla="*/ 2416 h 2427"/>
                <a:gd name="T60" fmla="*/ 986 w 1400"/>
                <a:gd name="T61" fmla="*/ 2425 h 2427"/>
                <a:gd name="T62" fmla="*/ 952 w 1400"/>
                <a:gd name="T63" fmla="*/ 2427 h 2427"/>
                <a:gd name="T64" fmla="*/ 448 w 1400"/>
                <a:gd name="T65" fmla="*/ 2427 h 2427"/>
                <a:gd name="T66" fmla="*/ 414 w 1400"/>
                <a:gd name="T67" fmla="*/ 2425 h 2427"/>
                <a:gd name="T68" fmla="*/ 382 w 1400"/>
                <a:gd name="T69" fmla="*/ 2416 h 2427"/>
                <a:gd name="T70" fmla="*/ 353 w 1400"/>
                <a:gd name="T71" fmla="*/ 2403 h 2427"/>
                <a:gd name="T72" fmla="*/ 327 w 1400"/>
                <a:gd name="T73" fmla="*/ 2384 h 2427"/>
                <a:gd name="T74" fmla="*/ 304 w 1400"/>
                <a:gd name="T75" fmla="*/ 2361 h 2427"/>
                <a:gd name="T76" fmla="*/ 286 w 1400"/>
                <a:gd name="T77" fmla="*/ 2335 h 2427"/>
                <a:gd name="T78" fmla="*/ 272 w 1400"/>
                <a:gd name="T79" fmla="*/ 2305 h 2427"/>
                <a:gd name="T80" fmla="*/ 263 w 1400"/>
                <a:gd name="T81" fmla="*/ 2274 h 2427"/>
                <a:gd name="T82" fmla="*/ 260 w 1400"/>
                <a:gd name="T83" fmla="*/ 2240 h 2427"/>
                <a:gd name="T84" fmla="*/ 260 w 1400"/>
                <a:gd name="T85" fmla="*/ 1356 h 2427"/>
                <a:gd name="T86" fmla="*/ 188 w 1400"/>
                <a:gd name="T87" fmla="*/ 1356 h 2427"/>
                <a:gd name="T88" fmla="*/ 155 w 1400"/>
                <a:gd name="T89" fmla="*/ 1353 h 2427"/>
                <a:gd name="T90" fmla="*/ 123 w 1400"/>
                <a:gd name="T91" fmla="*/ 1344 h 2427"/>
                <a:gd name="T92" fmla="*/ 93 w 1400"/>
                <a:gd name="T93" fmla="*/ 1330 h 2427"/>
                <a:gd name="T94" fmla="*/ 67 w 1400"/>
                <a:gd name="T95" fmla="*/ 1312 h 2427"/>
                <a:gd name="T96" fmla="*/ 44 w 1400"/>
                <a:gd name="T97" fmla="*/ 1289 h 2427"/>
                <a:gd name="T98" fmla="*/ 25 w 1400"/>
                <a:gd name="T99" fmla="*/ 1263 h 2427"/>
                <a:gd name="T100" fmla="*/ 12 w 1400"/>
                <a:gd name="T101" fmla="*/ 1234 h 2427"/>
                <a:gd name="T102" fmla="*/ 3 w 1400"/>
                <a:gd name="T103" fmla="*/ 1202 h 2427"/>
                <a:gd name="T104" fmla="*/ 0 w 1400"/>
                <a:gd name="T105" fmla="*/ 1168 h 2427"/>
                <a:gd name="T106" fmla="*/ 0 w 1400"/>
                <a:gd name="T107" fmla="*/ 187 h 2427"/>
                <a:gd name="T108" fmla="*/ 3 w 1400"/>
                <a:gd name="T109" fmla="*/ 154 h 2427"/>
                <a:gd name="T110" fmla="*/ 11 w 1400"/>
                <a:gd name="T111" fmla="*/ 122 h 2427"/>
                <a:gd name="T112" fmla="*/ 25 w 1400"/>
                <a:gd name="T113" fmla="*/ 93 h 2427"/>
                <a:gd name="T114" fmla="*/ 43 w 1400"/>
                <a:gd name="T115" fmla="*/ 67 h 2427"/>
                <a:gd name="T116" fmla="*/ 66 w 1400"/>
                <a:gd name="T117" fmla="*/ 44 h 2427"/>
                <a:gd name="T118" fmla="*/ 92 w 1400"/>
                <a:gd name="T119" fmla="*/ 26 h 2427"/>
                <a:gd name="T120" fmla="*/ 121 w 1400"/>
                <a:gd name="T121" fmla="*/ 12 h 2427"/>
                <a:gd name="T122" fmla="*/ 153 w 1400"/>
                <a:gd name="T123" fmla="*/ 3 h 2427"/>
                <a:gd name="T124" fmla="*/ 188 w 1400"/>
                <a:gd name="T125" fmla="*/ 0 h 2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00" h="2427">
                  <a:moveTo>
                    <a:pt x="188" y="0"/>
                  </a:moveTo>
                  <a:lnTo>
                    <a:pt x="1212" y="0"/>
                  </a:lnTo>
                  <a:lnTo>
                    <a:pt x="1246" y="3"/>
                  </a:lnTo>
                  <a:lnTo>
                    <a:pt x="1277" y="12"/>
                  </a:lnTo>
                  <a:lnTo>
                    <a:pt x="1307" y="26"/>
                  </a:lnTo>
                  <a:lnTo>
                    <a:pt x="1333" y="44"/>
                  </a:lnTo>
                  <a:lnTo>
                    <a:pt x="1355" y="67"/>
                  </a:lnTo>
                  <a:lnTo>
                    <a:pt x="1374" y="93"/>
                  </a:lnTo>
                  <a:lnTo>
                    <a:pt x="1388" y="122"/>
                  </a:lnTo>
                  <a:lnTo>
                    <a:pt x="1397" y="154"/>
                  </a:lnTo>
                  <a:lnTo>
                    <a:pt x="1400" y="187"/>
                  </a:lnTo>
                  <a:lnTo>
                    <a:pt x="1400" y="1166"/>
                  </a:lnTo>
                  <a:lnTo>
                    <a:pt x="1397" y="1199"/>
                  </a:lnTo>
                  <a:lnTo>
                    <a:pt x="1388" y="1231"/>
                  </a:lnTo>
                  <a:lnTo>
                    <a:pt x="1374" y="1260"/>
                  </a:lnTo>
                  <a:lnTo>
                    <a:pt x="1355" y="1286"/>
                  </a:lnTo>
                  <a:lnTo>
                    <a:pt x="1333" y="1309"/>
                  </a:lnTo>
                  <a:lnTo>
                    <a:pt x="1307" y="1327"/>
                  </a:lnTo>
                  <a:lnTo>
                    <a:pt x="1277" y="1341"/>
                  </a:lnTo>
                  <a:lnTo>
                    <a:pt x="1246" y="1350"/>
                  </a:lnTo>
                  <a:lnTo>
                    <a:pt x="1212" y="1353"/>
                  </a:lnTo>
                  <a:lnTo>
                    <a:pt x="1141" y="1353"/>
                  </a:lnTo>
                  <a:lnTo>
                    <a:pt x="1141" y="2240"/>
                  </a:lnTo>
                  <a:lnTo>
                    <a:pt x="1137" y="2274"/>
                  </a:lnTo>
                  <a:lnTo>
                    <a:pt x="1129" y="2305"/>
                  </a:lnTo>
                  <a:lnTo>
                    <a:pt x="1114" y="2335"/>
                  </a:lnTo>
                  <a:lnTo>
                    <a:pt x="1095" y="2361"/>
                  </a:lnTo>
                  <a:lnTo>
                    <a:pt x="1073" y="2384"/>
                  </a:lnTo>
                  <a:lnTo>
                    <a:pt x="1047" y="2403"/>
                  </a:lnTo>
                  <a:lnTo>
                    <a:pt x="1017" y="2416"/>
                  </a:lnTo>
                  <a:lnTo>
                    <a:pt x="986" y="2425"/>
                  </a:lnTo>
                  <a:lnTo>
                    <a:pt x="952" y="2427"/>
                  </a:lnTo>
                  <a:lnTo>
                    <a:pt x="448" y="2427"/>
                  </a:lnTo>
                  <a:lnTo>
                    <a:pt x="414" y="2425"/>
                  </a:lnTo>
                  <a:lnTo>
                    <a:pt x="382" y="2416"/>
                  </a:lnTo>
                  <a:lnTo>
                    <a:pt x="353" y="2403"/>
                  </a:lnTo>
                  <a:lnTo>
                    <a:pt x="327" y="2384"/>
                  </a:lnTo>
                  <a:lnTo>
                    <a:pt x="304" y="2361"/>
                  </a:lnTo>
                  <a:lnTo>
                    <a:pt x="286" y="2335"/>
                  </a:lnTo>
                  <a:lnTo>
                    <a:pt x="272" y="2305"/>
                  </a:lnTo>
                  <a:lnTo>
                    <a:pt x="263" y="2274"/>
                  </a:lnTo>
                  <a:lnTo>
                    <a:pt x="260" y="2240"/>
                  </a:lnTo>
                  <a:lnTo>
                    <a:pt x="260" y="1356"/>
                  </a:lnTo>
                  <a:lnTo>
                    <a:pt x="188" y="1356"/>
                  </a:lnTo>
                  <a:lnTo>
                    <a:pt x="155" y="1353"/>
                  </a:lnTo>
                  <a:lnTo>
                    <a:pt x="123" y="1344"/>
                  </a:lnTo>
                  <a:lnTo>
                    <a:pt x="93" y="1330"/>
                  </a:lnTo>
                  <a:lnTo>
                    <a:pt x="67" y="1312"/>
                  </a:lnTo>
                  <a:lnTo>
                    <a:pt x="44" y="1289"/>
                  </a:lnTo>
                  <a:lnTo>
                    <a:pt x="25" y="1263"/>
                  </a:lnTo>
                  <a:lnTo>
                    <a:pt x="12" y="1234"/>
                  </a:lnTo>
                  <a:lnTo>
                    <a:pt x="3" y="1202"/>
                  </a:lnTo>
                  <a:lnTo>
                    <a:pt x="0" y="1168"/>
                  </a:lnTo>
                  <a:lnTo>
                    <a:pt x="0" y="187"/>
                  </a:lnTo>
                  <a:lnTo>
                    <a:pt x="3" y="154"/>
                  </a:lnTo>
                  <a:lnTo>
                    <a:pt x="11" y="122"/>
                  </a:lnTo>
                  <a:lnTo>
                    <a:pt x="25" y="93"/>
                  </a:lnTo>
                  <a:lnTo>
                    <a:pt x="43" y="67"/>
                  </a:lnTo>
                  <a:lnTo>
                    <a:pt x="66" y="44"/>
                  </a:lnTo>
                  <a:lnTo>
                    <a:pt x="92" y="26"/>
                  </a:lnTo>
                  <a:lnTo>
                    <a:pt x="121" y="12"/>
                  </a:lnTo>
                  <a:lnTo>
                    <a:pt x="153" y="3"/>
                  </a:lnTo>
                  <a:lnTo>
                    <a:pt x="1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68E43B55-7518-B62F-1011-0C7C03826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4144963"/>
              <a:ext cx="690563" cy="690563"/>
            </a:xfrm>
            <a:custGeom>
              <a:avLst/>
              <a:gdLst>
                <a:gd name="T0" fmla="*/ 434 w 869"/>
                <a:gd name="T1" fmla="*/ 0 h 869"/>
                <a:gd name="T2" fmla="*/ 490 w 869"/>
                <a:gd name="T3" fmla="*/ 3 h 869"/>
                <a:gd name="T4" fmla="*/ 542 w 869"/>
                <a:gd name="T5" fmla="*/ 13 h 869"/>
                <a:gd name="T6" fmla="*/ 592 w 869"/>
                <a:gd name="T7" fmla="*/ 29 h 869"/>
                <a:gd name="T8" fmla="*/ 639 w 869"/>
                <a:gd name="T9" fmla="*/ 51 h 869"/>
                <a:gd name="T10" fmla="*/ 683 w 869"/>
                <a:gd name="T11" fmla="*/ 78 h 869"/>
                <a:gd name="T12" fmla="*/ 723 w 869"/>
                <a:gd name="T13" fmla="*/ 110 h 869"/>
                <a:gd name="T14" fmla="*/ 760 w 869"/>
                <a:gd name="T15" fmla="*/ 145 h 869"/>
                <a:gd name="T16" fmla="*/ 792 w 869"/>
                <a:gd name="T17" fmla="*/ 187 h 869"/>
                <a:gd name="T18" fmla="*/ 818 w 869"/>
                <a:gd name="T19" fmla="*/ 231 h 869"/>
                <a:gd name="T20" fmla="*/ 841 w 869"/>
                <a:gd name="T21" fmla="*/ 278 h 869"/>
                <a:gd name="T22" fmla="*/ 856 w 869"/>
                <a:gd name="T23" fmla="*/ 328 h 869"/>
                <a:gd name="T24" fmla="*/ 866 w 869"/>
                <a:gd name="T25" fmla="*/ 380 h 869"/>
                <a:gd name="T26" fmla="*/ 869 w 869"/>
                <a:gd name="T27" fmla="*/ 434 h 869"/>
                <a:gd name="T28" fmla="*/ 866 w 869"/>
                <a:gd name="T29" fmla="*/ 489 h 869"/>
                <a:gd name="T30" fmla="*/ 856 w 869"/>
                <a:gd name="T31" fmla="*/ 542 h 869"/>
                <a:gd name="T32" fmla="*/ 841 w 869"/>
                <a:gd name="T33" fmla="*/ 592 h 869"/>
                <a:gd name="T34" fmla="*/ 818 w 869"/>
                <a:gd name="T35" fmla="*/ 639 h 869"/>
                <a:gd name="T36" fmla="*/ 792 w 869"/>
                <a:gd name="T37" fmla="*/ 683 h 869"/>
                <a:gd name="T38" fmla="*/ 760 w 869"/>
                <a:gd name="T39" fmla="*/ 723 h 869"/>
                <a:gd name="T40" fmla="*/ 723 w 869"/>
                <a:gd name="T41" fmla="*/ 760 h 869"/>
                <a:gd name="T42" fmla="*/ 683 w 869"/>
                <a:gd name="T43" fmla="*/ 790 h 869"/>
                <a:gd name="T44" fmla="*/ 639 w 869"/>
                <a:gd name="T45" fmla="*/ 818 h 869"/>
                <a:gd name="T46" fmla="*/ 592 w 869"/>
                <a:gd name="T47" fmla="*/ 839 h 869"/>
                <a:gd name="T48" fmla="*/ 542 w 869"/>
                <a:gd name="T49" fmla="*/ 855 h 869"/>
                <a:gd name="T50" fmla="*/ 490 w 869"/>
                <a:gd name="T51" fmla="*/ 865 h 869"/>
                <a:gd name="T52" fmla="*/ 434 w 869"/>
                <a:gd name="T53" fmla="*/ 869 h 869"/>
                <a:gd name="T54" fmla="*/ 379 w 869"/>
                <a:gd name="T55" fmla="*/ 865 h 869"/>
                <a:gd name="T56" fmla="*/ 327 w 869"/>
                <a:gd name="T57" fmla="*/ 855 h 869"/>
                <a:gd name="T58" fmla="*/ 277 w 869"/>
                <a:gd name="T59" fmla="*/ 839 h 869"/>
                <a:gd name="T60" fmla="*/ 230 w 869"/>
                <a:gd name="T61" fmla="*/ 818 h 869"/>
                <a:gd name="T62" fmla="*/ 186 w 869"/>
                <a:gd name="T63" fmla="*/ 790 h 869"/>
                <a:gd name="T64" fmla="*/ 146 w 869"/>
                <a:gd name="T65" fmla="*/ 760 h 869"/>
                <a:gd name="T66" fmla="*/ 109 w 869"/>
                <a:gd name="T67" fmla="*/ 723 h 869"/>
                <a:gd name="T68" fmla="*/ 77 w 869"/>
                <a:gd name="T69" fmla="*/ 683 h 869"/>
                <a:gd name="T70" fmla="*/ 51 w 869"/>
                <a:gd name="T71" fmla="*/ 639 h 869"/>
                <a:gd name="T72" fmla="*/ 28 w 869"/>
                <a:gd name="T73" fmla="*/ 592 h 869"/>
                <a:gd name="T74" fmla="*/ 13 w 869"/>
                <a:gd name="T75" fmla="*/ 542 h 869"/>
                <a:gd name="T76" fmla="*/ 2 w 869"/>
                <a:gd name="T77" fmla="*/ 489 h 869"/>
                <a:gd name="T78" fmla="*/ 0 w 869"/>
                <a:gd name="T79" fmla="*/ 434 h 869"/>
                <a:gd name="T80" fmla="*/ 2 w 869"/>
                <a:gd name="T81" fmla="*/ 380 h 869"/>
                <a:gd name="T82" fmla="*/ 13 w 869"/>
                <a:gd name="T83" fmla="*/ 328 h 869"/>
                <a:gd name="T84" fmla="*/ 28 w 869"/>
                <a:gd name="T85" fmla="*/ 278 h 869"/>
                <a:gd name="T86" fmla="*/ 51 w 869"/>
                <a:gd name="T87" fmla="*/ 231 h 869"/>
                <a:gd name="T88" fmla="*/ 77 w 869"/>
                <a:gd name="T89" fmla="*/ 187 h 869"/>
                <a:gd name="T90" fmla="*/ 109 w 869"/>
                <a:gd name="T91" fmla="*/ 145 h 869"/>
                <a:gd name="T92" fmla="*/ 146 w 869"/>
                <a:gd name="T93" fmla="*/ 110 h 869"/>
                <a:gd name="T94" fmla="*/ 186 w 869"/>
                <a:gd name="T95" fmla="*/ 78 h 869"/>
                <a:gd name="T96" fmla="*/ 230 w 869"/>
                <a:gd name="T97" fmla="*/ 51 h 869"/>
                <a:gd name="T98" fmla="*/ 277 w 869"/>
                <a:gd name="T99" fmla="*/ 29 h 869"/>
                <a:gd name="T100" fmla="*/ 327 w 869"/>
                <a:gd name="T101" fmla="*/ 13 h 869"/>
                <a:gd name="T102" fmla="*/ 379 w 869"/>
                <a:gd name="T103" fmla="*/ 3 h 869"/>
                <a:gd name="T104" fmla="*/ 434 w 869"/>
                <a:gd name="T105" fmla="*/ 0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9" h="869">
                  <a:moveTo>
                    <a:pt x="434" y="0"/>
                  </a:moveTo>
                  <a:lnTo>
                    <a:pt x="490" y="3"/>
                  </a:lnTo>
                  <a:lnTo>
                    <a:pt x="542" y="13"/>
                  </a:lnTo>
                  <a:lnTo>
                    <a:pt x="592" y="29"/>
                  </a:lnTo>
                  <a:lnTo>
                    <a:pt x="639" y="51"/>
                  </a:lnTo>
                  <a:lnTo>
                    <a:pt x="683" y="78"/>
                  </a:lnTo>
                  <a:lnTo>
                    <a:pt x="723" y="110"/>
                  </a:lnTo>
                  <a:lnTo>
                    <a:pt x="760" y="145"/>
                  </a:lnTo>
                  <a:lnTo>
                    <a:pt x="792" y="187"/>
                  </a:lnTo>
                  <a:lnTo>
                    <a:pt x="818" y="231"/>
                  </a:lnTo>
                  <a:lnTo>
                    <a:pt x="841" y="278"/>
                  </a:lnTo>
                  <a:lnTo>
                    <a:pt x="856" y="328"/>
                  </a:lnTo>
                  <a:lnTo>
                    <a:pt x="866" y="380"/>
                  </a:lnTo>
                  <a:lnTo>
                    <a:pt x="869" y="434"/>
                  </a:lnTo>
                  <a:lnTo>
                    <a:pt x="866" y="489"/>
                  </a:lnTo>
                  <a:lnTo>
                    <a:pt x="856" y="542"/>
                  </a:lnTo>
                  <a:lnTo>
                    <a:pt x="841" y="592"/>
                  </a:lnTo>
                  <a:lnTo>
                    <a:pt x="818" y="639"/>
                  </a:lnTo>
                  <a:lnTo>
                    <a:pt x="792" y="683"/>
                  </a:lnTo>
                  <a:lnTo>
                    <a:pt x="760" y="723"/>
                  </a:lnTo>
                  <a:lnTo>
                    <a:pt x="723" y="760"/>
                  </a:lnTo>
                  <a:lnTo>
                    <a:pt x="683" y="790"/>
                  </a:lnTo>
                  <a:lnTo>
                    <a:pt x="639" y="818"/>
                  </a:lnTo>
                  <a:lnTo>
                    <a:pt x="592" y="839"/>
                  </a:lnTo>
                  <a:lnTo>
                    <a:pt x="542" y="855"/>
                  </a:lnTo>
                  <a:lnTo>
                    <a:pt x="490" y="865"/>
                  </a:lnTo>
                  <a:lnTo>
                    <a:pt x="434" y="869"/>
                  </a:lnTo>
                  <a:lnTo>
                    <a:pt x="379" y="865"/>
                  </a:lnTo>
                  <a:lnTo>
                    <a:pt x="327" y="855"/>
                  </a:lnTo>
                  <a:lnTo>
                    <a:pt x="277" y="839"/>
                  </a:lnTo>
                  <a:lnTo>
                    <a:pt x="230" y="818"/>
                  </a:lnTo>
                  <a:lnTo>
                    <a:pt x="186" y="790"/>
                  </a:lnTo>
                  <a:lnTo>
                    <a:pt x="146" y="760"/>
                  </a:lnTo>
                  <a:lnTo>
                    <a:pt x="109" y="723"/>
                  </a:lnTo>
                  <a:lnTo>
                    <a:pt x="77" y="683"/>
                  </a:lnTo>
                  <a:lnTo>
                    <a:pt x="51" y="639"/>
                  </a:lnTo>
                  <a:lnTo>
                    <a:pt x="28" y="592"/>
                  </a:lnTo>
                  <a:lnTo>
                    <a:pt x="13" y="542"/>
                  </a:lnTo>
                  <a:lnTo>
                    <a:pt x="2" y="489"/>
                  </a:lnTo>
                  <a:lnTo>
                    <a:pt x="0" y="434"/>
                  </a:lnTo>
                  <a:lnTo>
                    <a:pt x="2" y="380"/>
                  </a:lnTo>
                  <a:lnTo>
                    <a:pt x="13" y="328"/>
                  </a:lnTo>
                  <a:lnTo>
                    <a:pt x="28" y="278"/>
                  </a:lnTo>
                  <a:lnTo>
                    <a:pt x="51" y="231"/>
                  </a:lnTo>
                  <a:lnTo>
                    <a:pt x="77" y="187"/>
                  </a:lnTo>
                  <a:lnTo>
                    <a:pt x="109" y="145"/>
                  </a:lnTo>
                  <a:lnTo>
                    <a:pt x="146" y="110"/>
                  </a:lnTo>
                  <a:lnTo>
                    <a:pt x="186" y="78"/>
                  </a:lnTo>
                  <a:lnTo>
                    <a:pt x="230" y="51"/>
                  </a:lnTo>
                  <a:lnTo>
                    <a:pt x="277" y="29"/>
                  </a:lnTo>
                  <a:lnTo>
                    <a:pt x="327" y="13"/>
                  </a:lnTo>
                  <a:lnTo>
                    <a:pt x="379" y="3"/>
                  </a:lnTo>
                  <a:lnTo>
                    <a:pt x="4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55566EA-967A-F5EF-F8B7-920B83F35B61}"/>
              </a:ext>
            </a:extLst>
          </p:cNvPr>
          <p:cNvSpPr txBox="1"/>
          <p:nvPr/>
        </p:nvSpPr>
        <p:spPr>
          <a:xfrm>
            <a:off x="6641484" y="4832636"/>
            <a:ext cx="73129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800" dirty="0" err="1">
                <a:solidFill>
                  <a:schemeClr val="bg1"/>
                </a:solidFill>
                <a:cs typeface="Arial" pitchFamily="34" charset="0"/>
              </a:rPr>
              <a:t>Participantes</a:t>
            </a:r>
            <a:endParaRPr lang="en-IN" sz="8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65E76A6-AC71-E2EE-1F8E-44F444B23080}"/>
              </a:ext>
            </a:extLst>
          </p:cNvPr>
          <p:cNvGrpSpPr/>
          <p:nvPr/>
        </p:nvGrpSpPr>
        <p:grpSpPr>
          <a:xfrm>
            <a:off x="4434569" y="4305120"/>
            <a:ext cx="311831" cy="313484"/>
            <a:chOff x="-10548938" y="8128000"/>
            <a:chExt cx="5273675" cy="578802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C5A14458-F8A8-2325-A85E-F38DCDBA37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548938" y="9424988"/>
              <a:ext cx="4144963" cy="4491038"/>
            </a:xfrm>
            <a:custGeom>
              <a:avLst/>
              <a:gdLst>
                <a:gd name="T0" fmla="*/ 452 w 1101"/>
                <a:gd name="T1" fmla="*/ 1131 h 1192"/>
                <a:gd name="T2" fmla="*/ 379 w 1101"/>
                <a:gd name="T3" fmla="*/ 1045 h 1192"/>
                <a:gd name="T4" fmla="*/ 122 w 1101"/>
                <a:gd name="T5" fmla="*/ 1011 h 1192"/>
                <a:gd name="T6" fmla="*/ 111 w 1101"/>
                <a:gd name="T7" fmla="*/ 928 h 1192"/>
                <a:gd name="T8" fmla="*/ 79 w 1101"/>
                <a:gd name="T9" fmla="*/ 862 h 1192"/>
                <a:gd name="T10" fmla="*/ 51 w 1101"/>
                <a:gd name="T11" fmla="*/ 748 h 1192"/>
                <a:gd name="T12" fmla="*/ 18 w 1101"/>
                <a:gd name="T13" fmla="*/ 663 h 1192"/>
                <a:gd name="T14" fmla="*/ 116 w 1101"/>
                <a:gd name="T15" fmla="*/ 516 h 1192"/>
                <a:gd name="T16" fmla="*/ 107 w 1101"/>
                <a:gd name="T17" fmla="*/ 469 h 1192"/>
                <a:gd name="T18" fmla="*/ 129 w 1101"/>
                <a:gd name="T19" fmla="*/ 265 h 1192"/>
                <a:gd name="T20" fmla="*/ 454 w 1101"/>
                <a:gd name="T21" fmla="*/ 7 h 1192"/>
                <a:gd name="T22" fmla="*/ 493 w 1101"/>
                <a:gd name="T23" fmla="*/ 141 h 1192"/>
                <a:gd name="T24" fmla="*/ 651 w 1101"/>
                <a:gd name="T25" fmla="*/ 202 h 1192"/>
                <a:gd name="T26" fmla="*/ 493 w 1101"/>
                <a:gd name="T27" fmla="*/ 389 h 1192"/>
                <a:gd name="T28" fmla="*/ 522 w 1101"/>
                <a:gd name="T29" fmla="*/ 475 h 1192"/>
                <a:gd name="T30" fmla="*/ 702 w 1101"/>
                <a:gd name="T31" fmla="*/ 551 h 1192"/>
                <a:gd name="T32" fmla="*/ 806 w 1101"/>
                <a:gd name="T33" fmla="*/ 648 h 1192"/>
                <a:gd name="T34" fmla="*/ 844 w 1101"/>
                <a:gd name="T35" fmla="*/ 546 h 1192"/>
                <a:gd name="T36" fmla="*/ 1068 w 1101"/>
                <a:gd name="T37" fmla="*/ 475 h 1192"/>
                <a:gd name="T38" fmla="*/ 1048 w 1101"/>
                <a:gd name="T39" fmla="*/ 628 h 1192"/>
                <a:gd name="T40" fmla="*/ 939 w 1101"/>
                <a:gd name="T41" fmla="*/ 918 h 1192"/>
                <a:gd name="T42" fmla="*/ 944 w 1101"/>
                <a:gd name="T43" fmla="*/ 1190 h 1192"/>
                <a:gd name="T44" fmla="*/ 506 w 1101"/>
                <a:gd name="T45" fmla="*/ 1192 h 1192"/>
                <a:gd name="T46" fmla="*/ 506 w 1101"/>
                <a:gd name="T47" fmla="*/ 1128 h 1192"/>
                <a:gd name="T48" fmla="*/ 921 w 1101"/>
                <a:gd name="T49" fmla="*/ 1141 h 1192"/>
                <a:gd name="T50" fmla="*/ 891 w 1101"/>
                <a:gd name="T51" fmla="*/ 955 h 1192"/>
                <a:gd name="T52" fmla="*/ 1006 w 1101"/>
                <a:gd name="T53" fmla="*/ 600 h 1192"/>
                <a:gd name="T54" fmla="*/ 893 w 1101"/>
                <a:gd name="T55" fmla="*/ 527 h 1192"/>
                <a:gd name="T56" fmla="*/ 710 w 1101"/>
                <a:gd name="T57" fmla="*/ 688 h 1192"/>
                <a:gd name="T58" fmla="*/ 651 w 1101"/>
                <a:gd name="T59" fmla="*/ 527 h 1192"/>
                <a:gd name="T60" fmla="*/ 441 w 1101"/>
                <a:gd name="T61" fmla="*/ 447 h 1192"/>
                <a:gd name="T62" fmla="*/ 516 w 1101"/>
                <a:gd name="T63" fmla="*/ 341 h 1192"/>
                <a:gd name="T64" fmla="*/ 617 w 1101"/>
                <a:gd name="T65" fmla="*/ 249 h 1192"/>
                <a:gd name="T66" fmla="*/ 487 w 1101"/>
                <a:gd name="T67" fmla="*/ 204 h 1192"/>
                <a:gd name="T68" fmla="*/ 441 w 1101"/>
                <a:gd name="T69" fmla="*/ 65 h 1192"/>
                <a:gd name="T70" fmla="*/ 402 w 1101"/>
                <a:gd name="T71" fmla="*/ 74 h 1192"/>
                <a:gd name="T72" fmla="*/ 141 w 1101"/>
                <a:gd name="T73" fmla="*/ 385 h 1192"/>
                <a:gd name="T74" fmla="*/ 168 w 1101"/>
                <a:gd name="T75" fmla="*/ 519 h 1192"/>
                <a:gd name="T76" fmla="*/ 110 w 1101"/>
                <a:gd name="T77" fmla="*/ 630 h 1192"/>
                <a:gd name="T78" fmla="*/ 100 w 1101"/>
                <a:gd name="T79" fmla="*/ 716 h 1192"/>
                <a:gd name="T80" fmla="*/ 117 w 1101"/>
                <a:gd name="T81" fmla="*/ 826 h 1192"/>
                <a:gd name="T82" fmla="*/ 174 w 1101"/>
                <a:gd name="T83" fmla="*/ 974 h 1192"/>
                <a:gd name="T84" fmla="*/ 228 w 1101"/>
                <a:gd name="T85" fmla="*/ 1036 h 1192"/>
                <a:gd name="T86" fmla="*/ 534 w 1101"/>
                <a:gd name="T87" fmla="*/ 931 h 1192"/>
                <a:gd name="T88" fmla="*/ 591 w 1101"/>
                <a:gd name="T89" fmla="*/ 863 h 1192"/>
                <a:gd name="T90" fmla="*/ 589 w 1101"/>
                <a:gd name="T91" fmla="*/ 951 h 1192"/>
                <a:gd name="T92" fmla="*/ 446 w 1101"/>
                <a:gd name="T93" fmla="*/ 102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1" h="1192">
                  <a:moveTo>
                    <a:pt x="506" y="1192"/>
                  </a:moveTo>
                  <a:cubicBezTo>
                    <a:pt x="477" y="1182"/>
                    <a:pt x="461" y="1161"/>
                    <a:pt x="452" y="1131"/>
                  </a:cubicBezTo>
                  <a:cubicBezTo>
                    <a:pt x="443" y="1099"/>
                    <a:pt x="423" y="1071"/>
                    <a:pt x="397" y="1049"/>
                  </a:cubicBezTo>
                  <a:cubicBezTo>
                    <a:pt x="393" y="1045"/>
                    <a:pt x="385" y="1044"/>
                    <a:pt x="379" y="1045"/>
                  </a:cubicBezTo>
                  <a:cubicBezTo>
                    <a:pt x="331" y="1059"/>
                    <a:pt x="282" y="1072"/>
                    <a:pt x="234" y="1088"/>
                  </a:cubicBezTo>
                  <a:cubicBezTo>
                    <a:pt x="184" y="1104"/>
                    <a:pt x="132" y="1079"/>
                    <a:pt x="122" y="1011"/>
                  </a:cubicBezTo>
                  <a:cubicBezTo>
                    <a:pt x="120" y="995"/>
                    <a:pt x="122" y="977"/>
                    <a:pt x="125" y="961"/>
                  </a:cubicBezTo>
                  <a:cubicBezTo>
                    <a:pt x="128" y="946"/>
                    <a:pt x="126" y="936"/>
                    <a:pt x="111" y="928"/>
                  </a:cubicBezTo>
                  <a:cubicBezTo>
                    <a:pt x="82" y="912"/>
                    <a:pt x="80" y="906"/>
                    <a:pt x="85" y="874"/>
                  </a:cubicBezTo>
                  <a:cubicBezTo>
                    <a:pt x="85" y="870"/>
                    <a:pt x="82" y="865"/>
                    <a:pt x="79" y="862"/>
                  </a:cubicBezTo>
                  <a:cubicBezTo>
                    <a:pt x="58" y="843"/>
                    <a:pt x="55" y="831"/>
                    <a:pt x="68" y="806"/>
                  </a:cubicBezTo>
                  <a:cubicBezTo>
                    <a:pt x="91" y="762"/>
                    <a:pt x="89" y="768"/>
                    <a:pt x="51" y="748"/>
                  </a:cubicBezTo>
                  <a:cubicBezTo>
                    <a:pt x="44" y="744"/>
                    <a:pt x="37" y="739"/>
                    <a:pt x="31" y="734"/>
                  </a:cubicBezTo>
                  <a:cubicBezTo>
                    <a:pt x="6" y="715"/>
                    <a:pt x="0" y="689"/>
                    <a:pt x="18" y="663"/>
                  </a:cubicBezTo>
                  <a:cubicBezTo>
                    <a:pt x="35" y="639"/>
                    <a:pt x="54" y="615"/>
                    <a:pt x="75" y="594"/>
                  </a:cubicBezTo>
                  <a:cubicBezTo>
                    <a:pt x="96" y="571"/>
                    <a:pt x="112" y="547"/>
                    <a:pt x="116" y="516"/>
                  </a:cubicBezTo>
                  <a:cubicBezTo>
                    <a:pt x="116" y="514"/>
                    <a:pt x="116" y="511"/>
                    <a:pt x="117" y="510"/>
                  </a:cubicBezTo>
                  <a:cubicBezTo>
                    <a:pt x="130" y="492"/>
                    <a:pt x="121" y="481"/>
                    <a:pt x="107" y="469"/>
                  </a:cubicBezTo>
                  <a:cubicBezTo>
                    <a:pt x="78" y="446"/>
                    <a:pt x="74" y="416"/>
                    <a:pt x="89" y="377"/>
                  </a:cubicBezTo>
                  <a:cubicBezTo>
                    <a:pt x="103" y="340"/>
                    <a:pt x="117" y="303"/>
                    <a:pt x="129" y="265"/>
                  </a:cubicBezTo>
                  <a:cubicBezTo>
                    <a:pt x="165" y="151"/>
                    <a:pt x="243" y="80"/>
                    <a:pt x="351" y="38"/>
                  </a:cubicBezTo>
                  <a:cubicBezTo>
                    <a:pt x="385" y="25"/>
                    <a:pt x="420" y="16"/>
                    <a:pt x="454" y="7"/>
                  </a:cubicBezTo>
                  <a:cubicBezTo>
                    <a:pt x="480" y="0"/>
                    <a:pt x="492" y="11"/>
                    <a:pt x="493" y="37"/>
                  </a:cubicBezTo>
                  <a:cubicBezTo>
                    <a:pt x="493" y="72"/>
                    <a:pt x="493" y="106"/>
                    <a:pt x="493" y="141"/>
                  </a:cubicBezTo>
                  <a:cubicBezTo>
                    <a:pt x="493" y="144"/>
                    <a:pt x="493" y="148"/>
                    <a:pt x="494" y="152"/>
                  </a:cubicBezTo>
                  <a:cubicBezTo>
                    <a:pt x="558" y="132"/>
                    <a:pt x="613" y="145"/>
                    <a:pt x="651" y="202"/>
                  </a:cubicBezTo>
                  <a:cubicBezTo>
                    <a:pt x="681" y="246"/>
                    <a:pt x="681" y="295"/>
                    <a:pt x="651" y="340"/>
                  </a:cubicBezTo>
                  <a:cubicBezTo>
                    <a:pt x="613" y="397"/>
                    <a:pt x="558" y="410"/>
                    <a:pt x="493" y="389"/>
                  </a:cubicBezTo>
                  <a:cubicBezTo>
                    <a:pt x="493" y="411"/>
                    <a:pt x="492" y="430"/>
                    <a:pt x="493" y="450"/>
                  </a:cubicBezTo>
                  <a:cubicBezTo>
                    <a:pt x="494" y="467"/>
                    <a:pt x="504" y="475"/>
                    <a:pt x="522" y="475"/>
                  </a:cubicBezTo>
                  <a:cubicBezTo>
                    <a:pt x="564" y="475"/>
                    <a:pt x="606" y="475"/>
                    <a:pt x="648" y="475"/>
                  </a:cubicBezTo>
                  <a:cubicBezTo>
                    <a:pt x="695" y="475"/>
                    <a:pt x="717" y="506"/>
                    <a:pt x="702" y="551"/>
                  </a:cubicBezTo>
                  <a:cubicBezTo>
                    <a:pt x="692" y="583"/>
                    <a:pt x="698" y="611"/>
                    <a:pt x="722" y="635"/>
                  </a:cubicBezTo>
                  <a:cubicBezTo>
                    <a:pt x="745" y="656"/>
                    <a:pt x="778" y="661"/>
                    <a:pt x="806" y="648"/>
                  </a:cubicBezTo>
                  <a:cubicBezTo>
                    <a:pt x="834" y="635"/>
                    <a:pt x="852" y="606"/>
                    <a:pt x="850" y="575"/>
                  </a:cubicBezTo>
                  <a:cubicBezTo>
                    <a:pt x="850" y="566"/>
                    <a:pt x="847" y="556"/>
                    <a:pt x="844" y="546"/>
                  </a:cubicBezTo>
                  <a:cubicBezTo>
                    <a:pt x="832" y="508"/>
                    <a:pt x="855" y="476"/>
                    <a:pt x="894" y="475"/>
                  </a:cubicBezTo>
                  <a:cubicBezTo>
                    <a:pt x="952" y="475"/>
                    <a:pt x="1010" y="475"/>
                    <a:pt x="1068" y="475"/>
                  </a:cubicBezTo>
                  <a:cubicBezTo>
                    <a:pt x="1091" y="475"/>
                    <a:pt x="1101" y="488"/>
                    <a:pt x="1097" y="510"/>
                  </a:cubicBezTo>
                  <a:cubicBezTo>
                    <a:pt x="1089" y="553"/>
                    <a:pt x="1072" y="592"/>
                    <a:pt x="1048" y="628"/>
                  </a:cubicBezTo>
                  <a:cubicBezTo>
                    <a:pt x="1023" y="666"/>
                    <a:pt x="995" y="701"/>
                    <a:pt x="973" y="740"/>
                  </a:cubicBezTo>
                  <a:cubicBezTo>
                    <a:pt x="941" y="795"/>
                    <a:pt x="934" y="856"/>
                    <a:pt x="939" y="918"/>
                  </a:cubicBezTo>
                  <a:cubicBezTo>
                    <a:pt x="944" y="980"/>
                    <a:pt x="959" y="1039"/>
                    <a:pt x="984" y="1096"/>
                  </a:cubicBezTo>
                  <a:cubicBezTo>
                    <a:pt x="1003" y="1138"/>
                    <a:pt x="987" y="1173"/>
                    <a:pt x="944" y="1190"/>
                  </a:cubicBezTo>
                  <a:cubicBezTo>
                    <a:pt x="943" y="1190"/>
                    <a:pt x="942" y="1191"/>
                    <a:pt x="941" y="1192"/>
                  </a:cubicBezTo>
                  <a:cubicBezTo>
                    <a:pt x="796" y="1192"/>
                    <a:pt x="651" y="1192"/>
                    <a:pt x="506" y="1192"/>
                  </a:cubicBezTo>
                  <a:close/>
                  <a:moveTo>
                    <a:pt x="446" y="1022"/>
                  </a:moveTo>
                  <a:cubicBezTo>
                    <a:pt x="473" y="1055"/>
                    <a:pt x="492" y="1090"/>
                    <a:pt x="506" y="1128"/>
                  </a:cubicBezTo>
                  <a:cubicBezTo>
                    <a:pt x="509" y="1134"/>
                    <a:pt x="519" y="1140"/>
                    <a:pt x="525" y="1141"/>
                  </a:cubicBezTo>
                  <a:cubicBezTo>
                    <a:pt x="657" y="1141"/>
                    <a:pt x="789" y="1141"/>
                    <a:pt x="921" y="1141"/>
                  </a:cubicBezTo>
                  <a:cubicBezTo>
                    <a:pt x="939" y="1141"/>
                    <a:pt x="945" y="1132"/>
                    <a:pt x="937" y="1116"/>
                  </a:cubicBezTo>
                  <a:cubicBezTo>
                    <a:pt x="914" y="1064"/>
                    <a:pt x="900" y="1011"/>
                    <a:pt x="891" y="955"/>
                  </a:cubicBezTo>
                  <a:cubicBezTo>
                    <a:pt x="878" y="859"/>
                    <a:pt x="891" y="769"/>
                    <a:pt x="944" y="686"/>
                  </a:cubicBezTo>
                  <a:cubicBezTo>
                    <a:pt x="963" y="657"/>
                    <a:pt x="986" y="629"/>
                    <a:pt x="1006" y="600"/>
                  </a:cubicBezTo>
                  <a:cubicBezTo>
                    <a:pt x="1021" y="578"/>
                    <a:pt x="1033" y="554"/>
                    <a:pt x="1040" y="527"/>
                  </a:cubicBezTo>
                  <a:cubicBezTo>
                    <a:pt x="990" y="527"/>
                    <a:pt x="942" y="527"/>
                    <a:pt x="893" y="527"/>
                  </a:cubicBezTo>
                  <a:cubicBezTo>
                    <a:pt x="913" y="589"/>
                    <a:pt x="901" y="642"/>
                    <a:pt x="849" y="681"/>
                  </a:cubicBezTo>
                  <a:cubicBezTo>
                    <a:pt x="806" y="713"/>
                    <a:pt x="757" y="716"/>
                    <a:pt x="710" y="688"/>
                  </a:cubicBezTo>
                  <a:cubicBezTo>
                    <a:pt x="648" y="651"/>
                    <a:pt x="635" y="594"/>
                    <a:pt x="655" y="527"/>
                  </a:cubicBezTo>
                  <a:cubicBezTo>
                    <a:pt x="653" y="527"/>
                    <a:pt x="652" y="527"/>
                    <a:pt x="651" y="527"/>
                  </a:cubicBezTo>
                  <a:cubicBezTo>
                    <a:pt x="608" y="527"/>
                    <a:pt x="565" y="527"/>
                    <a:pt x="522" y="526"/>
                  </a:cubicBezTo>
                  <a:cubicBezTo>
                    <a:pt x="474" y="526"/>
                    <a:pt x="442" y="495"/>
                    <a:pt x="441" y="447"/>
                  </a:cubicBezTo>
                  <a:cubicBezTo>
                    <a:pt x="441" y="429"/>
                    <a:pt x="441" y="412"/>
                    <a:pt x="441" y="394"/>
                  </a:cubicBezTo>
                  <a:cubicBezTo>
                    <a:pt x="442" y="350"/>
                    <a:pt x="473" y="328"/>
                    <a:pt x="516" y="341"/>
                  </a:cubicBezTo>
                  <a:cubicBezTo>
                    <a:pt x="531" y="346"/>
                    <a:pt x="548" y="347"/>
                    <a:pt x="563" y="344"/>
                  </a:cubicBezTo>
                  <a:cubicBezTo>
                    <a:pt x="606" y="334"/>
                    <a:pt x="630" y="291"/>
                    <a:pt x="617" y="249"/>
                  </a:cubicBezTo>
                  <a:cubicBezTo>
                    <a:pt x="605" y="207"/>
                    <a:pt x="562" y="185"/>
                    <a:pt x="520" y="198"/>
                  </a:cubicBezTo>
                  <a:cubicBezTo>
                    <a:pt x="509" y="201"/>
                    <a:pt x="498" y="205"/>
                    <a:pt x="487" y="204"/>
                  </a:cubicBezTo>
                  <a:cubicBezTo>
                    <a:pt x="459" y="202"/>
                    <a:pt x="442" y="180"/>
                    <a:pt x="441" y="150"/>
                  </a:cubicBezTo>
                  <a:cubicBezTo>
                    <a:pt x="441" y="122"/>
                    <a:pt x="441" y="93"/>
                    <a:pt x="441" y="65"/>
                  </a:cubicBezTo>
                  <a:cubicBezTo>
                    <a:pt x="438" y="64"/>
                    <a:pt x="436" y="64"/>
                    <a:pt x="435" y="64"/>
                  </a:cubicBezTo>
                  <a:cubicBezTo>
                    <a:pt x="424" y="67"/>
                    <a:pt x="413" y="70"/>
                    <a:pt x="402" y="74"/>
                  </a:cubicBezTo>
                  <a:cubicBezTo>
                    <a:pt x="283" y="112"/>
                    <a:pt x="199" y="184"/>
                    <a:pt x="169" y="310"/>
                  </a:cubicBezTo>
                  <a:cubicBezTo>
                    <a:pt x="163" y="336"/>
                    <a:pt x="152" y="361"/>
                    <a:pt x="141" y="385"/>
                  </a:cubicBezTo>
                  <a:cubicBezTo>
                    <a:pt x="127" y="415"/>
                    <a:pt x="127" y="419"/>
                    <a:pt x="151" y="440"/>
                  </a:cubicBezTo>
                  <a:cubicBezTo>
                    <a:pt x="176" y="463"/>
                    <a:pt x="182" y="489"/>
                    <a:pt x="168" y="519"/>
                  </a:cubicBezTo>
                  <a:cubicBezTo>
                    <a:pt x="167" y="523"/>
                    <a:pt x="165" y="526"/>
                    <a:pt x="165" y="529"/>
                  </a:cubicBezTo>
                  <a:cubicBezTo>
                    <a:pt x="159" y="570"/>
                    <a:pt x="138" y="601"/>
                    <a:pt x="110" y="630"/>
                  </a:cubicBezTo>
                  <a:cubicBezTo>
                    <a:pt x="92" y="649"/>
                    <a:pt x="76" y="670"/>
                    <a:pt x="58" y="692"/>
                  </a:cubicBezTo>
                  <a:cubicBezTo>
                    <a:pt x="74" y="701"/>
                    <a:pt x="87" y="708"/>
                    <a:pt x="100" y="716"/>
                  </a:cubicBezTo>
                  <a:cubicBezTo>
                    <a:pt x="128" y="732"/>
                    <a:pt x="139" y="755"/>
                    <a:pt x="133" y="785"/>
                  </a:cubicBezTo>
                  <a:cubicBezTo>
                    <a:pt x="130" y="798"/>
                    <a:pt x="123" y="811"/>
                    <a:pt x="117" y="826"/>
                  </a:cubicBezTo>
                  <a:cubicBezTo>
                    <a:pt x="135" y="840"/>
                    <a:pt x="161" y="853"/>
                    <a:pt x="138" y="883"/>
                  </a:cubicBezTo>
                  <a:cubicBezTo>
                    <a:pt x="176" y="910"/>
                    <a:pt x="183" y="929"/>
                    <a:pt x="174" y="974"/>
                  </a:cubicBezTo>
                  <a:cubicBezTo>
                    <a:pt x="173" y="979"/>
                    <a:pt x="171" y="984"/>
                    <a:pt x="172" y="989"/>
                  </a:cubicBezTo>
                  <a:cubicBezTo>
                    <a:pt x="173" y="1021"/>
                    <a:pt x="183" y="1051"/>
                    <a:pt x="228" y="1036"/>
                  </a:cubicBezTo>
                  <a:cubicBezTo>
                    <a:pt x="308" y="1010"/>
                    <a:pt x="388" y="986"/>
                    <a:pt x="469" y="959"/>
                  </a:cubicBezTo>
                  <a:cubicBezTo>
                    <a:pt x="491" y="952"/>
                    <a:pt x="513" y="942"/>
                    <a:pt x="534" y="931"/>
                  </a:cubicBezTo>
                  <a:cubicBezTo>
                    <a:pt x="551" y="921"/>
                    <a:pt x="563" y="907"/>
                    <a:pt x="565" y="886"/>
                  </a:cubicBezTo>
                  <a:cubicBezTo>
                    <a:pt x="566" y="871"/>
                    <a:pt x="578" y="862"/>
                    <a:pt x="591" y="863"/>
                  </a:cubicBezTo>
                  <a:cubicBezTo>
                    <a:pt x="606" y="864"/>
                    <a:pt x="615" y="875"/>
                    <a:pt x="615" y="891"/>
                  </a:cubicBezTo>
                  <a:cubicBezTo>
                    <a:pt x="615" y="914"/>
                    <a:pt x="607" y="936"/>
                    <a:pt x="589" y="951"/>
                  </a:cubicBezTo>
                  <a:cubicBezTo>
                    <a:pt x="569" y="967"/>
                    <a:pt x="546" y="982"/>
                    <a:pt x="523" y="994"/>
                  </a:cubicBezTo>
                  <a:cubicBezTo>
                    <a:pt x="499" y="1005"/>
                    <a:pt x="473" y="1012"/>
                    <a:pt x="446" y="102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b="1"/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78100DEB-036A-CCEA-B6AD-2DCAC0BB4E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31138" y="8128000"/>
              <a:ext cx="2555875" cy="2743200"/>
            </a:xfrm>
            <a:custGeom>
              <a:avLst/>
              <a:gdLst>
                <a:gd name="T0" fmla="*/ 216 w 679"/>
                <a:gd name="T1" fmla="*/ 0 h 728"/>
                <a:gd name="T2" fmla="*/ 312 w 679"/>
                <a:gd name="T3" fmla="*/ 16 h 728"/>
                <a:gd name="T4" fmla="*/ 583 w 679"/>
                <a:gd name="T5" fmla="*/ 183 h 728"/>
                <a:gd name="T6" fmla="*/ 659 w 679"/>
                <a:gd name="T7" fmla="*/ 511 h 728"/>
                <a:gd name="T8" fmla="*/ 627 w 679"/>
                <a:gd name="T9" fmla="*/ 538 h 728"/>
                <a:gd name="T10" fmla="*/ 470 w 679"/>
                <a:gd name="T11" fmla="*/ 538 h 728"/>
                <a:gd name="T12" fmla="*/ 452 w 679"/>
                <a:gd name="T13" fmla="*/ 538 h 728"/>
                <a:gd name="T14" fmla="*/ 398 w 679"/>
                <a:gd name="T15" fmla="*/ 699 h 728"/>
                <a:gd name="T16" fmla="*/ 257 w 679"/>
                <a:gd name="T17" fmla="*/ 691 h 728"/>
                <a:gd name="T18" fmla="*/ 215 w 679"/>
                <a:gd name="T19" fmla="*/ 539 h 728"/>
                <a:gd name="T20" fmla="*/ 200 w 679"/>
                <a:gd name="T21" fmla="*/ 538 h 728"/>
                <a:gd name="T22" fmla="*/ 80 w 679"/>
                <a:gd name="T23" fmla="*/ 538 h 728"/>
                <a:gd name="T24" fmla="*/ 1 w 679"/>
                <a:gd name="T25" fmla="*/ 460 h 728"/>
                <a:gd name="T26" fmla="*/ 1 w 679"/>
                <a:gd name="T27" fmla="*/ 404 h 728"/>
                <a:gd name="T28" fmla="*/ 74 w 679"/>
                <a:gd name="T29" fmla="*/ 353 h 728"/>
                <a:gd name="T30" fmla="*/ 180 w 679"/>
                <a:gd name="T31" fmla="*/ 288 h 728"/>
                <a:gd name="T32" fmla="*/ 78 w 679"/>
                <a:gd name="T33" fmla="*/ 209 h 728"/>
                <a:gd name="T34" fmla="*/ 46 w 679"/>
                <a:gd name="T35" fmla="*/ 215 h 728"/>
                <a:gd name="T36" fmla="*/ 1 w 679"/>
                <a:gd name="T37" fmla="*/ 166 h 728"/>
                <a:gd name="T38" fmla="*/ 1 w 679"/>
                <a:gd name="T39" fmla="*/ 43 h 728"/>
                <a:gd name="T40" fmla="*/ 25 w 679"/>
                <a:gd name="T41" fmla="*/ 15 h 728"/>
                <a:gd name="T42" fmla="*/ 116 w 679"/>
                <a:gd name="T43" fmla="*/ 3 h 728"/>
                <a:gd name="T44" fmla="*/ 129 w 679"/>
                <a:gd name="T45" fmla="*/ 0 h 728"/>
                <a:gd name="T46" fmla="*/ 216 w 679"/>
                <a:gd name="T47" fmla="*/ 0 h 728"/>
                <a:gd name="T48" fmla="*/ 54 w 679"/>
                <a:gd name="T49" fmla="*/ 401 h 728"/>
                <a:gd name="T50" fmla="*/ 53 w 679"/>
                <a:gd name="T51" fmla="*/ 407 h 728"/>
                <a:gd name="T52" fmla="*/ 52 w 679"/>
                <a:gd name="T53" fmla="*/ 455 h 728"/>
                <a:gd name="T54" fmla="*/ 84 w 679"/>
                <a:gd name="T55" fmla="*/ 486 h 728"/>
                <a:gd name="T56" fmla="*/ 210 w 679"/>
                <a:gd name="T57" fmla="*/ 487 h 728"/>
                <a:gd name="T58" fmla="*/ 263 w 679"/>
                <a:gd name="T59" fmla="*/ 561 h 728"/>
                <a:gd name="T60" fmla="*/ 260 w 679"/>
                <a:gd name="T61" fmla="*/ 609 h 728"/>
                <a:gd name="T62" fmla="*/ 356 w 679"/>
                <a:gd name="T63" fmla="*/ 662 h 728"/>
                <a:gd name="T64" fmla="*/ 405 w 679"/>
                <a:gd name="T65" fmla="*/ 563 h 728"/>
                <a:gd name="T66" fmla="*/ 460 w 679"/>
                <a:gd name="T67" fmla="*/ 486 h 728"/>
                <a:gd name="T68" fmla="*/ 595 w 679"/>
                <a:gd name="T69" fmla="*/ 486 h 728"/>
                <a:gd name="T70" fmla="*/ 611 w 679"/>
                <a:gd name="T71" fmla="*/ 486 h 728"/>
                <a:gd name="T72" fmla="*/ 613 w 679"/>
                <a:gd name="T73" fmla="*/ 469 h 728"/>
                <a:gd name="T74" fmla="*/ 452 w 679"/>
                <a:gd name="T75" fmla="*/ 130 h 728"/>
                <a:gd name="T76" fmla="*/ 61 w 679"/>
                <a:gd name="T77" fmla="*/ 61 h 728"/>
                <a:gd name="T78" fmla="*/ 52 w 679"/>
                <a:gd name="T79" fmla="*/ 74 h 728"/>
                <a:gd name="T80" fmla="*/ 52 w 679"/>
                <a:gd name="T81" fmla="*/ 155 h 728"/>
                <a:gd name="T82" fmla="*/ 54 w 679"/>
                <a:gd name="T83" fmla="*/ 163 h 728"/>
                <a:gd name="T84" fmla="*/ 211 w 679"/>
                <a:gd name="T85" fmla="*/ 212 h 728"/>
                <a:gd name="T86" fmla="*/ 208 w 679"/>
                <a:gd name="T87" fmla="*/ 356 h 728"/>
                <a:gd name="T88" fmla="*/ 54 w 679"/>
                <a:gd name="T89" fmla="*/ 401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79" h="728">
                  <a:moveTo>
                    <a:pt x="216" y="0"/>
                  </a:moveTo>
                  <a:cubicBezTo>
                    <a:pt x="248" y="5"/>
                    <a:pt x="280" y="8"/>
                    <a:pt x="312" y="16"/>
                  </a:cubicBezTo>
                  <a:cubicBezTo>
                    <a:pt x="420" y="41"/>
                    <a:pt x="515" y="92"/>
                    <a:pt x="583" y="183"/>
                  </a:cubicBezTo>
                  <a:cubicBezTo>
                    <a:pt x="657" y="281"/>
                    <a:pt x="679" y="391"/>
                    <a:pt x="659" y="511"/>
                  </a:cubicBezTo>
                  <a:cubicBezTo>
                    <a:pt x="655" y="531"/>
                    <a:pt x="647" y="538"/>
                    <a:pt x="627" y="538"/>
                  </a:cubicBezTo>
                  <a:cubicBezTo>
                    <a:pt x="575" y="538"/>
                    <a:pt x="522" y="538"/>
                    <a:pt x="470" y="538"/>
                  </a:cubicBezTo>
                  <a:cubicBezTo>
                    <a:pt x="464" y="538"/>
                    <a:pt x="459" y="538"/>
                    <a:pt x="452" y="538"/>
                  </a:cubicBezTo>
                  <a:cubicBezTo>
                    <a:pt x="473" y="606"/>
                    <a:pt x="459" y="662"/>
                    <a:pt x="398" y="699"/>
                  </a:cubicBezTo>
                  <a:cubicBezTo>
                    <a:pt x="351" y="728"/>
                    <a:pt x="301" y="724"/>
                    <a:pt x="257" y="691"/>
                  </a:cubicBezTo>
                  <a:cubicBezTo>
                    <a:pt x="206" y="653"/>
                    <a:pt x="196" y="600"/>
                    <a:pt x="215" y="539"/>
                  </a:cubicBezTo>
                  <a:cubicBezTo>
                    <a:pt x="210" y="538"/>
                    <a:pt x="205" y="538"/>
                    <a:pt x="200" y="538"/>
                  </a:cubicBezTo>
                  <a:cubicBezTo>
                    <a:pt x="160" y="538"/>
                    <a:pt x="120" y="538"/>
                    <a:pt x="80" y="538"/>
                  </a:cubicBezTo>
                  <a:cubicBezTo>
                    <a:pt x="34" y="537"/>
                    <a:pt x="2" y="506"/>
                    <a:pt x="1" y="460"/>
                  </a:cubicBezTo>
                  <a:cubicBezTo>
                    <a:pt x="0" y="441"/>
                    <a:pt x="0" y="423"/>
                    <a:pt x="1" y="404"/>
                  </a:cubicBezTo>
                  <a:cubicBezTo>
                    <a:pt x="1" y="362"/>
                    <a:pt x="34" y="339"/>
                    <a:pt x="74" y="353"/>
                  </a:cubicBezTo>
                  <a:cubicBezTo>
                    <a:pt x="125" y="370"/>
                    <a:pt x="176" y="339"/>
                    <a:pt x="180" y="288"/>
                  </a:cubicBezTo>
                  <a:cubicBezTo>
                    <a:pt x="184" y="232"/>
                    <a:pt x="132" y="192"/>
                    <a:pt x="78" y="209"/>
                  </a:cubicBezTo>
                  <a:cubicBezTo>
                    <a:pt x="68" y="213"/>
                    <a:pt x="57" y="216"/>
                    <a:pt x="46" y="215"/>
                  </a:cubicBezTo>
                  <a:cubicBezTo>
                    <a:pt x="20" y="213"/>
                    <a:pt x="2" y="193"/>
                    <a:pt x="1" y="166"/>
                  </a:cubicBezTo>
                  <a:cubicBezTo>
                    <a:pt x="0" y="125"/>
                    <a:pt x="0" y="84"/>
                    <a:pt x="1" y="43"/>
                  </a:cubicBezTo>
                  <a:cubicBezTo>
                    <a:pt x="1" y="27"/>
                    <a:pt x="9" y="18"/>
                    <a:pt x="25" y="15"/>
                  </a:cubicBezTo>
                  <a:cubicBezTo>
                    <a:pt x="55" y="11"/>
                    <a:pt x="86" y="7"/>
                    <a:pt x="116" y="3"/>
                  </a:cubicBezTo>
                  <a:cubicBezTo>
                    <a:pt x="120" y="2"/>
                    <a:pt x="125" y="1"/>
                    <a:pt x="129" y="0"/>
                  </a:cubicBezTo>
                  <a:cubicBezTo>
                    <a:pt x="158" y="0"/>
                    <a:pt x="187" y="0"/>
                    <a:pt x="216" y="0"/>
                  </a:cubicBezTo>
                  <a:close/>
                  <a:moveTo>
                    <a:pt x="54" y="401"/>
                  </a:moveTo>
                  <a:cubicBezTo>
                    <a:pt x="53" y="404"/>
                    <a:pt x="53" y="405"/>
                    <a:pt x="53" y="407"/>
                  </a:cubicBezTo>
                  <a:cubicBezTo>
                    <a:pt x="52" y="423"/>
                    <a:pt x="52" y="439"/>
                    <a:pt x="52" y="455"/>
                  </a:cubicBezTo>
                  <a:cubicBezTo>
                    <a:pt x="52" y="478"/>
                    <a:pt x="61" y="486"/>
                    <a:pt x="84" y="486"/>
                  </a:cubicBezTo>
                  <a:cubicBezTo>
                    <a:pt x="126" y="487"/>
                    <a:pt x="168" y="486"/>
                    <a:pt x="210" y="487"/>
                  </a:cubicBezTo>
                  <a:cubicBezTo>
                    <a:pt x="254" y="487"/>
                    <a:pt x="276" y="518"/>
                    <a:pt x="263" y="561"/>
                  </a:cubicBezTo>
                  <a:cubicBezTo>
                    <a:pt x="258" y="576"/>
                    <a:pt x="257" y="594"/>
                    <a:pt x="260" y="609"/>
                  </a:cubicBezTo>
                  <a:cubicBezTo>
                    <a:pt x="270" y="652"/>
                    <a:pt x="315" y="675"/>
                    <a:pt x="356" y="662"/>
                  </a:cubicBezTo>
                  <a:cubicBezTo>
                    <a:pt x="398" y="650"/>
                    <a:pt x="421" y="605"/>
                    <a:pt x="405" y="563"/>
                  </a:cubicBezTo>
                  <a:cubicBezTo>
                    <a:pt x="388" y="520"/>
                    <a:pt x="418" y="484"/>
                    <a:pt x="460" y="486"/>
                  </a:cubicBezTo>
                  <a:cubicBezTo>
                    <a:pt x="505" y="488"/>
                    <a:pt x="550" y="487"/>
                    <a:pt x="595" y="486"/>
                  </a:cubicBezTo>
                  <a:cubicBezTo>
                    <a:pt x="600" y="486"/>
                    <a:pt x="605" y="486"/>
                    <a:pt x="611" y="486"/>
                  </a:cubicBezTo>
                  <a:cubicBezTo>
                    <a:pt x="612" y="479"/>
                    <a:pt x="612" y="474"/>
                    <a:pt x="613" y="469"/>
                  </a:cubicBezTo>
                  <a:cubicBezTo>
                    <a:pt x="624" y="326"/>
                    <a:pt x="572" y="210"/>
                    <a:pt x="452" y="130"/>
                  </a:cubicBezTo>
                  <a:cubicBezTo>
                    <a:pt x="333" y="50"/>
                    <a:pt x="199" y="39"/>
                    <a:pt x="61" y="61"/>
                  </a:cubicBezTo>
                  <a:cubicBezTo>
                    <a:pt x="57" y="62"/>
                    <a:pt x="52" y="69"/>
                    <a:pt x="52" y="74"/>
                  </a:cubicBezTo>
                  <a:cubicBezTo>
                    <a:pt x="52" y="101"/>
                    <a:pt x="52" y="128"/>
                    <a:pt x="52" y="155"/>
                  </a:cubicBezTo>
                  <a:cubicBezTo>
                    <a:pt x="52" y="157"/>
                    <a:pt x="53" y="160"/>
                    <a:pt x="54" y="163"/>
                  </a:cubicBezTo>
                  <a:cubicBezTo>
                    <a:pt x="129" y="147"/>
                    <a:pt x="178" y="162"/>
                    <a:pt x="211" y="212"/>
                  </a:cubicBezTo>
                  <a:cubicBezTo>
                    <a:pt x="239" y="256"/>
                    <a:pt x="239" y="313"/>
                    <a:pt x="208" y="356"/>
                  </a:cubicBezTo>
                  <a:cubicBezTo>
                    <a:pt x="175" y="403"/>
                    <a:pt x="125" y="418"/>
                    <a:pt x="54" y="40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b="1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833E06-8A8C-E68C-1578-92123622B7E6}"/>
              </a:ext>
            </a:extLst>
          </p:cNvPr>
          <p:cNvGrpSpPr/>
          <p:nvPr/>
        </p:nvGrpSpPr>
        <p:grpSpPr>
          <a:xfrm>
            <a:off x="4280226" y="3243619"/>
            <a:ext cx="357731" cy="353255"/>
            <a:chOff x="3141663" y="1282701"/>
            <a:chExt cx="4948238" cy="4886325"/>
          </a:xfrm>
          <a:solidFill>
            <a:schemeClr val="bg1"/>
          </a:solidFill>
        </p:grpSpPr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28CCB6F3-94D2-2C2C-4C49-9B88FF5E9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1663" y="3030538"/>
              <a:ext cx="1924050" cy="3138488"/>
            </a:xfrm>
            <a:custGeom>
              <a:avLst/>
              <a:gdLst>
                <a:gd name="T0" fmla="*/ 762 w 2425"/>
                <a:gd name="T1" fmla="*/ 22 h 3952"/>
                <a:gd name="T2" fmla="*/ 868 w 2425"/>
                <a:gd name="T3" fmla="*/ 981 h 3952"/>
                <a:gd name="T4" fmla="*/ 902 w 2425"/>
                <a:gd name="T5" fmla="*/ 1115 h 3952"/>
                <a:gd name="T6" fmla="*/ 968 w 2425"/>
                <a:gd name="T7" fmla="*/ 1236 h 3952"/>
                <a:gd name="T8" fmla="*/ 1063 w 2425"/>
                <a:gd name="T9" fmla="*/ 1335 h 3952"/>
                <a:gd name="T10" fmla="*/ 1184 w 2425"/>
                <a:gd name="T11" fmla="*/ 1407 h 3952"/>
                <a:gd name="T12" fmla="*/ 1320 w 2425"/>
                <a:gd name="T13" fmla="*/ 1444 h 3952"/>
                <a:gd name="T14" fmla="*/ 1456 w 2425"/>
                <a:gd name="T15" fmla="*/ 1444 h 3952"/>
                <a:gd name="T16" fmla="*/ 1587 w 2425"/>
                <a:gd name="T17" fmla="*/ 1412 h 3952"/>
                <a:gd name="T18" fmla="*/ 1519 w 2425"/>
                <a:gd name="T19" fmla="*/ 1617 h 3952"/>
                <a:gd name="T20" fmla="*/ 2298 w 2425"/>
                <a:gd name="T21" fmla="*/ 2103 h 3952"/>
                <a:gd name="T22" fmla="*/ 2372 w 2425"/>
                <a:gd name="T23" fmla="*/ 2192 h 3952"/>
                <a:gd name="T24" fmla="*/ 2415 w 2425"/>
                <a:gd name="T25" fmla="*/ 2297 h 3952"/>
                <a:gd name="T26" fmla="*/ 2425 w 2425"/>
                <a:gd name="T27" fmla="*/ 2415 h 3952"/>
                <a:gd name="T28" fmla="*/ 2304 w 2425"/>
                <a:gd name="T29" fmla="*/ 3680 h 3952"/>
                <a:gd name="T30" fmla="*/ 2255 w 2425"/>
                <a:gd name="T31" fmla="*/ 3790 h 3952"/>
                <a:gd name="T32" fmla="*/ 2173 w 2425"/>
                <a:gd name="T33" fmla="*/ 3877 h 3952"/>
                <a:gd name="T34" fmla="*/ 2069 w 2425"/>
                <a:gd name="T35" fmla="*/ 3933 h 3952"/>
                <a:gd name="T36" fmla="*/ 1948 w 2425"/>
                <a:gd name="T37" fmla="*/ 3952 h 3952"/>
                <a:gd name="T38" fmla="*/ 1856 w 2425"/>
                <a:gd name="T39" fmla="*/ 3941 h 3952"/>
                <a:gd name="T40" fmla="*/ 1750 w 2425"/>
                <a:gd name="T41" fmla="*/ 3896 h 3952"/>
                <a:gd name="T42" fmla="*/ 1665 w 2425"/>
                <a:gd name="T43" fmla="*/ 3820 h 3952"/>
                <a:gd name="T44" fmla="*/ 1606 w 2425"/>
                <a:gd name="T45" fmla="*/ 3723 h 3952"/>
                <a:gd name="T46" fmla="*/ 1579 w 2425"/>
                <a:gd name="T47" fmla="*/ 3612 h 3952"/>
                <a:gd name="T48" fmla="*/ 1668 w 2425"/>
                <a:gd name="T49" fmla="*/ 2575 h 3952"/>
                <a:gd name="T50" fmla="*/ 1428 w 2425"/>
                <a:gd name="T51" fmla="*/ 2488 h 3952"/>
                <a:gd name="T52" fmla="*/ 1451 w 2425"/>
                <a:gd name="T53" fmla="*/ 2608 h 3952"/>
                <a:gd name="T54" fmla="*/ 1436 w 2425"/>
                <a:gd name="T55" fmla="*/ 2729 h 3952"/>
                <a:gd name="T56" fmla="*/ 1379 w 2425"/>
                <a:gd name="T57" fmla="*/ 2836 h 3952"/>
                <a:gd name="T58" fmla="*/ 626 w 2425"/>
                <a:gd name="T59" fmla="*/ 3848 h 3952"/>
                <a:gd name="T60" fmla="*/ 532 w 2425"/>
                <a:gd name="T61" fmla="*/ 3914 h 3952"/>
                <a:gd name="T62" fmla="*/ 424 w 2425"/>
                <a:gd name="T63" fmla="*/ 3949 h 3952"/>
                <a:gd name="T64" fmla="*/ 312 w 2425"/>
                <a:gd name="T65" fmla="*/ 3949 h 3952"/>
                <a:gd name="T66" fmla="*/ 200 w 2425"/>
                <a:gd name="T67" fmla="*/ 3913 h 3952"/>
                <a:gd name="T68" fmla="*/ 104 w 2425"/>
                <a:gd name="T69" fmla="*/ 3841 h 3952"/>
                <a:gd name="T70" fmla="*/ 38 w 2425"/>
                <a:gd name="T71" fmla="*/ 3746 h 3952"/>
                <a:gd name="T72" fmla="*/ 4 w 2425"/>
                <a:gd name="T73" fmla="*/ 3638 h 3952"/>
                <a:gd name="T74" fmla="*/ 4 w 2425"/>
                <a:gd name="T75" fmla="*/ 3527 h 3952"/>
                <a:gd name="T76" fmla="*/ 40 w 2425"/>
                <a:gd name="T77" fmla="*/ 3417 h 3952"/>
                <a:gd name="T78" fmla="*/ 668 w 2425"/>
                <a:gd name="T79" fmla="*/ 2560 h 3952"/>
                <a:gd name="T80" fmla="*/ 660 w 2425"/>
                <a:gd name="T81" fmla="*/ 2541 h 3952"/>
                <a:gd name="T82" fmla="*/ 641 w 2425"/>
                <a:gd name="T83" fmla="*/ 2488 h 3952"/>
                <a:gd name="T84" fmla="*/ 613 w 2425"/>
                <a:gd name="T85" fmla="*/ 2409 h 3952"/>
                <a:gd name="T86" fmla="*/ 577 w 2425"/>
                <a:gd name="T87" fmla="*/ 2311 h 3952"/>
                <a:gd name="T88" fmla="*/ 537 w 2425"/>
                <a:gd name="T89" fmla="*/ 2199 h 3952"/>
                <a:gd name="T90" fmla="*/ 496 w 2425"/>
                <a:gd name="T91" fmla="*/ 2086 h 3952"/>
                <a:gd name="T92" fmla="*/ 456 w 2425"/>
                <a:gd name="T93" fmla="*/ 1974 h 3952"/>
                <a:gd name="T94" fmla="*/ 420 w 2425"/>
                <a:gd name="T95" fmla="*/ 1872 h 3952"/>
                <a:gd name="T96" fmla="*/ 390 w 2425"/>
                <a:gd name="T97" fmla="*/ 1787 h 3952"/>
                <a:gd name="T98" fmla="*/ 369 w 2425"/>
                <a:gd name="T99" fmla="*/ 1728 h 3952"/>
                <a:gd name="T100" fmla="*/ 359 w 2425"/>
                <a:gd name="T101" fmla="*/ 1700 h 3952"/>
                <a:gd name="T102" fmla="*/ 322 w 2425"/>
                <a:gd name="T103" fmla="*/ 1560 h 3952"/>
                <a:gd name="T104" fmla="*/ 299 w 2425"/>
                <a:gd name="T105" fmla="*/ 1416 h 3952"/>
                <a:gd name="T106" fmla="*/ 306 w 2425"/>
                <a:gd name="T107" fmla="*/ 1270 h 3952"/>
                <a:gd name="T108" fmla="*/ 762 w 2425"/>
                <a:gd name="T109" fmla="*/ 0 h 3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25" h="3952">
                  <a:moveTo>
                    <a:pt x="762" y="0"/>
                  </a:moveTo>
                  <a:lnTo>
                    <a:pt x="762" y="22"/>
                  </a:lnTo>
                  <a:lnTo>
                    <a:pt x="764" y="45"/>
                  </a:lnTo>
                  <a:lnTo>
                    <a:pt x="868" y="981"/>
                  </a:lnTo>
                  <a:lnTo>
                    <a:pt x="881" y="1051"/>
                  </a:lnTo>
                  <a:lnTo>
                    <a:pt x="902" y="1115"/>
                  </a:lnTo>
                  <a:lnTo>
                    <a:pt x="931" y="1178"/>
                  </a:lnTo>
                  <a:lnTo>
                    <a:pt x="968" y="1236"/>
                  </a:lnTo>
                  <a:lnTo>
                    <a:pt x="1012" y="1288"/>
                  </a:lnTo>
                  <a:lnTo>
                    <a:pt x="1063" y="1335"/>
                  </a:lnTo>
                  <a:lnTo>
                    <a:pt x="1120" y="1375"/>
                  </a:lnTo>
                  <a:lnTo>
                    <a:pt x="1184" y="1407"/>
                  </a:lnTo>
                  <a:lnTo>
                    <a:pt x="1252" y="1431"/>
                  </a:lnTo>
                  <a:lnTo>
                    <a:pt x="1320" y="1444"/>
                  </a:lnTo>
                  <a:lnTo>
                    <a:pt x="1392" y="1450"/>
                  </a:lnTo>
                  <a:lnTo>
                    <a:pt x="1456" y="1444"/>
                  </a:lnTo>
                  <a:lnTo>
                    <a:pt x="1523" y="1433"/>
                  </a:lnTo>
                  <a:lnTo>
                    <a:pt x="1587" y="1412"/>
                  </a:lnTo>
                  <a:lnTo>
                    <a:pt x="1595" y="1409"/>
                  </a:lnTo>
                  <a:lnTo>
                    <a:pt x="1519" y="1617"/>
                  </a:lnTo>
                  <a:lnTo>
                    <a:pt x="2251" y="2069"/>
                  </a:lnTo>
                  <a:lnTo>
                    <a:pt x="2298" y="2103"/>
                  </a:lnTo>
                  <a:lnTo>
                    <a:pt x="2340" y="2144"/>
                  </a:lnTo>
                  <a:lnTo>
                    <a:pt x="2372" y="2192"/>
                  </a:lnTo>
                  <a:lnTo>
                    <a:pt x="2398" y="2243"/>
                  </a:lnTo>
                  <a:lnTo>
                    <a:pt x="2415" y="2297"/>
                  </a:lnTo>
                  <a:lnTo>
                    <a:pt x="2425" y="2356"/>
                  </a:lnTo>
                  <a:lnTo>
                    <a:pt x="2425" y="2415"/>
                  </a:lnTo>
                  <a:lnTo>
                    <a:pt x="2315" y="3618"/>
                  </a:lnTo>
                  <a:lnTo>
                    <a:pt x="2304" y="3680"/>
                  </a:lnTo>
                  <a:lnTo>
                    <a:pt x="2283" y="3737"/>
                  </a:lnTo>
                  <a:lnTo>
                    <a:pt x="2255" y="3790"/>
                  </a:lnTo>
                  <a:lnTo>
                    <a:pt x="2217" y="3837"/>
                  </a:lnTo>
                  <a:lnTo>
                    <a:pt x="2173" y="3877"/>
                  </a:lnTo>
                  <a:lnTo>
                    <a:pt x="2124" y="3909"/>
                  </a:lnTo>
                  <a:lnTo>
                    <a:pt x="2069" y="3933"/>
                  </a:lnTo>
                  <a:lnTo>
                    <a:pt x="2011" y="3949"/>
                  </a:lnTo>
                  <a:lnTo>
                    <a:pt x="1948" y="3952"/>
                  </a:lnTo>
                  <a:lnTo>
                    <a:pt x="1914" y="3952"/>
                  </a:lnTo>
                  <a:lnTo>
                    <a:pt x="1856" y="3941"/>
                  </a:lnTo>
                  <a:lnTo>
                    <a:pt x="1801" y="3922"/>
                  </a:lnTo>
                  <a:lnTo>
                    <a:pt x="1750" y="3896"/>
                  </a:lnTo>
                  <a:lnTo>
                    <a:pt x="1704" y="3862"/>
                  </a:lnTo>
                  <a:lnTo>
                    <a:pt x="1665" y="3820"/>
                  </a:lnTo>
                  <a:lnTo>
                    <a:pt x="1632" y="3775"/>
                  </a:lnTo>
                  <a:lnTo>
                    <a:pt x="1606" y="3723"/>
                  </a:lnTo>
                  <a:lnTo>
                    <a:pt x="1589" y="3669"/>
                  </a:lnTo>
                  <a:lnTo>
                    <a:pt x="1579" y="3612"/>
                  </a:lnTo>
                  <a:lnTo>
                    <a:pt x="1581" y="3551"/>
                  </a:lnTo>
                  <a:lnTo>
                    <a:pt x="1668" y="2575"/>
                  </a:lnTo>
                  <a:lnTo>
                    <a:pt x="1398" y="2407"/>
                  </a:lnTo>
                  <a:lnTo>
                    <a:pt x="1428" y="2488"/>
                  </a:lnTo>
                  <a:lnTo>
                    <a:pt x="1445" y="2547"/>
                  </a:lnTo>
                  <a:lnTo>
                    <a:pt x="1451" y="2608"/>
                  </a:lnTo>
                  <a:lnTo>
                    <a:pt x="1449" y="2668"/>
                  </a:lnTo>
                  <a:lnTo>
                    <a:pt x="1436" y="2729"/>
                  </a:lnTo>
                  <a:lnTo>
                    <a:pt x="1411" y="2785"/>
                  </a:lnTo>
                  <a:lnTo>
                    <a:pt x="1379" y="2836"/>
                  </a:lnTo>
                  <a:lnTo>
                    <a:pt x="666" y="3803"/>
                  </a:lnTo>
                  <a:lnTo>
                    <a:pt x="626" y="3848"/>
                  </a:lnTo>
                  <a:lnTo>
                    <a:pt x="581" y="3886"/>
                  </a:lnTo>
                  <a:lnTo>
                    <a:pt x="532" y="3914"/>
                  </a:lnTo>
                  <a:lnTo>
                    <a:pt x="480" y="3935"/>
                  </a:lnTo>
                  <a:lnTo>
                    <a:pt x="424" y="3949"/>
                  </a:lnTo>
                  <a:lnTo>
                    <a:pt x="369" y="3952"/>
                  </a:lnTo>
                  <a:lnTo>
                    <a:pt x="312" y="3949"/>
                  </a:lnTo>
                  <a:lnTo>
                    <a:pt x="255" y="3935"/>
                  </a:lnTo>
                  <a:lnTo>
                    <a:pt x="200" y="3913"/>
                  </a:lnTo>
                  <a:lnTo>
                    <a:pt x="149" y="3880"/>
                  </a:lnTo>
                  <a:lnTo>
                    <a:pt x="104" y="3841"/>
                  </a:lnTo>
                  <a:lnTo>
                    <a:pt x="66" y="3797"/>
                  </a:lnTo>
                  <a:lnTo>
                    <a:pt x="38" y="3746"/>
                  </a:lnTo>
                  <a:lnTo>
                    <a:pt x="17" y="3695"/>
                  </a:lnTo>
                  <a:lnTo>
                    <a:pt x="4" y="3638"/>
                  </a:lnTo>
                  <a:lnTo>
                    <a:pt x="0" y="3584"/>
                  </a:lnTo>
                  <a:lnTo>
                    <a:pt x="4" y="3527"/>
                  </a:lnTo>
                  <a:lnTo>
                    <a:pt x="19" y="3470"/>
                  </a:lnTo>
                  <a:lnTo>
                    <a:pt x="40" y="3417"/>
                  </a:lnTo>
                  <a:lnTo>
                    <a:pt x="72" y="3366"/>
                  </a:lnTo>
                  <a:lnTo>
                    <a:pt x="668" y="2560"/>
                  </a:lnTo>
                  <a:lnTo>
                    <a:pt x="666" y="2557"/>
                  </a:lnTo>
                  <a:lnTo>
                    <a:pt x="660" y="2541"/>
                  </a:lnTo>
                  <a:lnTo>
                    <a:pt x="653" y="2519"/>
                  </a:lnTo>
                  <a:lnTo>
                    <a:pt x="641" y="2488"/>
                  </a:lnTo>
                  <a:lnTo>
                    <a:pt x="628" y="2451"/>
                  </a:lnTo>
                  <a:lnTo>
                    <a:pt x="613" y="2409"/>
                  </a:lnTo>
                  <a:lnTo>
                    <a:pt x="596" y="2362"/>
                  </a:lnTo>
                  <a:lnTo>
                    <a:pt x="577" y="2311"/>
                  </a:lnTo>
                  <a:lnTo>
                    <a:pt x="558" y="2256"/>
                  </a:lnTo>
                  <a:lnTo>
                    <a:pt x="537" y="2199"/>
                  </a:lnTo>
                  <a:lnTo>
                    <a:pt x="516" y="2142"/>
                  </a:lnTo>
                  <a:lnTo>
                    <a:pt x="496" y="2086"/>
                  </a:lnTo>
                  <a:lnTo>
                    <a:pt x="477" y="2029"/>
                  </a:lnTo>
                  <a:lnTo>
                    <a:pt x="456" y="1974"/>
                  </a:lnTo>
                  <a:lnTo>
                    <a:pt x="437" y="1921"/>
                  </a:lnTo>
                  <a:lnTo>
                    <a:pt x="420" y="1872"/>
                  </a:lnTo>
                  <a:lnTo>
                    <a:pt x="405" y="1827"/>
                  </a:lnTo>
                  <a:lnTo>
                    <a:pt x="390" y="1787"/>
                  </a:lnTo>
                  <a:lnTo>
                    <a:pt x="378" y="1755"/>
                  </a:lnTo>
                  <a:lnTo>
                    <a:pt x="369" y="1728"/>
                  </a:lnTo>
                  <a:lnTo>
                    <a:pt x="363" y="1709"/>
                  </a:lnTo>
                  <a:lnTo>
                    <a:pt x="359" y="1700"/>
                  </a:lnTo>
                  <a:lnTo>
                    <a:pt x="340" y="1630"/>
                  </a:lnTo>
                  <a:lnTo>
                    <a:pt x="322" y="1560"/>
                  </a:lnTo>
                  <a:lnTo>
                    <a:pt x="308" y="1488"/>
                  </a:lnTo>
                  <a:lnTo>
                    <a:pt x="299" y="1416"/>
                  </a:lnTo>
                  <a:lnTo>
                    <a:pt x="299" y="1344"/>
                  </a:lnTo>
                  <a:lnTo>
                    <a:pt x="306" y="1270"/>
                  </a:lnTo>
                  <a:lnTo>
                    <a:pt x="327" y="1197"/>
                  </a:lnTo>
                  <a:lnTo>
                    <a:pt x="7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7FBAF4B3-A687-8AE3-83B4-CC8943125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1" y="2479676"/>
              <a:ext cx="930275" cy="693738"/>
            </a:xfrm>
            <a:custGeom>
              <a:avLst/>
              <a:gdLst>
                <a:gd name="T0" fmla="*/ 520 w 1172"/>
                <a:gd name="T1" fmla="*/ 0 h 874"/>
                <a:gd name="T2" fmla="*/ 599 w 1172"/>
                <a:gd name="T3" fmla="*/ 2 h 874"/>
                <a:gd name="T4" fmla="*/ 681 w 1172"/>
                <a:gd name="T5" fmla="*/ 14 h 874"/>
                <a:gd name="T6" fmla="*/ 760 w 1172"/>
                <a:gd name="T7" fmla="*/ 38 h 874"/>
                <a:gd name="T8" fmla="*/ 834 w 1172"/>
                <a:gd name="T9" fmla="*/ 70 h 874"/>
                <a:gd name="T10" fmla="*/ 900 w 1172"/>
                <a:gd name="T11" fmla="*/ 110 h 874"/>
                <a:gd name="T12" fmla="*/ 962 w 1172"/>
                <a:gd name="T13" fmla="*/ 157 h 874"/>
                <a:gd name="T14" fmla="*/ 1015 w 1172"/>
                <a:gd name="T15" fmla="*/ 212 h 874"/>
                <a:gd name="T16" fmla="*/ 1063 w 1172"/>
                <a:gd name="T17" fmla="*/ 271 h 874"/>
                <a:gd name="T18" fmla="*/ 1100 w 1172"/>
                <a:gd name="T19" fmla="*/ 335 h 874"/>
                <a:gd name="T20" fmla="*/ 1131 w 1172"/>
                <a:gd name="T21" fmla="*/ 403 h 874"/>
                <a:gd name="T22" fmla="*/ 1153 w 1172"/>
                <a:gd name="T23" fmla="*/ 475 h 874"/>
                <a:gd name="T24" fmla="*/ 1169 w 1172"/>
                <a:gd name="T25" fmla="*/ 551 h 874"/>
                <a:gd name="T26" fmla="*/ 1172 w 1172"/>
                <a:gd name="T27" fmla="*/ 626 h 874"/>
                <a:gd name="T28" fmla="*/ 1169 w 1172"/>
                <a:gd name="T29" fmla="*/ 704 h 874"/>
                <a:gd name="T30" fmla="*/ 1155 w 1172"/>
                <a:gd name="T31" fmla="*/ 782 h 874"/>
                <a:gd name="T32" fmla="*/ 925 w 1172"/>
                <a:gd name="T33" fmla="*/ 874 h 874"/>
                <a:gd name="T34" fmla="*/ 896 w 1172"/>
                <a:gd name="T35" fmla="*/ 623 h 874"/>
                <a:gd name="T36" fmla="*/ 883 w 1172"/>
                <a:gd name="T37" fmla="*/ 553 h 874"/>
                <a:gd name="T38" fmla="*/ 862 w 1172"/>
                <a:gd name="T39" fmla="*/ 487 h 874"/>
                <a:gd name="T40" fmla="*/ 832 w 1172"/>
                <a:gd name="T41" fmla="*/ 424 h 874"/>
                <a:gd name="T42" fmla="*/ 796 w 1172"/>
                <a:gd name="T43" fmla="*/ 367 h 874"/>
                <a:gd name="T44" fmla="*/ 752 w 1172"/>
                <a:gd name="T45" fmla="*/ 316 h 874"/>
                <a:gd name="T46" fmla="*/ 701 w 1172"/>
                <a:gd name="T47" fmla="*/ 271 h 874"/>
                <a:gd name="T48" fmla="*/ 646 w 1172"/>
                <a:gd name="T49" fmla="*/ 231 h 874"/>
                <a:gd name="T50" fmla="*/ 586 w 1172"/>
                <a:gd name="T51" fmla="*/ 201 h 874"/>
                <a:gd name="T52" fmla="*/ 524 w 1172"/>
                <a:gd name="T53" fmla="*/ 176 h 874"/>
                <a:gd name="T54" fmla="*/ 455 w 1172"/>
                <a:gd name="T55" fmla="*/ 161 h 874"/>
                <a:gd name="T56" fmla="*/ 385 w 1172"/>
                <a:gd name="T57" fmla="*/ 156 h 874"/>
                <a:gd name="T58" fmla="*/ 314 w 1172"/>
                <a:gd name="T59" fmla="*/ 159 h 874"/>
                <a:gd name="T60" fmla="*/ 242 w 1172"/>
                <a:gd name="T61" fmla="*/ 173 h 874"/>
                <a:gd name="T62" fmla="*/ 174 w 1172"/>
                <a:gd name="T63" fmla="*/ 195 h 874"/>
                <a:gd name="T64" fmla="*/ 109 w 1172"/>
                <a:gd name="T65" fmla="*/ 227 h 874"/>
                <a:gd name="T66" fmla="*/ 51 w 1172"/>
                <a:gd name="T67" fmla="*/ 267 h 874"/>
                <a:gd name="T68" fmla="*/ 0 w 1172"/>
                <a:gd name="T69" fmla="*/ 314 h 874"/>
                <a:gd name="T70" fmla="*/ 43 w 1172"/>
                <a:gd name="T71" fmla="*/ 246 h 874"/>
                <a:gd name="T72" fmla="*/ 96 w 1172"/>
                <a:gd name="T73" fmla="*/ 188 h 874"/>
                <a:gd name="T74" fmla="*/ 157 w 1172"/>
                <a:gd name="T75" fmla="*/ 135 h 874"/>
                <a:gd name="T76" fmla="*/ 221 w 1172"/>
                <a:gd name="T77" fmla="*/ 89 h 874"/>
                <a:gd name="T78" fmla="*/ 291 w 1172"/>
                <a:gd name="T79" fmla="*/ 53 h 874"/>
                <a:gd name="T80" fmla="*/ 363 w 1172"/>
                <a:gd name="T81" fmla="*/ 27 h 874"/>
                <a:gd name="T82" fmla="*/ 440 w 1172"/>
                <a:gd name="T83" fmla="*/ 8 h 874"/>
                <a:gd name="T84" fmla="*/ 520 w 1172"/>
                <a:gd name="T85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2" h="874">
                  <a:moveTo>
                    <a:pt x="520" y="0"/>
                  </a:moveTo>
                  <a:lnTo>
                    <a:pt x="599" y="2"/>
                  </a:lnTo>
                  <a:lnTo>
                    <a:pt x="681" y="14"/>
                  </a:lnTo>
                  <a:lnTo>
                    <a:pt x="760" y="38"/>
                  </a:lnTo>
                  <a:lnTo>
                    <a:pt x="834" y="70"/>
                  </a:lnTo>
                  <a:lnTo>
                    <a:pt x="900" y="110"/>
                  </a:lnTo>
                  <a:lnTo>
                    <a:pt x="962" y="157"/>
                  </a:lnTo>
                  <a:lnTo>
                    <a:pt x="1015" y="212"/>
                  </a:lnTo>
                  <a:lnTo>
                    <a:pt x="1063" y="271"/>
                  </a:lnTo>
                  <a:lnTo>
                    <a:pt x="1100" y="335"/>
                  </a:lnTo>
                  <a:lnTo>
                    <a:pt x="1131" y="403"/>
                  </a:lnTo>
                  <a:lnTo>
                    <a:pt x="1153" y="475"/>
                  </a:lnTo>
                  <a:lnTo>
                    <a:pt x="1169" y="551"/>
                  </a:lnTo>
                  <a:lnTo>
                    <a:pt x="1172" y="626"/>
                  </a:lnTo>
                  <a:lnTo>
                    <a:pt x="1169" y="704"/>
                  </a:lnTo>
                  <a:lnTo>
                    <a:pt x="1155" y="782"/>
                  </a:lnTo>
                  <a:lnTo>
                    <a:pt x="925" y="874"/>
                  </a:lnTo>
                  <a:lnTo>
                    <a:pt x="896" y="623"/>
                  </a:lnTo>
                  <a:lnTo>
                    <a:pt x="883" y="553"/>
                  </a:lnTo>
                  <a:lnTo>
                    <a:pt x="862" y="487"/>
                  </a:lnTo>
                  <a:lnTo>
                    <a:pt x="832" y="424"/>
                  </a:lnTo>
                  <a:lnTo>
                    <a:pt x="796" y="367"/>
                  </a:lnTo>
                  <a:lnTo>
                    <a:pt x="752" y="316"/>
                  </a:lnTo>
                  <a:lnTo>
                    <a:pt x="701" y="271"/>
                  </a:lnTo>
                  <a:lnTo>
                    <a:pt x="646" y="231"/>
                  </a:lnTo>
                  <a:lnTo>
                    <a:pt x="586" y="201"/>
                  </a:lnTo>
                  <a:lnTo>
                    <a:pt x="524" y="176"/>
                  </a:lnTo>
                  <a:lnTo>
                    <a:pt x="455" y="161"/>
                  </a:lnTo>
                  <a:lnTo>
                    <a:pt x="385" y="156"/>
                  </a:lnTo>
                  <a:lnTo>
                    <a:pt x="314" y="159"/>
                  </a:lnTo>
                  <a:lnTo>
                    <a:pt x="242" y="173"/>
                  </a:lnTo>
                  <a:lnTo>
                    <a:pt x="174" y="195"/>
                  </a:lnTo>
                  <a:lnTo>
                    <a:pt x="109" y="227"/>
                  </a:lnTo>
                  <a:lnTo>
                    <a:pt x="51" y="267"/>
                  </a:lnTo>
                  <a:lnTo>
                    <a:pt x="0" y="314"/>
                  </a:lnTo>
                  <a:lnTo>
                    <a:pt x="43" y="246"/>
                  </a:lnTo>
                  <a:lnTo>
                    <a:pt x="96" y="188"/>
                  </a:lnTo>
                  <a:lnTo>
                    <a:pt x="157" y="135"/>
                  </a:lnTo>
                  <a:lnTo>
                    <a:pt x="221" y="89"/>
                  </a:lnTo>
                  <a:lnTo>
                    <a:pt x="291" y="53"/>
                  </a:lnTo>
                  <a:lnTo>
                    <a:pt x="363" y="27"/>
                  </a:lnTo>
                  <a:lnTo>
                    <a:pt x="440" y="8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30B93A39-F7D2-A958-D169-81642A723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82701"/>
              <a:ext cx="1033463" cy="1033463"/>
            </a:xfrm>
            <a:custGeom>
              <a:avLst/>
              <a:gdLst>
                <a:gd name="T0" fmla="*/ 653 w 1304"/>
                <a:gd name="T1" fmla="*/ 0 h 1303"/>
                <a:gd name="T2" fmla="*/ 740 w 1304"/>
                <a:gd name="T3" fmla="*/ 6 h 1303"/>
                <a:gd name="T4" fmla="*/ 825 w 1304"/>
                <a:gd name="T5" fmla="*/ 23 h 1303"/>
                <a:gd name="T6" fmla="*/ 906 w 1304"/>
                <a:gd name="T7" fmla="*/ 51 h 1303"/>
                <a:gd name="T8" fmla="*/ 982 w 1304"/>
                <a:gd name="T9" fmla="*/ 89 h 1303"/>
                <a:gd name="T10" fmla="*/ 1050 w 1304"/>
                <a:gd name="T11" fmla="*/ 136 h 1303"/>
                <a:gd name="T12" fmla="*/ 1113 w 1304"/>
                <a:gd name="T13" fmla="*/ 191 h 1303"/>
                <a:gd name="T14" fmla="*/ 1167 w 1304"/>
                <a:gd name="T15" fmla="*/ 254 h 1303"/>
                <a:gd name="T16" fmla="*/ 1215 w 1304"/>
                <a:gd name="T17" fmla="*/ 324 h 1303"/>
                <a:gd name="T18" fmla="*/ 1253 w 1304"/>
                <a:gd name="T19" fmla="*/ 397 h 1303"/>
                <a:gd name="T20" fmla="*/ 1281 w 1304"/>
                <a:gd name="T21" fmla="*/ 479 h 1303"/>
                <a:gd name="T22" fmla="*/ 1298 w 1304"/>
                <a:gd name="T23" fmla="*/ 564 h 1303"/>
                <a:gd name="T24" fmla="*/ 1304 w 1304"/>
                <a:gd name="T25" fmla="*/ 653 h 1303"/>
                <a:gd name="T26" fmla="*/ 1298 w 1304"/>
                <a:gd name="T27" fmla="*/ 740 h 1303"/>
                <a:gd name="T28" fmla="*/ 1281 w 1304"/>
                <a:gd name="T29" fmla="*/ 825 h 1303"/>
                <a:gd name="T30" fmla="*/ 1253 w 1304"/>
                <a:gd name="T31" fmla="*/ 906 h 1303"/>
                <a:gd name="T32" fmla="*/ 1215 w 1304"/>
                <a:gd name="T33" fmla="*/ 980 h 1303"/>
                <a:gd name="T34" fmla="*/ 1167 w 1304"/>
                <a:gd name="T35" fmla="*/ 1050 h 1303"/>
                <a:gd name="T36" fmla="*/ 1113 w 1304"/>
                <a:gd name="T37" fmla="*/ 1112 h 1303"/>
                <a:gd name="T38" fmla="*/ 1050 w 1304"/>
                <a:gd name="T39" fmla="*/ 1167 h 1303"/>
                <a:gd name="T40" fmla="*/ 982 w 1304"/>
                <a:gd name="T41" fmla="*/ 1214 h 1303"/>
                <a:gd name="T42" fmla="*/ 906 w 1304"/>
                <a:gd name="T43" fmla="*/ 1252 h 1303"/>
                <a:gd name="T44" fmla="*/ 825 w 1304"/>
                <a:gd name="T45" fmla="*/ 1281 h 1303"/>
                <a:gd name="T46" fmla="*/ 740 w 1304"/>
                <a:gd name="T47" fmla="*/ 1298 h 1303"/>
                <a:gd name="T48" fmla="*/ 653 w 1304"/>
                <a:gd name="T49" fmla="*/ 1303 h 1303"/>
                <a:gd name="T50" fmla="*/ 564 w 1304"/>
                <a:gd name="T51" fmla="*/ 1298 h 1303"/>
                <a:gd name="T52" fmla="*/ 479 w 1304"/>
                <a:gd name="T53" fmla="*/ 1281 h 1303"/>
                <a:gd name="T54" fmla="*/ 399 w 1304"/>
                <a:gd name="T55" fmla="*/ 1252 h 1303"/>
                <a:gd name="T56" fmla="*/ 324 w 1304"/>
                <a:gd name="T57" fmla="*/ 1214 h 1303"/>
                <a:gd name="T58" fmla="*/ 254 w 1304"/>
                <a:gd name="T59" fmla="*/ 1167 h 1303"/>
                <a:gd name="T60" fmla="*/ 191 w 1304"/>
                <a:gd name="T61" fmla="*/ 1112 h 1303"/>
                <a:gd name="T62" fmla="*/ 137 w 1304"/>
                <a:gd name="T63" fmla="*/ 1050 h 1303"/>
                <a:gd name="T64" fmla="*/ 89 w 1304"/>
                <a:gd name="T65" fmla="*/ 980 h 1303"/>
                <a:gd name="T66" fmla="*/ 51 w 1304"/>
                <a:gd name="T67" fmla="*/ 906 h 1303"/>
                <a:gd name="T68" fmla="*/ 25 w 1304"/>
                <a:gd name="T69" fmla="*/ 825 h 1303"/>
                <a:gd name="T70" fmla="*/ 6 w 1304"/>
                <a:gd name="T71" fmla="*/ 740 h 1303"/>
                <a:gd name="T72" fmla="*/ 0 w 1304"/>
                <a:gd name="T73" fmla="*/ 653 h 1303"/>
                <a:gd name="T74" fmla="*/ 6 w 1304"/>
                <a:gd name="T75" fmla="*/ 564 h 1303"/>
                <a:gd name="T76" fmla="*/ 25 w 1304"/>
                <a:gd name="T77" fmla="*/ 479 h 1303"/>
                <a:gd name="T78" fmla="*/ 51 w 1304"/>
                <a:gd name="T79" fmla="*/ 397 h 1303"/>
                <a:gd name="T80" fmla="*/ 89 w 1304"/>
                <a:gd name="T81" fmla="*/ 324 h 1303"/>
                <a:gd name="T82" fmla="*/ 137 w 1304"/>
                <a:gd name="T83" fmla="*/ 254 h 1303"/>
                <a:gd name="T84" fmla="*/ 191 w 1304"/>
                <a:gd name="T85" fmla="*/ 191 h 1303"/>
                <a:gd name="T86" fmla="*/ 254 w 1304"/>
                <a:gd name="T87" fmla="*/ 136 h 1303"/>
                <a:gd name="T88" fmla="*/ 324 w 1304"/>
                <a:gd name="T89" fmla="*/ 89 h 1303"/>
                <a:gd name="T90" fmla="*/ 399 w 1304"/>
                <a:gd name="T91" fmla="*/ 51 h 1303"/>
                <a:gd name="T92" fmla="*/ 479 w 1304"/>
                <a:gd name="T93" fmla="*/ 23 h 1303"/>
                <a:gd name="T94" fmla="*/ 564 w 1304"/>
                <a:gd name="T95" fmla="*/ 6 h 1303"/>
                <a:gd name="T96" fmla="*/ 653 w 1304"/>
                <a:gd name="T97" fmla="*/ 0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04" h="1303">
                  <a:moveTo>
                    <a:pt x="653" y="0"/>
                  </a:moveTo>
                  <a:lnTo>
                    <a:pt x="740" y="6"/>
                  </a:lnTo>
                  <a:lnTo>
                    <a:pt x="825" y="23"/>
                  </a:lnTo>
                  <a:lnTo>
                    <a:pt x="906" y="51"/>
                  </a:lnTo>
                  <a:lnTo>
                    <a:pt x="982" y="89"/>
                  </a:lnTo>
                  <a:lnTo>
                    <a:pt x="1050" y="136"/>
                  </a:lnTo>
                  <a:lnTo>
                    <a:pt x="1113" y="191"/>
                  </a:lnTo>
                  <a:lnTo>
                    <a:pt x="1167" y="254"/>
                  </a:lnTo>
                  <a:lnTo>
                    <a:pt x="1215" y="324"/>
                  </a:lnTo>
                  <a:lnTo>
                    <a:pt x="1253" y="397"/>
                  </a:lnTo>
                  <a:lnTo>
                    <a:pt x="1281" y="479"/>
                  </a:lnTo>
                  <a:lnTo>
                    <a:pt x="1298" y="564"/>
                  </a:lnTo>
                  <a:lnTo>
                    <a:pt x="1304" y="653"/>
                  </a:lnTo>
                  <a:lnTo>
                    <a:pt x="1298" y="740"/>
                  </a:lnTo>
                  <a:lnTo>
                    <a:pt x="1281" y="825"/>
                  </a:lnTo>
                  <a:lnTo>
                    <a:pt x="1253" y="906"/>
                  </a:lnTo>
                  <a:lnTo>
                    <a:pt x="1215" y="980"/>
                  </a:lnTo>
                  <a:lnTo>
                    <a:pt x="1167" y="1050"/>
                  </a:lnTo>
                  <a:lnTo>
                    <a:pt x="1113" y="1112"/>
                  </a:lnTo>
                  <a:lnTo>
                    <a:pt x="1050" y="1167"/>
                  </a:lnTo>
                  <a:lnTo>
                    <a:pt x="982" y="1214"/>
                  </a:lnTo>
                  <a:lnTo>
                    <a:pt x="906" y="1252"/>
                  </a:lnTo>
                  <a:lnTo>
                    <a:pt x="825" y="1281"/>
                  </a:lnTo>
                  <a:lnTo>
                    <a:pt x="740" y="1298"/>
                  </a:lnTo>
                  <a:lnTo>
                    <a:pt x="653" y="1303"/>
                  </a:lnTo>
                  <a:lnTo>
                    <a:pt x="564" y="1298"/>
                  </a:lnTo>
                  <a:lnTo>
                    <a:pt x="479" y="1281"/>
                  </a:lnTo>
                  <a:lnTo>
                    <a:pt x="399" y="1252"/>
                  </a:lnTo>
                  <a:lnTo>
                    <a:pt x="324" y="1214"/>
                  </a:lnTo>
                  <a:lnTo>
                    <a:pt x="254" y="1167"/>
                  </a:lnTo>
                  <a:lnTo>
                    <a:pt x="191" y="1112"/>
                  </a:lnTo>
                  <a:lnTo>
                    <a:pt x="137" y="1050"/>
                  </a:lnTo>
                  <a:lnTo>
                    <a:pt x="89" y="980"/>
                  </a:lnTo>
                  <a:lnTo>
                    <a:pt x="51" y="906"/>
                  </a:lnTo>
                  <a:lnTo>
                    <a:pt x="25" y="825"/>
                  </a:lnTo>
                  <a:lnTo>
                    <a:pt x="6" y="740"/>
                  </a:lnTo>
                  <a:lnTo>
                    <a:pt x="0" y="653"/>
                  </a:lnTo>
                  <a:lnTo>
                    <a:pt x="6" y="564"/>
                  </a:lnTo>
                  <a:lnTo>
                    <a:pt x="25" y="479"/>
                  </a:lnTo>
                  <a:lnTo>
                    <a:pt x="51" y="397"/>
                  </a:lnTo>
                  <a:lnTo>
                    <a:pt x="89" y="324"/>
                  </a:lnTo>
                  <a:lnTo>
                    <a:pt x="137" y="254"/>
                  </a:lnTo>
                  <a:lnTo>
                    <a:pt x="191" y="191"/>
                  </a:lnTo>
                  <a:lnTo>
                    <a:pt x="254" y="136"/>
                  </a:lnTo>
                  <a:lnTo>
                    <a:pt x="324" y="89"/>
                  </a:lnTo>
                  <a:lnTo>
                    <a:pt x="399" y="51"/>
                  </a:lnTo>
                  <a:lnTo>
                    <a:pt x="479" y="23"/>
                  </a:lnTo>
                  <a:lnTo>
                    <a:pt x="564" y="6"/>
                  </a:lnTo>
                  <a:lnTo>
                    <a:pt x="6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242766EA-486F-CDCB-6527-906725FD4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526" y="4311651"/>
              <a:ext cx="1984375" cy="1055688"/>
            </a:xfrm>
            <a:custGeom>
              <a:avLst/>
              <a:gdLst>
                <a:gd name="T0" fmla="*/ 276 w 2500"/>
                <a:gd name="T1" fmla="*/ 0 h 1329"/>
                <a:gd name="T2" fmla="*/ 2224 w 2500"/>
                <a:gd name="T3" fmla="*/ 0 h 1329"/>
                <a:gd name="T4" fmla="*/ 2279 w 2500"/>
                <a:gd name="T5" fmla="*/ 5 h 1329"/>
                <a:gd name="T6" fmla="*/ 2332 w 2500"/>
                <a:gd name="T7" fmla="*/ 23 h 1329"/>
                <a:gd name="T8" fmla="*/ 2379 w 2500"/>
                <a:gd name="T9" fmla="*/ 47 h 1329"/>
                <a:gd name="T10" fmla="*/ 2419 w 2500"/>
                <a:gd name="T11" fmla="*/ 81 h 1329"/>
                <a:gd name="T12" fmla="*/ 2453 w 2500"/>
                <a:gd name="T13" fmla="*/ 123 h 1329"/>
                <a:gd name="T14" fmla="*/ 2480 w 2500"/>
                <a:gd name="T15" fmla="*/ 170 h 1329"/>
                <a:gd name="T16" fmla="*/ 2495 w 2500"/>
                <a:gd name="T17" fmla="*/ 221 h 1329"/>
                <a:gd name="T18" fmla="*/ 2500 w 2500"/>
                <a:gd name="T19" fmla="*/ 278 h 1329"/>
                <a:gd name="T20" fmla="*/ 2500 w 2500"/>
                <a:gd name="T21" fmla="*/ 1053 h 1329"/>
                <a:gd name="T22" fmla="*/ 2495 w 2500"/>
                <a:gd name="T23" fmla="*/ 1110 h 1329"/>
                <a:gd name="T24" fmla="*/ 2480 w 2500"/>
                <a:gd name="T25" fmla="*/ 1161 h 1329"/>
                <a:gd name="T26" fmla="*/ 2453 w 2500"/>
                <a:gd name="T27" fmla="*/ 1208 h 1329"/>
                <a:gd name="T28" fmla="*/ 2419 w 2500"/>
                <a:gd name="T29" fmla="*/ 1250 h 1329"/>
                <a:gd name="T30" fmla="*/ 2379 w 2500"/>
                <a:gd name="T31" fmla="*/ 1282 h 1329"/>
                <a:gd name="T32" fmla="*/ 2332 w 2500"/>
                <a:gd name="T33" fmla="*/ 1309 h 1329"/>
                <a:gd name="T34" fmla="*/ 2279 w 2500"/>
                <a:gd name="T35" fmla="*/ 1324 h 1329"/>
                <a:gd name="T36" fmla="*/ 2224 w 2500"/>
                <a:gd name="T37" fmla="*/ 1329 h 1329"/>
                <a:gd name="T38" fmla="*/ 276 w 2500"/>
                <a:gd name="T39" fmla="*/ 1329 h 1329"/>
                <a:gd name="T40" fmla="*/ 219 w 2500"/>
                <a:gd name="T41" fmla="*/ 1324 h 1329"/>
                <a:gd name="T42" fmla="*/ 168 w 2500"/>
                <a:gd name="T43" fmla="*/ 1309 h 1329"/>
                <a:gd name="T44" fmla="*/ 121 w 2500"/>
                <a:gd name="T45" fmla="*/ 1282 h 1329"/>
                <a:gd name="T46" fmla="*/ 79 w 2500"/>
                <a:gd name="T47" fmla="*/ 1250 h 1329"/>
                <a:gd name="T48" fmla="*/ 47 w 2500"/>
                <a:gd name="T49" fmla="*/ 1208 h 1329"/>
                <a:gd name="T50" fmla="*/ 21 w 2500"/>
                <a:gd name="T51" fmla="*/ 1161 h 1329"/>
                <a:gd name="T52" fmla="*/ 5 w 2500"/>
                <a:gd name="T53" fmla="*/ 1110 h 1329"/>
                <a:gd name="T54" fmla="*/ 0 w 2500"/>
                <a:gd name="T55" fmla="*/ 1053 h 1329"/>
                <a:gd name="T56" fmla="*/ 0 w 2500"/>
                <a:gd name="T57" fmla="*/ 278 h 1329"/>
                <a:gd name="T58" fmla="*/ 5 w 2500"/>
                <a:gd name="T59" fmla="*/ 221 h 1329"/>
                <a:gd name="T60" fmla="*/ 21 w 2500"/>
                <a:gd name="T61" fmla="*/ 170 h 1329"/>
                <a:gd name="T62" fmla="*/ 47 w 2500"/>
                <a:gd name="T63" fmla="*/ 123 h 1329"/>
                <a:gd name="T64" fmla="*/ 79 w 2500"/>
                <a:gd name="T65" fmla="*/ 81 h 1329"/>
                <a:gd name="T66" fmla="*/ 121 w 2500"/>
                <a:gd name="T67" fmla="*/ 47 h 1329"/>
                <a:gd name="T68" fmla="*/ 168 w 2500"/>
                <a:gd name="T69" fmla="*/ 23 h 1329"/>
                <a:gd name="T70" fmla="*/ 219 w 2500"/>
                <a:gd name="T71" fmla="*/ 5 h 1329"/>
                <a:gd name="T72" fmla="*/ 276 w 2500"/>
                <a:gd name="T73" fmla="*/ 0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00" h="1329">
                  <a:moveTo>
                    <a:pt x="276" y="0"/>
                  </a:moveTo>
                  <a:lnTo>
                    <a:pt x="2224" y="0"/>
                  </a:lnTo>
                  <a:lnTo>
                    <a:pt x="2279" y="5"/>
                  </a:lnTo>
                  <a:lnTo>
                    <a:pt x="2332" y="23"/>
                  </a:lnTo>
                  <a:lnTo>
                    <a:pt x="2379" y="47"/>
                  </a:lnTo>
                  <a:lnTo>
                    <a:pt x="2419" y="81"/>
                  </a:lnTo>
                  <a:lnTo>
                    <a:pt x="2453" y="123"/>
                  </a:lnTo>
                  <a:lnTo>
                    <a:pt x="2480" y="170"/>
                  </a:lnTo>
                  <a:lnTo>
                    <a:pt x="2495" y="221"/>
                  </a:lnTo>
                  <a:lnTo>
                    <a:pt x="2500" y="278"/>
                  </a:lnTo>
                  <a:lnTo>
                    <a:pt x="2500" y="1053"/>
                  </a:lnTo>
                  <a:lnTo>
                    <a:pt x="2495" y="1110"/>
                  </a:lnTo>
                  <a:lnTo>
                    <a:pt x="2480" y="1161"/>
                  </a:lnTo>
                  <a:lnTo>
                    <a:pt x="2453" y="1208"/>
                  </a:lnTo>
                  <a:lnTo>
                    <a:pt x="2419" y="1250"/>
                  </a:lnTo>
                  <a:lnTo>
                    <a:pt x="2379" y="1282"/>
                  </a:lnTo>
                  <a:lnTo>
                    <a:pt x="2332" y="1309"/>
                  </a:lnTo>
                  <a:lnTo>
                    <a:pt x="2279" y="1324"/>
                  </a:lnTo>
                  <a:lnTo>
                    <a:pt x="2224" y="1329"/>
                  </a:lnTo>
                  <a:lnTo>
                    <a:pt x="276" y="1329"/>
                  </a:lnTo>
                  <a:lnTo>
                    <a:pt x="219" y="1324"/>
                  </a:lnTo>
                  <a:lnTo>
                    <a:pt x="168" y="1309"/>
                  </a:lnTo>
                  <a:lnTo>
                    <a:pt x="121" y="1282"/>
                  </a:lnTo>
                  <a:lnTo>
                    <a:pt x="79" y="1250"/>
                  </a:lnTo>
                  <a:lnTo>
                    <a:pt x="47" y="1208"/>
                  </a:lnTo>
                  <a:lnTo>
                    <a:pt x="21" y="1161"/>
                  </a:lnTo>
                  <a:lnTo>
                    <a:pt x="5" y="1110"/>
                  </a:lnTo>
                  <a:lnTo>
                    <a:pt x="0" y="1053"/>
                  </a:lnTo>
                  <a:lnTo>
                    <a:pt x="0" y="278"/>
                  </a:lnTo>
                  <a:lnTo>
                    <a:pt x="5" y="221"/>
                  </a:lnTo>
                  <a:lnTo>
                    <a:pt x="21" y="170"/>
                  </a:lnTo>
                  <a:lnTo>
                    <a:pt x="47" y="123"/>
                  </a:lnTo>
                  <a:lnTo>
                    <a:pt x="79" y="81"/>
                  </a:lnTo>
                  <a:lnTo>
                    <a:pt x="121" y="47"/>
                  </a:lnTo>
                  <a:lnTo>
                    <a:pt x="168" y="23"/>
                  </a:lnTo>
                  <a:lnTo>
                    <a:pt x="219" y="5"/>
                  </a:ln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96A449C4-4F9E-B616-CAB4-E4D5F09B3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3021013"/>
              <a:ext cx="1301750" cy="987425"/>
            </a:xfrm>
            <a:custGeom>
              <a:avLst/>
              <a:gdLst>
                <a:gd name="T0" fmla="*/ 276 w 1640"/>
                <a:gd name="T1" fmla="*/ 0 h 1245"/>
                <a:gd name="T2" fmla="*/ 1363 w 1640"/>
                <a:gd name="T3" fmla="*/ 0 h 1245"/>
                <a:gd name="T4" fmla="*/ 1418 w 1640"/>
                <a:gd name="T5" fmla="*/ 6 h 1245"/>
                <a:gd name="T6" fmla="*/ 1471 w 1640"/>
                <a:gd name="T7" fmla="*/ 23 h 1245"/>
                <a:gd name="T8" fmla="*/ 1517 w 1640"/>
                <a:gd name="T9" fmla="*/ 48 h 1245"/>
                <a:gd name="T10" fmla="*/ 1558 w 1640"/>
                <a:gd name="T11" fmla="*/ 82 h 1245"/>
                <a:gd name="T12" fmla="*/ 1592 w 1640"/>
                <a:gd name="T13" fmla="*/ 123 h 1245"/>
                <a:gd name="T14" fmla="*/ 1617 w 1640"/>
                <a:gd name="T15" fmla="*/ 171 h 1245"/>
                <a:gd name="T16" fmla="*/ 1634 w 1640"/>
                <a:gd name="T17" fmla="*/ 222 h 1245"/>
                <a:gd name="T18" fmla="*/ 1640 w 1640"/>
                <a:gd name="T19" fmla="*/ 278 h 1245"/>
                <a:gd name="T20" fmla="*/ 1640 w 1640"/>
                <a:gd name="T21" fmla="*/ 969 h 1245"/>
                <a:gd name="T22" fmla="*/ 1634 w 1640"/>
                <a:gd name="T23" fmla="*/ 1025 h 1245"/>
                <a:gd name="T24" fmla="*/ 1617 w 1640"/>
                <a:gd name="T25" fmla="*/ 1076 h 1245"/>
                <a:gd name="T26" fmla="*/ 1592 w 1640"/>
                <a:gd name="T27" fmla="*/ 1124 h 1245"/>
                <a:gd name="T28" fmla="*/ 1558 w 1640"/>
                <a:gd name="T29" fmla="*/ 1165 h 1245"/>
                <a:gd name="T30" fmla="*/ 1517 w 1640"/>
                <a:gd name="T31" fmla="*/ 1199 h 1245"/>
                <a:gd name="T32" fmla="*/ 1471 w 1640"/>
                <a:gd name="T33" fmla="*/ 1224 h 1245"/>
                <a:gd name="T34" fmla="*/ 1418 w 1640"/>
                <a:gd name="T35" fmla="*/ 1241 h 1245"/>
                <a:gd name="T36" fmla="*/ 1363 w 1640"/>
                <a:gd name="T37" fmla="*/ 1245 h 1245"/>
                <a:gd name="T38" fmla="*/ 276 w 1640"/>
                <a:gd name="T39" fmla="*/ 1245 h 1245"/>
                <a:gd name="T40" fmla="*/ 221 w 1640"/>
                <a:gd name="T41" fmla="*/ 1241 h 1245"/>
                <a:gd name="T42" fmla="*/ 170 w 1640"/>
                <a:gd name="T43" fmla="*/ 1224 h 1245"/>
                <a:gd name="T44" fmla="*/ 123 w 1640"/>
                <a:gd name="T45" fmla="*/ 1199 h 1245"/>
                <a:gd name="T46" fmla="*/ 81 w 1640"/>
                <a:gd name="T47" fmla="*/ 1165 h 1245"/>
                <a:gd name="T48" fmla="*/ 47 w 1640"/>
                <a:gd name="T49" fmla="*/ 1124 h 1245"/>
                <a:gd name="T50" fmla="*/ 22 w 1640"/>
                <a:gd name="T51" fmla="*/ 1076 h 1245"/>
                <a:gd name="T52" fmla="*/ 5 w 1640"/>
                <a:gd name="T53" fmla="*/ 1025 h 1245"/>
                <a:gd name="T54" fmla="*/ 0 w 1640"/>
                <a:gd name="T55" fmla="*/ 969 h 1245"/>
                <a:gd name="T56" fmla="*/ 0 w 1640"/>
                <a:gd name="T57" fmla="*/ 278 h 1245"/>
                <a:gd name="T58" fmla="*/ 5 w 1640"/>
                <a:gd name="T59" fmla="*/ 222 h 1245"/>
                <a:gd name="T60" fmla="*/ 22 w 1640"/>
                <a:gd name="T61" fmla="*/ 171 h 1245"/>
                <a:gd name="T62" fmla="*/ 47 w 1640"/>
                <a:gd name="T63" fmla="*/ 123 h 1245"/>
                <a:gd name="T64" fmla="*/ 81 w 1640"/>
                <a:gd name="T65" fmla="*/ 82 h 1245"/>
                <a:gd name="T66" fmla="*/ 123 w 1640"/>
                <a:gd name="T67" fmla="*/ 48 h 1245"/>
                <a:gd name="T68" fmla="*/ 170 w 1640"/>
                <a:gd name="T69" fmla="*/ 23 h 1245"/>
                <a:gd name="T70" fmla="*/ 221 w 1640"/>
                <a:gd name="T71" fmla="*/ 6 h 1245"/>
                <a:gd name="T72" fmla="*/ 276 w 1640"/>
                <a:gd name="T73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0" h="1245">
                  <a:moveTo>
                    <a:pt x="276" y="0"/>
                  </a:moveTo>
                  <a:lnTo>
                    <a:pt x="1363" y="0"/>
                  </a:lnTo>
                  <a:lnTo>
                    <a:pt x="1418" y="6"/>
                  </a:lnTo>
                  <a:lnTo>
                    <a:pt x="1471" y="23"/>
                  </a:lnTo>
                  <a:lnTo>
                    <a:pt x="1517" y="48"/>
                  </a:lnTo>
                  <a:lnTo>
                    <a:pt x="1558" y="82"/>
                  </a:lnTo>
                  <a:lnTo>
                    <a:pt x="1592" y="123"/>
                  </a:lnTo>
                  <a:lnTo>
                    <a:pt x="1617" y="171"/>
                  </a:lnTo>
                  <a:lnTo>
                    <a:pt x="1634" y="222"/>
                  </a:lnTo>
                  <a:lnTo>
                    <a:pt x="1640" y="278"/>
                  </a:lnTo>
                  <a:lnTo>
                    <a:pt x="1640" y="969"/>
                  </a:lnTo>
                  <a:lnTo>
                    <a:pt x="1634" y="1025"/>
                  </a:lnTo>
                  <a:lnTo>
                    <a:pt x="1617" y="1076"/>
                  </a:lnTo>
                  <a:lnTo>
                    <a:pt x="1592" y="1124"/>
                  </a:lnTo>
                  <a:lnTo>
                    <a:pt x="1558" y="1165"/>
                  </a:lnTo>
                  <a:lnTo>
                    <a:pt x="1517" y="1199"/>
                  </a:lnTo>
                  <a:lnTo>
                    <a:pt x="1471" y="1224"/>
                  </a:lnTo>
                  <a:lnTo>
                    <a:pt x="1418" y="1241"/>
                  </a:lnTo>
                  <a:lnTo>
                    <a:pt x="1363" y="1245"/>
                  </a:lnTo>
                  <a:lnTo>
                    <a:pt x="276" y="1245"/>
                  </a:lnTo>
                  <a:lnTo>
                    <a:pt x="221" y="1241"/>
                  </a:lnTo>
                  <a:lnTo>
                    <a:pt x="170" y="1224"/>
                  </a:lnTo>
                  <a:lnTo>
                    <a:pt x="123" y="1199"/>
                  </a:lnTo>
                  <a:lnTo>
                    <a:pt x="81" y="1165"/>
                  </a:lnTo>
                  <a:lnTo>
                    <a:pt x="47" y="1124"/>
                  </a:lnTo>
                  <a:lnTo>
                    <a:pt x="22" y="1076"/>
                  </a:lnTo>
                  <a:lnTo>
                    <a:pt x="5" y="1025"/>
                  </a:lnTo>
                  <a:lnTo>
                    <a:pt x="0" y="969"/>
                  </a:lnTo>
                  <a:lnTo>
                    <a:pt x="0" y="278"/>
                  </a:lnTo>
                  <a:lnTo>
                    <a:pt x="5" y="222"/>
                  </a:lnTo>
                  <a:lnTo>
                    <a:pt x="22" y="171"/>
                  </a:lnTo>
                  <a:lnTo>
                    <a:pt x="47" y="123"/>
                  </a:lnTo>
                  <a:lnTo>
                    <a:pt x="81" y="82"/>
                  </a:lnTo>
                  <a:lnTo>
                    <a:pt x="123" y="48"/>
                  </a:lnTo>
                  <a:lnTo>
                    <a:pt x="170" y="23"/>
                  </a:lnTo>
                  <a:lnTo>
                    <a:pt x="221" y="6"/>
                  </a:ln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AEC04C3-2793-F960-4420-E97141643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188" y="2771776"/>
              <a:ext cx="3925888" cy="3381375"/>
            </a:xfrm>
            <a:custGeom>
              <a:avLst/>
              <a:gdLst>
                <a:gd name="T0" fmla="*/ 392 w 4946"/>
                <a:gd name="T1" fmla="*/ 8 h 4261"/>
                <a:gd name="T2" fmla="*/ 490 w 4946"/>
                <a:gd name="T3" fmla="*/ 51 h 4261"/>
                <a:gd name="T4" fmla="*/ 568 w 4946"/>
                <a:gd name="T5" fmla="*/ 125 h 4261"/>
                <a:gd name="T6" fmla="*/ 617 w 4946"/>
                <a:gd name="T7" fmla="*/ 224 h 4261"/>
                <a:gd name="T8" fmla="*/ 687 w 4946"/>
                <a:gd name="T9" fmla="*/ 804 h 4261"/>
                <a:gd name="T10" fmla="*/ 1430 w 4946"/>
                <a:gd name="T11" fmla="*/ 513 h 4261"/>
                <a:gd name="T12" fmla="*/ 1540 w 4946"/>
                <a:gd name="T13" fmla="*/ 511 h 4261"/>
                <a:gd name="T14" fmla="*/ 1642 w 4946"/>
                <a:gd name="T15" fmla="*/ 545 h 4261"/>
                <a:gd name="T16" fmla="*/ 1727 w 4946"/>
                <a:gd name="T17" fmla="*/ 611 h 4261"/>
                <a:gd name="T18" fmla="*/ 1788 w 4946"/>
                <a:gd name="T19" fmla="*/ 706 h 4261"/>
                <a:gd name="T20" fmla="*/ 1808 w 4946"/>
                <a:gd name="T21" fmla="*/ 825 h 4261"/>
                <a:gd name="T22" fmla="*/ 1786 w 4946"/>
                <a:gd name="T23" fmla="*/ 940 h 4261"/>
                <a:gd name="T24" fmla="*/ 2151 w 4946"/>
                <a:gd name="T25" fmla="*/ 946 h 4261"/>
                <a:gd name="T26" fmla="*/ 2234 w 4946"/>
                <a:gd name="T27" fmla="*/ 988 h 4261"/>
                <a:gd name="T28" fmla="*/ 2293 w 4946"/>
                <a:gd name="T29" fmla="*/ 1059 h 4261"/>
                <a:gd name="T30" fmla="*/ 2314 w 4946"/>
                <a:gd name="T31" fmla="*/ 1152 h 4261"/>
                <a:gd name="T32" fmla="*/ 4736 w 4946"/>
                <a:gd name="T33" fmla="*/ 3562 h 4261"/>
                <a:gd name="T34" fmla="*/ 4829 w 4946"/>
                <a:gd name="T35" fmla="*/ 3582 h 4261"/>
                <a:gd name="T36" fmla="*/ 4901 w 4946"/>
                <a:gd name="T37" fmla="*/ 3639 h 4261"/>
                <a:gd name="T38" fmla="*/ 4941 w 4946"/>
                <a:gd name="T39" fmla="*/ 3722 h 4261"/>
                <a:gd name="T40" fmla="*/ 4941 w 4946"/>
                <a:gd name="T41" fmla="*/ 3819 h 4261"/>
                <a:gd name="T42" fmla="*/ 4901 w 4946"/>
                <a:gd name="T43" fmla="*/ 3904 h 4261"/>
                <a:gd name="T44" fmla="*/ 4829 w 4946"/>
                <a:gd name="T45" fmla="*/ 3961 h 4261"/>
                <a:gd name="T46" fmla="*/ 4736 w 4946"/>
                <a:gd name="T47" fmla="*/ 3981 h 4261"/>
                <a:gd name="T48" fmla="*/ 4502 w 4946"/>
                <a:gd name="T49" fmla="*/ 4040 h 4261"/>
                <a:gd name="T50" fmla="*/ 4440 w 4946"/>
                <a:gd name="T51" fmla="*/ 4140 h 4261"/>
                <a:gd name="T52" fmla="*/ 4351 w 4946"/>
                <a:gd name="T53" fmla="*/ 4214 h 4261"/>
                <a:gd name="T54" fmla="*/ 4239 w 4946"/>
                <a:gd name="T55" fmla="*/ 4256 h 4261"/>
                <a:gd name="T56" fmla="*/ 4114 w 4946"/>
                <a:gd name="T57" fmla="*/ 4256 h 4261"/>
                <a:gd name="T58" fmla="*/ 4003 w 4946"/>
                <a:gd name="T59" fmla="*/ 4214 h 4261"/>
                <a:gd name="T60" fmla="*/ 3912 w 4946"/>
                <a:gd name="T61" fmla="*/ 4140 h 4261"/>
                <a:gd name="T62" fmla="*/ 3851 w 4946"/>
                <a:gd name="T63" fmla="*/ 4040 h 4261"/>
                <a:gd name="T64" fmla="*/ 3044 w 4946"/>
                <a:gd name="T65" fmla="*/ 3981 h 4261"/>
                <a:gd name="T66" fmla="*/ 3000 w 4946"/>
                <a:gd name="T67" fmla="*/ 4093 h 4261"/>
                <a:gd name="T68" fmla="*/ 2924 w 4946"/>
                <a:gd name="T69" fmla="*/ 4182 h 4261"/>
                <a:gd name="T70" fmla="*/ 2822 w 4946"/>
                <a:gd name="T71" fmla="*/ 4241 h 4261"/>
                <a:gd name="T72" fmla="*/ 2701 w 4946"/>
                <a:gd name="T73" fmla="*/ 4261 h 4261"/>
                <a:gd name="T74" fmla="*/ 2582 w 4946"/>
                <a:gd name="T75" fmla="*/ 4241 h 4261"/>
                <a:gd name="T76" fmla="*/ 2480 w 4946"/>
                <a:gd name="T77" fmla="*/ 4182 h 4261"/>
                <a:gd name="T78" fmla="*/ 2402 w 4946"/>
                <a:gd name="T79" fmla="*/ 4093 h 4261"/>
                <a:gd name="T80" fmla="*/ 2359 w 4946"/>
                <a:gd name="T81" fmla="*/ 3981 h 4261"/>
                <a:gd name="T82" fmla="*/ 2054 w 4946"/>
                <a:gd name="T83" fmla="*/ 3976 h 4261"/>
                <a:gd name="T84" fmla="*/ 1971 w 4946"/>
                <a:gd name="T85" fmla="*/ 3936 h 4261"/>
                <a:gd name="T86" fmla="*/ 1913 w 4946"/>
                <a:gd name="T87" fmla="*/ 3864 h 4261"/>
                <a:gd name="T88" fmla="*/ 1892 w 4946"/>
                <a:gd name="T89" fmla="*/ 3772 h 4261"/>
                <a:gd name="T90" fmla="*/ 1392 w 4946"/>
                <a:gd name="T91" fmla="*/ 1362 h 4261"/>
                <a:gd name="T92" fmla="*/ 1313 w 4946"/>
                <a:gd name="T93" fmla="*/ 1345 h 4261"/>
                <a:gd name="T94" fmla="*/ 1249 w 4946"/>
                <a:gd name="T95" fmla="*/ 1302 h 4261"/>
                <a:gd name="T96" fmla="*/ 536 w 4946"/>
                <a:gd name="T97" fmla="*/ 1544 h 4261"/>
                <a:gd name="T98" fmla="*/ 420 w 4946"/>
                <a:gd name="T99" fmla="*/ 1566 h 4261"/>
                <a:gd name="T100" fmla="*/ 309 w 4946"/>
                <a:gd name="T101" fmla="*/ 1547 h 4261"/>
                <a:gd name="T102" fmla="*/ 218 w 4946"/>
                <a:gd name="T103" fmla="*/ 1494 h 4261"/>
                <a:gd name="T104" fmla="*/ 153 w 4946"/>
                <a:gd name="T105" fmla="*/ 1423 h 4261"/>
                <a:gd name="T106" fmla="*/ 116 w 4946"/>
                <a:gd name="T107" fmla="*/ 1334 h 4261"/>
                <a:gd name="T108" fmla="*/ 0 w 4946"/>
                <a:gd name="T109" fmla="*/ 350 h 4261"/>
                <a:gd name="T110" fmla="*/ 8 w 4946"/>
                <a:gd name="T111" fmla="*/ 239 h 4261"/>
                <a:gd name="T112" fmla="*/ 51 w 4946"/>
                <a:gd name="T113" fmla="*/ 140 h 4261"/>
                <a:gd name="T114" fmla="*/ 125 w 4946"/>
                <a:gd name="T115" fmla="*/ 61 h 4261"/>
                <a:gd name="T116" fmla="*/ 223 w 4946"/>
                <a:gd name="T117" fmla="*/ 12 h 4261"/>
                <a:gd name="T118" fmla="*/ 337 w 4946"/>
                <a:gd name="T119" fmla="*/ 0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46" h="4261">
                  <a:moveTo>
                    <a:pt x="337" y="0"/>
                  </a:moveTo>
                  <a:lnTo>
                    <a:pt x="392" y="8"/>
                  </a:lnTo>
                  <a:lnTo>
                    <a:pt x="443" y="25"/>
                  </a:lnTo>
                  <a:lnTo>
                    <a:pt x="490" y="51"/>
                  </a:lnTo>
                  <a:lnTo>
                    <a:pt x="532" y="85"/>
                  </a:lnTo>
                  <a:lnTo>
                    <a:pt x="568" y="125"/>
                  </a:lnTo>
                  <a:lnTo>
                    <a:pt x="596" y="172"/>
                  </a:lnTo>
                  <a:lnTo>
                    <a:pt x="617" y="224"/>
                  </a:lnTo>
                  <a:lnTo>
                    <a:pt x="628" y="280"/>
                  </a:lnTo>
                  <a:lnTo>
                    <a:pt x="687" y="804"/>
                  </a:lnTo>
                  <a:lnTo>
                    <a:pt x="1377" y="530"/>
                  </a:lnTo>
                  <a:lnTo>
                    <a:pt x="1430" y="513"/>
                  </a:lnTo>
                  <a:lnTo>
                    <a:pt x="1485" y="507"/>
                  </a:lnTo>
                  <a:lnTo>
                    <a:pt x="1540" y="511"/>
                  </a:lnTo>
                  <a:lnTo>
                    <a:pt x="1593" y="524"/>
                  </a:lnTo>
                  <a:lnTo>
                    <a:pt x="1642" y="545"/>
                  </a:lnTo>
                  <a:lnTo>
                    <a:pt x="1687" y="573"/>
                  </a:lnTo>
                  <a:lnTo>
                    <a:pt x="1727" y="611"/>
                  </a:lnTo>
                  <a:lnTo>
                    <a:pt x="1761" y="655"/>
                  </a:lnTo>
                  <a:lnTo>
                    <a:pt x="1788" y="706"/>
                  </a:lnTo>
                  <a:lnTo>
                    <a:pt x="1805" y="766"/>
                  </a:lnTo>
                  <a:lnTo>
                    <a:pt x="1808" y="825"/>
                  </a:lnTo>
                  <a:lnTo>
                    <a:pt x="1803" y="885"/>
                  </a:lnTo>
                  <a:lnTo>
                    <a:pt x="1786" y="940"/>
                  </a:lnTo>
                  <a:lnTo>
                    <a:pt x="2104" y="940"/>
                  </a:lnTo>
                  <a:lnTo>
                    <a:pt x="2151" y="946"/>
                  </a:lnTo>
                  <a:lnTo>
                    <a:pt x="2196" y="963"/>
                  </a:lnTo>
                  <a:lnTo>
                    <a:pt x="2234" y="988"/>
                  </a:lnTo>
                  <a:lnTo>
                    <a:pt x="2266" y="1020"/>
                  </a:lnTo>
                  <a:lnTo>
                    <a:pt x="2293" y="1059"/>
                  </a:lnTo>
                  <a:lnTo>
                    <a:pt x="2308" y="1103"/>
                  </a:lnTo>
                  <a:lnTo>
                    <a:pt x="2314" y="1152"/>
                  </a:lnTo>
                  <a:lnTo>
                    <a:pt x="2314" y="3562"/>
                  </a:lnTo>
                  <a:lnTo>
                    <a:pt x="4736" y="3562"/>
                  </a:lnTo>
                  <a:lnTo>
                    <a:pt x="4784" y="3565"/>
                  </a:lnTo>
                  <a:lnTo>
                    <a:pt x="4829" y="3582"/>
                  </a:lnTo>
                  <a:lnTo>
                    <a:pt x="4867" y="3607"/>
                  </a:lnTo>
                  <a:lnTo>
                    <a:pt x="4901" y="3639"/>
                  </a:lnTo>
                  <a:lnTo>
                    <a:pt x="4926" y="3679"/>
                  </a:lnTo>
                  <a:lnTo>
                    <a:pt x="4941" y="3722"/>
                  </a:lnTo>
                  <a:lnTo>
                    <a:pt x="4946" y="3772"/>
                  </a:lnTo>
                  <a:lnTo>
                    <a:pt x="4941" y="3819"/>
                  </a:lnTo>
                  <a:lnTo>
                    <a:pt x="4926" y="3864"/>
                  </a:lnTo>
                  <a:lnTo>
                    <a:pt x="4901" y="3904"/>
                  </a:lnTo>
                  <a:lnTo>
                    <a:pt x="4867" y="3936"/>
                  </a:lnTo>
                  <a:lnTo>
                    <a:pt x="4829" y="3961"/>
                  </a:lnTo>
                  <a:lnTo>
                    <a:pt x="4784" y="3976"/>
                  </a:lnTo>
                  <a:lnTo>
                    <a:pt x="4736" y="3981"/>
                  </a:lnTo>
                  <a:lnTo>
                    <a:pt x="4519" y="3981"/>
                  </a:lnTo>
                  <a:lnTo>
                    <a:pt x="4502" y="4040"/>
                  </a:lnTo>
                  <a:lnTo>
                    <a:pt x="4475" y="4093"/>
                  </a:lnTo>
                  <a:lnTo>
                    <a:pt x="4440" y="4140"/>
                  </a:lnTo>
                  <a:lnTo>
                    <a:pt x="4398" y="4182"/>
                  </a:lnTo>
                  <a:lnTo>
                    <a:pt x="4351" y="4214"/>
                  </a:lnTo>
                  <a:lnTo>
                    <a:pt x="4296" y="4241"/>
                  </a:lnTo>
                  <a:lnTo>
                    <a:pt x="4239" y="4256"/>
                  </a:lnTo>
                  <a:lnTo>
                    <a:pt x="4177" y="4261"/>
                  </a:lnTo>
                  <a:lnTo>
                    <a:pt x="4114" y="4256"/>
                  </a:lnTo>
                  <a:lnTo>
                    <a:pt x="4056" y="4241"/>
                  </a:lnTo>
                  <a:lnTo>
                    <a:pt x="4003" y="4214"/>
                  </a:lnTo>
                  <a:lnTo>
                    <a:pt x="3953" y="4182"/>
                  </a:lnTo>
                  <a:lnTo>
                    <a:pt x="3912" y="4140"/>
                  </a:lnTo>
                  <a:lnTo>
                    <a:pt x="3878" y="4093"/>
                  </a:lnTo>
                  <a:lnTo>
                    <a:pt x="3851" y="4040"/>
                  </a:lnTo>
                  <a:lnTo>
                    <a:pt x="3834" y="3981"/>
                  </a:lnTo>
                  <a:lnTo>
                    <a:pt x="3044" y="3981"/>
                  </a:lnTo>
                  <a:lnTo>
                    <a:pt x="3027" y="4040"/>
                  </a:lnTo>
                  <a:lnTo>
                    <a:pt x="3000" y="4093"/>
                  </a:lnTo>
                  <a:lnTo>
                    <a:pt x="2966" y="4140"/>
                  </a:lnTo>
                  <a:lnTo>
                    <a:pt x="2924" y="4182"/>
                  </a:lnTo>
                  <a:lnTo>
                    <a:pt x="2875" y="4214"/>
                  </a:lnTo>
                  <a:lnTo>
                    <a:pt x="2822" y="4241"/>
                  </a:lnTo>
                  <a:lnTo>
                    <a:pt x="2764" y="4256"/>
                  </a:lnTo>
                  <a:lnTo>
                    <a:pt x="2701" y="4261"/>
                  </a:lnTo>
                  <a:lnTo>
                    <a:pt x="2641" y="4256"/>
                  </a:lnTo>
                  <a:lnTo>
                    <a:pt x="2582" y="4241"/>
                  </a:lnTo>
                  <a:lnTo>
                    <a:pt x="2527" y="4214"/>
                  </a:lnTo>
                  <a:lnTo>
                    <a:pt x="2480" y="4182"/>
                  </a:lnTo>
                  <a:lnTo>
                    <a:pt x="2438" y="4140"/>
                  </a:lnTo>
                  <a:lnTo>
                    <a:pt x="2402" y="4093"/>
                  </a:lnTo>
                  <a:lnTo>
                    <a:pt x="2376" y="4040"/>
                  </a:lnTo>
                  <a:lnTo>
                    <a:pt x="2359" y="3981"/>
                  </a:lnTo>
                  <a:lnTo>
                    <a:pt x="2104" y="3981"/>
                  </a:lnTo>
                  <a:lnTo>
                    <a:pt x="2054" y="3976"/>
                  </a:lnTo>
                  <a:lnTo>
                    <a:pt x="2011" y="3961"/>
                  </a:lnTo>
                  <a:lnTo>
                    <a:pt x="1971" y="3936"/>
                  </a:lnTo>
                  <a:lnTo>
                    <a:pt x="1939" y="3904"/>
                  </a:lnTo>
                  <a:lnTo>
                    <a:pt x="1913" y="3864"/>
                  </a:lnTo>
                  <a:lnTo>
                    <a:pt x="1897" y="3819"/>
                  </a:lnTo>
                  <a:lnTo>
                    <a:pt x="1892" y="3772"/>
                  </a:lnTo>
                  <a:lnTo>
                    <a:pt x="1892" y="1362"/>
                  </a:lnTo>
                  <a:lnTo>
                    <a:pt x="1392" y="1362"/>
                  </a:lnTo>
                  <a:lnTo>
                    <a:pt x="1351" y="1358"/>
                  </a:lnTo>
                  <a:lnTo>
                    <a:pt x="1313" y="1345"/>
                  </a:lnTo>
                  <a:lnTo>
                    <a:pt x="1279" y="1326"/>
                  </a:lnTo>
                  <a:lnTo>
                    <a:pt x="1249" y="1302"/>
                  </a:lnTo>
                  <a:lnTo>
                    <a:pt x="1222" y="1271"/>
                  </a:lnTo>
                  <a:lnTo>
                    <a:pt x="536" y="1544"/>
                  </a:lnTo>
                  <a:lnTo>
                    <a:pt x="479" y="1561"/>
                  </a:lnTo>
                  <a:lnTo>
                    <a:pt x="420" y="1566"/>
                  </a:lnTo>
                  <a:lnTo>
                    <a:pt x="363" y="1563"/>
                  </a:lnTo>
                  <a:lnTo>
                    <a:pt x="309" y="1547"/>
                  </a:lnTo>
                  <a:lnTo>
                    <a:pt x="257" y="1523"/>
                  </a:lnTo>
                  <a:lnTo>
                    <a:pt x="218" y="1494"/>
                  </a:lnTo>
                  <a:lnTo>
                    <a:pt x="182" y="1460"/>
                  </a:lnTo>
                  <a:lnTo>
                    <a:pt x="153" y="1423"/>
                  </a:lnTo>
                  <a:lnTo>
                    <a:pt x="131" y="1379"/>
                  </a:lnTo>
                  <a:lnTo>
                    <a:pt x="116" y="1334"/>
                  </a:lnTo>
                  <a:lnTo>
                    <a:pt x="106" y="1286"/>
                  </a:lnTo>
                  <a:lnTo>
                    <a:pt x="0" y="350"/>
                  </a:lnTo>
                  <a:lnTo>
                    <a:pt x="0" y="294"/>
                  </a:lnTo>
                  <a:lnTo>
                    <a:pt x="8" y="239"/>
                  </a:lnTo>
                  <a:lnTo>
                    <a:pt x="27" y="188"/>
                  </a:lnTo>
                  <a:lnTo>
                    <a:pt x="51" y="140"/>
                  </a:lnTo>
                  <a:lnTo>
                    <a:pt x="85" y="97"/>
                  </a:lnTo>
                  <a:lnTo>
                    <a:pt x="125" y="61"/>
                  </a:lnTo>
                  <a:lnTo>
                    <a:pt x="172" y="33"/>
                  </a:lnTo>
                  <a:lnTo>
                    <a:pt x="223" y="12"/>
                  </a:lnTo>
                  <a:lnTo>
                    <a:pt x="280" y="0"/>
                  </a:lnTo>
                  <a:lnTo>
                    <a:pt x="3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70A474-56AC-BC51-794D-038D685BF439}"/>
              </a:ext>
            </a:extLst>
          </p:cNvPr>
          <p:cNvGrpSpPr/>
          <p:nvPr/>
        </p:nvGrpSpPr>
        <p:grpSpPr>
          <a:xfrm>
            <a:off x="2488205" y="2648391"/>
            <a:ext cx="449192" cy="501078"/>
            <a:chOff x="8108951" y="1096963"/>
            <a:chExt cx="4686300" cy="5227637"/>
          </a:xfrm>
          <a:solidFill>
            <a:schemeClr val="tx2"/>
          </a:solidFill>
        </p:grpSpPr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7A62FEB3-0DDC-323B-1E38-75250847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8626" y="1096963"/>
              <a:ext cx="2212975" cy="2878138"/>
            </a:xfrm>
            <a:custGeom>
              <a:avLst/>
              <a:gdLst>
                <a:gd name="T0" fmla="*/ 1394 w 2790"/>
                <a:gd name="T1" fmla="*/ 0 h 3626"/>
                <a:gd name="T2" fmla="*/ 2708 w 2790"/>
                <a:gd name="T3" fmla="*/ 1314 h 3626"/>
                <a:gd name="T4" fmla="*/ 2742 w 2790"/>
                <a:gd name="T5" fmla="*/ 1350 h 3626"/>
                <a:gd name="T6" fmla="*/ 2768 w 2790"/>
                <a:gd name="T7" fmla="*/ 1386 h 3626"/>
                <a:gd name="T8" fmla="*/ 2784 w 2790"/>
                <a:gd name="T9" fmla="*/ 1418 h 3626"/>
                <a:gd name="T10" fmla="*/ 2790 w 2790"/>
                <a:gd name="T11" fmla="*/ 1446 h 3626"/>
                <a:gd name="T12" fmla="*/ 2786 w 2790"/>
                <a:gd name="T13" fmla="*/ 1472 h 3626"/>
                <a:gd name="T14" fmla="*/ 2772 w 2790"/>
                <a:gd name="T15" fmla="*/ 1492 h 3626"/>
                <a:gd name="T16" fmla="*/ 2750 w 2790"/>
                <a:gd name="T17" fmla="*/ 1510 h 3626"/>
                <a:gd name="T18" fmla="*/ 2718 w 2790"/>
                <a:gd name="T19" fmla="*/ 1522 h 3626"/>
                <a:gd name="T20" fmla="*/ 2678 w 2790"/>
                <a:gd name="T21" fmla="*/ 1530 h 3626"/>
                <a:gd name="T22" fmla="*/ 2628 w 2790"/>
                <a:gd name="T23" fmla="*/ 1532 h 3626"/>
                <a:gd name="T24" fmla="*/ 1893 w 2790"/>
                <a:gd name="T25" fmla="*/ 1532 h 3626"/>
                <a:gd name="T26" fmla="*/ 1893 w 2790"/>
                <a:gd name="T27" fmla="*/ 3127 h 3626"/>
                <a:gd name="T28" fmla="*/ 1889 w 2790"/>
                <a:gd name="T29" fmla="*/ 3201 h 3626"/>
                <a:gd name="T30" fmla="*/ 1873 w 2790"/>
                <a:gd name="T31" fmla="*/ 3273 h 3626"/>
                <a:gd name="T32" fmla="*/ 1847 w 2790"/>
                <a:gd name="T33" fmla="*/ 3339 h 3626"/>
                <a:gd name="T34" fmla="*/ 1813 w 2790"/>
                <a:gd name="T35" fmla="*/ 3401 h 3626"/>
                <a:gd name="T36" fmla="*/ 1771 w 2790"/>
                <a:gd name="T37" fmla="*/ 3455 h 3626"/>
                <a:gd name="T38" fmla="*/ 1722 w 2790"/>
                <a:gd name="T39" fmla="*/ 3505 h 3626"/>
                <a:gd name="T40" fmla="*/ 1666 w 2790"/>
                <a:gd name="T41" fmla="*/ 3547 h 3626"/>
                <a:gd name="T42" fmla="*/ 1606 w 2790"/>
                <a:gd name="T43" fmla="*/ 3581 h 3626"/>
                <a:gd name="T44" fmla="*/ 1538 w 2790"/>
                <a:gd name="T45" fmla="*/ 3607 h 3626"/>
                <a:gd name="T46" fmla="*/ 1468 w 2790"/>
                <a:gd name="T47" fmla="*/ 3622 h 3626"/>
                <a:gd name="T48" fmla="*/ 1394 w 2790"/>
                <a:gd name="T49" fmla="*/ 3626 h 3626"/>
                <a:gd name="T50" fmla="*/ 1320 w 2790"/>
                <a:gd name="T51" fmla="*/ 3622 h 3626"/>
                <a:gd name="T52" fmla="*/ 1250 w 2790"/>
                <a:gd name="T53" fmla="*/ 3607 h 3626"/>
                <a:gd name="T54" fmla="*/ 1184 w 2790"/>
                <a:gd name="T55" fmla="*/ 3581 h 3626"/>
                <a:gd name="T56" fmla="*/ 1123 w 2790"/>
                <a:gd name="T57" fmla="*/ 3547 h 3626"/>
                <a:gd name="T58" fmla="*/ 1067 w 2790"/>
                <a:gd name="T59" fmla="*/ 3505 h 3626"/>
                <a:gd name="T60" fmla="*/ 1019 w 2790"/>
                <a:gd name="T61" fmla="*/ 3455 h 3626"/>
                <a:gd name="T62" fmla="*/ 975 w 2790"/>
                <a:gd name="T63" fmla="*/ 3401 h 3626"/>
                <a:gd name="T64" fmla="*/ 941 w 2790"/>
                <a:gd name="T65" fmla="*/ 3339 h 3626"/>
                <a:gd name="T66" fmla="*/ 917 w 2790"/>
                <a:gd name="T67" fmla="*/ 3273 h 3626"/>
                <a:gd name="T68" fmla="*/ 901 w 2790"/>
                <a:gd name="T69" fmla="*/ 3201 h 3626"/>
                <a:gd name="T70" fmla="*/ 895 w 2790"/>
                <a:gd name="T71" fmla="*/ 3127 h 3626"/>
                <a:gd name="T72" fmla="*/ 895 w 2790"/>
                <a:gd name="T73" fmla="*/ 1532 h 3626"/>
                <a:gd name="T74" fmla="*/ 162 w 2790"/>
                <a:gd name="T75" fmla="*/ 1532 h 3626"/>
                <a:gd name="T76" fmla="*/ 112 w 2790"/>
                <a:gd name="T77" fmla="*/ 1530 h 3626"/>
                <a:gd name="T78" fmla="*/ 72 w 2790"/>
                <a:gd name="T79" fmla="*/ 1522 h 3626"/>
                <a:gd name="T80" fmla="*/ 40 w 2790"/>
                <a:gd name="T81" fmla="*/ 1510 h 3626"/>
                <a:gd name="T82" fmla="*/ 18 w 2790"/>
                <a:gd name="T83" fmla="*/ 1492 h 3626"/>
                <a:gd name="T84" fmla="*/ 4 w 2790"/>
                <a:gd name="T85" fmla="*/ 1472 h 3626"/>
                <a:gd name="T86" fmla="*/ 0 w 2790"/>
                <a:gd name="T87" fmla="*/ 1446 h 3626"/>
                <a:gd name="T88" fmla="*/ 6 w 2790"/>
                <a:gd name="T89" fmla="*/ 1418 h 3626"/>
                <a:gd name="T90" fmla="*/ 22 w 2790"/>
                <a:gd name="T91" fmla="*/ 1386 h 3626"/>
                <a:gd name="T92" fmla="*/ 46 w 2790"/>
                <a:gd name="T93" fmla="*/ 1350 h 3626"/>
                <a:gd name="T94" fmla="*/ 82 w 2790"/>
                <a:gd name="T95" fmla="*/ 1314 h 3626"/>
                <a:gd name="T96" fmla="*/ 1394 w 2790"/>
                <a:gd name="T97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90" h="3626">
                  <a:moveTo>
                    <a:pt x="1394" y="0"/>
                  </a:moveTo>
                  <a:lnTo>
                    <a:pt x="2708" y="1314"/>
                  </a:lnTo>
                  <a:lnTo>
                    <a:pt x="2742" y="1350"/>
                  </a:lnTo>
                  <a:lnTo>
                    <a:pt x="2768" y="1386"/>
                  </a:lnTo>
                  <a:lnTo>
                    <a:pt x="2784" y="1418"/>
                  </a:lnTo>
                  <a:lnTo>
                    <a:pt x="2790" y="1446"/>
                  </a:lnTo>
                  <a:lnTo>
                    <a:pt x="2786" y="1472"/>
                  </a:lnTo>
                  <a:lnTo>
                    <a:pt x="2772" y="1492"/>
                  </a:lnTo>
                  <a:lnTo>
                    <a:pt x="2750" y="1510"/>
                  </a:lnTo>
                  <a:lnTo>
                    <a:pt x="2718" y="1522"/>
                  </a:lnTo>
                  <a:lnTo>
                    <a:pt x="2678" y="1530"/>
                  </a:lnTo>
                  <a:lnTo>
                    <a:pt x="2628" y="1532"/>
                  </a:lnTo>
                  <a:lnTo>
                    <a:pt x="1893" y="1532"/>
                  </a:lnTo>
                  <a:lnTo>
                    <a:pt x="1893" y="3127"/>
                  </a:lnTo>
                  <a:lnTo>
                    <a:pt x="1889" y="3201"/>
                  </a:lnTo>
                  <a:lnTo>
                    <a:pt x="1873" y="3273"/>
                  </a:lnTo>
                  <a:lnTo>
                    <a:pt x="1847" y="3339"/>
                  </a:lnTo>
                  <a:lnTo>
                    <a:pt x="1813" y="3401"/>
                  </a:lnTo>
                  <a:lnTo>
                    <a:pt x="1771" y="3455"/>
                  </a:lnTo>
                  <a:lnTo>
                    <a:pt x="1722" y="3505"/>
                  </a:lnTo>
                  <a:lnTo>
                    <a:pt x="1666" y="3547"/>
                  </a:lnTo>
                  <a:lnTo>
                    <a:pt x="1606" y="3581"/>
                  </a:lnTo>
                  <a:lnTo>
                    <a:pt x="1538" y="3607"/>
                  </a:lnTo>
                  <a:lnTo>
                    <a:pt x="1468" y="3622"/>
                  </a:lnTo>
                  <a:lnTo>
                    <a:pt x="1394" y="3626"/>
                  </a:lnTo>
                  <a:lnTo>
                    <a:pt x="1320" y="3622"/>
                  </a:lnTo>
                  <a:lnTo>
                    <a:pt x="1250" y="3607"/>
                  </a:lnTo>
                  <a:lnTo>
                    <a:pt x="1184" y="3581"/>
                  </a:lnTo>
                  <a:lnTo>
                    <a:pt x="1123" y="3547"/>
                  </a:lnTo>
                  <a:lnTo>
                    <a:pt x="1067" y="3505"/>
                  </a:lnTo>
                  <a:lnTo>
                    <a:pt x="1019" y="3455"/>
                  </a:lnTo>
                  <a:lnTo>
                    <a:pt x="975" y="3401"/>
                  </a:lnTo>
                  <a:lnTo>
                    <a:pt x="941" y="3339"/>
                  </a:lnTo>
                  <a:lnTo>
                    <a:pt x="917" y="3273"/>
                  </a:lnTo>
                  <a:lnTo>
                    <a:pt x="901" y="3201"/>
                  </a:lnTo>
                  <a:lnTo>
                    <a:pt x="895" y="3127"/>
                  </a:lnTo>
                  <a:lnTo>
                    <a:pt x="895" y="1532"/>
                  </a:lnTo>
                  <a:lnTo>
                    <a:pt x="162" y="1532"/>
                  </a:lnTo>
                  <a:lnTo>
                    <a:pt x="112" y="1530"/>
                  </a:lnTo>
                  <a:lnTo>
                    <a:pt x="72" y="1522"/>
                  </a:lnTo>
                  <a:lnTo>
                    <a:pt x="40" y="1510"/>
                  </a:lnTo>
                  <a:lnTo>
                    <a:pt x="18" y="1492"/>
                  </a:lnTo>
                  <a:lnTo>
                    <a:pt x="4" y="1472"/>
                  </a:lnTo>
                  <a:lnTo>
                    <a:pt x="0" y="1446"/>
                  </a:lnTo>
                  <a:lnTo>
                    <a:pt x="6" y="1418"/>
                  </a:lnTo>
                  <a:lnTo>
                    <a:pt x="22" y="1386"/>
                  </a:lnTo>
                  <a:lnTo>
                    <a:pt x="46" y="1350"/>
                  </a:lnTo>
                  <a:lnTo>
                    <a:pt x="82" y="1314"/>
                  </a:lnTo>
                  <a:lnTo>
                    <a:pt x="13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4B7CE108-6EA5-E467-E7B5-6F4425EAF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8951" y="3651250"/>
              <a:ext cx="4686300" cy="2673350"/>
            </a:xfrm>
            <a:custGeom>
              <a:avLst/>
              <a:gdLst>
                <a:gd name="T0" fmla="*/ 126 w 5904"/>
                <a:gd name="T1" fmla="*/ 0 h 3369"/>
                <a:gd name="T2" fmla="*/ 881 w 5904"/>
                <a:gd name="T3" fmla="*/ 0 h 3369"/>
                <a:gd name="T4" fmla="*/ 914 w 5904"/>
                <a:gd name="T5" fmla="*/ 4 h 3369"/>
                <a:gd name="T6" fmla="*/ 942 w 5904"/>
                <a:gd name="T7" fmla="*/ 16 h 3369"/>
                <a:gd name="T8" fmla="*/ 968 w 5904"/>
                <a:gd name="T9" fmla="*/ 36 h 3369"/>
                <a:gd name="T10" fmla="*/ 988 w 5904"/>
                <a:gd name="T11" fmla="*/ 62 h 3369"/>
                <a:gd name="T12" fmla="*/ 1000 w 5904"/>
                <a:gd name="T13" fmla="*/ 92 h 3369"/>
                <a:gd name="T14" fmla="*/ 1004 w 5904"/>
                <a:gd name="T15" fmla="*/ 124 h 3369"/>
                <a:gd name="T16" fmla="*/ 1004 w 5904"/>
                <a:gd name="T17" fmla="*/ 2365 h 3369"/>
                <a:gd name="T18" fmla="*/ 4900 w 5904"/>
                <a:gd name="T19" fmla="*/ 2365 h 3369"/>
                <a:gd name="T20" fmla="*/ 4900 w 5904"/>
                <a:gd name="T21" fmla="*/ 124 h 3369"/>
                <a:gd name="T22" fmla="*/ 4904 w 5904"/>
                <a:gd name="T23" fmla="*/ 92 h 3369"/>
                <a:gd name="T24" fmla="*/ 4916 w 5904"/>
                <a:gd name="T25" fmla="*/ 62 h 3369"/>
                <a:gd name="T26" fmla="*/ 4936 w 5904"/>
                <a:gd name="T27" fmla="*/ 36 h 3369"/>
                <a:gd name="T28" fmla="*/ 4960 w 5904"/>
                <a:gd name="T29" fmla="*/ 16 h 3369"/>
                <a:gd name="T30" fmla="*/ 4990 w 5904"/>
                <a:gd name="T31" fmla="*/ 4 h 3369"/>
                <a:gd name="T32" fmla="*/ 5024 w 5904"/>
                <a:gd name="T33" fmla="*/ 0 h 3369"/>
                <a:gd name="T34" fmla="*/ 5778 w 5904"/>
                <a:gd name="T35" fmla="*/ 0 h 3369"/>
                <a:gd name="T36" fmla="*/ 5812 w 5904"/>
                <a:gd name="T37" fmla="*/ 4 h 3369"/>
                <a:gd name="T38" fmla="*/ 5842 w 5904"/>
                <a:gd name="T39" fmla="*/ 16 h 3369"/>
                <a:gd name="T40" fmla="*/ 5866 w 5904"/>
                <a:gd name="T41" fmla="*/ 36 h 3369"/>
                <a:gd name="T42" fmla="*/ 5886 w 5904"/>
                <a:gd name="T43" fmla="*/ 62 h 3369"/>
                <a:gd name="T44" fmla="*/ 5898 w 5904"/>
                <a:gd name="T45" fmla="*/ 92 h 3369"/>
                <a:gd name="T46" fmla="*/ 5904 w 5904"/>
                <a:gd name="T47" fmla="*/ 124 h 3369"/>
                <a:gd name="T48" fmla="*/ 5904 w 5904"/>
                <a:gd name="T49" fmla="*/ 2680 h 3369"/>
                <a:gd name="T50" fmla="*/ 5896 w 5904"/>
                <a:gd name="T51" fmla="*/ 2774 h 3369"/>
                <a:gd name="T52" fmla="*/ 5878 w 5904"/>
                <a:gd name="T53" fmla="*/ 2862 h 3369"/>
                <a:gd name="T54" fmla="*/ 5848 w 5904"/>
                <a:gd name="T55" fmla="*/ 2948 h 3369"/>
                <a:gd name="T56" fmla="*/ 5808 w 5904"/>
                <a:gd name="T57" fmla="*/ 3028 h 3369"/>
                <a:gd name="T58" fmla="*/ 5760 w 5904"/>
                <a:gd name="T59" fmla="*/ 3101 h 3369"/>
                <a:gd name="T60" fmla="*/ 5700 w 5904"/>
                <a:gd name="T61" fmla="*/ 3167 h 3369"/>
                <a:gd name="T62" fmla="*/ 5634 w 5904"/>
                <a:gd name="T63" fmla="*/ 3225 h 3369"/>
                <a:gd name="T64" fmla="*/ 5563 w 5904"/>
                <a:gd name="T65" fmla="*/ 3275 h 3369"/>
                <a:gd name="T66" fmla="*/ 5483 w 5904"/>
                <a:gd name="T67" fmla="*/ 3315 h 3369"/>
                <a:gd name="T68" fmla="*/ 5397 w 5904"/>
                <a:gd name="T69" fmla="*/ 3345 h 3369"/>
                <a:gd name="T70" fmla="*/ 5307 w 5904"/>
                <a:gd name="T71" fmla="*/ 3363 h 3369"/>
                <a:gd name="T72" fmla="*/ 5213 w 5904"/>
                <a:gd name="T73" fmla="*/ 3369 h 3369"/>
                <a:gd name="T74" fmla="*/ 689 w 5904"/>
                <a:gd name="T75" fmla="*/ 3369 h 3369"/>
                <a:gd name="T76" fmla="*/ 597 w 5904"/>
                <a:gd name="T77" fmla="*/ 3363 h 3369"/>
                <a:gd name="T78" fmla="*/ 507 w 5904"/>
                <a:gd name="T79" fmla="*/ 3345 h 3369"/>
                <a:gd name="T80" fmla="*/ 421 w 5904"/>
                <a:gd name="T81" fmla="*/ 3315 h 3369"/>
                <a:gd name="T82" fmla="*/ 341 w 5904"/>
                <a:gd name="T83" fmla="*/ 3275 h 3369"/>
                <a:gd name="T84" fmla="*/ 270 w 5904"/>
                <a:gd name="T85" fmla="*/ 3225 h 3369"/>
                <a:gd name="T86" fmla="*/ 202 w 5904"/>
                <a:gd name="T87" fmla="*/ 3167 h 3369"/>
                <a:gd name="T88" fmla="*/ 144 w 5904"/>
                <a:gd name="T89" fmla="*/ 3101 h 3369"/>
                <a:gd name="T90" fmla="*/ 94 w 5904"/>
                <a:gd name="T91" fmla="*/ 3028 h 3369"/>
                <a:gd name="T92" fmla="*/ 54 w 5904"/>
                <a:gd name="T93" fmla="*/ 2948 h 3369"/>
                <a:gd name="T94" fmla="*/ 26 w 5904"/>
                <a:gd name="T95" fmla="*/ 2862 h 3369"/>
                <a:gd name="T96" fmla="*/ 6 w 5904"/>
                <a:gd name="T97" fmla="*/ 2774 h 3369"/>
                <a:gd name="T98" fmla="*/ 0 w 5904"/>
                <a:gd name="T99" fmla="*/ 2680 h 3369"/>
                <a:gd name="T100" fmla="*/ 0 w 5904"/>
                <a:gd name="T101" fmla="*/ 124 h 3369"/>
                <a:gd name="T102" fmla="*/ 4 w 5904"/>
                <a:gd name="T103" fmla="*/ 92 h 3369"/>
                <a:gd name="T104" fmla="*/ 18 w 5904"/>
                <a:gd name="T105" fmla="*/ 62 h 3369"/>
                <a:gd name="T106" fmla="*/ 38 w 5904"/>
                <a:gd name="T107" fmla="*/ 36 h 3369"/>
                <a:gd name="T108" fmla="*/ 62 w 5904"/>
                <a:gd name="T109" fmla="*/ 16 h 3369"/>
                <a:gd name="T110" fmla="*/ 92 w 5904"/>
                <a:gd name="T111" fmla="*/ 4 h 3369"/>
                <a:gd name="T112" fmla="*/ 126 w 5904"/>
                <a:gd name="T113" fmla="*/ 0 h 3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04" h="3369">
                  <a:moveTo>
                    <a:pt x="126" y="0"/>
                  </a:moveTo>
                  <a:lnTo>
                    <a:pt x="881" y="0"/>
                  </a:lnTo>
                  <a:lnTo>
                    <a:pt x="914" y="4"/>
                  </a:lnTo>
                  <a:lnTo>
                    <a:pt x="942" y="16"/>
                  </a:lnTo>
                  <a:lnTo>
                    <a:pt x="968" y="36"/>
                  </a:lnTo>
                  <a:lnTo>
                    <a:pt x="988" y="62"/>
                  </a:lnTo>
                  <a:lnTo>
                    <a:pt x="1000" y="92"/>
                  </a:lnTo>
                  <a:lnTo>
                    <a:pt x="1004" y="124"/>
                  </a:lnTo>
                  <a:lnTo>
                    <a:pt x="1004" y="2365"/>
                  </a:lnTo>
                  <a:lnTo>
                    <a:pt x="4900" y="2365"/>
                  </a:lnTo>
                  <a:lnTo>
                    <a:pt x="4900" y="124"/>
                  </a:lnTo>
                  <a:lnTo>
                    <a:pt x="4904" y="92"/>
                  </a:lnTo>
                  <a:lnTo>
                    <a:pt x="4916" y="62"/>
                  </a:lnTo>
                  <a:lnTo>
                    <a:pt x="4936" y="36"/>
                  </a:lnTo>
                  <a:lnTo>
                    <a:pt x="4960" y="16"/>
                  </a:lnTo>
                  <a:lnTo>
                    <a:pt x="4990" y="4"/>
                  </a:lnTo>
                  <a:lnTo>
                    <a:pt x="5024" y="0"/>
                  </a:lnTo>
                  <a:lnTo>
                    <a:pt x="5778" y="0"/>
                  </a:lnTo>
                  <a:lnTo>
                    <a:pt x="5812" y="4"/>
                  </a:lnTo>
                  <a:lnTo>
                    <a:pt x="5842" y="16"/>
                  </a:lnTo>
                  <a:lnTo>
                    <a:pt x="5866" y="36"/>
                  </a:lnTo>
                  <a:lnTo>
                    <a:pt x="5886" y="62"/>
                  </a:lnTo>
                  <a:lnTo>
                    <a:pt x="5898" y="92"/>
                  </a:lnTo>
                  <a:lnTo>
                    <a:pt x="5904" y="124"/>
                  </a:lnTo>
                  <a:lnTo>
                    <a:pt x="5904" y="2680"/>
                  </a:lnTo>
                  <a:lnTo>
                    <a:pt x="5896" y="2774"/>
                  </a:lnTo>
                  <a:lnTo>
                    <a:pt x="5878" y="2862"/>
                  </a:lnTo>
                  <a:lnTo>
                    <a:pt x="5848" y="2948"/>
                  </a:lnTo>
                  <a:lnTo>
                    <a:pt x="5808" y="3028"/>
                  </a:lnTo>
                  <a:lnTo>
                    <a:pt x="5760" y="3101"/>
                  </a:lnTo>
                  <a:lnTo>
                    <a:pt x="5700" y="3167"/>
                  </a:lnTo>
                  <a:lnTo>
                    <a:pt x="5634" y="3225"/>
                  </a:lnTo>
                  <a:lnTo>
                    <a:pt x="5563" y="3275"/>
                  </a:lnTo>
                  <a:lnTo>
                    <a:pt x="5483" y="3315"/>
                  </a:lnTo>
                  <a:lnTo>
                    <a:pt x="5397" y="3345"/>
                  </a:lnTo>
                  <a:lnTo>
                    <a:pt x="5307" y="3363"/>
                  </a:lnTo>
                  <a:lnTo>
                    <a:pt x="5213" y="3369"/>
                  </a:lnTo>
                  <a:lnTo>
                    <a:pt x="689" y="3369"/>
                  </a:lnTo>
                  <a:lnTo>
                    <a:pt x="597" y="3363"/>
                  </a:lnTo>
                  <a:lnTo>
                    <a:pt x="507" y="3345"/>
                  </a:lnTo>
                  <a:lnTo>
                    <a:pt x="421" y="3315"/>
                  </a:lnTo>
                  <a:lnTo>
                    <a:pt x="341" y="3275"/>
                  </a:lnTo>
                  <a:lnTo>
                    <a:pt x="270" y="3225"/>
                  </a:lnTo>
                  <a:lnTo>
                    <a:pt x="202" y="3167"/>
                  </a:lnTo>
                  <a:lnTo>
                    <a:pt x="144" y="3101"/>
                  </a:lnTo>
                  <a:lnTo>
                    <a:pt x="94" y="3028"/>
                  </a:lnTo>
                  <a:lnTo>
                    <a:pt x="54" y="2948"/>
                  </a:lnTo>
                  <a:lnTo>
                    <a:pt x="26" y="2862"/>
                  </a:lnTo>
                  <a:lnTo>
                    <a:pt x="6" y="2774"/>
                  </a:lnTo>
                  <a:lnTo>
                    <a:pt x="0" y="2680"/>
                  </a:lnTo>
                  <a:lnTo>
                    <a:pt x="0" y="124"/>
                  </a:lnTo>
                  <a:lnTo>
                    <a:pt x="4" y="92"/>
                  </a:lnTo>
                  <a:lnTo>
                    <a:pt x="18" y="62"/>
                  </a:lnTo>
                  <a:lnTo>
                    <a:pt x="38" y="36"/>
                  </a:lnTo>
                  <a:lnTo>
                    <a:pt x="62" y="16"/>
                  </a:lnTo>
                  <a:lnTo>
                    <a:pt x="92" y="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</p:spTree>
    <p:extLst>
      <p:ext uri="{BB962C8B-B14F-4D97-AF65-F5344CB8AC3E}">
        <p14:creationId xmlns:p14="http://schemas.microsoft.com/office/powerpoint/2010/main" val="138134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D19259-1992-473B-1220-64090586F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343917"/>
              </p:ext>
            </p:extLst>
          </p:nvPr>
        </p:nvGraphicFramePr>
        <p:xfrm>
          <a:off x="1891136" y="2192495"/>
          <a:ext cx="7506253" cy="277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D8BF8E1-E404-F329-4AE6-54E7C8E398F8}"/>
              </a:ext>
            </a:extLst>
          </p:cNvPr>
          <p:cNvSpPr txBox="1">
            <a:spLocks/>
          </p:cNvSpPr>
          <p:nvPr/>
        </p:nvSpPr>
        <p:spPr>
          <a:xfrm>
            <a:off x="150651" y="53356"/>
            <a:ext cx="8227457" cy="9715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Características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de la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Solución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60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25A4607B-FDEC-1EEB-8B02-750CA03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779770A-EB5A-8575-5570-8DEBE8C52889}"/>
              </a:ext>
            </a:extLst>
          </p:cNvPr>
          <p:cNvSpPr>
            <a:spLocks noChangeArrowheads="1"/>
          </p:cNvSpPr>
          <p:nvPr/>
        </p:nvSpPr>
        <p:spPr bwMode="auto">
          <a:xfrm rot="4186998">
            <a:off x="2395951" y="3747036"/>
            <a:ext cx="937787" cy="472181"/>
          </a:xfrm>
          <a:custGeom>
            <a:avLst/>
            <a:gdLst>
              <a:gd name="connsiteX0" fmla="*/ 565001 w 1871786"/>
              <a:gd name="connsiteY0" fmla="*/ 0 h 601196"/>
              <a:gd name="connsiteX1" fmla="*/ 1871786 w 1871786"/>
              <a:gd name="connsiteY1" fmla="*/ 300598 h 601196"/>
              <a:gd name="connsiteX2" fmla="*/ 565001 w 1871786"/>
              <a:gd name="connsiteY2" fmla="*/ 601196 h 601196"/>
              <a:gd name="connsiteX3" fmla="*/ 56341 w 1871786"/>
              <a:gd name="connsiteY3" fmla="*/ 577574 h 601196"/>
              <a:gd name="connsiteX4" fmla="*/ 0 w 1871786"/>
              <a:gd name="connsiteY4" fmla="*/ 570540 h 601196"/>
              <a:gd name="connsiteX5" fmla="*/ 0 w 1871786"/>
              <a:gd name="connsiteY5" fmla="*/ 30657 h 601196"/>
              <a:gd name="connsiteX6" fmla="*/ 56341 w 1871786"/>
              <a:gd name="connsiteY6" fmla="*/ 23622 h 601196"/>
              <a:gd name="connsiteX7" fmla="*/ 565001 w 1871786"/>
              <a:gd name="connsiteY7" fmla="*/ 0 h 60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786" h="601196">
                <a:moveTo>
                  <a:pt x="565001" y="0"/>
                </a:moveTo>
                <a:cubicBezTo>
                  <a:pt x="1286718" y="0"/>
                  <a:pt x="1871786" y="134582"/>
                  <a:pt x="1871786" y="300598"/>
                </a:cubicBezTo>
                <a:cubicBezTo>
                  <a:pt x="1871786" y="466614"/>
                  <a:pt x="1286718" y="601196"/>
                  <a:pt x="565001" y="601196"/>
                </a:cubicBezTo>
                <a:cubicBezTo>
                  <a:pt x="384572" y="601196"/>
                  <a:pt x="212683" y="592785"/>
                  <a:pt x="56341" y="577574"/>
                </a:cubicBezTo>
                <a:lnTo>
                  <a:pt x="0" y="570540"/>
                </a:lnTo>
                <a:lnTo>
                  <a:pt x="0" y="30657"/>
                </a:lnTo>
                <a:lnTo>
                  <a:pt x="56341" y="23622"/>
                </a:lnTo>
                <a:cubicBezTo>
                  <a:pt x="212683" y="8412"/>
                  <a:pt x="384572" y="0"/>
                  <a:pt x="565001" y="0"/>
                </a:cubicBezTo>
                <a:close/>
              </a:path>
            </a:pathLst>
          </a:custGeom>
          <a:gradFill flip="none" rotWithShape="1">
            <a:gsLst>
              <a:gs pos="14000">
                <a:schemeClr val="tx1">
                  <a:alpha val="0"/>
                </a:schemeClr>
              </a:gs>
              <a:gs pos="94000">
                <a:schemeClr val="tx1">
                  <a:alpha val="32000"/>
                </a:schemeClr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35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5A7437F-0575-473D-F41C-FA056E99245D}"/>
              </a:ext>
            </a:extLst>
          </p:cNvPr>
          <p:cNvSpPr>
            <a:spLocks noChangeArrowheads="1"/>
          </p:cNvSpPr>
          <p:nvPr/>
        </p:nvSpPr>
        <p:spPr bwMode="auto">
          <a:xfrm rot="4186998">
            <a:off x="2729476" y="3034017"/>
            <a:ext cx="937787" cy="472181"/>
          </a:xfrm>
          <a:custGeom>
            <a:avLst/>
            <a:gdLst>
              <a:gd name="connsiteX0" fmla="*/ 565001 w 1871786"/>
              <a:gd name="connsiteY0" fmla="*/ 0 h 601196"/>
              <a:gd name="connsiteX1" fmla="*/ 1871786 w 1871786"/>
              <a:gd name="connsiteY1" fmla="*/ 300598 h 601196"/>
              <a:gd name="connsiteX2" fmla="*/ 565001 w 1871786"/>
              <a:gd name="connsiteY2" fmla="*/ 601196 h 601196"/>
              <a:gd name="connsiteX3" fmla="*/ 56341 w 1871786"/>
              <a:gd name="connsiteY3" fmla="*/ 577574 h 601196"/>
              <a:gd name="connsiteX4" fmla="*/ 0 w 1871786"/>
              <a:gd name="connsiteY4" fmla="*/ 570540 h 601196"/>
              <a:gd name="connsiteX5" fmla="*/ 0 w 1871786"/>
              <a:gd name="connsiteY5" fmla="*/ 30657 h 601196"/>
              <a:gd name="connsiteX6" fmla="*/ 56341 w 1871786"/>
              <a:gd name="connsiteY6" fmla="*/ 23622 h 601196"/>
              <a:gd name="connsiteX7" fmla="*/ 565001 w 1871786"/>
              <a:gd name="connsiteY7" fmla="*/ 0 h 60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786" h="601196">
                <a:moveTo>
                  <a:pt x="565001" y="0"/>
                </a:moveTo>
                <a:cubicBezTo>
                  <a:pt x="1286718" y="0"/>
                  <a:pt x="1871786" y="134582"/>
                  <a:pt x="1871786" y="300598"/>
                </a:cubicBezTo>
                <a:cubicBezTo>
                  <a:pt x="1871786" y="466614"/>
                  <a:pt x="1286718" y="601196"/>
                  <a:pt x="565001" y="601196"/>
                </a:cubicBezTo>
                <a:cubicBezTo>
                  <a:pt x="384572" y="601196"/>
                  <a:pt x="212683" y="592785"/>
                  <a:pt x="56341" y="577574"/>
                </a:cubicBezTo>
                <a:lnTo>
                  <a:pt x="0" y="570540"/>
                </a:lnTo>
                <a:lnTo>
                  <a:pt x="0" y="30657"/>
                </a:lnTo>
                <a:lnTo>
                  <a:pt x="56341" y="23622"/>
                </a:lnTo>
                <a:cubicBezTo>
                  <a:pt x="212683" y="8412"/>
                  <a:pt x="384572" y="0"/>
                  <a:pt x="565001" y="0"/>
                </a:cubicBezTo>
                <a:close/>
              </a:path>
            </a:pathLst>
          </a:custGeom>
          <a:gradFill flip="none" rotWithShape="1">
            <a:gsLst>
              <a:gs pos="14000">
                <a:schemeClr val="tx1">
                  <a:alpha val="0"/>
                </a:schemeClr>
              </a:gs>
              <a:gs pos="94000">
                <a:schemeClr val="tx1">
                  <a:alpha val="32000"/>
                </a:schemeClr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35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0D0856-2BCF-A69A-82C2-8F2B547C3B35}"/>
              </a:ext>
            </a:extLst>
          </p:cNvPr>
          <p:cNvSpPr>
            <a:spLocks noChangeArrowheads="1"/>
          </p:cNvSpPr>
          <p:nvPr/>
        </p:nvSpPr>
        <p:spPr bwMode="auto">
          <a:xfrm rot="4186998">
            <a:off x="3445894" y="2714232"/>
            <a:ext cx="937787" cy="472181"/>
          </a:xfrm>
          <a:custGeom>
            <a:avLst/>
            <a:gdLst>
              <a:gd name="connsiteX0" fmla="*/ 565001 w 1871786"/>
              <a:gd name="connsiteY0" fmla="*/ 0 h 601196"/>
              <a:gd name="connsiteX1" fmla="*/ 1871786 w 1871786"/>
              <a:gd name="connsiteY1" fmla="*/ 300598 h 601196"/>
              <a:gd name="connsiteX2" fmla="*/ 565001 w 1871786"/>
              <a:gd name="connsiteY2" fmla="*/ 601196 h 601196"/>
              <a:gd name="connsiteX3" fmla="*/ 56341 w 1871786"/>
              <a:gd name="connsiteY3" fmla="*/ 577574 h 601196"/>
              <a:gd name="connsiteX4" fmla="*/ 0 w 1871786"/>
              <a:gd name="connsiteY4" fmla="*/ 570540 h 601196"/>
              <a:gd name="connsiteX5" fmla="*/ 0 w 1871786"/>
              <a:gd name="connsiteY5" fmla="*/ 30657 h 601196"/>
              <a:gd name="connsiteX6" fmla="*/ 56341 w 1871786"/>
              <a:gd name="connsiteY6" fmla="*/ 23622 h 601196"/>
              <a:gd name="connsiteX7" fmla="*/ 565001 w 1871786"/>
              <a:gd name="connsiteY7" fmla="*/ 0 h 60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786" h="601196">
                <a:moveTo>
                  <a:pt x="565001" y="0"/>
                </a:moveTo>
                <a:cubicBezTo>
                  <a:pt x="1286718" y="0"/>
                  <a:pt x="1871786" y="134582"/>
                  <a:pt x="1871786" y="300598"/>
                </a:cubicBezTo>
                <a:cubicBezTo>
                  <a:pt x="1871786" y="466614"/>
                  <a:pt x="1286718" y="601196"/>
                  <a:pt x="565001" y="601196"/>
                </a:cubicBezTo>
                <a:cubicBezTo>
                  <a:pt x="384572" y="601196"/>
                  <a:pt x="212683" y="592785"/>
                  <a:pt x="56341" y="577574"/>
                </a:cubicBezTo>
                <a:lnTo>
                  <a:pt x="0" y="570540"/>
                </a:lnTo>
                <a:lnTo>
                  <a:pt x="0" y="30657"/>
                </a:lnTo>
                <a:lnTo>
                  <a:pt x="56341" y="23622"/>
                </a:lnTo>
                <a:cubicBezTo>
                  <a:pt x="212683" y="8412"/>
                  <a:pt x="384572" y="0"/>
                  <a:pt x="565001" y="0"/>
                </a:cubicBezTo>
                <a:close/>
              </a:path>
            </a:pathLst>
          </a:custGeom>
          <a:gradFill flip="none" rotWithShape="1">
            <a:gsLst>
              <a:gs pos="14000">
                <a:schemeClr val="tx1">
                  <a:alpha val="0"/>
                </a:schemeClr>
              </a:gs>
              <a:gs pos="94000">
                <a:schemeClr val="tx1">
                  <a:alpha val="32000"/>
                </a:schemeClr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35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6EDE0E-FA38-0F33-1FD0-7C3D1AAA4E03}"/>
              </a:ext>
            </a:extLst>
          </p:cNvPr>
          <p:cNvSpPr>
            <a:spLocks noChangeArrowheads="1"/>
          </p:cNvSpPr>
          <p:nvPr/>
        </p:nvSpPr>
        <p:spPr bwMode="auto">
          <a:xfrm rot="4186998">
            <a:off x="2709646" y="4523870"/>
            <a:ext cx="937787" cy="472181"/>
          </a:xfrm>
          <a:custGeom>
            <a:avLst/>
            <a:gdLst>
              <a:gd name="connsiteX0" fmla="*/ 565001 w 1871786"/>
              <a:gd name="connsiteY0" fmla="*/ 0 h 601196"/>
              <a:gd name="connsiteX1" fmla="*/ 1871786 w 1871786"/>
              <a:gd name="connsiteY1" fmla="*/ 300598 h 601196"/>
              <a:gd name="connsiteX2" fmla="*/ 565001 w 1871786"/>
              <a:gd name="connsiteY2" fmla="*/ 601196 h 601196"/>
              <a:gd name="connsiteX3" fmla="*/ 56341 w 1871786"/>
              <a:gd name="connsiteY3" fmla="*/ 577574 h 601196"/>
              <a:gd name="connsiteX4" fmla="*/ 0 w 1871786"/>
              <a:gd name="connsiteY4" fmla="*/ 570540 h 601196"/>
              <a:gd name="connsiteX5" fmla="*/ 0 w 1871786"/>
              <a:gd name="connsiteY5" fmla="*/ 30657 h 601196"/>
              <a:gd name="connsiteX6" fmla="*/ 56341 w 1871786"/>
              <a:gd name="connsiteY6" fmla="*/ 23622 h 601196"/>
              <a:gd name="connsiteX7" fmla="*/ 565001 w 1871786"/>
              <a:gd name="connsiteY7" fmla="*/ 0 h 60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786" h="601196">
                <a:moveTo>
                  <a:pt x="565001" y="0"/>
                </a:moveTo>
                <a:cubicBezTo>
                  <a:pt x="1286718" y="0"/>
                  <a:pt x="1871786" y="134582"/>
                  <a:pt x="1871786" y="300598"/>
                </a:cubicBezTo>
                <a:cubicBezTo>
                  <a:pt x="1871786" y="466614"/>
                  <a:pt x="1286718" y="601196"/>
                  <a:pt x="565001" y="601196"/>
                </a:cubicBezTo>
                <a:cubicBezTo>
                  <a:pt x="384572" y="601196"/>
                  <a:pt x="212683" y="592785"/>
                  <a:pt x="56341" y="577574"/>
                </a:cubicBezTo>
                <a:lnTo>
                  <a:pt x="0" y="570540"/>
                </a:lnTo>
                <a:lnTo>
                  <a:pt x="0" y="30657"/>
                </a:lnTo>
                <a:lnTo>
                  <a:pt x="56341" y="23622"/>
                </a:lnTo>
                <a:cubicBezTo>
                  <a:pt x="212683" y="8412"/>
                  <a:pt x="384572" y="0"/>
                  <a:pt x="565001" y="0"/>
                </a:cubicBezTo>
                <a:close/>
              </a:path>
            </a:pathLst>
          </a:custGeom>
          <a:gradFill flip="none" rotWithShape="1">
            <a:gsLst>
              <a:gs pos="14000">
                <a:schemeClr val="tx1">
                  <a:alpha val="0"/>
                </a:schemeClr>
              </a:gs>
              <a:gs pos="94000">
                <a:schemeClr val="tx1">
                  <a:alpha val="32000"/>
                </a:schemeClr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35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8906FF-C4E5-E0F5-76F9-6E32540CC22B}"/>
              </a:ext>
            </a:extLst>
          </p:cNvPr>
          <p:cNvSpPr>
            <a:spLocks noChangeArrowheads="1"/>
          </p:cNvSpPr>
          <p:nvPr/>
        </p:nvSpPr>
        <p:spPr bwMode="auto">
          <a:xfrm rot="4186998">
            <a:off x="3460769" y="4838698"/>
            <a:ext cx="937787" cy="472181"/>
          </a:xfrm>
          <a:custGeom>
            <a:avLst/>
            <a:gdLst>
              <a:gd name="connsiteX0" fmla="*/ 565001 w 1871786"/>
              <a:gd name="connsiteY0" fmla="*/ 0 h 601196"/>
              <a:gd name="connsiteX1" fmla="*/ 1871786 w 1871786"/>
              <a:gd name="connsiteY1" fmla="*/ 300598 h 601196"/>
              <a:gd name="connsiteX2" fmla="*/ 565001 w 1871786"/>
              <a:gd name="connsiteY2" fmla="*/ 601196 h 601196"/>
              <a:gd name="connsiteX3" fmla="*/ 56341 w 1871786"/>
              <a:gd name="connsiteY3" fmla="*/ 577574 h 601196"/>
              <a:gd name="connsiteX4" fmla="*/ 0 w 1871786"/>
              <a:gd name="connsiteY4" fmla="*/ 570540 h 601196"/>
              <a:gd name="connsiteX5" fmla="*/ 0 w 1871786"/>
              <a:gd name="connsiteY5" fmla="*/ 30657 h 601196"/>
              <a:gd name="connsiteX6" fmla="*/ 56341 w 1871786"/>
              <a:gd name="connsiteY6" fmla="*/ 23622 h 601196"/>
              <a:gd name="connsiteX7" fmla="*/ 565001 w 1871786"/>
              <a:gd name="connsiteY7" fmla="*/ 0 h 60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786" h="601196">
                <a:moveTo>
                  <a:pt x="565001" y="0"/>
                </a:moveTo>
                <a:cubicBezTo>
                  <a:pt x="1286718" y="0"/>
                  <a:pt x="1871786" y="134582"/>
                  <a:pt x="1871786" y="300598"/>
                </a:cubicBezTo>
                <a:cubicBezTo>
                  <a:pt x="1871786" y="466614"/>
                  <a:pt x="1286718" y="601196"/>
                  <a:pt x="565001" y="601196"/>
                </a:cubicBezTo>
                <a:cubicBezTo>
                  <a:pt x="384572" y="601196"/>
                  <a:pt x="212683" y="592785"/>
                  <a:pt x="56341" y="577574"/>
                </a:cubicBezTo>
                <a:lnTo>
                  <a:pt x="0" y="570540"/>
                </a:lnTo>
                <a:lnTo>
                  <a:pt x="0" y="30657"/>
                </a:lnTo>
                <a:lnTo>
                  <a:pt x="56341" y="23622"/>
                </a:lnTo>
                <a:cubicBezTo>
                  <a:pt x="212683" y="8412"/>
                  <a:pt x="384572" y="0"/>
                  <a:pt x="565001" y="0"/>
                </a:cubicBezTo>
                <a:close/>
              </a:path>
            </a:pathLst>
          </a:custGeom>
          <a:gradFill flip="none" rotWithShape="1">
            <a:gsLst>
              <a:gs pos="14000">
                <a:schemeClr val="tx1">
                  <a:alpha val="0"/>
                </a:schemeClr>
              </a:gs>
              <a:gs pos="94000">
                <a:schemeClr val="tx1">
                  <a:alpha val="32000"/>
                </a:schemeClr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2E76B6-7BB4-47C9-37B0-C7D6AB375FBB}"/>
              </a:ext>
            </a:extLst>
          </p:cNvPr>
          <p:cNvSpPr/>
          <p:nvPr/>
        </p:nvSpPr>
        <p:spPr>
          <a:xfrm>
            <a:off x="3425415" y="4355047"/>
            <a:ext cx="711167" cy="711167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68BCA3-D32B-D8D4-7643-870F4449C4D9}"/>
              </a:ext>
            </a:extLst>
          </p:cNvPr>
          <p:cNvSpPr/>
          <p:nvPr/>
        </p:nvSpPr>
        <p:spPr>
          <a:xfrm>
            <a:off x="2666824" y="4037497"/>
            <a:ext cx="711167" cy="711167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ECA331-F229-4546-3A61-4BCDD6D9C6C4}"/>
              </a:ext>
            </a:extLst>
          </p:cNvPr>
          <p:cNvSpPr/>
          <p:nvPr/>
        </p:nvSpPr>
        <p:spPr>
          <a:xfrm>
            <a:off x="2353684" y="3282702"/>
            <a:ext cx="711167" cy="711167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A919A4-C5F0-109C-91DD-76063657E6CB}"/>
              </a:ext>
            </a:extLst>
          </p:cNvPr>
          <p:cNvSpPr/>
          <p:nvPr/>
        </p:nvSpPr>
        <p:spPr>
          <a:xfrm>
            <a:off x="2672851" y="2518052"/>
            <a:ext cx="711167" cy="711167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D58073-5E83-D04B-4951-E593E576F92A}"/>
              </a:ext>
            </a:extLst>
          </p:cNvPr>
          <p:cNvSpPr/>
          <p:nvPr/>
        </p:nvSpPr>
        <p:spPr>
          <a:xfrm>
            <a:off x="3432032" y="2195787"/>
            <a:ext cx="711167" cy="711167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CF1F99-21AC-16D8-AFD2-6FD3B412C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350" y="2308225"/>
            <a:ext cx="482531" cy="4862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8DD9569-EF48-17F8-A4A6-ECEA25B84AE9}"/>
              </a:ext>
            </a:extLst>
          </p:cNvPr>
          <p:cNvSpPr>
            <a:spLocks/>
          </p:cNvSpPr>
          <p:nvPr/>
        </p:nvSpPr>
        <p:spPr bwMode="auto">
          <a:xfrm>
            <a:off x="3435677" y="2100267"/>
            <a:ext cx="702673" cy="483010"/>
          </a:xfrm>
          <a:custGeom>
            <a:avLst/>
            <a:gdLst>
              <a:gd name="T0" fmla="*/ 0 w 563"/>
              <a:gd name="T1" fmla="*/ 0 h 387"/>
              <a:gd name="T2" fmla="*/ 563 w 563"/>
              <a:gd name="T3" fmla="*/ 11 h 387"/>
              <a:gd name="T4" fmla="*/ 474 w 563"/>
              <a:gd name="T5" fmla="*/ 387 h 387"/>
              <a:gd name="T6" fmla="*/ 91 w 563"/>
              <a:gd name="T7" fmla="*/ 387 h 387"/>
              <a:gd name="T8" fmla="*/ 0 w 563"/>
              <a:gd name="T9" fmla="*/ 0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3" h="387">
                <a:moveTo>
                  <a:pt x="0" y="0"/>
                </a:moveTo>
                <a:lnTo>
                  <a:pt x="563" y="11"/>
                </a:lnTo>
                <a:lnTo>
                  <a:pt x="474" y="387"/>
                </a:lnTo>
                <a:lnTo>
                  <a:pt x="91" y="3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1423FF3D-682D-7C40-6913-911F177FA3F5}"/>
              </a:ext>
            </a:extLst>
          </p:cNvPr>
          <p:cNvSpPr>
            <a:spLocks/>
          </p:cNvSpPr>
          <p:nvPr/>
        </p:nvSpPr>
        <p:spPr bwMode="auto">
          <a:xfrm>
            <a:off x="2763216" y="2608418"/>
            <a:ext cx="530437" cy="530437"/>
          </a:xfrm>
          <a:custGeom>
            <a:avLst/>
            <a:gdLst>
              <a:gd name="T0" fmla="*/ 167 w 202"/>
              <a:gd name="T1" fmla="*/ 37 h 202"/>
              <a:gd name="T2" fmla="*/ 165 w 202"/>
              <a:gd name="T3" fmla="*/ 166 h 202"/>
              <a:gd name="T4" fmla="*/ 36 w 202"/>
              <a:gd name="T5" fmla="*/ 165 h 202"/>
              <a:gd name="T6" fmla="*/ 37 w 202"/>
              <a:gd name="T7" fmla="*/ 35 h 202"/>
              <a:gd name="T8" fmla="*/ 167 w 202"/>
              <a:gd name="T9" fmla="*/ 3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2" h="202">
                <a:moveTo>
                  <a:pt x="167" y="37"/>
                </a:moveTo>
                <a:cubicBezTo>
                  <a:pt x="202" y="73"/>
                  <a:pt x="202" y="131"/>
                  <a:pt x="165" y="166"/>
                </a:cubicBezTo>
                <a:cubicBezTo>
                  <a:pt x="129" y="202"/>
                  <a:pt x="71" y="201"/>
                  <a:pt x="36" y="165"/>
                </a:cubicBezTo>
                <a:cubicBezTo>
                  <a:pt x="0" y="128"/>
                  <a:pt x="1" y="70"/>
                  <a:pt x="37" y="35"/>
                </a:cubicBezTo>
                <a:cubicBezTo>
                  <a:pt x="73" y="0"/>
                  <a:pt x="132" y="0"/>
                  <a:pt x="167" y="3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EB3DDAC4-07EA-BAFB-EC86-A223E0518757}"/>
              </a:ext>
            </a:extLst>
          </p:cNvPr>
          <p:cNvSpPr>
            <a:spLocks/>
          </p:cNvSpPr>
          <p:nvPr/>
        </p:nvSpPr>
        <p:spPr bwMode="auto">
          <a:xfrm>
            <a:off x="2455928" y="2313690"/>
            <a:ext cx="758837" cy="745108"/>
          </a:xfrm>
          <a:custGeom>
            <a:avLst/>
            <a:gdLst>
              <a:gd name="T0" fmla="*/ 0 w 608"/>
              <a:gd name="T1" fmla="*/ 385 h 597"/>
              <a:gd name="T2" fmla="*/ 408 w 608"/>
              <a:gd name="T3" fmla="*/ 0 h 597"/>
              <a:gd name="T4" fmla="*/ 608 w 608"/>
              <a:gd name="T5" fmla="*/ 330 h 597"/>
              <a:gd name="T6" fmla="*/ 335 w 608"/>
              <a:gd name="T7" fmla="*/ 597 h 597"/>
              <a:gd name="T8" fmla="*/ 0 w 608"/>
              <a:gd name="T9" fmla="*/ 385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8" h="597">
                <a:moveTo>
                  <a:pt x="0" y="385"/>
                </a:moveTo>
                <a:lnTo>
                  <a:pt x="408" y="0"/>
                </a:lnTo>
                <a:lnTo>
                  <a:pt x="608" y="330"/>
                </a:lnTo>
                <a:lnTo>
                  <a:pt x="335" y="597"/>
                </a:lnTo>
                <a:lnTo>
                  <a:pt x="0" y="38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DDB22152-48F1-073C-E60F-89D58020481D}"/>
              </a:ext>
            </a:extLst>
          </p:cNvPr>
          <p:cNvSpPr>
            <a:spLocks/>
          </p:cNvSpPr>
          <p:nvPr/>
        </p:nvSpPr>
        <p:spPr bwMode="auto">
          <a:xfrm>
            <a:off x="2261228" y="2100267"/>
            <a:ext cx="791287" cy="791287"/>
          </a:xfrm>
          <a:custGeom>
            <a:avLst/>
            <a:gdLst>
              <a:gd name="T0" fmla="*/ 249 w 301"/>
              <a:gd name="T1" fmla="*/ 55 h 301"/>
              <a:gd name="T2" fmla="*/ 246 w 301"/>
              <a:gd name="T3" fmla="*/ 249 h 301"/>
              <a:gd name="T4" fmla="*/ 53 w 301"/>
              <a:gd name="T5" fmla="*/ 246 h 301"/>
              <a:gd name="T6" fmla="*/ 55 w 301"/>
              <a:gd name="T7" fmla="*/ 53 h 301"/>
              <a:gd name="T8" fmla="*/ 249 w 301"/>
              <a:gd name="T9" fmla="*/ 5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" h="301">
                <a:moveTo>
                  <a:pt x="249" y="55"/>
                </a:moveTo>
                <a:cubicBezTo>
                  <a:pt x="301" y="109"/>
                  <a:pt x="300" y="196"/>
                  <a:pt x="246" y="249"/>
                </a:cubicBezTo>
                <a:cubicBezTo>
                  <a:pt x="192" y="301"/>
                  <a:pt x="106" y="300"/>
                  <a:pt x="53" y="246"/>
                </a:cubicBezTo>
                <a:cubicBezTo>
                  <a:pt x="0" y="192"/>
                  <a:pt x="1" y="106"/>
                  <a:pt x="55" y="53"/>
                </a:cubicBezTo>
                <a:cubicBezTo>
                  <a:pt x="109" y="0"/>
                  <a:pt x="196" y="1"/>
                  <a:pt x="249" y="55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F36E4D9D-B9CC-3D4D-4940-62A4C2CE11ED}"/>
              </a:ext>
            </a:extLst>
          </p:cNvPr>
          <p:cNvSpPr>
            <a:spLocks/>
          </p:cNvSpPr>
          <p:nvPr/>
        </p:nvSpPr>
        <p:spPr bwMode="auto">
          <a:xfrm>
            <a:off x="2757189" y="4127862"/>
            <a:ext cx="530437" cy="530437"/>
          </a:xfrm>
          <a:custGeom>
            <a:avLst/>
            <a:gdLst>
              <a:gd name="T0" fmla="*/ 37 w 202"/>
              <a:gd name="T1" fmla="*/ 36 h 202"/>
              <a:gd name="T2" fmla="*/ 166 w 202"/>
              <a:gd name="T3" fmla="*/ 37 h 202"/>
              <a:gd name="T4" fmla="*/ 165 w 202"/>
              <a:gd name="T5" fmla="*/ 166 h 202"/>
              <a:gd name="T6" fmla="*/ 36 w 202"/>
              <a:gd name="T7" fmla="*/ 165 h 202"/>
              <a:gd name="T8" fmla="*/ 37 w 202"/>
              <a:gd name="T9" fmla="*/ 36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2" h="202">
                <a:moveTo>
                  <a:pt x="37" y="36"/>
                </a:moveTo>
                <a:cubicBezTo>
                  <a:pt x="73" y="0"/>
                  <a:pt x="131" y="1"/>
                  <a:pt x="166" y="37"/>
                </a:cubicBezTo>
                <a:cubicBezTo>
                  <a:pt x="202" y="73"/>
                  <a:pt x="201" y="131"/>
                  <a:pt x="165" y="166"/>
                </a:cubicBezTo>
                <a:cubicBezTo>
                  <a:pt x="129" y="202"/>
                  <a:pt x="71" y="201"/>
                  <a:pt x="36" y="165"/>
                </a:cubicBezTo>
                <a:cubicBezTo>
                  <a:pt x="0" y="129"/>
                  <a:pt x="1" y="71"/>
                  <a:pt x="37" y="3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1566DC5B-09A1-04F9-81CB-34893EE22195}"/>
              </a:ext>
            </a:extLst>
          </p:cNvPr>
          <p:cNvSpPr>
            <a:spLocks/>
          </p:cNvSpPr>
          <p:nvPr/>
        </p:nvSpPr>
        <p:spPr bwMode="auto">
          <a:xfrm>
            <a:off x="2465914" y="4199547"/>
            <a:ext cx="748852" cy="761333"/>
          </a:xfrm>
          <a:custGeom>
            <a:avLst/>
            <a:gdLst>
              <a:gd name="T0" fmla="*/ 388 w 600"/>
              <a:gd name="T1" fmla="*/ 610 h 610"/>
              <a:gd name="T2" fmla="*/ 0 w 600"/>
              <a:gd name="T3" fmla="*/ 202 h 610"/>
              <a:gd name="T4" fmla="*/ 331 w 600"/>
              <a:gd name="T5" fmla="*/ 0 h 610"/>
              <a:gd name="T6" fmla="*/ 600 w 600"/>
              <a:gd name="T7" fmla="*/ 273 h 610"/>
              <a:gd name="T8" fmla="*/ 388 w 600"/>
              <a:gd name="T9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0" h="610">
                <a:moveTo>
                  <a:pt x="388" y="610"/>
                </a:moveTo>
                <a:lnTo>
                  <a:pt x="0" y="202"/>
                </a:lnTo>
                <a:lnTo>
                  <a:pt x="331" y="0"/>
                </a:lnTo>
                <a:lnTo>
                  <a:pt x="600" y="273"/>
                </a:lnTo>
                <a:lnTo>
                  <a:pt x="388" y="6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73B1C685-048D-CB8C-1734-BCCF5BF6B691}"/>
              </a:ext>
            </a:extLst>
          </p:cNvPr>
          <p:cNvSpPr>
            <a:spLocks/>
          </p:cNvSpPr>
          <p:nvPr/>
        </p:nvSpPr>
        <p:spPr bwMode="auto">
          <a:xfrm>
            <a:off x="2258731" y="4364295"/>
            <a:ext cx="788791" cy="791287"/>
          </a:xfrm>
          <a:custGeom>
            <a:avLst/>
            <a:gdLst>
              <a:gd name="T0" fmla="*/ 54 w 300"/>
              <a:gd name="T1" fmla="*/ 53 h 301"/>
              <a:gd name="T2" fmla="*/ 247 w 300"/>
              <a:gd name="T3" fmla="*/ 54 h 301"/>
              <a:gd name="T4" fmla="*/ 246 w 300"/>
              <a:gd name="T5" fmla="*/ 248 h 301"/>
              <a:gd name="T6" fmla="*/ 53 w 300"/>
              <a:gd name="T7" fmla="*/ 246 h 301"/>
              <a:gd name="T8" fmla="*/ 54 w 300"/>
              <a:gd name="T9" fmla="*/ 53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" h="301">
                <a:moveTo>
                  <a:pt x="54" y="53"/>
                </a:moveTo>
                <a:cubicBezTo>
                  <a:pt x="108" y="0"/>
                  <a:pt x="194" y="1"/>
                  <a:pt x="247" y="54"/>
                </a:cubicBezTo>
                <a:cubicBezTo>
                  <a:pt x="300" y="108"/>
                  <a:pt x="300" y="195"/>
                  <a:pt x="246" y="248"/>
                </a:cubicBezTo>
                <a:cubicBezTo>
                  <a:pt x="192" y="301"/>
                  <a:pt x="106" y="300"/>
                  <a:pt x="53" y="246"/>
                </a:cubicBezTo>
                <a:cubicBezTo>
                  <a:pt x="0" y="193"/>
                  <a:pt x="0" y="106"/>
                  <a:pt x="54" y="5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CBF5D49-C28B-A580-C9B6-C6A581B7C891}"/>
              </a:ext>
            </a:extLst>
          </p:cNvPr>
          <p:cNvSpPr>
            <a:spLocks/>
          </p:cNvSpPr>
          <p:nvPr/>
        </p:nvSpPr>
        <p:spPr bwMode="auto">
          <a:xfrm>
            <a:off x="3538245" y="4468501"/>
            <a:ext cx="485506" cy="484257"/>
          </a:xfrm>
          <a:custGeom>
            <a:avLst/>
            <a:gdLst>
              <a:gd name="T0" fmla="*/ 1 w 185"/>
              <a:gd name="T1" fmla="*/ 93 h 184"/>
              <a:gd name="T2" fmla="*/ 91 w 185"/>
              <a:gd name="T3" fmla="*/ 0 h 184"/>
              <a:gd name="T4" fmla="*/ 184 w 185"/>
              <a:gd name="T5" fmla="*/ 91 h 184"/>
              <a:gd name="T6" fmla="*/ 93 w 185"/>
              <a:gd name="T7" fmla="*/ 183 h 184"/>
              <a:gd name="T8" fmla="*/ 1 w 185"/>
              <a:gd name="T9" fmla="*/ 9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" h="184">
                <a:moveTo>
                  <a:pt x="1" y="93"/>
                </a:moveTo>
                <a:cubicBezTo>
                  <a:pt x="0" y="42"/>
                  <a:pt x="41" y="1"/>
                  <a:pt x="91" y="0"/>
                </a:cubicBezTo>
                <a:cubicBezTo>
                  <a:pt x="142" y="0"/>
                  <a:pt x="183" y="40"/>
                  <a:pt x="184" y="91"/>
                </a:cubicBezTo>
                <a:cubicBezTo>
                  <a:pt x="185" y="141"/>
                  <a:pt x="144" y="183"/>
                  <a:pt x="93" y="183"/>
                </a:cubicBezTo>
                <a:cubicBezTo>
                  <a:pt x="43" y="184"/>
                  <a:pt x="1" y="144"/>
                  <a:pt x="1" y="93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143EB45D-AEDC-F95B-E3D9-C6DFCA42594D}"/>
              </a:ext>
            </a:extLst>
          </p:cNvPr>
          <p:cNvSpPr>
            <a:spLocks/>
          </p:cNvSpPr>
          <p:nvPr/>
        </p:nvSpPr>
        <p:spPr bwMode="auto">
          <a:xfrm>
            <a:off x="3438173" y="4675068"/>
            <a:ext cx="702673" cy="480514"/>
          </a:xfrm>
          <a:custGeom>
            <a:avLst/>
            <a:gdLst>
              <a:gd name="T0" fmla="*/ 563 w 563"/>
              <a:gd name="T1" fmla="*/ 385 h 385"/>
              <a:gd name="T2" fmla="*/ 0 w 563"/>
              <a:gd name="T3" fmla="*/ 383 h 385"/>
              <a:gd name="T4" fmla="*/ 85 w 563"/>
              <a:gd name="T5" fmla="*/ 4 h 385"/>
              <a:gd name="T6" fmla="*/ 468 w 563"/>
              <a:gd name="T7" fmla="*/ 0 h 385"/>
              <a:gd name="T8" fmla="*/ 563 w 563"/>
              <a:gd name="T9" fmla="*/ 38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3" h="385">
                <a:moveTo>
                  <a:pt x="563" y="385"/>
                </a:moveTo>
                <a:lnTo>
                  <a:pt x="0" y="383"/>
                </a:lnTo>
                <a:lnTo>
                  <a:pt x="85" y="4"/>
                </a:lnTo>
                <a:lnTo>
                  <a:pt x="468" y="0"/>
                </a:lnTo>
                <a:lnTo>
                  <a:pt x="563" y="38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8D4A9446-C03B-296B-252F-EB9448B8FD1F}"/>
              </a:ext>
            </a:extLst>
          </p:cNvPr>
          <p:cNvSpPr>
            <a:spLocks/>
          </p:cNvSpPr>
          <p:nvPr/>
        </p:nvSpPr>
        <p:spPr bwMode="auto">
          <a:xfrm>
            <a:off x="3428189" y="4871019"/>
            <a:ext cx="722642" cy="722642"/>
          </a:xfrm>
          <a:custGeom>
            <a:avLst/>
            <a:gdLst>
              <a:gd name="T0" fmla="*/ 1 w 275"/>
              <a:gd name="T1" fmla="*/ 139 h 275"/>
              <a:gd name="T2" fmla="*/ 136 w 275"/>
              <a:gd name="T3" fmla="*/ 0 h 275"/>
              <a:gd name="T4" fmla="*/ 274 w 275"/>
              <a:gd name="T5" fmla="*/ 135 h 275"/>
              <a:gd name="T6" fmla="*/ 139 w 275"/>
              <a:gd name="T7" fmla="*/ 274 h 275"/>
              <a:gd name="T8" fmla="*/ 1 w 275"/>
              <a:gd name="T9" fmla="*/ 139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5" h="275">
                <a:moveTo>
                  <a:pt x="1" y="139"/>
                </a:moveTo>
                <a:cubicBezTo>
                  <a:pt x="0" y="63"/>
                  <a:pt x="61" y="1"/>
                  <a:pt x="136" y="0"/>
                </a:cubicBezTo>
                <a:cubicBezTo>
                  <a:pt x="212" y="0"/>
                  <a:pt x="273" y="60"/>
                  <a:pt x="274" y="135"/>
                </a:cubicBezTo>
                <a:cubicBezTo>
                  <a:pt x="275" y="211"/>
                  <a:pt x="215" y="273"/>
                  <a:pt x="139" y="274"/>
                </a:cubicBezTo>
                <a:cubicBezTo>
                  <a:pt x="64" y="275"/>
                  <a:pt x="2" y="214"/>
                  <a:pt x="1" y="139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2F4405F2-1EB2-8924-C892-0DAEA66B6A2F}"/>
              </a:ext>
            </a:extLst>
          </p:cNvPr>
          <p:cNvSpPr>
            <a:spLocks/>
          </p:cNvSpPr>
          <p:nvPr/>
        </p:nvSpPr>
        <p:spPr bwMode="auto">
          <a:xfrm>
            <a:off x="2354113" y="2201692"/>
            <a:ext cx="598382" cy="598380"/>
          </a:xfrm>
          <a:custGeom>
            <a:avLst/>
            <a:gdLst>
              <a:gd name="T0" fmla="*/ 249 w 301"/>
              <a:gd name="T1" fmla="*/ 55 h 301"/>
              <a:gd name="T2" fmla="*/ 246 w 301"/>
              <a:gd name="T3" fmla="*/ 249 h 301"/>
              <a:gd name="T4" fmla="*/ 53 w 301"/>
              <a:gd name="T5" fmla="*/ 246 h 301"/>
              <a:gd name="T6" fmla="*/ 55 w 301"/>
              <a:gd name="T7" fmla="*/ 53 h 301"/>
              <a:gd name="T8" fmla="*/ 249 w 301"/>
              <a:gd name="T9" fmla="*/ 5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" h="301">
                <a:moveTo>
                  <a:pt x="249" y="55"/>
                </a:moveTo>
                <a:cubicBezTo>
                  <a:pt x="301" y="109"/>
                  <a:pt x="300" y="196"/>
                  <a:pt x="246" y="249"/>
                </a:cubicBezTo>
                <a:cubicBezTo>
                  <a:pt x="192" y="301"/>
                  <a:pt x="106" y="300"/>
                  <a:pt x="53" y="246"/>
                </a:cubicBezTo>
                <a:cubicBezTo>
                  <a:pt x="0" y="192"/>
                  <a:pt x="1" y="106"/>
                  <a:pt x="55" y="53"/>
                </a:cubicBezTo>
                <a:cubicBezTo>
                  <a:pt x="109" y="0"/>
                  <a:pt x="196" y="1"/>
                  <a:pt x="249" y="55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A28239-CF45-3695-534A-BEFD7AE1F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594" y="1762125"/>
            <a:ext cx="542697" cy="54269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D7CBE196-5E87-9464-42D8-0DDCDAF69696}"/>
              </a:ext>
            </a:extLst>
          </p:cNvPr>
          <p:cNvSpPr>
            <a:spLocks/>
          </p:cNvSpPr>
          <p:nvPr/>
        </p:nvSpPr>
        <p:spPr bwMode="auto">
          <a:xfrm>
            <a:off x="2351311" y="4465719"/>
            <a:ext cx="596495" cy="598382"/>
          </a:xfrm>
          <a:custGeom>
            <a:avLst/>
            <a:gdLst>
              <a:gd name="T0" fmla="*/ 54 w 300"/>
              <a:gd name="T1" fmla="*/ 53 h 301"/>
              <a:gd name="T2" fmla="*/ 247 w 300"/>
              <a:gd name="T3" fmla="*/ 54 h 301"/>
              <a:gd name="T4" fmla="*/ 246 w 300"/>
              <a:gd name="T5" fmla="*/ 248 h 301"/>
              <a:gd name="T6" fmla="*/ 53 w 300"/>
              <a:gd name="T7" fmla="*/ 246 h 301"/>
              <a:gd name="T8" fmla="*/ 54 w 300"/>
              <a:gd name="T9" fmla="*/ 53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" h="301">
                <a:moveTo>
                  <a:pt x="54" y="53"/>
                </a:moveTo>
                <a:cubicBezTo>
                  <a:pt x="108" y="0"/>
                  <a:pt x="194" y="1"/>
                  <a:pt x="247" y="54"/>
                </a:cubicBezTo>
                <a:cubicBezTo>
                  <a:pt x="300" y="108"/>
                  <a:pt x="300" y="195"/>
                  <a:pt x="246" y="248"/>
                </a:cubicBezTo>
                <a:cubicBezTo>
                  <a:pt x="192" y="301"/>
                  <a:pt x="106" y="300"/>
                  <a:pt x="53" y="246"/>
                </a:cubicBezTo>
                <a:cubicBezTo>
                  <a:pt x="0" y="193"/>
                  <a:pt x="0" y="106"/>
                  <a:pt x="54" y="53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31306DFA-7605-015B-1E34-DC829DF669B9}"/>
              </a:ext>
            </a:extLst>
          </p:cNvPr>
          <p:cNvSpPr>
            <a:spLocks/>
          </p:cNvSpPr>
          <p:nvPr/>
        </p:nvSpPr>
        <p:spPr bwMode="auto">
          <a:xfrm>
            <a:off x="3512706" y="4964076"/>
            <a:ext cx="546473" cy="546470"/>
          </a:xfrm>
          <a:custGeom>
            <a:avLst/>
            <a:gdLst>
              <a:gd name="T0" fmla="*/ 1 w 275"/>
              <a:gd name="T1" fmla="*/ 139 h 275"/>
              <a:gd name="T2" fmla="*/ 136 w 275"/>
              <a:gd name="T3" fmla="*/ 0 h 275"/>
              <a:gd name="T4" fmla="*/ 274 w 275"/>
              <a:gd name="T5" fmla="*/ 135 h 275"/>
              <a:gd name="T6" fmla="*/ 139 w 275"/>
              <a:gd name="T7" fmla="*/ 274 h 275"/>
              <a:gd name="T8" fmla="*/ 1 w 275"/>
              <a:gd name="T9" fmla="*/ 139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5" h="275">
                <a:moveTo>
                  <a:pt x="1" y="139"/>
                </a:moveTo>
                <a:cubicBezTo>
                  <a:pt x="0" y="63"/>
                  <a:pt x="61" y="1"/>
                  <a:pt x="136" y="0"/>
                </a:cubicBezTo>
                <a:cubicBezTo>
                  <a:pt x="212" y="0"/>
                  <a:pt x="273" y="60"/>
                  <a:pt x="274" y="135"/>
                </a:cubicBezTo>
                <a:cubicBezTo>
                  <a:pt x="275" y="211"/>
                  <a:pt x="215" y="273"/>
                  <a:pt x="139" y="274"/>
                </a:cubicBezTo>
                <a:cubicBezTo>
                  <a:pt x="64" y="275"/>
                  <a:pt x="2" y="214"/>
                  <a:pt x="1" y="139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827BBD8-3EA0-E640-D330-CA368CAF6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990" y="1819524"/>
            <a:ext cx="427904" cy="427901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E26944-8521-6C2D-1147-01B294FF4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352" y="2286931"/>
            <a:ext cx="427904" cy="427901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42899C-593A-019D-9DBD-66FF9DDED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607" y="4550960"/>
            <a:ext cx="427904" cy="427901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D4C600-0EE3-9772-A4F7-23D7BDBB3768}"/>
              </a:ext>
            </a:extLst>
          </p:cNvPr>
          <p:cNvCxnSpPr>
            <a:cxnSpLocks/>
          </p:cNvCxnSpPr>
          <p:nvPr/>
        </p:nvCxnSpPr>
        <p:spPr>
          <a:xfrm>
            <a:off x="3066368" y="3638286"/>
            <a:ext cx="4001283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64">
            <a:extLst>
              <a:ext uri="{FF2B5EF4-FFF2-40B4-BE49-F238E27FC236}">
                <a16:creationId xmlns:a16="http://schemas.microsoft.com/office/drawing/2014/main" id="{F38011AA-57E5-AAB2-83F5-22157F77B2BC}"/>
              </a:ext>
            </a:extLst>
          </p:cNvPr>
          <p:cNvSpPr/>
          <p:nvPr/>
        </p:nvSpPr>
        <p:spPr>
          <a:xfrm>
            <a:off x="3299245" y="2625838"/>
            <a:ext cx="3591345" cy="718730"/>
          </a:xfrm>
          <a:custGeom>
            <a:avLst/>
            <a:gdLst>
              <a:gd name="connsiteX0" fmla="*/ 0 w 4932071"/>
              <a:gd name="connsiteY0" fmla="*/ 0 h 875462"/>
              <a:gd name="connsiteX1" fmla="*/ 4932071 w 4932071"/>
              <a:gd name="connsiteY1" fmla="*/ 0 h 875462"/>
              <a:gd name="connsiteX2" fmla="*/ 4932071 w 4932071"/>
              <a:gd name="connsiteY2" fmla="*/ 875462 h 875462"/>
              <a:gd name="connsiteX3" fmla="*/ 0 w 4932071"/>
              <a:gd name="connsiteY3" fmla="*/ 875462 h 875462"/>
              <a:gd name="connsiteX4" fmla="*/ 0 w 4932071"/>
              <a:gd name="connsiteY4" fmla="*/ 0 h 875462"/>
              <a:gd name="connsiteX0" fmla="*/ 4932071 w 5023511"/>
              <a:gd name="connsiteY0" fmla="*/ 0 h 875462"/>
              <a:gd name="connsiteX1" fmla="*/ 4932071 w 5023511"/>
              <a:gd name="connsiteY1" fmla="*/ 875462 h 875462"/>
              <a:gd name="connsiteX2" fmla="*/ 0 w 5023511"/>
              <a:gd name="connsiteY2" fmla="*/ 875462 h 875462"/>
              <a:gd name="connsiteX3" fmla="*/ 0 w 5023511"/>
              <a:gd name="connsiteY3" fmla="*/ 0 h 875462"/>
              <a:gd name="connsiteX4" fmla="*/ 5023511 w 5023511"/>
              <a:gd name="connsiteY4" fmla="*/ 91440 h 875462"/>
              <a:gd name="connsiteX0" fmla="*/ 4932071 w 4932071"/>
              <a:gd name="connsiteY0" fmla="*/ 0 h 875462"/>
              <a:gd name="connsiteX1" fmla="*/ 4932071 w 4932071"/>
              <a:gd name="connsiteY1" fmla="*/ 875462 h 875462"/>
              <a:gd name="connsiteX2" fmla="*/ 0 w 4932071"/>
              <a:gd name="connsiteY2" fmla="*/ 875462 h 875462"/>
              <a:gd name="connsiteX3" fmla="*/ 0 w 4932071"/>
              <a:gd name="connsiteY3" fmla="*/ 0 h 875462"/>
              <a:gd name="connsiteX0" fmla="*/ 5468098 w 5468098"/>
              <a:gd name="connsiteY0" fmla="*/ 0 h 875462"/>
              <a:gd name="connsiteX1" fmla="*/ 5468098 w 5468098"/>
              <a:gd name="connsiteY1" fmla="*/ 875462 h 875462"/>
              <a:gd name="connsiteX2" fmla="*/ 536027 w 5468098"/>
              <a:gd name="connsiteY2" fmla="*/ 875462 h 875462"/>
              <a:gd name="connsiteX3" fmla="*/ 0 w 5468098"/>
              <a:gd name="connsiteY3" fmla="*/ 504497 h 875462"/>
              <a:gd name="connsiteX0" fmla="*/ 6203822 w 6203822"/>
              <a:gd name="connsiteY0" fmla="*/ 0 h 1106689"/>
              <a:gd name="connsiteX1" fmla="*/ 5468098 w 6203822"/>
              <a:gd name="connsiteY1" fmla="*/ 1106689 h 1106689"/>
              <a:gd name="connsiteX2" fmla="*/ 536027 w 6203822"/>
              <a:gd name="connsiteY2" fmla="*/ 1106689 h 1106689"/>
              <a:gd name="connsiteX3" fmla="*/ 0 w 6203822"/>
              <a:gd name="connsiteY3" fmla="*/ 735724 h 110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3822" h="1106689">
                <a:moveTo>
                  <a:pt x="6203822" y="0"/>
                </a:moveTo>
                <a:lnTo>
                  <a:pt x="5468098" y="1106689"/>
                </a:lnTo>
                <a:lnTo>
                  <a:pt x="536027" y="1106689"/>
                </a:lnTo>
                <a:lnTo>
                  <a:pt x="0" y="735724"/>
                </a:ln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35" name="Rectangle 64">
            <a:extLst>
              <a:ext uri="{FF2B5EF4-FFF2-40B4-BE49-F238E27FC236}">
                <a16:creationId xmlns:a16="http://schemas.microsoft.com/office/drawing/2014/main" id="{01C4E36D-CBA7-3E95-50BC-3603ED852D84}"/>
              </a:ext>
            </a:extLst>
          </p:cNvPr>
          <p:cNvSpPr/>
          <p:nvPr/>
        </p:nvSpPr>
        <p:spPr>
          <a:xfrm flipV="1">
            <a:off x="3299246" y="3935415"/>
            <a:ext cx="3439750" cy="754561"/>
          </a:xfrm>
          <a:custGeom>
            <a:avLst/>
            <a:gdLst>
              <a:gd name="connsiteX0" fmla="*/ 0 w 4932071"/>
              <a:gd name="connsiteY0" fmla="*/ 0 h 875462"/>
              <a:gd name="connsiteX1" fmla="*/ 4932071 w 4932071"/>
              <a:gd name="connsiteY1" fmla="*/ 0 h 875462"/>
              <a:gd name="connsiteX2" fmla="*/ 4932071 w 4932071"/>
              <a:gd name="connsiteY2" fmla="*/ 875462 h 875462"/>
              <a:gd name="connsiteX3" fmla="*/ 0 w 4932071"/>
              <a:gd name="connsiteY3" fmla="*/ 875462 h 875462"/>
              <a:gd name="connsiteX4" fmla="*/ 0 w 4932071"/>
              <a:gd name="connsiteY4" fmla="*/ 0 h 875462"/>
              <a:gd name="connsiteX0" fmla="*/ 4932071 w 5023511"/>
              <a:gd name="connsiteY0" fmla="*/ 0 h 875462"/>
              <a:gd name="connsiteX1" fmla="*/ 4932071 w 5023511"/>
              <a:gd name="connsiteY1" fmla="*/ 875462 h 875462"/>
              <a:gd name="connsiteX2" fmla="*/ 0 w 5023511"/>
              <a:gd name="connsiteY2" fmla="*/ 875462 h 875462"/>
              <a:gd name="connsiteX3" fmla="*/ 0 w 5023511"/>
              <a:gd name="connsiteY3" fmla="*/ 0 h 875462"/>
              <a:gd name="connsiteX4" fmla="*/ 5023511 w 5023511"/>
              <a:gd name="connsiteY4" fmla="*/ 91440 h 875462"/>
              <a:gd name="connsiteX0" fmla="*/ 4932071 w 4932071"/>
              <a:gd name="connsiteY0" fmla="*/ 0 h 875462"/>
              <a:gd name="connsiteX1" fmla="*/ 4932071 w 4932071"/>
              <a:gd name="connsiteY1" fmla="*/ 875462 h 875462"/>
              <a:gd name="connsiteX2" fmla="*/ 0 w 4932071"/>
              <a:gd name="connsiteY2" fmla="*/ 875462 h 875462"/>
              <a:gd name="connsiteX3" fmla="*/ 0 w 4932071"/>
              <a:gd name="connsiteY3" fmla="*/ 0 h 875462"/>
              <a:gd name="connsiteX0" fmla="*/ 5468098 w 5468098"/>
              <a:gd name="connsiteY0" fmla="*/ 0 h 875462"/>
              <a:gd name="connsiteX1" fmla="*/ 5468098 w 5468098"/>
              <a:gd name="connsiteY1" fmla="*/ 875462 h 875462"/>
              <a:gd name="connsiteX2" fmla="*/ 536027 w 5468098"/>
              <a:gd name="connsiteY2" fmla="*/ 875462 h 875462"/>
              <a:gd name="connsiteX3" fmla="*/ 0 w 5468098"/>
              <a:gd name="connsiteY3" fmla="*/ 504497 h 875462"/>
              <a:gd name="connsiteX0" fmla="*/ 6203822 w 6203822"/>
              <a:gd name="connsiteY0" fmla="*/ 0 h 1106689"/>
              <a:gd name="connsiteX1" fmla="*/ 5468098 w 6203822"/>
              <a:gd name="connsiteY1" fmla="*/ 1106689 h 1106689"/>
              <a:gd name="connsiteX2" fmla="*/ 536027 w 6203822"/>
              <a:gd name="connsiteY2" fmla="*/ 1106689 h 1106689"/>
              <a:gd name="connsiteX3" fmla="*/ 0 w 6203822"/>
              <a:gd name="connsiteY3" fmla="*/ 735724 h 110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3822" h="1106689">
                <a:moveTo>
                  <a:pt x="6203822" y="0"/>
                </a:moveTo>
                <a:lnTo>
                  <a:pt x="5468098" y="1106689"/>
                </a:lnTo>
                <a:lnTo>
                  <a:pt x="536027" y="1106689"/>
                </a:lnTo>
                <a:lnTo>
                  <a:pt x="0" y="735724"/>
                </a:ln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FF82FFFA-33F1-1A1E-9C49-9BAF6E56E8C2}"/>
              </a:ext>
            </a:extLst>
          </p:cNvPr>
          <p:cNvSpPr>
            <a:spLocks/>
          </p:cNvSpPr>
          <p:nvPr/>
        </p:nvSpPr>
        <p:spPr bwMode="auto">
          <a:xfrm>
            <a:off x="2463395" y="3370020"/>
            <a:ext cx="491746" cy="491746"/>
          </a:xfrm>
          <a:custGeom>
            <a:avLst/>
            <a:gdLst>
              <a:gd name="T0" fmla="*/ 89 w 187"/>
              <a:gd name="T1" fmla="*/ 2 h 187"/>
              <a:gd name="T2" fmla="*/ 185 w 187"/>
              <a:gd name="T3" fmla="*/ 89 h 187"/>
              <a:gd name="T4" fmla="*/ 97 w 187"/>
              <a:gd name="T5" fmla="*/ 185 h 187"/>
              <a:gd name="T6" fmla="*/ 2 w 187"/>
              <a:gd name="T7" fmla="*/ 97 h 187"/>
              <a:gd name="T8" fmla="*/ 89 w 187"/>
              <a:gd name="T9" fmla="*/ 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87">
                <a:moveTo>
                  <a:pt x="89" y="2"/>
                </a:moveTo>
                <a:cubicBezTo>
                  <a:pt x="140" y="0"/>
                  <a:pt x="183" y="39"/>
                  <a:pt x="185" y="89"/>
                </a:cubicBezTo>
                <a:cubicBezTo>
                  <a:pt x="187" y="140"/>
                  <a:pt x="148" y="183"/>
                  <a:pt x="97" y="185"/>
                </a:cubicBezTo>
                <a:cubicBezTo>
                  <a:pt x="47" y="187"/>
                  <a:pt x="4" y="148"/>
                  <a:pt x="2" y="97"/>
                </a:cubicBezTo>
                <a:cubicBezTo>
                  <a:pt x="0" y="47"/>
                  <a:pt x="39" y="4"/>
                  <a:pt x="89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804140CE-94E8-B7C4-2E74-BB77FF66C8C9}"/>
              </a:ext>
            </a:extLst>
          </p:cNvPr>
          <p:cNvSpPr>
            <a:spLocks/>
          </p:cNvSpPr>
          <p:nvPr/>
        </p:nvSpPr>
        <p:spPr bwMode="auto">
          <a:xfrm>
            <a:off x="2253739" y="3287573"/>
            <a:ext cx="492994" cy="701425"/>
          </a:xfrm>
          <a:custGeom>
            <a:avLst/>
            <a:gdLst>
              <a:gd name="T0" fmla="*/ 12 w 395"/>
              <a:gd name="T1" fmla="*/ 562 h 562"/>
              <a:gd name="T2" fmla="*/ 0 w 395"/>
              <a:gd name="T3" fmla="*/ 0 h 562"/>
              <a:gd name="T4" fmla="*/ 379 w 395"/>
              <a:gd name="T5" fmla="*/ 72 h 562"/>
              <a:gd name="T6" fmla="*/ 395 w 395"/>
              <a:gd name="T7" fmla="*/ 455 h 562"/>
              <a:gd name="T8" fmla="*/ 12 w 395"/>
              <a:gd name="T9" fmla="*/ 562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" h="562">
                <a:moveTo>
                  <a:pt x="12" y="562"/>
                </a:moveTo>
                <a:lnTo>
                  <a:pt x="0" y="0"/>
                </a:lnTo>
                <a:lnTo>
                  <a:pt x="379" y="72"/>
                </a:lnTo>
                <a:lnTo>
                  <a:pt x="395" y="455"/>
                </a:lnTo>
                <a:lnTo>
                  <a:pt x="12" y="56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7532E422-B2DD-30F1-A4C1-B1950D2153E6}"/>
              </a:ext>
            </a:extLst>
          </p:cNvPr>
          <p:cNvSpPr>
            <a:spLocks/>
          </p:cNvSpPr>
          <p:nvPr/>
        </p:nvSpPr>
        <p:spPr bwMode="auto">
          <a:xfrm>
            <a:off x="1816909" y="3271133"/>
            <a:ext cx="733874" cy="736371"/>
          </a:xfrm>
          <a:custGeom>
            <a:avLst/>
            <a:gdLst>
              <a:gd name="T0" fmla="*/ 133 w 279"/>
              <a:gd name="T1" fmla="*/ 3 h 280"/>
              <a:gd name="T2" fmla="*/ 276 w 279"/>
              <a:gd name="T3" fmla="*/ 134 h 280"/>
              <a:gd name="T4" fmla="*/ 145 w 279"/>
              <a:gd name="T5" fmla="*/ 276 h 280"/>
              <a:gd name="T6" fmla="*/ 3 w 279"/>
              <a:gd name="T7" fmla="*/ 146 h 280"/>
              <a:gd name="T8" fmla="*/ 133 w 279"/>
              <a:gd name="T9" fmla="*/ 3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80">
                <a:moveTo>
                  <a:pt x="133" y="3"/>
                </a:moveTo>
                <a:cubicBezTo>
                  <a:pt x="209" y="0"/>
                  <a:pt x="273" y="59"/>
                  <a:pt x="276" y="134"/>
                </a:cubicBezTo>
                <a:cubicBezTo>
                  <a:pt x="279" y="209"/>
                  <a:pt x="221" y="273"/>
                  <a:pt x="145" y="276"/>
                </a:cubicBezTo>
                <a:cubicBezTo>
                  <a:pt x="70" y="280"/>
                  <a:pt x="6" y="221"/>
                  <a:pt x="3" y="146"/>
                </a:cubicBezTo>
                <a:cubicBezTo>
                  <a:pt x="0" y="70"/>
                  <a:pt x="58" y="6"/>
                  <a:pt x="133" y="3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F7317856-F7ED-2964-E64B-48C0FBF7FDA4}"/>
              </a:ext>
            </a:extLst>
          </p:cNvPr>
          <p:cNvSpPr>
            <a:spLocks/>
          </p:cNvSpPr>
          <p:nvPr/>
        </p:nvSpPr>
        <p:spPr bwMode="auto">
          <a:xfrm>
            <a:off x="1906364" y="3360893"/>
            <a:ext cx="554965" cy="556852"/>
          </a:xfrm>
          <a:custGeom>
            <a:avLst/>
            <a:gdLst>
              <a:gd name="T0" fmla="*/ 133 w 279"/>
              <a:gd name="T1" fmla="*/ 3 h 280"/>
              <a:gd name="T2" fmla="*/ 276 w 279"/>
              <a:gd name="T3" fmla="*/ 134 h 280"/>
              <a:gd name="T4" fmla="*/ 145 w 279"/>
              <a:gd name="T5" fmla="*/ 276 h 280"/>
              <a:gd name="T6" fmla="*/ 3 w 279"/>
              <a:gd name="T7" fmla="*/ 146 h 280"/>
              <a:gd name="T8" fmla="*/ 133 w 279"/>
              <a:gd name="T9" fmla="*/ 3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80">
                <a:moveTo>
                  <a:pt x="133" y="3"/>
                </a:moveTo>
                <a:cubicBezTo>
                  <a:pt x="209" y="0"/>
                  <a:pt x="273" y="59"/>
                  <a:pt x="276" y="134"/>
                </a:cubicBezTo>
                <a:cubicBezTo>
                  <a:pt x="279" y="209"/>
                  <a:pt x="221" y="273"/>
                  <a:pt x="145" y="276"/>
                </a:cubicBezTo>
                <a:cubicBezTo>
                  <a:pt x="70" y="280"/>
                  <a:pt x="6" y="221"/>
                  <a:pt x="3" y="146"/>
                </a:cubicBezTo>
                <a:cubicBezTo>
                  <a:pt x="0" y="70"/>
                  <a:pt x="58" y="6"/>
                  <a:pt x="133" y="3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09C9C60-D24B-DE41-3149-2D43D93D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94" y="3425369"/>
            <a:ext cx="427904" cy="427901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4B7559-F2CC-CAA5-2874-8DA29E58C7D8}"/>
              </a:ext>
            </a:extLst>
          </p:cNvPr>
          <p:cNvCxnSpPr>
            <a:cxnSpLocks/>
          </p:cNvCxnSpPr>
          <p:nvPr/>
        </p:nvCxnSpPr>
        <p:spPr>
          <a:xfrm>
            <a:off x="4153466" y="2547220"/>
            <a:ext cx="58066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21B25E0-DB19-3B3A-CCE0-2D3AA3A8E56B}"/>
              </a:ext>
            </a:extLst>
          </p:cNvPr>
          <p:cNvCxnSpPr>
            <a:cxnSpLocks/>
          </p:cNvCxnSpPr>
          <p:nvPr/>
        </p:nvCxnSpPr>
        <p:spPr>
          <a:xfrm>
            <a:off x="4142222" y="4710630"/>
            <a:ext cx="580669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7BB13B51-D21E-2227-13CA-717126047A9D}"/>
              </a:ext>
            </a:extLst>
          </p:cNvPr>
          <p:cNvSpPr/>
          <p:nvPr/>
        </p:nvSpPr>
        <p:spPr>
          <a:xfrm>
            <a:off x="4098927" y="2504434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5CB5A9-FA91-BEA1-F20B-F11126BF258A}"/>
              </a:ext>
            </a:extLst>
          </p:cNvPr>
          <p:cNvSpPr/>
          <p:nvPr/>
        </p:nvSpPr>
        <p:spPr>
          <a:xfrm>
            <a:off x="3267654" y="3045787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EADEF05-DDAF-D4EB-1CA5-4FB1FC65D8F1}"/>
              </a:ext>
            </a:extLst>
          </p:cNvPr>
          <p:cNvSpPr/>
          <p:nvPr/>
        </p:nvSpPr>
        <p:spPr>
          <a:xfrm>
            <a:off x="3018786" y="3594838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9AD6779-E3CC-9DF6-2713-410BEC4BC025}"/>
              </a:ext>
            </a:extLst>
          </p:cNvPr>
          <p:cNvSpPr/>
          <p:nvPr/>
        </p:nvSpPr>
        <p:spPr>
          <a:xfrm>
            <a:off x="3267654" y="4141323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AAD7B33-5E8C-DFB3-7F3A-C7974C65A384}"/>
              </a:ext>
            </a:extLst>
          </p:cNvPr>
          <p:cNvSpPr/>
          <p:nvPr/>
        </p:nvSpPr>
        <p:spPr>
          <a:xfrm>
            <a:off x="4098927" y="4664716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559160-1B0E-3019-EE6E-2E2FFF0C4EF4}"/>
              </a:ext>
            </a:extLst>
          </p:cNvPr>
          <p:cNvSpPr/>
          <p:nvPr/>
        </p:nvSpPr>
        <p:spPr>
          <a:xfrm>
            <a:off x="4963540" y="2134374"/>
            <a:ext cx="1487427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N" sz="1350" b="1" dirty="0">
                <a:solidFill>
                  <a:schemeClr val="bg1"/>
                </a:solidFill>
                <a:ea typeface="Open Sans" panose="020B0606030504020204" pitchFamily="34" charset="0"/>
                <a:cs typeface="Segoe UI Light" panose="020B0502040204020203" pitchFamily="34" charset="0"/>
              </a:rPr>
              <a:t>Placeholder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2C5914A-35B9-B17B-7F6C-3174821A6E47}"/>
              </a:ext>
            </a:extLst>
          </p:cNvPr>
          <p:cNvSpPr/>
          <p:nvPr/>
        </p:nvSpPr>
        <p:spPr>
          <a:xfrm>
            <a:off x="4686551" y="2504434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214DC92-39CE-0948-5FC8-A5AA4A587A80}"/>
              </a:ext>
            </a:extLst>
          </p:cNvPr>
          <p:cNvSpPr/>
          <p:nvPr/>
        </p:nvSpPr>
        <p:spPr>
          <a:xfrm>
            <a:off x="6868454" y="2566753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A11F4F1-4426-A9B7-187D-23FFFC753329}"/>
              </a:ext>
            </a:extLst>
          </p:cNvPr>
          <p:cNvSpPr/>
          <p:nvPr/>
        </p:nvSpPr>
        <p:spPr>
          <a:xfrm>
            <a:off x="6700238" y="4668610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F4E3753-74DF-6A09-FDB5-0DB4498A43B8}"/>
              </a:ext>
            </a:extLst>
          </p:cNvPr>
          <p:cNvSpPr/>
          <p:nvPr/>
        </p:nvSpPr>
        <p:spPr>
          <a:xfrm>
            <a:off x="7053325" y="3594838"/>
            <a:ext cx="85572" cy="85572"/>
          </a:xfrm>
          <a:prstGeom prst="ellipse">
            <a:avLst/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3F365BA-4DB6-4EAC-7043-1A70582ED9DE}"/>
              </a:ext>
            </a:extLst>
          </p:cNvPr>
          <p:cNvSpPr/>
          <p:nvPr/>
        </p:nvSpPr>
        <p:spPr>
          <a:xfrm>
            <a:off x="4686551" y="4668610"/>
            <a:ext cx="85572" cy="855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6C644E0-F24E-B1CC-1194-18159D2AC9E8}"/>
              </a:ext>
            </a:extLst>
          </p:cNvPr>
          <p:cNvSpPr/>
          <p:nvPr/>
        </p:nvSpPr>
        <p:spPr>
          <a:xfrm>
            <a:off x="7127715" y="2193788"/>
            <a:ext cx="1659416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N" sz="1200" dirty="0">
                <a:solidFill>
                  <a:schemeClr val="bg1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Light" panose="020B0502040204020203" pitchFamily="34" charset="0"/>
              </a:rPr>
              <a:t>This is a sample text. Insert your desired text here.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64888A-545B-57AD-967E-233315D13A0B}"/>
              </a:ext>
            </a:extLst>
          </p:cNvPr>
          <p:cNvSpPr/>
          <p:nvPr/>
        </p:nvSpPr>
        <p:spPr>
          <a:xfrm>
            <a:off x="7127715" y="1886837"/>
            <a:ext cx="165941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N" sz="1350" b="1" dirty="0">
                <a:solidFill>
                  <a:schemeClr val="bg1"/>
                </a:solidFill>
                <a:ea typeface="Open Sans" panose="020B0606030504020204" pitchFamily="34" charset="0"/>
                <a:cs typeface="Segoe UI Light" panose="020B0502040204020203" pitchFamily="34" charset="0"/>
              </a:rPr>
              <a:t>Placeholder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57A43A2-3AF4-B3FE-8BFB-B49DBC5188E7}"/>
              </a:ext>
            </a:extLst>
          </p:cNvPr>
          <p:cNvSpPr/>
          <p:nvPr/>
        </p:nvSpPr>
        <p:spPr>
          <a:xfrm>
            <a:off x="7127715" y="4738962"/>
            <a:ext cx="1659416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N" sz="1350" b="1" dirty="0">
                <a:solidFill>
                  <a:schemeClr val="bg1"/>
                </a:solidFill>
                <a:ea typeface="Open Sans" panose="020B0606030504020204" pitchFamily="34" charset="0"/>
                <a:cs typeface="Segoe UI Light" panose="020B0502040204020203" pitchFamily="34" charset="0"/>
              </a:rPr>
              <a:t>Placeholder</a:t>
            </a:r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2BD99FED-FACB-D313-C8A9-52B9ADD80C19}"/>
              </a:ext>
            </a:extLst>
          </p:cNvPr>
          <p:cNvSpPr>
            <a:spLocks noEditPoints="1"/>
          </p:cNvSpPr>
          <p:nvPr/>
        </p:nvSpPr>
        <p:spPr bwMode="auto">
          <a:xfrm>
            <a:off x="3659475" y="5110844"/>
            <a:ext cx="252935" cy="252934"/>
          </a:xfrm>
          <a:custGeom>
            <a:avLst/>
            <a:gdLst>
              <a:gd name="T0" fmla="*/ 1641 w 2048"/>
              <a:gd name="T1" fmla="*/ 492 h 2048"/>
              <a:gd name="T2" fmla="*/ 1785 w 2048"/>
              <a:gd name="T3" fmla="*/ 517 h 2048"/>
              <a:gd name="T4" fmla="*/ 2048 w 2048"/>
              <a:gd name="T5" fmla="*/ 255 h 2048"/>
              <a:gd name="T6" fmla="*/ 1831 w 2048"/>
              <a:gd name="T7" fmla="*/ 217 h 2048"/>
              <a:gd name="T8" fmla="*/ 1793 w 2048"/>
              <a:gd name="T9" fmla="*/ 0 h 2048"/>
              <a:gd name="T10" fmla="*/ 1531 w 2048"/>
              <a:gd name="T11" fmla="*/ 263 h 2048"/>
              <a:gd name="T12" fmla="*/ 1556 w 2048"/>
              <a:gd name="T13" fmla="*/ 407 h 2048"/>
              <a:gd name="T14" fmla="*/ 1493 w 2048"/>
              <a:gd name="T15" fmla="*/ 471 h 2048"/>
              <a:gd name="T16" fmla="*/ 900 w 2048"/>
              <a:gd name="T17" fmla="*/ 248 h 2048"/>
              <a:gd name="T18" fmla="*/ 0 w 2048"/>
              <a:gd name="T19" fmla="*/ 1148 h 2048"/>
              <a:gd name="T20" fmla="*/ 900 w 2048"/>
              <a:gd name="T21" fmla="*/ 2048 h 2048"/>
              <a:gd name="T22" fmla="*/ 1800 w 2048"/>
              <a:gd name="T23" fmla="*/ 1148 h 2048"/>
              <a:gd name="T24" fmla="*/ 1577 w 2048"/>
              <a:gd name="T25" fmla="*/ 555 h 2048"/>
              <a:gd name="T26" fmla="*/ 1641 w 2048"/>
              <a:gd name="T27" fmla="*/ 492 h 2048"/>
              <a:gd name="T28" fmla="*/ 1714 w 2048"/>
              <a:gd name="T29" fmla="*/ 249 h 2048"/>
              <a:gd name="T30" fmla="*/ 1727 w 2048"/>
              <a:gd name="T31" fmla="*/ 321 h 2048"/>
              <a:gd name="T32" fmla="*/ 1799 w 2048"/>
              <a:gd name="T33" fmla="*/ 334 h 2048"/>
              <a:gd name="T34" fmla="*/ 1744 w 2048"/>
              <a:gd name="T35" fmla="*/ 388 h 2048"/>
              <a:gd name="T36" fmla="*/ 1672 w 2048"/>
              <a:gd name="T37" fmla="*/ 376 h 2048"/>
              <a:gd name="T38" fmla="*/ 1660 w 2048"/>
              <a:gd name="T39" fmla="*/ 304 h 2048"/>
              <a:gd name="T40" fmla="*/ 1714 w 2048"/>
              <a:gd name="T41" fmla="*/ 249 h 2048"/>
              <a:gd name="T42" fmla="*/ 1680 w 2048"/>
              <a:gd name="T43" fmla="*/ 1148 h 2048"/>
              <a:gd name="T44" fmla="*/ 900 w 2048"/>
              <a:gd name="T45" fmla="*/ 1928 h 2048"/>
              <a:gd name="T46" fmla="*/ 120 w 2048"/>
              <a:gd name="T47" fmla="*/ 1148 h 2048"/>
              <a:gd name="T48" fmla="*/ 900 w 2048"/>
              <a:gd name="T49" fmla="*/ 368 h 2048"/>
              <a:gd name="T50" fmla="*/ 1407 w 2048"/>
              <a:gd name="T51" fmla="*/ 556 h 2048"/>
              <a:gd name="T52" fmla="*/ 1237 w 2048"/>
              <a:gd name="T53" fmla="*/ 726 h 2048"/>
              <a:gd name="T54" fmla="*/ 900 w 2048"/>
              <a:gd name="T55" fmla="*/ 608 h 2048"/>
              <a:gd name="T56" fmla="*/ 360 w 2048"/>
              <a:gd name="T57" fmla="*/ 1148 h 2048"/>
              <a:gd name="T58" fmla="*/ 900 w 2048"/>
              <a:gd name="T59" fmla="*/ 1688 h 2048"/>
              <a:gd name="T60" fmla="*/ 1440 w 2048"/>
              <a:gd name="T61" fmla="*/ 1148 h 2048"/>
              <a:gd name="T62" fmla="*/ 1322 w 2048"/>
              <a:gd name="T63" fmla="*/ 811 h 2048"/>
              <a:gd name="T64" fmla="*/ 1492 w 2048"/>
              <a:gd name="T65" fmla="*/ 641 h 2048"/>
              <a:gd name="T66" fmla="*/ 1680 w 2048"/>
              <a:gd name="T67" fmla="*/ 1148 h 2048"/>
              <a:gd name="T68" fmla="*/ 1320 w 2048"/>
              <a:gd name="T69" fmla="*/ 1148 h 2048"/>
              <a:gd name="T70" fmla="*/ 900 w 2048"/>
              <a:gd name="T71" fmla="*/ 1568 h 2048"/>
              <a:gd name="T72" fmla="*/ 480 w 2048"/>
              <a:gd name="T73" fmla="*/ 1148 h 2048"/>
              <a:gd name="T74" fmla="*/ 900 w 2048"/>
              <a:gd name="T75" fmla="*/ 728 h 2048"/>
              <a:gd name="T76" fmla="*/ 1151 w 2048"/>
              <a:gd name="T77" fmla="*/ 812 h 2048"/>
              <a:gd name="T78" fmla="*/ 978 w 2048"/>
              <a:gd name="T79" fmla="*/ 986 h 2048"/>
              <a:gd name="T80" fmla="*/ 900 w 2048"/>
              <a:gd name="T81" fmla="*/ 968 h 2048"/>
              <a:gd name="T82" fmla="*/ 720 w 2048"/>
              <a:gd name="T83" fmla="*/ 1148 h 2048"/>
              <a:gd name="T84" fmla="*/ 900 w 2048"/>
              <a:gd name="T85" fmla="*/ 1328 h 2048"/>
              <a:gd name="T86" fmla="*/ 1080 w 2048"/>
              <a:gd name="T87" fmla="*/ 1148 h 2048"/>
              <a:gd name="T88" fmla="*/ 1062 w 2048"/>
              <a:gd name="T89" fmla="*/ 1070 h 2048"/>
              <a:gd name="T90" fmla="*/ 1236 w 2048"/>
              <a:gd name="T91" fmla="*/ 897 h 2048"/>
              <a:gd name="T92" fmla="*/ 1320 w 2048"/>
              <a:gd name="T93" fmla="*/ 1148 h 2048"/>
              <a:gd name="T94" fmla="*/ 960 w 2048"/>
              <a:gd name="T95" fmla="*/ 1148 h 2048"/>
              <a:gd name="T96" fmla="*/ 900 w 2048"/>
              <a:gd name="T97" fmla="*/ 1208 h 2048"/>
              <a:gd name="T98" fmla="*/ 840 w 2048"/>
              <a:gd name="T99" fmla="*/ 1148 h 2048"/>
              <a:gd name="T100" fmla="*/ 900 w 2048"/>
              <a:gd name="T101" fmla="*/ 1088 h 2048"/>
              <a:gd name="T102" fmla="*/ 960 w 2048"/>
              <a:gd name="T103" fmla="*/ 1148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48" h="2048">
                <a:moveTo>
                  <a:pt x="1641" y="492"/>
                </a:moveTo>
                <a:cubicBezTo>
                  <a:pt x="1785" y="517"/>
                  <a:pt x="1785" y="517"/>
                  <a:pt x="1785" y="517"/>
                </a:cubicBezTo>
                <a:cubicBezTo>
                  <a:pt x="2048" y="255"/>
                  <a:pt x="2048" y="255"/>
                  <a:pt x="2048" y="255"/>
                </a:cubicBezTo>
                <a:cubicBezTo>
                  <a:pt x="1831" y="217"/>
                  <a:pt x="1831" y="217"/>
                  <a:pt x="1831" y="217"/>
                </a:cubicBezTo>
                <a:cubicBezTo>
                  <a:pt x="1793" y="0"/>
                  <a:pt x="1793" y="0"/>
                  <a:pt x="1793" y="0"/>
                </a:cubicBezTo>
                <a:cubicBezTo>
                  <a:pt x="1531" y="263"/>
                  <a:pt x="1531" y="263"/>
                  <a:pt x="1531" y="263"/>
                </a:cubicBezTo>
                <a:cubicBezTo>
                  <a:pt x="1556" y="407"/>
                  <a:pt x="1556" y="407"/>
                  <a:pt x="1556" y="407"/>
                </a:cubicBezTo>
                <a:cubicBezTo>
                  <a:pt x="1493" y="471"/>
                  <a:pt x="1493" y="471"/>
                  <a:pt x="1493" y="471"/>
                </a:cubicBezTo>
                <a:cubicBezTo>
                  <a:pt x="1329" y="327"/>
                  <a:pt x="1120" y="248"/>
                  <a:pt x="900" y="248"/>
                </a:cubicBezTo>
                <a:cubicBezTo>
                  <a:pt x="403" y="248"/>
                  <a:pt x="0" y="650"/>
                  <a:pt x="0" y="1148"/>
                </a:cubicBezTo>
                <a:cubicBezTo>
                  <a:pt x="0" y="1645"/>
                  <a:pt x="403" y="2048"/>
                  <a:pt x="900" y="2048"/>
                </a:cubicBezTo>
                <a:cubicBezTo>
                  <a:pt x="1397" y="2048"/>
                  <a:pt x="1800" y="1645"/>
                  <a:pt x="1800" y="1148"/>
                </a:cubicBezTo>
                <a:cubicBezTo>
                  <a:pt x="1800" y="928"/>
                  <a:pt x="1721" y="719"/>
                  <a:pt x="1577" y="555"/>
                </a:cubicBezTo>
                <a:lnTo>
                  <a:pt x="1641" y="492"/>
                </a:lnTo>
                <a:close/>
                <a:moveTo>
                  <a:pt x="1714" y="249"/>
                </a:moveTo>
                <a:cubicBezTo>
                  <a:pt x="1727" y="321"/>
                  <a:pt x="1727" y="321"/>
                  <a:pt x="1727" y="321"/>
                </a:cubicBezTo>
                <a:cubicBezTo>
                  <a:pt x="1799" y="334"/>
                  <a:pt x="1799" y="334"/>
                  <a:pt x="1799" y="334"/>
                </a:cubicBezTo>
                <a:cubicBezTo>
                  <a:pt x="1744" y="388"/>
                  <a:pt x="1744" y="388"/>
                  <a:pt x="1744" y="388"/>
                </a:cubicBezTo>
                <a:cubicBezTo>
                  <a:pt x="1672" y="376"/>
                  <a:pt x="1672" y="376"/>
                  <a:pt x="1672" y="376"/>
                </a:cubicBezTo>
                <a:cubicBezTo>
                  <a:pt x="1660" y="304"/>
                  <a:pt x="1660" y="304"/>
                  <a:pt x="1660" y="304"/>
                </a:cubicBezTo>
                <a:lnTo>
                  <a:pt x="1714" y="249"/>
                </a:lnTo>
                <a:close/>
                <a:moveTo>
                  <a:pt x="1680" y="1148"/>
                </a:moveTo>
                <a:cubicBezTo>
                  <a:pt x="1680" y="1578"/>
                  <a:pt x="1330" y="1928"/>
                  <a:pt x="900" y="1928"/>
                </a:cubicBezTo>
                <a:cubicBezTo>
                  <a:pt x="470" y="1928"/>
                  <a:pt x="120" y="1578"/>
                  <a:pt x="120" y="1148"/>
                </a:cubicBezTo>
                <a:cubicBezTo>
                  <a:pt x="120" y="718"/>
                  <a:pt x="470" y="368"/>
                  <a:pt x="900" y="368"/>
                </a:cubicBezTo>
                <a:cubicBezTo>
                  <a:pt x="1094" y="368"/>
                  <a:pt x="1271" y="439"/>
                  <a:pt x="1407" y="556"/>
                </a:cubicBezTo>
                <a:cubicBezTo>
                  <a:pt x="1237" y="726"/>
                  <a:pt x="1237" y="726"/>
                  <a:pt x="1237" y="726"/>
                </a:cubicBezTo>
                <a:cubicBezTo>
                  <a:pt x="1145" y="652"/>
                  <a:pt x="1027" y="608"/>
                  <a:pt x="900" y="608"/>
                </a:cubicBezTo>
                <a:cubicBezTo>
                  <a:pt x="602" y="608"/>
                  <a:pt x="360" y="850"/>
                  <a:pt x="360" y="1148"/>
                </a:cubicBezTo>
                <a:cubicBezTo>
                  <a:pt x="360" y="1446"/>
                  <a:pt x="602" y="1688"/>
                  <a:pt x="900" y="1688"/>
                </a:cubicBezTo>
                <a:cubicBezTo>
                  <a:pt x="1198" y="1688"/>
                  <a:pt x="1440" y="1446"/>
                  <a:pt x="1440" y="1148"/>
                </a:cubicBezTo>
                <a:cubicBezTo>
                  <a:pt x="1440" y="1021"/>
                  <a:pt x="1396" y="903"/>
                  <a:pt x="1322" y="811"/>
                </a:cubicBezTo>
                <a:cubicBezTo>
                  <a:pt x="1492" y="641"/>
                  <a:pt x="1492" y="641"/>
                  <a:pt x="1492" y="641"/>
                </a:cubicBezTo>
                <a:cubicBezTo>
                  <a:pt x="1609" y="777"/>
                  <a:pt x="1680" y="954"/>
                  <a:pt x="1680" y="1148"/>
                </a:cubicBezTo>
                <a:close/>
                <a:moveTo>
                  <a:pt x="1320" y="1148"/>
                </a:moveTo>
                <a:cubicBezTo>
                  <a:pt x="1320" y="1380"/>
                  <a:pt x="1132" y="1568"/>
                  <a:pt x="900" y="1568"/>
                </a:cubicBezTo>
                <a:cubicBezTo>
                  <a:pt x="668" y="1568"/>
                  <a:pt x="480" y="1380"/>
                  <a:pt x="480" y="1148"/>
                </a:cubicBezTo>
                <a:cubicBezTo>
                  <a:pt x="480" y="916"/>
                  <a:pt x="668" y="728"/>
                  <a:pt x="900" y="728"/>
                </a:cubicBezTo>
                <a:cubicBezTo>
                  <a:pt x="994" y="728"/>
                  <a:pt x="1081" y="759"/>
                  <a:pt x="1151" y="812"/>
                </a:cubicBezTo>
                <a:cubicBezTo>
                  <a:pt x="978" y="986"/>
                  <a:pt x="978" y="986"/>
                  <a:pt x="978" y="986"/>
                </a:cubicBezTo>
                <a:cubicBezTo>
                  <a:pt x="954" y="974"/>
                  <a:pt x="928" y="968"/>
                  <a:pt x="900" y="968"/>
                </a:cubicBezTo>
                <a:cubicBezTo>
                  <a:pt x="801" y="968"/>
                  <a:pt x="720" y="1049"/>
                  <a:pt x="720" y="1148"/>
                </a:cubicBezTo>
                <a:cubicBezTo>
                  <a:pt x="720" y="1247"/>
                  <a:pt x="801" y="1328"/>
                  <a:pt x="900" y="1328"/>
                </a:cubicBezTo>
                <a:cubicBezTo>
                  <a:pt x="999" y="1328"/>
                  <a:pt x="1080" y="1247"/>
                  <a:pt x="1080" y="1148"/>
                </a:cubicBezTo>
                <a:cubicBezTo>
                  <a:pt x="1080" y="1120"/>
                  <a:pt x="1074" y="1094"/>
                  <a:pt x="1062" y="1070"/>
                </a:cubicBezTo>
                <a:cubicBezTo>
                  <a:pt x="1236" y="897"/>
                  <a:pt x="1236" y="897"/>
                  <a:pt x="1236" y="897"/>
                </a:cubicBezTo>
                <a:cubicBezTo>
                  <a:pt x="1289" y="967"/>
                  <a:pt x="1320" y="1054"/>
                  <a:pt x="1320" y="1148"/>
                </a:cubicBezTo>
                <a:close/>
                <a:moveTo>
                  <a:pt x="960" y="1148"/>
                </a:moveTo>
                <a:cubicBezTo>
                  <a:pt x="960" y="1181"/>
                  <a:pt x="933" y="1208"/>
                  <a:pt x="900" y="1208"/>
                </a:cubicBezTo>
                <a:cubicBezTo>
                  <a:pt x="867" y="1208"/>
                  <a:pt x="840" y="1181"/>
                  <a:pt x="840" y="1148"/>
                </a:cubicBezTo>
                <a:cubicBezTo>
                  <a:pt x="840" y="1115"/>
                  <a:pt x="867" y="1088"/>
                  <a:pt x="900" y="1088"/>
                </a:cubicBezTo>
                <a:cubicBezTo>
                  <a:pt x="933" y="1088"/>
                  <a:pt x="960" y="1115"/>
                  <a:pt x="960" y="114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CCA0BC7-AF41-D5C7-DD2E-4325C73F79EB}"/>
              </a:ext>
            </a:extLst>
          </p:cNvPr>
          <p:cNvGrpSpPr/>
          <p:nvPr/>
        </p:nvGrpSpPr>
        <p:grpSpPr>
          <a:xfrm>
            <a:off x="3659475" y="1893000"/>
            <a:ext cx="239067" cy="238260"/>
            <a:chOff x="5835125" y="1574800"/>
            <a:chExt cx="2347912" cy="2339975"/>
          </a:xfrm>
          <a:solidFill>
            <a:schemeClr val="accent4"/>
          </a:solidFill>
        </p:grpSpPr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87167556-728F-8F8C-71D4-165111A172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5125" y="2159000"/>
              <a:ext cx="885825" cy="1755775"/>
            </a:xfrm>
            <a:custGeom>
              <a:avLst/>
              <a:gdLst>
                <a:gd name="T0" fmla="*/ 558 w 775"/>
                <a:gd name="T1" fmla="*/ 1534 h 1534"/>
                <a:gd name="T2" fmla="*/ 217 w 775"/>
                <a:gd name="T3" fmla="*/ 1534 h 1534"/>
                <a:gd name="T4" fmla="*/ 174 w 775"/>
                <a:gd name="T5" fmla="*/ 1495 h 1534"/>
                <a:gd name="T6" fmla="*/ 127 w 775"/>
                <a:gd name="T7" fmla="*/ 858 h 1534"/>
                <a:gd name="T8" fmla="*/ 40 w 775"/>
                <a:gd name="T9" fmla="*/ 815 h 1534"/>
                <a:gd name="T10" fmla="*/ 5 w 775"/>
                <a:gd name="T11" fmla="*/ 702 h 1534"/>
                <a:gd name="T12" fmla="*/ 61 w 775"/>
                <a:gd name="T13" fmla="*/ 207 h 1534"/>
                <a:gd name="T14" fmla="*/ 279 w 775"/>
                <a:gd name="T15" fmla="*/ 0 h 1534"/>
                <a:gd name="T16" fmla="*/ 496 w 775"/>
                <a:gd name="T17" fmla="*/ 0 h 1534"/>
                <a:gd name="T18" fmla="*/ 713 w 775"/>
                <a:gd name="T19" fmla="*/ 207 h 1534"/>
                <a:gd name="T20" fmla="*/ 770 w 775"/>
                <a:gd name="T21" fmla="*/ 702 h 1534"/>
                <a:gd name="T22" fmla="*/ 735 w 775"/>
                <a:gd name="T23" fmla="*/ 815 h 1534"/>
                <a:gd name="T24" fmla="*/ 647 w 775"/>
                <a:gd name="T25" fmla="*/ 858 h 1534"/>
                <a:gd name="T26" fmla="*/ 600 w 775"/>
                <a:gd name="T27" fmla="*/ 1495 h 1534"/>
                <a:gd name="T28" fmla="*/ 558 w 775"/>
                <a:gd name="T29" fmla="*/ 1534 h 1534"/>
                <a:gd name="T30" fmla="*/ 257 w 775"/>
                <a:gd name="T31" fmla="*/ 1449 h 1534"/>
                <a:gd name="T32" fmla="*/ 518 w 775"/>
                <a:gd name="T33" fmla="*/ 1449 h 1534"/>
                <a:gd name="T34" fmla="*/ 565 w 775"/>
                <a:gd name="T35" fmla="*/ 812 h 1534"/>
                <a:gd name="T36" fmla="*/ 608 w 775"/>
                <a:gd name="T37" fmla="*/ 773 h 1534"/>
                <a:gd name="T38" fmla="*/ 640 w 775"/>
                <a:gd name="T39" fmla="*/ 773 h 1534"/>
                <a:gd name="T40" fmla="*/ 671 w 775"/>
                <a:gd name="T41" fmla="*/ 758 h 1534"/>
                <a:gd name="T42" fmla="*/ 685 w 775"/>
                <a:gd name="T43" fmla="*/ 712 h 1534"/>
                <a:gd name="T44" fmla="*/ 629 w 775"/>
                <a:gd name="T45" fmla="*/ 217 h 1534"/>
                <a:gd name="T46" fmla="*/ 496 w 775"/>
                <a:gd name="T47" fmla="*/ 86 h 1534"/>
                <a:gd name="T48" fmla="*/ 279 w 775"/>
                <a:gd name="T49" fmla="*/ 86 h 1534"/>
                <a:gd name="T50" fmla="*/ 146 w 775"/>
                <a:gd name="T51" fmla="*/ 217 h 1534"/>
                <a:gd name="T52" fmla="*/ 90 w 775"/>
                <a:gd name="T53" fmla="*/ 712 h 1534"/>
                <a:gd name="T54" fmla="*/ 104 w 775"/>
                <a:gd name="T55" fmla="*/ 758 h 1534"/>
                <a:gd name="T56" fmla="*/ 135 w 775"/>
                <a:gd name="T57" fmla="*/ 773 h 1534"/>
                <a:gd name="T58" fmla="*/ 167 w 775"/>
                <a:gd name="T59" fmla="*/ 773 h 1534"/>
                <a:gd name="T60" fmla="*/ 210 w 775"/>
                <a:gd name="T61" fmla="*/ 812 h 1534"/>
                <a:gd name="T62" fmla="*/ 257 w 775"/>
                <a:gd name="T63" fmla="*/ 1449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5" h="1534">
                  <a:moveTo>
                    <a:pt x="558" y="1534"/>
                  </a:moveTo>
                  <a:cubicBezTo>
                    <a:pt x="217" y="1534"/>
                    <a:pt x="217" y="1534"/>
                    <a:pt x="217" y="1534"/>
                  </a:cubicBezTo>
                  <a:cubicBezTo>
                    <a:pt x="195" y="1534"/>
                    <a:pt x="176" y="1517"/>
                    <a:pt x="174" y="1495"/>
                  </a:cubicBezTo>
                  <a:cubicBezTo>
                    <a:pt x="127" y="858"/>
                    <a:pt x="127" y="858"/>
                    <a:pt x="127" y="858"/>
                  </a:cubicBezTo>
                  <a:cubicBezTo>
                    <a:pt x="94" y="856"/>
                    <a:pt x="63" y="841"/>
                    <a:pt x="40" y="815"/>
                  </a:cubicBezTo>
                  <a:cubicBezTo>
                    <a:pt x="13" y="785"/>
                    <a:pt x="0" y="744"/>
                    <a:pt x="5" y="702"/>
                  </a:cubicBezTo>
                  <a:cubicBezTo>
                    <a:pt x="61" y="207"/>
                    <a:pt x="61" y="207"/>
                    <a:pt x="61" y="207"/>
                  </a:cubicBezTo>
                  <a:cubicBezTo>
                    <a:pt x="75" y="89"/>
                    <a:pt x="168" y="0"/>
                    <a:pt x="279" y="0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607" y="0"/>
                    <a:pt x="700" y="89"/>
                    <a:pt x="713" y="207"/>
                  </a:cubicBezTo>
                  <a:cubicBezTo>
                    <a:pt x="770" y="702"/>
                    <a:pt x="770" y="702"/>
                    <a:pt x="770" y="702"/>
                  </a:cubicBezTo>
                  <a:cubicBezTo>
                    <a:pt x="775" y="744"/>
                    <a:pt x="762" y="785"/>
                    <a:pt x="735" y="815"/>
                  </a:cubicBezTo>
                  <a:cubicBezTo>
                    <a:pt x="712" y="841"/>
                    <a:pt x="681" y="856"/>
                    <a:pt x="647" y="858"/>
                  </a:cubicBezTo>
                  <a:cubicBezTo>
                    <a:pt x="600" y="1495"/>
                    <a:pt x="600" y="1495"/>
                    <a:pt x="600" y="1495"/>
                  </a:cubicBezTo>
                  <a:cubicBezTo>
                    <a:pt x="599" y="1517"/>
                    <a:pt x="580" y="1534"/>
                    <a:pt x="558" y="1534"/>
                  </a:cubicBezTo>
                  <a:close/>
                  <a:moveTo>
                    <a:pt x="257" y="1449"/>
                  </a:moveTo>
                  <a:cubicBezTo>
                    <a:pt x="518" y="1449"/>
                    <a:pt x="518" y="1449"/>
                    <a:pt x="518" y="1449"/>
                  </a:cubicBezTo>
                  <a:cubicBezTo>
                    <a:pt x="565" y="812"/>
                    <a:pt x="565" y="812"/>
                    <a:pt x="565" y="812"/>
                  </a:cubicBezTo>
                  <a:cubicBezTo>
                    <a:pt x="567" y="790"/>
                    <a:pt x="585" y="773"/>
                    <a:pt x="608" y="773"/>
                  </a:cubicBezTo>
                  <a:cubicBezTo>
                    <a:pt x="640" y="773"/>
                    <a:pt x="640" y="773"/>
                    <a:pt x="640" y="773"/>
                  </a:cubicBezTo>
                  <a:cubicBezTo>
                    <a:pt x="656" y="773"/>
                    <a:pt x="666" y="764"/>
                    <a:pt x="671" y="758"/>
                  </a:cubicBezTo>
                  <a:cubicBezTo>
                    <a:pt x="682" y="746"/>
                    <a:pt x="687" y="729"/>
                    <a:pt x="685" y="712"/>
                  </a:cubicBezTo>
                  <a:cubicBezTo>
                    <a:pt x="629" y="217"/>
                    <a:pt x="629" y="217"/>
                    <a:pt x="629" y="217"/>
                  </a:cubicBezTo>
                  <a:cubicBezTo>
                    <a:pt x="620" y="142"/>
                    <a:pt x="563" y="86"/>
                    <a:pt x="496" y="86"/>
                  </a:cubicBezTo>
                  <a:cubicBezTo>
                    <a:pt x="279" y="86"/>
                    <a:pt x="279" y="86"/>
                    <a:pt x="279" y="86"/>
                  </a:cubicBezTo>
                  <a:cubicBezTo>
                    <a:pt x="212" y="86"/>
                    <a:pt x="155" y="142"/>
                    <a:pt x="146" y="217"/>
                  </a:cubicBezTo>
                  <a:cubicBezTo>
                    <a:pt x="90" y="712"/>
                    <a:pt x="90" y="712"/>
                    <a:pt x="90" y="712"/>
                  </a:cubicBezTo>
                  <a:cubicBezTo>
                    <a:pt x="88" y="729"/>
                    <a:pt x="93" y="746"/>
                    <a:pt x="104" y="758"/>
                  </a:cubicBezTo>
                  <a:cubicBezTo>
                    <a:pt x="108" y="764"/>
                    <a:pt x="119" y="773"/>
                    <a:pt x="135" y="773"/>
                  </a:cubicBezTo>
                  <a:cubicBezTo>
                    <a:pt x="167" y="773"/>
                    <a:pt x="167" y="773"/>
                    <a:pt x="167" y="773"/>
                  </a:cubicBezTo>
                  <a:cubicBezTo>
                    <a:pt x="189" y="773"/>
                    <a:pt x="208" y="790"/>
                    <a:pt x="210" y="812"/>
                  </a:cubicBezTo>
                  <a:lnTo>
                    <a:pt x="257" y="1449"/>
                  </a:ln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931917B9-00A2-E942-68CB-8F9A7CA800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3562" y="1574800"/>
              <a:ext cx="487362" cy="487363"/>
            </a:xfrm>
            <a:custGeom>
              <a:avLst/>
              <a:gdLst>
                <a:gd name="T0" fmla="*/ 213 w 426"/>
                <a:gd name="T1" fmla="*/ 426 h 426"/>
                <a:gd name="T2" fmla="*/ 0 w 426"/>
                <a:gd name="T3" fmla="*/ 213 h 426"/>
                <a:gd name="T4" fmla="*/ 213 w 426"/>
                <a:gd name="T5" fmla="*/ 0 h 426"/>
                <a:gd name="T6" fmla="*/ 426 w 426"/>
                <a:gd name="T7" fmla="*/ 213 h 426"/>
                <a:gd name="T8" fmla="*/ 213 w 426"/>
                <a:gd name="T9" fmla="*/ 426 h 426"/>
                <a:gd name="T10" fmla="*/ 213 w 426"/>
                <a:gd name="T11" fmla="*/ 85 h 426"/>
                <a:gd name="T12" fmla="*/ 86 w 426"/>
                <a:gd name="T13" fmla="*/ 213 h 426"/>
                <a:gd name="T14" fmla="*/ 213 w 426"/>
                <a:gd name="T15" fmla="*/ 341 h 426"/>
                <a:gd name="T16" fmla="*/ 341 w 426"/>
                <a:gd name="T17" fmla="*/ 213 h 426"/>
                <a:gd name="T18" fmla="*/ 213 w 426"/>
                <a:gd name="T19" fmla="*/ 8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6" h="426">
                  <a:moveTo>
                    <a:pt x="213" y="426"/>
                  </a:moveTo>
                  <a:cubicBezTo>
                    <a:pt x="96" y="426"/>
                    <a:pt x="0" y="331"/>
                    <a:pt x="0" y="213"/>
                  </a:cubicBezTo>
                  <a:cubicBezTo>
                    <a:pt x="0" y="96"/>
                    <a:pt x="96" y="0"/>
                    <a:pt x="213" y="0"/>
                  </a:cubicBezTo>
                  <a:cubicBezTo>
                    <a:pt x="331" y="0"/>
                    <a:pt x="426" y="96"/>
                    <a:pt x="426" y="213"/>
                  </a:cubicBezTo>
                  <a:cubicBezTo>
                    <a:pt x="426" y="331"/>
                    <a:pt x="331" y="426"/>
                    <a:pt x="213" y="426"/>
                  </a:cubicBezTo>
                  <a:close/>
                  <a:moveTo>
                    <a:pt x="213" y="85"/>
                  </a:moveTo>
                  <a:cubicBezTo>
                    <a:pt x="143" y="85"/>
                    <a:pt x="86" y="143"/>
                    <a:pt x="86" y="213"/>
                  </a:cubicBezTo>
                  <a:cubicBezTo>
                    <a:pt x="86" y="284"/>
                    <a:pt x="143" y="341"/>
                    <a:pt x="213" y="341"/>
                  </a:cubicBezTo>
                  <a:cubicBezTo>
                    <a:pt x="284" y="341"/>
                    <a:pt x="341" y="284"/>
                    <a:pt x="341" y="213"/>
                  </a:cubicBezTo>
                  <a:cubicBezTo>
                    <a:pt x="341" y="143"/>
                    <a:pt x="284" y="85"/>
                    <a:pt x="213" y="85"/>
                  </a:cubicBez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558F6D3A-97BE-A8C0-AC83-11AEBAA31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300" y="1662113"/>
              <a:ext cx="1582737" cy="2159000"/>
            </a:xfrm>
            <a:custGeom>
              <a:avLst/>
              <a:gdLst>
                <a:gd name="T0" fmla="*/ 59 w 1383"/>
                <a:gd name="T1" fmla="*/ 1878 h 1887"/>
                <a:gd name="T2" fmla="*/ 74 w 1383"/>
                <a:gd name="T3" fmla="*/ 1794 h 1887"/>
                <a:gd name="T4" fmla="*/ 161 w 1383"/>
                <a:gd name="T5" fmla="*/ 1731 h 1887"/>
                <a:gd name="T6" fmla="*/ 467 w 1383"/>
                <a:gd name="T7" fmla="*/ 1596 h 1887"/>
                <a:gd name="T8" fmla="*/ 684 w 1383"/>
                <a:gd name="T9" fmla="*/ 1786 h 1887"/>
                <a:gd name="T10" fmla="*/ 943 w 1383"/>
                <a:gd name="T11" fmla="*/ 1675 h 1887"/>
                <a:gd name="T12" fmla="*/ 947 w 1383"/>
                <a:gd name="T13" fmla="*/ 1551 h 1887"/>
                <a:gd name="T14" fmla="*/ 985 w 1383"/>
                <a:gd name="T15" fmla="*/ 1213 h 1887"/>
                <a:gd name="T16" fmla="*/ 1253 w 1383"/>
                <a:gd name="T17" fmla="*/ 1118 h 1887"/>
                <a:gd name="T18" fmla="*/ 1298 w 1383"/>
                <a:gd name="T19" fmla="*/ 943 h 1887"/>
                <a:gd name="T20" fmla="*/ 1253 w 1383"/>
                <a:gd name="T21" fmla="*/ 769 h 1887"/>
                <a:gd name="T22" fmla="*/ 985 w 1383"/>
                <a:gd name="T23" fmla="*/ 674 h 1887"/>
                <a:gd name="T24" fmla="*/ 947 w 1383"/>
                <a:gd name="T25" fmla="*/ 336 h 1887"/>
                <a:gd name="T26" fmla="*/ 943 w 1383"/>
                <a:gd name="T27" fmla="*/ 212 h 1887"/>
                <a:gd name="T28" fmla="*/ 684 w 1383"/>
                <a:gd name="T29" fmla="*/ 101 h 1887"/>
                <a:gd name="T30" fmla="*/ 467 w 1383"/>
                <a:gd name="T31" fmla="*/ 291 h 1887"/>
                <a:gd name="T32" fmla="*/ 161 w 1383"/>
                <a:gd name="T33" fmla="*/ 156 h 1887"/>
                <a:gd name="T34" fmla="*/ 62 w 1383"/>
                <a:gd name="T35" fmla="*/ 96 h 1887"/>
                <a:gd name="T36" fmla="*/ 34 w 1383"/>
                <a:gd name="T37" fmla="*/ 16 h 1887"/>
                <a:gd name="T38" fmla="*/ 245 w 1383"/>
                <a:gd name="T39" fmla="*/ 142 h 1887"/>
                <a:gd name="T40" fmla="*/ 476 w 1383"/>
                <a:gd name="T41" fmla="*/ 206 h 1887"/>
                <a:gd name="T42" fmla="*/ 643 w 1383"/>
                <a:gd name="T43" fmla="*/ 26 h 1887"/>
                <a:gd name="T44" fmla="*/ 995 w 1383"/>
                <a:gd name="T45" fmla="*/ 145 h 1887"/>
                <a:gd name="T46" fmla="*/ 1001 w 1383"/>
                <a:gd name="T47" fmla="*/ 401 h 1887"/>
                <a:gd name="T48" fmla="*/ 1063 w 1383"/>
                <a:gd name="T49" fmla="*/ 640 h 1887"/>
                <a:gd name="T50" fmla="*/ 1296 w 1383"/>
                <a:gd name="T51" fmla="*/ 696 h 1887"/>
                <a:gd name="T52" fmla="*/ 1383 w 1383"/>
                <a:gd name="T53" fmla="*/ 943 h 1887"/>
                <a:gd name="T54" fmla="*/ 1296 w 1383"/>
                <a:gd name="T55" fmla="*/ 1191 h 1887"/>
                <a:gd name="T56" fmla="*/ 1063 w 1383"/>
                <a:gd name="T57" fmla="*/ 1247 h 1887"/>
                <a:gd name="T58" fmla="*/ 1001 w 1383"/>
                <a:gd name="T59" fmla="*/ 1486 h 1887"/>
                <a:gd name="T60" fmla="*/ 995 w 1383"/>
                <a:gd name="T61" fmla="*/ 1742 h 1887"/>
                <a:gd name="T62" fmla="*/ 643 w 1383"/>
                <a:gd name="T63" fmla="*/ 1861 h 1887"/>
                <a:gd name="T64" fmla="*/ 476 w 1383"/>
                <a:gd name="T65" fmla="*/ 1681 h 1887"/>
                <a:gd name="T66" fmla="*/ 245 w 1383"/>
                <a:gd name="T67" fmla="*/ 1745 h 1887"/>
                <a:gd name="T68" fmla="*/ 87 w 1383"/>
                <a:gd name="T69" fmla="*/ 1881 h 1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3" h="1887">
                  <a:moveTo>
                    <a:pt x="87" y="1881"/>
                  </a:moveTo>
                  <a:cubicBezTo>
                    <a:pt x="78" y="1881"/>
                    <a:pt x="68" y="1880"/>
                    <a:pt x="59" y="1878"/>
                  </a:cubicBezTo>
                  <a:cubicBezTo>
                    <a:pt x="36" y="1874"/>
                    <a:pt x="20" y="1852"/>
                    <a:pt x="24" y="1829"/>
                  </a:cubicBezTo>
                  <a:cubicBezTo>
                    <a:pt x="29" y="1806"/>
                    <a:pt x="51" y="1790"/>
                    <a:pt x="74" y="1794"/>
                  </a:cubicBezTo>
                  <a:cubicBezTo>
                    <a:pt x="93" y="1798"/>
                    <a:pt x="114" y="1793"/>
                    <a:pt x="130" y="1781"/>
                  </a:cubicBezTo>
                  <a:cubicBezTo>
                    <a:pt x="147" y="1770"/>
                    <a:pt x="158" y="1752"/>
                    <a:pt x="161" y="1731"/>
                  </a:cubicBezTo>
                  <a:cubicBezTo>
                    <a:pt x="175" y="1646"/>
                    <a:pt x="253" y="1586"/>
                    <a:pt x="340" y="1596"/>
                  </a:cubicBezTo>
                  <a:cubicBezTo>
                    <a:pt x="381" y="1601"/>
                    <a:pt x="425" y="1601"/>
                    <a:pt x="467" y="1596"/>
                  </a:cubicBezTo>
                  <a:cubicBezTo>
                    <a:pt x="555" y="1586"/>
                    <a:pt x="631" y="1645"/>
                    <a:pt x="645" y="1731"/>
                  </a:cubicBezTo>
                  <a:cubicBezTo>
                    <a:pt x="649" y="1755"/>
                    <a:pt x="663" y="1775"/>
                    <a:pt x="684" y="1786"/>
                  </a:cubicBezTo>
                  <a:cubicBezTo>
                    <a:pt x="704" y="1797"/>
                    <a:pt x="728" y="1798"/>
                    <a:pt x="750" y="1789"/>
                  </a:cubicBezTo>
                  <a:cubicBezTo>
                    <a:pt x="819" y="1759"/>
                    <a:pt x="883" y="1721"/>
                    <a:pt x="943" y="1675"/>
                  </a:cubicBezTo>
                  <a:cubicBezTo>
                    <a:pt x="962" y="1660"/>
                    <a:pt x="974" y="1637"/>
                    <a:pt x="974" y="1612"/>
                  </a:cubicBezTo>
                  <a:cubicBezTo>
                    <a:pt x="975" y="1588"/>
                    <a:pt x="965" y="1566"/>
                    <a:pt x="947" y="1551"/>
                  </a:cubicBezTo>
                  <a:cubicBezTo>
                    <a:pt x="881" y="1496"/>
                    <a:pt x="870" y="1400"/>
                    <a:pt x="921" y="1327"/>
                  </a:cubicBezTo>
                  <a:cubicBezTo>
                    <a:pt x="946" y="1292"/>
                    <a:pt x="968" y="1253"/>
                    <a:pt x="985" y="1213"/>
                  </a:cubicBezTo>
                  <a:cubicBezTo>
                    <a:pt x="1021" y="1132"/>
                    <a:pt x="1110" y="1093"/>
                    <a:pt x="1189" y="1123"/>
                  </a:cubicBezTo>
                  <a:cubicBezTo>
                    <a:pt x="1211" y="1131"/>
                    <a:pt x="1233" y="1129"/>
                    <a:pt x="1253" y="1118"/>
                  </a:cubicBezTo>
                  <a:cubicBezTo>
                    <a:pt x="1274" y="1105"/>
                    <a:pt x="1287" y="1084"/>
                    <a:pt x="1291" y="1058"/>
                  </a:cubicBezTo>
                  <a:cubicBezTo>
                    <a:pt x="1296" y="1020"/>
                    <a:pt x="1298" y="981"/>
                    <a:pt x="1298" y="943"/>
                  </a:cubicBezTo>
                  <a:cubicBezTo>
                    <a:pt x="1298" y="906"/>
                    <a:pt x="1296" y="867"/>
                    <a:pt x="1291" y="828"/>
                  </a:cubicBezTo>
                  <a:cubicBezTo>
                    <a:pt x="1287" y="803"/>
                    <a:pt x="1274" y="782"/>
                    <a:pt x="1253" y="769"/>
                  </a:cubicBezTo>
                  <a:cubicBezTo>
                    <a:pt x="1233" y="757"/>
                    <a:pt x="1211" y="755"/>
                    <a:pt x="1190" y="764"/>
                  </a:cubicBezTo>
                  <a:cubicBezTo>
                    <a:pt x="1110" y="794"/>
                    <a:pt x="1021" y="755"/>
                    <a:pt x="985" y="674"/>
                  </a:cubicBezTo>
                  <a:cubicBezTo>
                    <a:pt x="968" y="634"/>
                    <a:pt x="946" y="595"/>
                    <a:pt x="921" y="559"/>
                  </a:cubicBezTo>
                  <a:cubicBezTo>
                    <a:pt x="870" y="487"/>
                    <a:pt x="881" y="391"/>
                    <a:pt x="947" y="336"/>
                  </a:cubicBezTo>
                  <a:cubicBezTo>
                    <a:pt x="965" y="321"/>
                    <a:pt x="975" y="298"/>
                    <a:pt x="974" y="274"/>
                  </a:cubicBezTo>
                  <a:cubicBezTo>
                    <a:pt x="974" y="250"/>
                    <a:pt x="962" y="227"/>
                    <a:pt x="943" y="212"/>
                  </a:cubicBezTo>
                  <a:cubicBezTo>
                    <a:pt x="884" y="166"/>
                    <a:pt x="819" y="127"/>
                    <a:pt x="750" y="98"/>
                  </a:cubicBezTo>
                  <a:cubicBezTo>
                    <a:pt x="729" y="89"/>
                    <a:pt x="704" y="89"/>
                    <a:pt x="684" y="101"/>
                  </a:cubicBezTo>
                  <a:cubicBezTo>
                    <a:pt x="663" y="112"/>
                    <a:pt x="649" y="132"/>
                    <a:pt x="645" y="156"/>
                  </a:cubicBezTo>
                  <a:cubicBezTo>
                    <a:pt x="631" y="242"/>
                    <a:pt x="555" y="300"/>
                    <a:pt x="467" y="291"/>
                  </a:cubicBezTo>
                  <a:cubicBezTo>
                    <a:pt x="425" y="286"/>
                    <a:pt x="381" y="286"/>
                    <a:pt x="340" y="291"/>
                  </a:cubicBezTo>
                  <a:cubicBezTo>
                    <a:pt x="253" y="301"/>
                    <a:pt x="175" y="241"/>
                    <a:pt x="161" y="156"/>
                  </a:cubicBezTo>
                  <a:cubicBezTo>
                    <a:pt x="157" y="133"/>
                    <a:pt x="145" y="114"/>
                    <a:pt x="126" y="103"/>
                  </a:cubicBezTo>
                  <a:cubicBezTo>
                    <a:pt x="106" y="91"/>
                    <a:pt x="83" y="89"/>
                    <a:pt x="62" y="96"/>
                  </a:cubicBezTo>
                  <a:cubicBezTo>
                    <a:pt x="40" y="104"/>
                    <a:pt x="16" y="92"/>
                    <a:pt x="8" y="70"/>
                  </a:cubicBezTo>
                  <a:cubicBezTo>
                    <a:pt x="0" y="48"/>
                    <a:pt x="12" y="23"/>
                    <a:pt x="34" y="16"/>
                  </a:cubicBezTo>
                  <a:cubicBezTo>
                    <a:pt x="80" y="0"/>
                    <a:pt x="129" y="5"/>
                    <a:pt x="169" y="30"/>
                  </a:cubicBezTo>
                  <a:cubicBezTo>
                    <a:pt x="210" y="54"/>
                    <a:pt x="237" y="95"/>
                    <a:pt x="245" y="142"/>
                  </a:cubicBezTo>
                  <a:cubicBezTo>
                    <a:pt x="252" y="183"/>
                    <a:pt x="288" y="210"/>
                    <a:pt x="331" y="206"/>
                  </a:cubicBezTo>
                  <a:cubicBezTo>
                    <a:pt x="378" y="201"/>
                    <a:pt x="428" y="201"/>
                    <a:pt x="476" y="206"/>
                  </a:cubicBezTo>
                  <a:cubicBezTo>
                    <a:pt x="518" y="211"/>
                    <a:pt x="555" y="183"/>
                    <a:pt x="561" y="142"/>
                  </a:cubicBezTo>
                  <a:cubicBezTo>
                    <a:pt x="569" y="92"/>
                    <a:pt x="599" y="50"/>
                    <a:pt x="643" y="26"/>
                  </a:cubicBezTo>
                  <a:cubicBezTo>
                    <a:pt x="686" y="2"/>
                    <a:pt x="738" y="0"/>
                    <a:pt x="784" y="20"/>
                  </a:cubicBezTo>
                  <a:cubicBezTo>
                    <a:pt x="859" y="52"/>
                    <a:pt x="930" y="94"/>
                    <a:pt x="995" y="145"/>
                  </a:cubicBezTo>
                  <a:cubicBezTo>
                    <a:pt x="1035" y="176"/>
                    <a:pt x="1058" y="222"/>
                    <a:pt x="1059" y="273"/>
                  </a:cubicBezTo>
                  <a:cubicBezTo>
                    <a:pt x="1060" y="322"/>
                    <a:pt x="1039" y="369"/>
                    <a:pt x="1001" y="401"/>
                  </a:cubicBezTo>
                  <a:cubicBezTo>
                    <a:pt x="970" y="428"/>
                    <a:pt x="965" y="474"/>
                    <a:pt x="991" y="510"/>
                  </a:cubicBezTo>
                  <a:cubicBezTo>
                    <a:pt x="1019" y="551"/>
                    <a:pt x="1043" y="594"/>
                    <a:pt x="1063" y="640"/>
                  </a:cubicBezTo>
                  <a:cubicBezTo>
                    <a:pt x="1080" y="679"/>
                    <a:pt x="1122" y="698"/>
                    <a:pt x="1158" y="684"/>
                  </a:cubicBezTo>
                  <a:cubicBezTo>
                    <a:pt x="1205" y="666"/>
                    <a:pt x="1255" y="671"/>
                    <a:pt x="1296" y="696"/>
                  </a:cubicBezTo>
                  <a:cubicBezTo>
                    <a:pt x="1340" y="722"/>
                    <a:pt x="1369" y="766"/>
                    <a:pt x="1375" y="818"/>
                  </a:cubicBezTo>
                  <a:cubicBezTo>
                    <a:pt x="1380" y="860"/>
                    <a:pt x="1383" y="902"/>
                    <a:pt x="1383" y="943"/>
                  </a:cubicBezTo>
                  <a:cubicBezTo>
                    <a:pt x="1383" y="985"/>
                    <a:pt x="1380" y="1027"/>
                    <a:pt x="1375" y="1069"/>
                  </a:cubicBezTo>
                  <a:cubicBezTo>
                    <a:pt x="1369" y="1121"/>
                    <a:pt x="1340" y="1165"/>
                    <a:pt x="1296" y="1191"/>
                  </a:cubicBezTo>
                  <a:cubicBezTo>
                    <a:pt x="1255" y="1216"/>
                    <a:pt x="1205" y="1220"/>
                    <a:pt x="1159" y="1203"/>
                  </a:cubicBezTo>
                  <a:cubicBezTo>
                    <a:pt x="1122" y="1189"/>
                    <a:pt x="1080" y="1208"/>
                    <a:pt x="1063" y="1247"/>
                  </a:cubicBezTo>
                  <a:cubicBezTo>
                    <a:pt x="1043" y="1293"/>
                    <a:pt x="1019" y="1336"/>
                    <a:pt x="991" y="1376"/>
                  </a:cubicBezTo>
                  <a:cubicBezTo>
                    <a:pt x="965" y="1412"/>
                    <a:pt x="970" y="1459"/>
                    <a:pt x="1001" y="1486"/>
                  </a:cubicBezTo>
                  <a:cubicBezTo>
                    <a:pt x="1039" y="1518"/>
                    <a:pt x="1060" y="1564"/>
                    <a:pt x="1059" y="1614"/>
                  </a:cubicBezTo>
                  <a:cubicBezTo>
                    <a:pt x="1058" y="1665"/>
                    <a:pt x="1035" y="1711"/>
                    <a:pt x="995" y="1742"/>
                  </a:cubicBezTo>
                  <a:cubicBezTo>
                    <a:pt x="930" y="1793"/>
                    <a:pt x="859" y="1835"/>
                    <a:pt x="784" y="1867"/>
                  </a:cubicBezTo>
                  <a:cubicBezTo>
                    <a:pt x="738" y="1887"/>
                    <a:pt x="686" y="1885"/>
                    <a:pt x="643" y="1861"/>
                  </a:cubicBezTo>
                  <a:cubicBezTo>
                    <a:pt x="599" y="1837"/>
                    <a:pt x="569" y="1795"/>
                    <a:pt x="561" y="1745"/>
                  </a:cubicBezTo>
                  <a:cubicBezTo>
                    <a:pt x="555" y="1704"/>
                    <a:pt x="518" y="1676"/>
                    <a:pt x="476" y="1681"/>
                  </a:cubicBezTo>
                  <a:cubicBezTo>
                    <a:pt x="428" y="1686"/>
                    <a:pt x="378" y="1686"/>
                    <a:pt x="331" y="1681"/>
                  </a:cubicBezTo>
                  <a:cubicBezTo>
                    <a:pt x="288" y="1676"/>
                    <a:pt x="252" y="1704"/>
                    <a:pt x="245" y="1745"/>
                  </a:cubicBezTo>
                  <a:cubicBezTo>
                    <a:pt x="238" y="1788"/>
                    <a:pt x="215" y="1826"/>
                    <a:pt x="179" y="1851"/>
                  </a:cubicBezTo>
                  <a:cubicBezTo>
                    <a:pt x="152" y="1870"/>
                    <a:pt x="120" y="1881"/>
                    <a:pt x="87" y="1881"/>
                  </a:cubicBez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54CB2E3F-F6E3-9B89-A559-526D6B49E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7937" y="2257425"/>
              <a:ext cx="846137" cy="976313"/>
            </a:xfrm>
            <a:custGeom>
              <a:avLst/>
              <a:gdLst>
                <a:gd name="T0" fmla="*/ 314 w 739"/>
                <a:gd name="T1" fmla="*/ 852 h 852"/>
                <a:gd name="T2" fmla="*/ 56 w 739"/>
                <a:gd name="T3" fmla="*/ 763 h 852"/>
                <a:gd name="T4" fmla="*/ 48 w 739"/>
                <a:gd name="T5" fmla="*/ 703 h 852"/>
                <a:gd name="T6" fmla="*/ 108 w 739"/>
                <a:gd name="T7" fmla="*/ 696 h 852"/>
                <a:gd name="T8" fmla="*/ 314 w 739"/>
                <a:gd name="T9" fmla="*/ 766 h 852"/>
                <a:gd name="T10" fmla="*/ 654 w 739"/>
                <a:gd name="T11" fmla="*/ 426 h 852"/>
                <a:gd name="T12" fmla="*/ 314 w 739"/>
                <a:gd name="T13" fmla="*/ 85 h 852"/>
                <a:gd name="T14" fmla="*/ 77 w 739"/>
                <a:gd name="T15" fmla="*/ 181 h 852"/>
                <a:gd name="T16" fmla="*/ 17 w 739"/>
                <a:gd name="T17" fmla="*/ 180 h 852"/>
                <a:gd name="T18" fmla="*/ 18 w 739"/>
                <a:gd name="T19" fmla="*/ 120 h 852"/>
                <a:gd name="T20" fmla="*/ 314 w 739"/>
                <a:gd name="T21" fmla="*/ 0 h 852"/>
                <a:gd name="T22" fmla="*/ 739 w 739"/>
                <a:gd name="T23" fmla="*/ 426 h 852"/>
                <a:gd name="T24" fmla="*/ 314 w 739"/>
                <a:gd name="T25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9" h="852">
                  <a:moveTo>
                    <a:pt x="314" y="852"/>
                  </a:moveTo>
                  <a:cubicBezTo>
                    <a:pt x="221" y="852"/>
                    <a:pt x="132" y="821"/>
                    <a:pt x="56" y="763"/>
                  </a:cubicBezTo>
                  <a:cubicBezTo>
                    <a:pt x="37" y="749"/>
                    <a:pt x="34" y="722"/>
                    <a:pt x="48" y="703"/>
                  </a:cubicBezTo>
                  <a:cubicBezTo>
                    <a:pt x="62" y="685"/>
                    <a:pt x="89" y="681"/>
                    <a:pt x="108" y="696"/>
                  </a:cubicBezTo>
                  <a:cubicBezTo>
                    <a:pt x="169" y="742"/>
                    <a:pt x="240" y="766"/>
                    <a:pt x="314" y="766"/>
                  </a:cubicBezTo>
                  <a:cubicBezTo>
                    <a:pt x="501" y="766"/>
                    <a:pt x="654" y="614"/>
                    <a:pt x="654" y="426"/>
                  </a:cubicBezTo>
                  <a:cubicBezTo>
                    <a:pt x="654" y="238"/>
                    <a:pt x="501" y="85"/>
                    <a:pt x="314" y="85"/>
                  </a:cubicBezTo>
                  <a:cubicBezTo>
                    <a:pt x="225" y="85"/>
                    <a:pt x="141" y="119"/>
                    <a:pt x="77" y="181"/>
                  </a:cubicBezTo>
                  <a:cubicBezTo>
                    <a:pt x="60" y="197"/>
                    <a:pt x="33" y="197"/>
                    <a:pt x="17" y="180"/>
                  </a:cubicBezTo>
                  <a:cubicBezTo>
                    <a:pt x="0" y="163"/>
                    <a:pt x="1" y="136"/>
                    <a:pt x="18" y="120"/>
                  </a:cubicBezTo>
                  <a:cubicBezTo>
                    <a:pt x="98" y="42"/>
                    <a:pt x="203" y="0"/>
                    <a:pt x="314" y="0"/>
                  </a:cubicBezTo>
                  <a:cubicBezTo>
                    <a:pt x="548" y="0"/>
                    <a:pt x="739" y="191"/>
                    <a:pt x="739" y="426"/>
                  </a:cubicBezTo>
                  <a:cubicBezTo>
                    <a:pt x="739" y="661"/>
                    <a:pt x="548" y="852"/>
                    <a:pt x="314" y="852"/>
                  </a:cubicBezTo>
                  <a:close/>
                </a:path>
              </a:pathLst>
            </a:cu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sp>
        <p:nvSpPr>
          <p:cNvPr id="63" name="Freeform 23">
            <a:extLst>
              <a:ext uri="{FF2B5EF4-FFF2-40B4-BE49-F238E27FC236}">
                <a16:creationId xmlns:a16="http://schemas.microsoft.com/office/drawing/2014/main" id="{1F09FB3A-C760-D8F6-584A-38E078A50443}"/>
              </a:ext>
            </a:extLst>
          </p:cNvPr>
          <p:cNvSpPr>
            <a:spLocks noEditPoints="1"/>
          </p:cNvSpPr>
          <p:nvPr/>
        </p:nvSpPr>
        <p:spPr bwMode="auto">
          <a:xfrm>
            <a:off x="2574213" y="4663075"/>
            <a:ext cx="150691" cy="203670"/>
          </a:xfrm>
          <a:custGeom>
            <a:avLst/>
            <a:gdLst>
              <a:gd name="T0" fmla="*/ 1063 w 1392"/>
              <a:gd name="T1" fmla="*/ 0 h 1882"/>
              <a:gd name="T2" fmla="*/ 116 w 1392"/>
              <a:gd name="T3" fmla="*/ 0 h 1882"/>
              <a:gd name="T4" fmla="*/ 0 w 1392"/>
              <a:gd name="T5" fmla="*/ 115 h 1882"/>
              <a:gd name="T6" fmla="*/ 0 w 1392"/>
              <a:gd name="T7" fmla="*/ 1767 h 1882"/>
              <a:gd name="T8" fmla="*/ 116 w 1392"/>
              <a:gd name="T9" fmla="*/ 1882 h 1882"/>
              <a:gd name="T10" fmla="*/ 1276 w 1392"/>
              <a:gd name="T11" fmla="*/ 1882 h 1882"/>
              <a:gd name="T12" fmla="*/ 1392 w 1392"/>
              <a:gd name="T13" fmla="*/ 1767 h 1882"/>
              <a:gd name="T14" fmla="*/ 1392 w 1392"/>
              <a:gd name="T15" fmla="*/ 357 h 1882"/>
              <a:gd name="T16" fmla="*/ 1063 w 1392"/>
              <a:gd name="T17" fmla="*/ 0 h 1882"/>
              <a:gd name="T18" fmla="*/ 1090 w 1392"/>
              <a:gd name="T19" fmla="*/ 173 h 1882"/>
              <a:gd name="T20" fmla="*/ 1234 w 1392"/>
              <a:gd name="T21" fmla="*/ 329 h 1882"/>
              <a:gd name="T22" fmla="*/ 1090 w 1392"/>
              <a:gd name="T23" fmla="*/ 329 h 1882"/>
              <a:gd name="T24" fmla="*/ 1090 w 1392"/>
              <a:gd name="T25" fmla="*/ 173 h 1882"/>
              <a:gd name="T26" fmla="*/ 1295 w 1392"/>
              <a:gd name="T27" fmla="*/ 1767 h 1882"/>
              <a:gd name="T28" fmla="*/ 1276 w 1392"/>
              <a:gd name="T29" fmla="*/ 1785 h 1882"/>
              <a:gd name="T30" fmla="*/ 116 w 1392"/>
              <a:gd name="T31" fmla="*/ 1785 h 1882"/>
              <a:gd name="T32" fmla="*/ 97 w 1392"/>
              <a:gd name="T33" fmla="*/ 1767 h 1882"/>
              <a:gd name="T34" fmla="*/ 97 w 1392"/>
              <a:gd name="T35" fmla="*/ 115 h 1882"/>
              <a:gd name="T36" fmla="*/ 116 w 1392"/>
              <a:gd name="T37" fmla="*/ 97 h 1882"/>
              <a:gd name="T38" fmla="*/ 993 w 1392"/>
              <a:gd name="T39" fmla="*/ 97 h 1882"/>
              <a:gd name="T40" fmla="*/ 993 w 1392"/>
              <a:gd name="T41" fmla="*/ 378 h 1882"/>
              <a:gd name="T42" fmla="*/ 1042 w 1392"/>
              <a:gd name="T43" fmla="*/ 426 h 1882"/>
              <a:gd name="T44" fmla="*/ 1295 w 1392"/>
              <a:gd name="T45" fmla="*/ 426 h 1882"/>
              <a:gd name="T46" fmla="*/ 1295 w 1392"/>
              <a:gd name="T47" fmla="*/ 1767 h 1882"/>
              <a:gd name="T48" fmla="*/ 268 w 1392"/>
              <a:gd name="T49" fmla="*/ 515 h 1882"/>
              <a:gd name="T50" fmla="*/ 1091 w 1392"/>
              <a:gd name="T51" fmla="*/ 515 h 1882"/>
              <a:gd name="T52" fmla="*/ 1128 w 1392"/>
              <a:gd name="T53" fmla="*/ 552 h 1882"/>
              <a:gd name="T54" fmla="*/ 1091 w 1392"/>
              <a:gd name="T55" fmla="*/ 588 h 1882"/>
              <a:gd name="T56" fmla="*/ 268 w 1392"/>
              <a:gd name="T57" fmla="*/ 588 h 1882"/>
              <a:gd name="T58" fmla="*/ 232 w 1392"/>
              <a:gd name="T59" fmla="*/ 552 h 1882"/>
              <a:gd name="T60" fmla="*/ 268 w 1392"/>
              <a:gd name="T61" fmla="*/ 515 h 1882"/>
              <a:gd name="T62" fmla="*/ 1128 w 1392"/>
              <a:gd name="T63" fmla="*/ 796 h 1882"/>
              <a:gd name="T64" fmla="*/ 1091 w 1392"/>
              <a:gd name="T65" fmla="*/ 832 h 1882"/>
              <a:gd name="T66" fmla="*/ 268 w 1392"/>
              <a:gd name="T67" fmla="*/ 832 h 1882"/>
              <a:gd name="T68" fmla="*/ 232 w 1392"/>
              <a:gd name="T69" fmla="*/ 796 h 1882"/>
              <a:gd name="T70" fmla="*/ 268 w 1392"/>
              <a:gd name="T71" fmla="*/ 759 h 1882"/>
              <a:gd name="T72" fmla="*/ 1091 w 1392"/>
              <a:gd name="T73" fmla="*/ 759 h 1882"/>
              <a:gd name="T74" fmla="*/ 1128 w 1392"/>
              <a:gd name="T75" fmla="*/ 796 h 1882"/>
              <a:gd name="T76" fmla="*/ 1128 w 1392"/>
              <a:gd name="T77" fmla="*/ 1032 h 1882"/>
              <a:gd name="T78" fmla="*/ 1091 w 1392"/>
              <a:gd name="T79" fmla="*/ 1068 h 1882"/>
              <a:gd name="T80" fmla="*/ 268 w 1392"/>
              <a:gd name="T81" fmla="*/ 1068 h 1882"/>
              <a:gd name="T82" fmla="*/ 232 w 1392"/>
              <a:gd name="T83" fmla="*/ 1032 h 1882"/>
              <a:gd name="T84" fmla="*/ 268 w 1392"/>
              <a:gd name="T85" fmla="*/ 995 h 1882"/>
              <a:gd name="T86" fmla="*/ 1091 w 1392"/>
              <a:gd name="T87" fmla="*/ 995 h 1882"/>
              <a:gd name="T88" fmla="*/ 1128 w 1392"/>
              <a:gd name="T89" fmla="*/ 1032 h 1882"/>
              <a:gd name="T90" fmla="*/ 1128 w 1392"/>
              <a:gd name="T91" fmla="*/ 1272 h 1882"/>
              <a:gd name="T92" fmla="*/ 1091 w 1392"/>
              <a:gd name="T93" fmla="*/ 1308 h 1882"/>
              <a:gd name="T94" fmla="*/ 268 w 1392"/>
              <a:gd name="T95" fmla="*/ 1308 h 1882"/>
              <a:gd name="T96" fmla="*/ 232 w 1392"/>
              <a:gd name="T97" fmla="*/ 1272 h 1882"/>
              <a:gd name="T98" fmla="*/ 268 w 1392"/>
              <a:gd name="T99" fmla="*/ 1236 h 1882"/>
              <a:gd name="T100" fmla="*/ 1091 w 1392"/>
              <a:gd name="T101" fmla="*/ 1236 h 1882"/>
              <a:gd name="T102" fmla="*/ 1128 w 1392"/>
              <a:gd name="T103" fmla="*/ 1272 h 1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92" h="1882">
                <a:moveTo>
                  <a:pt x="1063" y="0"/>
                </a:moveTo>
                <a:cubicBezTo>
                  <a:pt x="116" y="0"/>
                  <a:pt x="116" y="0"/>
                  <a:pt x="116" y="0"/>
                </a:cubicBezTo>
                <a:cubicBezTo>
                  <a:pt x="52" y="0"/>
                  <a:pt x="0" y="52"/>
                  <a:pt x="0" y="115"/>
                </a:cubicBezTo>
                <a:cubicBezTo>
                  <a:pt x="0" y="1767"/>
                  <a:pt x="0" y="1767"/>
                  <a:pt x="0" y="1767"/>
                </a:cubicBezTo>
                <a:cubicBezTo>
                  <a:pt x="0" y="1830"/>
                  <a:pt x="52" y="1882"/>
                  <a:pt x="116" y="1882"/>
                </a:cubicBezTo>
                <a:cubicBezTo>
                  <a:pt x="1276" y="1882"/>
                  <a:pt x="1276" y="1882"/>
                  <a:pt x="1276" y="1882"/>
                </a:cubicBezTo>
                <a:cubicBezTo>
                  <a:pt x="1340" y="1882"/>
                  <a:pt x="1392" y="1830"/>
                  <a:pt x="1392" y="1767"/>
                </a:cubicBezTo>
                <a:cubicBezTo>
                  <a:pt x="1392" y="357"/>
                  <a:pt x="1392" y="357"/>
                  <a:pt x="1392" y="357"/>
                </a:cubicBezTo>
                <a:lnTo>
                  <a:pt x="1063" y="0"/>
                </a:lnTo>
                <a:close/>
                <a:moveTo>
                  <a:pt x="1090" y="173"/>
                </a:moveTo>
                <a:cubicBezTo>
                  <a:pt x="1234" y="329"/>
                  <a:pt x="1234" y="329"/>
                  <a:pt x="1234" y="329"/>
                </a:cubicBezTo>
                <a:cubicBezTo>
                  <a:pt x="1090" y="329"/>
                  <a:pt x="1090" y="329"/>
                  <a:pt x="1090" y="329"/>
                </a:cubicBezTo>
                <a:lnTo>
                  <a:pt x="1090" y="173"/>
                </a:lnTo>
                <a:close/>
                <a:moveTo>
                  <a:pt x="1295" y="1767"/>
                </a:moveTo>
                <a:cubicBezTo>
                  <a:pt x="1295" y="1777"/>
                  <a:pt x="1286" y="1785"/>
                  <a:pt x="1276" y="1785"/>
                </a:cubicBezTo>
                <a:cubicBezTo>
                  <a:pt x="116" y="1785"/>
                  <a:pt x="116" y="1785"/>
                  <a:pt x="116" y="1785"/>
                </a:cubicBezTo>
                <a:cubicBezTo>
                  <a:pt x="106" y="1785"/>
                  <a:pt x="97" y="1777"/>
                  <a:pt x="97" y="1767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97" y="105"/>
                  <a:pt x="106" y="97"/>
                  <a:pt x="116" y="97"/>
                </a:cubicBezTo>
                <a:cubicBezTo>
                  <a:pt x="993" y="97"/>
                  <a:pt x="993" y="97"/>
                  <a:pt x="993" y="97"/>
                </a:cubicBezTo>
                <a:cubicBezTo>
                  <a:pt x="993" y="378"/>
                  <a:pt x="993" y="378"/>
                  <a:pt x="993" y="378"/>
                </a:cubicBezTo>
                <a:cubicBezTo>
                  <a:pt x="993" y="404"/>
                  <a:pt x="1015" y="426"/>
                  <a:pt x="1042" y="426"/>
                </a:cubicBezTo>
                <a:cubicBezTo>
                  <a:pt x="1295" y="426"/>
                  <a:pt x="1295" y="426"/>
                  <a:pt x="1295" y="426"/>
                </a:cubicBezTo>
                <a:lnTo>
                  <a:pt x="1295" y="1767"/>
                </a:lnTo>
                <a:close/>
                <a:moveTo>
                  <a:pt x="268" y="515"/>
                </a:moveTo>
                <a:cubicBezTo>
                  <a:pt x="1091" y="515"/>
                  <a:pt x="1091" y="515"/>
                  <a:pt x="1091" y="515"/>
                </a:cubicBezTo>
                <a:cubicBezTo>
                  <a:pt x="1111" y="515"/>
                  <a:pt x="1128" y="532"/>
                  <a:pt x="1128" y="552"/>
                </a:cubicBezTo>
                <a:cubicBezTo>
                  <a:pt x="1128" y="572"/>
                  <a:pt x="1111" y="588"/>
                  <a:pt x="1091" y="588"/>
                </a:cubicBezTo>
                <a:cubicBezTo>
                  <a:pt x="268" y="588"/>
                  <a:pt x="268" y="588"/>
                  <a:pt x="268" y="588"/>
                </a:cubicBezTo>
                <a:cubicBezTo>
                  <a:pt x="248" y="588"/>
                  <a:pt x="232" y="572"/>
                  <a:pt x="232" y="552"/>
                </a:cubicBezTo>
                <a:cubicBezTo>
                  <a:pt x="232" y="532"/>
                  <a:pt x="248" y="515"/>
                  <a:pt x="268" y="515"/>
                </a:cubicBezTo>
                <a:close/>
                <a:moveTo>
                  <a:pt x="1128" y="796"/>
                </a:moveTo>
                <a:cubicBezTo>
                  <a:pt x="1128" y="816"/>
                  <a:pt x="1111" y="832"/>
                  <a:pt x="1091" y="832"/>
                </a:cubicBezTo>
                <a:cubicBezTo>
                  <a:pt x="268" y="832"/>
                  <a:pt x="268" y="832"/>
                  <a:pt x="268" y="832"/>
                </a:cubicBezTo>
                <a:cubicBezTo>
                  <a:pt x="248" y="832"/>
                  <a:pt x="232" y="816"/>
                  <a:pt x="232" y="796"/>
                </a:cubicBezTo>
                <a:cubicBezTo>
                  <a:pt x="232" y="776"/>
                  <a:pt x="248" y="759"/>
                  <a:pt x="268" y="759"/>
                </a:cubicBezTo>
                <a:cubicBezTo>
                  <a:pt x="1091" y="759"/>
                  <a:pt x="1091" y="759"/>
                  <a:pt x="1091" y="759"/>
                </a:cubicBezTo>
                <a:cubicBezTo>
                  <a:pt x="1111" y="759"/>
                  <a:pt x="1128" y="776"/>
                  <a:pt x="1128" y="796"/>
                </a:cubicBezTo>
                <a:close/>
                <a:moveTo>
                  <a:pt x="1128" y="1032"/>
                </a:moveTo>
                <a:cubicBezTo>
                  <a:pt x="1128" y="1052"/>
                  <a:pt x="1111" y="1068"/>
                  <a:pt x="1091" y="1068"/>
                </a:cubicBezTo>
                <a:cubicBezTo>
                  <a:pt x="268" y="1068"/>
                  <a:pt x="268" y="1068"/>
                  <a:pt x="268" y="1068"/>
                </a:cubicBezTo>
                <a:cubicBezTo>
                  <a:pt x="248" y="1068"/>
                  <a:pt x="232" y="1052"/>
                  <a:pt x="232" y="1032"/>
                </a:cubicBezTo>
                <a:cubicBezTo>
                  <a:pt x="232" y="1012"/>
                  <a:pt x="248" y="995"/>
                  <a:pt x="268" y="995"/>
                </a:cubicBezTo>
                <a:cubicBezTo>
                  <a:pt x="1091" y="995"/>
                  <a:pt x="1091" y="995"/>
                  <a:pt x="1091" y="995"/>
                </a:cubicBezTo>
                <a:cubicBezTo>
                  <a:pt x="1111" y="995"/>
                  <a:pt x="1128" y="1012"/>
                  <a:pt x="1128" y="1032"/>
                </a:cubicBezTo>
                <a:close/>
                <a:moveTo>
                  <a:pt x="1128" y="1272"/>
                </a:moveTo>
                <a:cubicBezTo>
                  <a:pt x="1128" y="1292"/>
                  <a:pt x="1111" y="1308"/>
                  <a:pt x="1091" y="1308"/>
                </a:cubicBezTo>
                <a:cubicBezTo>
                  <a:pt x="268" y="1308"/>
                  <a:pt x="268" y="1308"/>
                  <a:pt x="268" y="1308"/>
                </a:cubicBezTo>
                <a:cubicBezTo>
                  <a:pt x="248" y="1308"/>
                  <a:pt x="232" y="1292"/>
                  <a:pt x="232" y="1272"/>
                </a:cubicBezTo>
                <a:cubicBezTo>
                  <a:pt x="232" y="1252"/>
                  <a:pt x="248" y="1236"/>
                  <a:pt x="268" y="1236"/>
                </a:cubicBezTo>
                <a:cubicBezTo>
                  <a:pt x="1091" y="1236"/>
                  <a:pt x="1091" y="1236"/>
                  <a:pt x="1091" y="1236"/>
                </a:cubicBezTo>
                <a:cubicBezTo>
                  <a:pt x="1111" y="1236"/>
                  <a:pt x="1128" y="1252"/>
                  <a:pt x="1128" y="12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35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030A29-EFEE-1405-FAF4-920CB4925071}"/>
              </a:ext>
            </a:extLst>
          </p:cNvPr>
          <p:cNvSpPr/>
          <p:nvPr/>
        </p:nvSpPr>
        <p:spPr>
          <a:xfrm>
            <a:off x="4808195" y="2138046"/>
            <a:ext cx="1986353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R" sz="1200" dirty="0"/>
              <a:t>Desarrolladores especializados  en  soluciones para escuelas</a:t>
            </a:r>
            <a:endParaRPr lang="en-US" sz="12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059277D-C65F-7117-98C2-77A6F81057F6}"/>
              </a:ext>
            </a:extLst>
          </p:cNvPr>
          <p:cNvSpPr/>
          <p:nvPr/>
        </p:nvSpPr>
        <p:spPr>
          <a:xfrm>
            <a:off x="7011944" y="2398611"/>
            <a:ext cx="1923690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R" sz="1200" dirty="0"/>
              <a:t>95% de retención de clientes  desde 1998</a:t>
            </a:r>
            <a:endParaRPr lang="en-US" sz="12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4EE277-37E9-8B00-2E8B-EE0366789640}"/>
              </a:ext>
            </a:extLst>
          </p:cNvPr>
          <p:cNvSpPr/>
          <p:nvPr/>
        </p:nvSpPr>
        <p:spPr>
          <a:xfrm>
            <a:off x="7232149" y="3537633"/>
            <a:ext cx="2321144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R" sz="1200" dirty="0"/>
              <a:t>30 años de experiencia en la industria</a:t>
            </a: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2413FE-8D9A-2A7B-443D-06394E99894C}"/>
              </a:ext>
            </a:extLst>
          </p:cNvPr>
          <p:cNvSpPr/>
          <p:nvPr/>
        </p:nvSpPr>
        <p:spPr>
          <a:xfrm>
            <a:off x="6841300" y="4261992"/>
            <a:ext cx="2608496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PR" sz="1200" dirty="0"/>
              <a:t>Aplicaciones son utilizadas en 54,000 escuelas en E.U.</a:t>
            </a:r>
          </a:p>
          <a:p>
            <a:r>
              <a:rPr lang="es-PR" sz="1200" dirty="0" err="1"/>
              <a:t>Heartland</a:t>
            </a:r>
            <a:r>
              <a:rPr lang="es-PR" sz="1200" dirty="0"/>
              <a:t> MCS </a:t>
            </a:r>
            <a:r>
              <a:rPr lang="es-PR" sz="1200" dirty="0" err="1"/>
              <a:t>School</a:t>
            </a:r>
            <a:r>
              <a:rPr lang="es-PR" sz="1200" dirty="0"/>
              <a:t> Solution  7,000 Distritos + escuelas en E.U.</a:t>
            </a:r>
            <a:endParaRPr lang="en-US" sz="1200" dirty="0"/>
          </a:p>
          <a:p>
            <a:endParaRPr lang="en-US" sz="1200" dirty="0"/>
          </a:p>
          <a:p>
            <a:endParaRPr lang="en-US" sz="1200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349D0C-712D-F0CE-5C4A-68E49E710EC5}"/>
              </a:ext>
            </a:extLst>
          </p:cNvPr>
          <p:cNvSpPr/>
          <p:nvPr/>
        </p:nvSpPr>
        <p:spPr>
          <a:xfrm>
            <a:off x="4832819" y="4789707"/>
            <a:ext cx="192369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R" sz="1200" dirty="0"/>
              <a:t>Utilizado en 4 de 6 distritos más grandes </a:t>
            </a:r>
          </a:p>
          <a:p>
            <a:pPr lvl="0">
              <a:lnSpc>
                <a:spcPct val="100000"/>
              </a:lnSpc>
            </a:pPr>
            <a:r>
              <a:rPr lang="es-PR" sz="1200" dirty="0"/>
              <a:t>(NYC, LA, Broward, Las Vegas)</a:t>
            </a:r>
            <a:endParaRPr lang="en-US" sz="1200" dirty="0"/>
          </a:p>
        </p:txBody>
      </p:sp>
      <p:pic>
        <p:nvPicPr>
          <p:cNvPr id="69" name="Picture 14" descr="Ver las imágenes de origen">
            <a:extLst>
              <a:ext uri="{FF2B5EF4-FFF2-40B4-BE49-F238E27FC236}">
                <a16:creationId xmlns:a16="http://schemas.microsoft.com/office/drawing/2014/main" id="{839B82D3-9347-1EF2-AEFA-98D2D49B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55" y="3418993"/>
            <a:ext cx="451432" cy="4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 descr="Business Growth">
            <a:extLst>
              <a:ext uri="{FF2B5EF4-FFF2-40B4-BE49-F238E27FC236}">
                <a16:creationId xmlns:a16="http://schemas.microsoft.com/office/drawing/2014/main" id="{B4486DFC-599B-9F08-7C0A-917A5CB7EE35}"/>
              </a:ext>
            </a:extLst>
          </p:cNvPr>
          <p:cNvSpPr/>
          <p:nvPr/>
        </p:nvSpPr>
        <p:spPr>
          <a:xfrm>
            <a:off x="2524557" y="2359643"/>
            <a:ext cx="261826" cy="27980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Rectangle 70" descr="City">
            <a:extLst>
              <a:ext uri="{FF2B5EF4-FFF2-40B4-BE49-F238E27FC236}">
                <a16:creationId xmlns:a16="http://schemas.microsoft.com/office/drawing/2014/main" id="{D633DD08-12FC-1209-9FD7-ADBF0A82729F}"/>
              </a:ext>
            </a:extLst>
          </p:cNvPr>
          <p:cNvSpPr/>
          <p:nvPr/>
        </p:nvSpPr>
        <p:spPr>
          <a:xfrm>
            <a:off x="3638963" y="5063825"/>
            <a:ext cx="313066" cy="31306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8E8C5D71-9466-CABE-34EE-D89BB31EEBF9}"/>
              </a:ext>
            </a:extLst>
          </p:cNvPr>
          <p:cNvSpPr txBox="1">
            <a:spLocks/>
          </p:cNvSpPr>
          <p:nvPr/>
        </p:nvSpPr>
        <p:spPr>
          <a:xfrm>
            <a:off x="163092" y="72018"/>
            <a:ext cx="8227457" cy="70723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Proveedor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de la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Solución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7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061DFCD-B75B-9B5A-57F5-54E55CA8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11698A-9EFE-D6AE-4D77-86E8912970C1}"/>
              </a:ext>
            </a:extLst>
          </p:cNvPr>
          <p:cNvSpPr txBox="1">
            <a:spLocks/>
          </p:cNvSpPr>
          <p:nvPr/>
        </p:nvSpPr>
        <p:spPr>
          <a:xfrm>
            <a:off x="163092" y="72018"/>
            <a:ext cx="8227457" cy="9715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5168C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Beneficios</a:t>
            </a:r>
            <a:r>
              <a:rPr lang="en-US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rbel" panose="020B0503020204020204" pitchFamily="34" charset="0"/>
              </a:rPr>
              <a:t>Programáticos</a:t>
            </a:r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4DFFCE-3C67-E9D6-28A7-99C3EAB4E2BE}"/>
              </a:ext>
            </a:extLst>
          </p:cNvPr>
          <p:cNvSpPr txBox="1">
            <a:spLocks/>
          </p:cNvSpPr>
          <p:nvPr/>
        </p:nvSpPr>
        <p:spPr>
          <a:xfrm>
            <a:off x="240505" y="1714383"/>
            <a:ext cx="9373052" cy="4027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4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20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168C1"/>
              </a:buClr>
              <a:buFont typeface="Wingdings" charset="2"/>
              <a:buChar char="§"/>
              <a:defRPr sz="1800" kern="1200">
                <a:solidFill>
                  <a:srgbClr val="75767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Cubre todos  los  segmentos del proceso , llegando hasta el inventario del Comedor Escolar</a:t>
            </a:r>
          </a:p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 a la información</a:t>
            </a:r>
          </a:p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Uniformidad en los procesos</a:t>
            </a:r>
          </a:p>
          <a:p>
            <a:pPr marL="111125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Respuestas basadas en data empírica</a:t>
            </a:r>
          </a:p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Prontitud en las respuestas</a:t>
            </a:r>
          </a:p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Menor dependencia del sistema manual</a:t>
            </a:r>
          </a:p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Minimiza errores de entrada  de data manual</a:t>
            </a:r>
          </a:p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Acelera el tiempo de entrega  desde el comedor a las regiones y al sistema central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341313" marR="0" lvl="2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168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Conservación de data histórica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68C1"/>
              </a:buClr>
              <a:buSzTx/>
              <a:buFont typeface="Wingdings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917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765</Words>
  <Application>Microsoft Macintosh PowerPoint</Application>
  <PresentationFormat>Widescreen</PresentationFormat>
  <Paragraphs>120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Abadi</vt:lpstr>
      <vt:lpstr>Amasis MT Pro Medium</vt:lpstr>
      <vt:lpstr>Arial</vt:lpstr>
      <vt:lpstr>Calibri</vt:lpstr>
      <vt:lpstr>Calibri Light</vt:lpstr>
      <vt:lpstr>Corbel</vt:lpstr>
      <vt:lpstr>Segoe UI Light</vt:lpstr>
      <vt:lpstr>Symbol</vt:lpstr>
      <vt:lpstr>Verdana</vt:lpstr>
      <vt:lpstr>Wingdings</vt:lpstr>
      <vt:lpstr>Office Theme</vt:lpstr>
      <vt:lpstr>PowerPoint Presentation</vt:lpstr>
      <vt:lpstr>Sistema Informático de Comedores Escolares   SICE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CUBE EVENTS</dc:creator>
  <cp:lastModifiedBy>Microsoft Office User</cp:lastModifiedBy>
  <cp:revision>4</cp:revision>
  <dcterms:created xsi:type="dcterms:W3CDTF">2022-08-04T15:09:43Z</dcterms:created>
  <dcterms:modified xsi:type="dcterms:W3CDTF">2022-11-30T14:35:04Z</dcterms:modified>
</cp:coreProperties>
</file>