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63" r:id="rId2"/>
    <p:sldId id="271" r:id="rId3"/>
    <p:sldId id="258" r:id="rId4"/>
    <p:sldId id="309" r:id="rId5"/>
    <p:sldId id="328" r:id="rId6"/>
    <p:sldId id="273" r:id="rId7"/>
    <p:sldId id="279" r:id="rId8"/>
    <p:sldId id="278" r:id="rId9"/>
    <p:sldId id="277" r:id="rId10"/>
    <p:sldId id="276" r:id="rId11"/>
    <p:sldId id="291" r:id="rId12"/>
    <p:sldId id="274" r:id="rId13"/>
    <p:sldId id="292" r:id="rId14"/>
    <p:sldId id="269" r:id="rId15"/>
    <p:sldId id="323" r:id="rId16"/>
    <p:sldId id="268" r:id="rId17"/>
    <p:sldId id="282" r:id="rId18"/>
    <p:sldId id="311" r:id="rId19"/>
    <p:sldId id="317" r:id="rId20"/>
    <p:sldId id="318" r:id="rId21"/>
    <p:sldId id="319" r:id="rId22"/>
    <p:sldId id="320" r:id="rId23"/>
    <p:sldId id="321" r:id="rId24"/>
    <p:sldId id="322" r:id="rId25"/>
    <p:sldId id="310" r:id="rId26"/>
    <p:sldId id="314" r:id="rId27"/>
    <p:sldId id="289" r:id="rId28"/>
    <p:sldId id="315" r:id="rId29"/>
    <p:sldId id="316" r:id="rId30"/>
    <p:sldId id="324" r:id="rId31"/>
    <p:sldId id="325" r:id="rId32"/>
    <p:sldId id="326" r:id="rId33"/>
    <p:sldId id="284" r:id="rId34"/>
    <p:sldId id="327" r:id="rId35"/>
    <p:sldId id="329" r:id="rId36"/>
    <p:sldId id="293" r:id="rId37"/>
    <p:sldId id="281" r:id="rId38"/>
    <p:sldId id="286" r:id="rId39"/>
    <p:sldId id="332" r:id="rId40"/>
    <p:sldId id="331" r:id="rId41"/>
    <p:sldId id="308" r:id="rId42"/>
    <p:sldId id="267" r:id="rId43"/>
  </p:sldIdLst>
  <p:sldSz cx="12192000" cy="6858000"/>
  <p:notesSz cx="6858000" cy="9144000"/>
  <p:defaultTextStyle>
    <a:defPPr>
      <a:defRPr lang="en-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A0"/>
    <a:srgbClr val="00B1B7"/>
    <a:srgbClr val="EDAB39"/>
    <a:srgbClr val="19B19F"/>
    <a:srgbClr val="EDAD3E"/>
    <a:srgbClr val="EDAA38"/>
    <a:srgbClr val="4F6CB4"/>
    <a:srgbClr val="118CA8"/>
    <a:srgbClr val="54B88F"/>
    <a:srgbClr val="F0BD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F0FAD8-55D0-4656-9C2B-4B59DEBA8C63}" v="5" dt="2023-01-12T19:08:50.7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60" autoAdjust="0"/>
    <p:restoredTop sz="86925" autoAdjust="0"/>
  </p:normalViewPr>
  <p:slideViewPr>
    <p:cSldViewPr snapToGrid="0">
      <p:cViewPr>
        <p:scale>
          <a:sx n="178" d="100"/>
          <a:sy n="178" d="100"/>
        </p:scale>
        <p:origin x="-1260" y="-9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isy Hernández González" userId="8226adb2-c5f8-47ab-b00d-bc22c84ce8a6" providerId="ADAL" clId="{02F0FAD8-55D0-4656-9C2B-4B59DEBA8C63}"/>
    <pc:docChg chg="undo redo custSel addSld modSld">
      <pc:chgData name="Daisy Hernández González" userId="8226adb2-c5f8-47ab-b00d-bc22c84ce8a6" providerId="ADAL" clId="{02F0FAD8-55D0-4656-9C2B-4B59DEBA8C63}" dt="2023-01-12T20:36:55.469" v="363" actId="1076"/>
      <pc:docMkLst>
        <pc:docMk/>
      </pc:docMkLst>
      <pc:sldChg chg="modNotesTx">
        <pc:chgData name="Daisy Hernández González" userId="8226adb2-c5f8-47ab-b00d-bc22c84ce8a6" providerId="ADAL" clId="{02F0FAD8-55D0-4656-9C2B-4B59DEBA8C63}" dt="2023-01-12T16:01:01.715" v="33" actId="20577"/>
        <pc:sldMkLst>
          <pc:docMk/>
          <pc:sldMk cId="1614098273" sldId="269"/>
        </pc:sldMkLst>
      </pc:sldChg>
      <pc:sldChg chg="addSp delSp modSp add mod setBg modNotesTx">
        <pc:chgData name="Daisy Hernández González" userId="8226adb2-c5f8-47ab-b00d-bc22c84ce8a6" providerId="ADAL" clId="{02F0FAD8-55D0-4656-9C2B-4B59DEBA8C63}" dt="2023-01-12T16:15:02.113" v="251" actId="20577"/>
        <pc:sldMkLst>
          <pc:docMk/>
          <pc:sldMk cId="386076970" sldId="286"/>
        </pc:sldMkLst>
        <pc:spChg chg="add mod">
          <ac:chgData name="Daisy Hernández González" userId="8226adb2-c5f8-47ab-b00d-bc22c84ce8a6" providerId="ADAL" clId="{02F0FAD8-55D0-4656-9C2B-4B59DEBA8C63}" dt="2023-01-12T16:12:51.937" v="47" actId="1076"/>
          <ac:spMkLst>
            <pc:docMk/>
            <pc:sldMk cId="386076970" sldId="286"/>
            <ac:spMk id="2" creationId="{CC4D6437-D5E9-1348-3F07-F24C331FCE18}"/>
          </ac:spMkLst>
        </pc:spChg>
        <pc:spChg chg="del">
          <ac:chgData name="Daisy Hernández González" userId="8226adb2-c5f8-47ab-b00d-bc22c84ce8a6" providerId="ADAL" clId="{02F0FAD8-55D0-4656-9C2B-4B59DEBA8C63}" dt="2023-01-12T16:07:18.460" v="35" actId="478"/>
          <ac:spMkLst>
            <pc:docMk/>
            <pc:sldMk cId="386076970" sldId="286"/>
            <ac:spMk id="5" creationId="{C8647495-5A41-85F8-9587-6758365CEC56}"/>
          </ac:spMkLst>
        </pc:spChg>
        <pc:picChg chg="mod">
          <ac:chgData name="Daisy Hernández González" userId="8226adb2-c5f8-47ab-b00d-bc22c84ce8a6" providerId="ADAL" clId="{02F0FAD8-55D0-4656-9C2B-4B59DEBA8C63}" dt="2023-01-12T16:12:48.045" v="46" actId="1076"/>
          <ac:picMkLst>
            <pc:docMk/>
            <pc:sldMk cId="386076970" sldId="286"/>
            <ac:picMk id="4" creationId="{823CB670-B285-5F87-CD6A-2074D678EDB1}"/>
          </ac:picMkLst>
        </pc:picChg>
        <pc:picChg chg="mod">
          <ac:chgData name="Daisy Hernández González" userId="8226adb2-c5f8-47ab-b00d-bc22c84ce8a6" providerId="ADAL" clId="{02F0FAD8-55D0-4656-9C2B-4B59DEBA8C63}" dt="2023-01-12T16:10:42.903" v="43" actId="1076"/>
          <ac:picMkLst>
            <pc:docMk/>
            <pc:sldMk cId="386076970" sldId="286"/>
            <ac:picMk id="6" creationId="{7D440353-3068-CC2D-72AB-96F94796869B}"/>
          </ac:picMkLst>
        </pc:picChg>
        <pc:picChg chg="add mod">
          <ac:chgData name="Daisy Hernández González" userId="8226adb2-c5f8-47ab-b00d-bc22c84ce8a6" providerId="ADAL" clId="{02F0FAD8-55D0-4656-9C2B-4B59DEBA8C63}" dt="2023-01-12T16:13:06.436" v="52" actId="1076"/>
          <ac:picMkLst>
            <pc:docMk/>
            <pc:sldMk cId="386076970" sldId="286"/>
            <ac:picMk id="7" creationId="{E34F5497-9352-AD75-D22B-41D557548B05}"/>
          </ac:picMkLst>
        </pc:picChg>
      </pc:sldChg>
      <pc:sldChg chg="modSp mod">
        <pc:chgData name="Daisy Hernández González" userId="8226adb2-c5f8-47ab-b00d-bc22c84ce8a6" providerId="ADAL" clId="{02F0FAD8-55D0-4656-9C2B-4B59DEBA8C63}" dt="2023-01-12T19:05:00.027" v="330" actId="20577"/>
        <pc:sldMkLst>
          <pc:docMk/>
          <pc:sldMk cId="1779112979" sldId="308"/>
        </pc:sldMkLst>
        <pc:graphicFrameChg chg="modGraphic">
          <ac:chgData name="Daisy Hernández González" userId="8226adb2-c5f8-47ab-b00d-bc22c84ce8a6" providerId="ADAL" clId="{02F0FAD8-55D0-4656-9C2B-4B59DEBA8C63}" dt="2023-01-12T19:05:00.027" v="330" actId="20577"/>
          <ac:graphicFrameMkLst>
            <pc:docMk/>
            <pc:sldMk cId="1779112979" sldId="308"/>
            <ac:graphicFrameMk id="12" creationId="{4EB0D704-C6B3-9EAA-9A72-1E6AF67BF11B}"/>
          </ac:graphicFrameMkLst>
        </pc:graphicFrameChg>
      </pc:sldChg>
      <pc:sldChg chg="addSp delSp modSp mod">
        <pc:chgData name="Daisy Hernández González" userId="8226adb2-c5f8-47ab-b00d-bc22c84ce8a6" providerId="ADAL" clId="{02F0FAD8-55D0-4656-9C2B-4B59DEBA8C63}" dt="2023-01-12T19:09:05.203" v="334" actId="1440"/>
        <pc:sldMkLst>
          <pc:docMk/>
          <pc:sldMk cId="497501190" sldId="314"/>
        </pc:sldMkLst>
        <pc:picChg chg="add del">
          <ac:chgData name="Daisy Hernández González" userId="8226adb2-c5f8-47ab-b00d-bc22c84ce8a6" providerId="ADAL" clId="{02F0FAD8-55D0-4656-9C2B-4B59DEBA8C63}" dt="2023-01-12T19:03:43.584" v="263" actId="21"/>
          <ac:picMkLst>
            <pc:docMk/>
            <pc:sldMk cId="497501190" sldId="314"/>
            <ac:picMk id="2" creationId="{881A3436-3991-9738-23C4-610574B169D3}"/>
          </ac:picMkLst>
        </pc:picChg>
        <pc:picChg chg="add mod">
          <ac:chgData name="Daisy Hernández González" userId="8226adb2-c5f8-47ab-b00d-bc22c84ce8a6" providerId="ADAL" clId="{02F0FAD8-55D0-4656-9C2B-4B59DEBA8C63}" dt="2023-01-12T19:09:05.203" v="334" actId="1440"/>
          <ac:picMkLst>
            <pc:docMk/>
            <pc:sldMk cId="497501190" sldId="314"/>
            <ac:picMk id="3" creationId="{FCBB541A-C772-CA6E-2BAA-E848FE914FD9}"/>
          </ac:picMkLst>
        </pc:picChg>
      </pc:sldChg>
      <pc:sldChg chg="modSp mod">
        <pc:chgData name="Daisy Hernández González" userId="8226adb2-c5f8-47ab-b00d-bc22c84ce8a6" providerId="ADAL" clId="{02F0FAD8-55D0-4656-9C2B-4B59DEBA8C63}" dt="2023-01-12T19:04:04.516" v="265" actId="20577"/>
        <pc:sldMkLst>
          <pc:docMk/>
          <pc:sldMk cId="4062253675" sldId="315"/>
        </pc:sldMkLst>
        <pc:spChg chg="mod">
          <ac:chgData name="Daisy Hernández González" userId="8226adb2-c5f8-47ab-b00d-bc22c84ce8a6" providerId="ADAL" clId="{02F0FAD8-55D0-4656-9C2B-4B59DEBA8C63}" dt="2023-01-12T19:04:04.516" v="265" actId="20577"/>
          <ac:spMkLst>
            <pc:docMk/>
            <pc:sldMk cId="4062253675" sldId="315"/>
            <ac:spMk id="46" creationId="{19059B49-9549-D939-E29A-39C952ADA1F6}"/>
          </ac:spMkLst>
        </pc:spChg>
      </pc:sldChg>
      <pc:sldChg chg="modNotesTx">
        <pc:chgData name="Daisy Hernández González" userId="8226adb2-c5f8-47ab-b00d-bc22c84ce8a6" providerId="ADAL" clId="{02F0FAD8-55D0-4656-9C2B-4B59DEBA8C63}" dt="2023-01-12T18:16:14.959" v="256" actId="6549"/>
        <pc:sldMkLst>
          <pc:docMk/>
          <pc:sldMk cId="1802200175" sldId="323"/>
        </pc:sldMkLst>
      </pc:sldChg>
      <pc:sldChg chg="addSp delSp modSp add mod">
        <pc:chgData name="Daisy Hernández González" userId="8226adb2-c5f8-47ab-b00d-bc22c84ce8a6" providerId="ADAL" clId="{02F0FAD8-55D0-4656-9C2B-4B59DEBA8C63}" dt="2023-01-12T20:36:55.469" v="363" actId="1076"/>
        <pc:sldMkLst>
          <pc:docMk/>
          <pc:sldMk cId="4208078209" sldId="332"/>
        </pc:sldMkLst>
        <pc:spChg chg="mod">
          <ac:chgData name="Daisy Hernández González" userId="8226adb2-c5f8-47ab-b00d-bc22c84ce8a6" providerId="ADAL" clId="{02F0FAD8-55D0-4656-9C2B-4B59DEBA8C63}" dt="2023-01-12T20:36:44.355" v="359" actId="1076"/>
          <ac:spMkLst>
            <pc:docMk/>
            <pc:sldMk cId="4208078209" sldId="332"/>
            <ac:spMk id="2" creationId="{CC4D6437-D5E9-1348-3F07-F24C331FCE18}"/>
          </ac:spMkLst>
        </pc:spChg>
        <pc:spChg chg="add mod">
          <ac:chgData name="Daisy Hernández González" userId="8226adb2-c5f8-47ab-b00d-bc22c84ce8a6" providerId="ADAL" clId="{02F0FAD8-55D0-4656-9C2B-4B59DEBA8C63}" dt="2023-01-12T20:36:55.469" v="363" actId="1076"/>
          <ac:spMkLst>
            <pc:docMk/>
            <pc:sldMk cId="4208078209" sldId="332"/>
            <ac:spMk id="10" creationId="{61A0F0FF-3BA1-1CAD-32FA-DEFC2BB7C72D}"/>
          </ac:spMkLst>
        </pc:spChg>
        <pc:picChg chg="mod">
          <ac:chgData name="Daisy Hernández González" userId="8226adb2-c5f8-47ab-b00d-bc22c84ce8a6" providerId="ADAL" clId="{02F0FAD8-55D0-4656-9C2B-4B59DEBA8C63}" dt="2023-01-12T20:36:40.332" v="358" actId="14100"/>
          <ac:picMkLst>
            <pc:docMk/>
            <pc:sldMk cId="4208078209" sldId="332"/>
            <ac:picMk id="4" creationId="{823CB670-B285-5F87-CD6A-2074D678EDB1}"/>
          </ac:picMkLst>
        </pc:picChg>
        <pc:picChg chg="add mod">
          <ac:chgData name="Daisy Hernández González" userId="8226adb2-c5f8-47ab-b00d-bc22c84ce8a6" providerId="ADAL" clId="{02F0FAD8-55D0-4656-9C2B-4B59DEBA8C63}" dt="2023-01-12T20:35:48.278" v="352" actId="1076"/>
          <ac:picMkLst>
            <pc:docMk/>
            <pc:sldMk cId="4208078209" sldId="332"/>
            <ac:picMk id="5" creationId="{215B29F4-BBA5-FE61-C5A9-02F84DDA017E}"/>
          </ac:picMkLst>
        </pc:picChg>
        <pc:picChg chg="del">
          <ac:chgData name="Daisy Hernández González" userId="8226adb2-c5f8-47ab-b00d-bc22c84ce8a6" providerId="ADAL" clId="{02F0FAD8-55D0-4656-9C2B-4B59DEBA8C63}" dt="2023-01-12T20:35:27.489" v="342" actId="478"/>
          <ac:picMkLst>
            <pc:docMk/>
            <pc:sldMk cId="4208078209" sldId="332"/>
            <ac:picMk id="7" creationId="{E34F5497-9352-AD75-D22B-41D557548B05}"/>
          </ac:picMkLst>
        </pc:picChg>
        <pc:cxnChg chg="add del">
          <ac:chgData name="Daisy Hernández González" userId="8226adb2-c5f8-47ab-b00d-bc22c84ce8a6" providerId="ADAL" clId="{02F0FAD8-55D0-4656-9C2B-4B59DEBA8C63}" dt="2023-01-12T20:36:12.002" v="354" actId="478"/>
          <ac:cxnSpMkLst>
            <pc:docMk/>
            <pc:sldMk cId="4208078209" sldId="332"/>
            <ac:cxnSpMk id="9" creationId="{38C8812E-4F07-EFF8-4C81-C732E75C33DB}"/>
          </ac:cxnSpMkLst>
        </pc:cxnChg>
      </pc:sldChg>
    </pc:docChg>
  </pc:docChgLst>
</pc:chgInfo>
</file>

<file path=ppt/diagrams/_rels/data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91ACF5-B572-439A-8C2A-AD138EE93816}"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BC10CB3C-F930-414F-B360-AA35F9B7B654}">
      <dgm:prSet phldrT="[Text]" custT="1"/>
      <dgm:spPr>
        <a:solidFill>
          <a:srgbClr val="0889A6"/>
        </a:solidFill>
      </dgm:spPr>
      <dgm:t>
        <a:bodyPr/>
        <a:lstStyle/>
        <a:p>
          <a:r>
            <a:rPr lang="es-ES_tradnl" sz="2400" noProof="0" dirty="0">
              <a:solidFill>
                <a:schemeClr val="bg1"/>
              </a:solidFill>
              <a:latin typeface="Montserrat" panose="00000500000000000000" pitchFamily="2" charset="0"/>
            </a:rPr>
            <a:t>Saludo y presentación del recurso</a:t>
          </a:r>
        </a:p>
      </dgm:t>
    </dgm:pt>
    <dgm:pt modelId="{0FA0CE2C-6BD8-47CE-8C60-06DE123A02FA}" type="parTrans" cxnId="{B3119B4B-EC17-4935-BD41-A17CCD98975B}">
      <dgm:prSet/>
      <dgm:spPr/>
      <dgm:t>
        <a:bodyPr/>
        <a:lstStyle/>
        <a:p>
          <a:endParaRPr lang="en-US"/>
        </a:p>
      </dgm:t>
    </dgm:pt>
    <dgm:pt modelId="{A9D111D0-E5F1-4AB2-864C-B7D0ED6EA3D5}" type="sibTrans" cxnId="{B3119B4B-EC17-4935-BD41-A17CCD98975B}">
      <dgm:prSet/>
      <dgm:spPr/>
      <dgm:t>
        <a:bodyPr/>
        <a:lstStyle/>
        <a:p>
          <a:endParaRPr lang="en-US"/>
        </a:p>
      </dgm:t>
    </dgm:pt>
    <dgm:pt modelId="{4F85D150-843D-41EB-9A43-BFFEB464DC65}">
      <dgm:prSet phldrT="[Text]" custT="1"/>
      <dgm:spPr>
        <a:solidFill>
          <a:srgbClr val="506DB4"/>
        </a:solidFill>
      </dgm:spPr>
      <dgm:t>
        <a:bodyPr/>
        <a:lstStyle/>
        <a:p>
          <a:r>
            <a:rPr lang="es-ES_tradnl" sz="2400" noProof="0">
              <a:latin typeface="Montserrat" panose="00000500000000000000" pitchFamily="2" charset="0"/>
            </a:rPr>
            <a:t>Guía uso efectivo de los datos </a:t>
          </a:r>
        </a:p>
      </dgm:t>
    </dgm:pt>
    <dgm:pt modelId="{B61AA9DB-169C-4147-AF68-061C9631916A}" type="parTrans" cxnId="{E191E71D-679A-4BE2-9DB2-317495EFC76F}">
      <dgm:prSet/>
      <dgm:spPr/>
      <dgm:t>
        <a:bodyPr/>
        <a:lstStyle/>
        <a:p>
          <a:endParaRPr lang="en-US"/>
        </a:p>
      </dgm:t>
    </dgm:pt>
    <dgm:pt modelId="{D7DE57F3-5418-4D41-A113-D115FBF8D723}" type="sibTrans" cxnId="{E191E71D-679A-4BE2-9DB2-317495EFC76F}">
      <dgm:prSet/>
      <dgm:spPr/>
      <dgm:t>
        <a:bodyPr/>
        <a:lstStyle/>
        <a:p>
          <a:endParaRPr lang="en-US"/>
        </a:p>
      </dgm:t>
    </dgm:pt>
    <dgm:pt modelId="{86D8B7F7-DC7E-4940-9458-11A6BFACFA37}">
      <dgm:prSet phldrT="[Text]" custT="1"/>
      <dgm:spPr/>
      <dgm:t>
        <a:bodyPr/>
        <a:lstStyle/>
        <a:p>
          <a:r>
            <a:rPr lang="es-ES_tradnl" sz="2400" noProof="0">
              <a:latin typeface="Montserrat" panose="00000500000000000000" pitchFamily="2" charset="0"/>
            </a:rPr>
            <a:t>Actividades </a:t>
          </a:r>
        </a:p>
      </dgm:t>
    </dgm:pt>
    <dgm:pt modelId="{8CDE7201-BA8A-4EF9-A5A1-E3A4D107EB74}" type="parTrans" cxnId="{5D29F38F-C3ED-47B6-B39E-111CED4D505E}">
      <dgm:prSet/>
      <dgm:spPr/>
      <dgm:t>
        <a:bodyPr/>
        <a:lstStyle/>
        <a:p>
          <a:endParaRPr lang="en-US"/>
        </a:p>
      </dgm:t>
    </dgm:pt>
    <dgm:pt modelId="{8D2B6EB2-528B-4A2C-9683-9A6E6006066F}" type="sibTrans" cxnId="{5D29F38F-C3ED-47B6-B39E-111CED4D505E}">
      <dgm:prSet/>
      <dgm:spPr/>
      <dgm:t>
        <a:bodyPr/>
        <a:lstStyle/>
        <a:p>
          <a:endParaRPr lang="en-US"/>
        </a:p>
      </dgm:t>
    </dgm:pt>
    <dgm:pt modelId="{C992A1E8-5AB8-4A92-98AC-C599C33DA7C2}">
      <dgm:prSet custT="1"/>
      <dgm:spPr>
        <a:solidFill>
          <a:srgbClr val="00AFD2"/>
        </a:solidFill>
      </dgm:spPr>
      <dgm:t>
        <a:bodyPr/>
        <a:lstStyle/>
        <a:p>
          <a:r>
            <a:rPr lang="es-ES_tradnl" sz="2400" noProof="0">
              <a:latin typeface="+mn-lt"/>
            </a:rPr>
            <a:t> </a:t>
          </a:r>
          <a:r>
            <a:rPr lang="es-ES_tradnl" sz="2400" noProof="0">
              <a:latin typeface="Montserrat" panose="00000500000000000000" pitchFamily="2" charset="0"/>
            </a:rPr>
            <a:t>Nudo humano</a:t>
          </a:r>
        </a:p>
      </dgm:t>
    </dgm:pt>
    <dgm:pt modelId="{AA2DFA3A-462F-49EF-A244-6CE64F4ADE0B}" type="parTrans" cxnId="{90E05297-2078-432D-8DD6-16AF04DE4DA6}">
      <dgm:prSet/>
      <dgm:spPr/>
      <dgm:t>
        <a:bodyPr/>
        <a:lstStyle/>
        <a:p>
          <a:endParaRPr lang="en-US"/>
        </a:p>
      </dgm:t>
    </dgm:pt>
    <dgm:pt modelId="{36FFF71E-7D66-4CED-9239-D73A27D70039}" type="sibTrans" cxnId="{90E05297-2078-432D-8DD6-16AF04DE4DA6}">
      <dgm:prSet/>
      <dgm:spPr/>
      <dgm:t>
        <a:bodyPr/>
        <a:lstStyle/>
        <a:p>
          <a:endParaRPr lang="en-US"/>
        </a:p>
      </dgm:t>
    </dgm:pt>
    <dgm:pt modelId="{3B4610AE-841C-4AAE-B912-3C01D98F6792}">
      <dgm:prSet custT="1"/>
      <dgm:spPr>
        <a:solidFill>
          <a:srgbClr val="EDAE40"/>
        </a:solidFill>
      </dgm:spPr>
      <dgm:t>
        <a:bodyPr/>
        <a:lstStyle/>
        <a:p>
          <a:r>
            <a:rPr lang="en-US" sz="2400" i="1" dirty="0">
              <a:latin typeface="Montserrat" panose="00000500000000000000" pitchFamily="2" charset="0"/>
            </a:rPr>
            <a:t>Addendum</a:t>
          </a:r>
        </a:p>
      </dgm:t>
    </dgm:pt>
    <dgm:pt modelId="{8AD375BC-AE78-4700-9CFB-3CAA77958147}" type="parTrans" cxnId="{D27222E9-132D-4BDC-974C-2B355809B60A}">
      <dgm:prSet/>
      <dgm:spPr/>
      <dgm:t>
        <a:bodyPr/>
        <a:lstStyle/>
        <a:p>
          <a:endParaRPr lang="en-US"/>
        </a:p>
      </dgm:t>
    </dgm:pt>
    <dgm:pt modelId="{977A0E57-CA67-4A3A-8066-EE906598F032}" type="sibTrans" cxnId="{D27222E9-132D-4BDC-974C-2B355809B60A}">
      <dgm:prSet/>
      <dgm:spPr/>
      <dgm:t>
        <a:bodyPr/>
        <a:lstStyle/>
        <a:p>
          <a:endParaRPr lang="en-US"/>
        </a:p>
      </dgm:t>
    </dgm:pt>
    <dgm:pt modelId="{F4EC12EB-A723-4DE0-AFE5-EB83297FFB5E}" type="pres">
      <dgm:prSet presAssocID="{AC91ACF5-B572-439A-8C2A-AD138EE93816}" presName="Name0" presStyleCnt="0">
        <dgm:presLayoutVars>
          <dgm:chMax val="7"/>
          <dgm:chPref val="7"/>
          <dgm:dir/>
        </dgm:presLayoutVars>
      </dgm:prSet>
      <dgm:spPr/>
    </dgm:pt>
    <dgm:pt modelId="{E847FA38-F4A6-4231-A531-558F09C556DF}" type="pres">
      <dgm:prSet presAssocID="{AC91ACF5-B572-439A-8C2A-AD138EE93816}" presName="Name1" presStyleCnt="0"/>
      <dgm:spPr/>
    </dgm:pt>
    <dgm:pt modelId="{1425673D-E1B5-4326-83C7-0C895C36BD47}" type="pres">
      <dgm:prSet presAssocID="{AC91ACF5-B572-439A-8C2A-AD138EE93816}" presName="cycle" presStyleCnt="0"/>
      <dgm:spPr/>
    </dgm:pt>
    <dgm:pt modelId="{719F10DA-5267-4B26-887A-77F14CBFB855}" type="pres">
      <dgm:prSet presAssocID="{AC91ACF5-B572-439A-8C2A-AD138EE93816}" presName="srcNode" presStyleLbl="node1" presStyleIdx="0" presStyleCnt="5"/>
      <dgm:spPr/>
    </dgm:pt>
    <dgm:pt modelId="{6145E4E5-1484-4EDF-A402-96EC3BC4C20A}" type="pres">
      <dgm:prSet presAssocID="{AC91ACF5-B572-439A-8C2A-AD138EE93816}" presName="conn" presStyleLbl="parChTrans1D2" presStyleIdx="0" presStyleCnt="1"/>
      <dgm:spPr/>
    </dgm:pt>
    <dgm:pt modelId="{9235177F-C86B-4123-B5A6-4B5B3C621D72}" type="pres">
      <dgm:prSet presAssocID="{AC91ACF5-B572-439A-8C2A-AD138EE93816}" presName="extraNode" presStyleLbl="node1" presStyleIdx="0" presStyleCnt="5"/>
      <dgm:spPr/>
    </dgm:pt>
    <dgm:pt modelId="{EA701F7D-3E9A-4365-AA96-6B298FF79538}" type="pres">
      <dgm:prSet presAssocID="{AC91ACF5-B572-439A-8C2A-AD138EE93816}" presName="dstNode" presStyleLbl="node1" presStyleIdx="0" presStyleCnt="5"/>
      <dgm:spPr/>
    </dgm:pt>
    <dgm:pt modelId="{E45452B8-B242-4524-9AAE-7767A4387BBB}" type="pres">
      <dgm:prSet presAssocID="{BC10CB3C-F930-414F-B360-AA35F9B7B654}" presName="text_1" presStyleLbl="node1" presStyleIdx="0" presStyleCnt="5">
        <dgm:presLayoutVars>
          <dgm:bulletEnabled val="1"/>
        </dgm:presLayoutVars>
      </dgm:prSet>
      <dgm:spPr/>
    </dgm:pt>
    <dgm:pt modelId="{DCB4F541-7E59-4364-97B0-CE412D8B55E8}" type="pres">
      <dgm:prSet presAssocID="{BC10CB3C-F930-414F-B360-AA35F9B7B654}" presName="accent_1" presStyleCnt="0"/>
      <dgm:spPr/>
    </dgm:pt>
    <dgm:pt modelId="{A721A83F-B5FF-4E1D-9096-9F663B4AA0C3}" type="pres">
      <dgm:prSet presAssocID="{BC10CB3C-F930-414F-B360-AA35F9B7B654}" presName="accentRepeatNode" presStyleLbl="solidFgAcc1" presStyleIdx="0" presStyleCnt="5"/>
      <dgm:spPr/>
    </dgm:pt>
    <dgm:pt modelId="{FCFDF631-DEF7-40A9-92EA-78B7FD7391A5}" type="pres">
      <dgm:prSet presAssocID="{C992A1E8-5AB8-4A92-98AC-C599C33DA7C2}" presName="text_2" presStyleLbl="node1" presStyleIdx="1" presStyleCnt="5">
        <dgm:presLayoutVars>
          <dgm:bulletEnabled val="1"/>
        </dgm:presLayoutVars>
      </dgm:prSet>
      <dgm:spPr/>
    </dgm:pt>
    <dgm:pt modelId="{879999D2-710C-45A0-AFC9-918601D7AF4B}" type="pres">
      <dgm:prSet presAssocID="{C992A1E8-5AB8-4A92-98AC-C599C33DA7C2}" presName="accent_2" presStyleCnt="0"/>
      <dgm:spPr/>
    </dgm:pt>
    <dgm:pt modelId="{0328F7BD-3792-4282-97F5-F34131889AD5}" type="pres">
      <dgm:prSet presAssocID="{C992A1E8-5AB8-4A92-98AC-C599C33DA7C2}" presName="accentRepeatNode" presStyleLbl="solidFgAcc1" presStyleIdx="1" presStyleCnt="5"/>
      <dgm:spPr/>
    </dgm:pt>
    <dgm:pt modelId="{E9B352DE-D6F4-4131-A118-58D39B1B4729}" type="pres">
      <dgm:prSet presAssocID="{4F85D150-843D-41EB-9A43-BFFEB464DC65}" presName="text_3" presStyleLbl="node1" presStyleIdx="2" presStyleCnt="5">
        <dgm:presLayoutVars>
          <dgm:bulletEnabled val="1"/>
        </dgm:presLayoutVars>
      </dgm:prSet>
      <dgm:spPr/>
    </dgm:pt>
    <dgm:pt modelId="{E4F8B6BD-5326-44D3-967A-72C3830201FE}" type="pres">
      <dgm:prSet presAssocID="{4F85D150-843D-41EB-9A43-BFFEB464DC65}" presName="accent_3" presStyleCnt="0"/>
      <dgm:spPr/>
    </dgm:pt>
    <dgm:pt modelId="{5110F619-2671-42EC-9835-CCA4EF6D4964}" type="pres">
      <dgm:prSet presAssocID="{4F85D150-843D-41EB-9A43-BFFEB464DC65}" presName="accentRepeatNode" presStyleLbl="solidFgAcc1" presStyleIdx="2" presStyleCnt="5"/>
      <dgm:spPr/>
    </dgm:pt>
    <dgm:pt modelId="{A46E71FB-D57B-4EC0-BC6A-4047EE55312A}" type="pres">
      <dgm:prSet presAssocID="{3B4610AE-841C-4AAE-B912-3C01D98F6792}" presName="text_4" presStyleLbl="node1" presStyleIdx="3" presStyleCnt="5">
        <dgm:presLayoutVars>
          <dgm:bulletEnabled val="1"/>
        </dgm:presLayoutVars>
      </dgm:prSet>
      <dgm:spPr/>
    </dgm:pt>
    <dgm:pt modelId="{54202940-E384-4922-A290-3DA154F3FD05}" type="pres">
      <dgm:prSet presAssocID="{3B4610AE-841C-4AAE-B912-3C01D98F6792}" presName="accent_4" presStyleCnt="0"/>
      <dgm:spPr/>
    </dgm:pt>
    <dgm:pt modelId="{D2536828-A686-4CD1-9CEB-0CD878BCAFE5}" type="pres">
      <dgm:prSet presAssocID="{3B4610AE-841C-4AAE-B912-3C01D98F6792}" presName="accentRepeatNode" presStyleLbl="solidFgAcc1" presStyleIdx="3" presStyleCnt="5"/>
      <dgm:spPr/>
    </dgm:pt>
    <dgm:pt modelId="{CE5B111A-B766-4B02-9BFB-7AEBB18E4E15}" type="pres">
      <dgm:prSet presAssocID="{86D8B7F7-DC7E-4940-9458-11A6BFACFA37}" presName="text_5" presStyleLbl="node1" presStyleIdx="4" presStyleCnt="5">
        <dgm:presLayoutVars>
          <dgm:bulletEnabled val="1"/>
        </dgm:presLayoutVars>
      </dgm:prSet>
      <dgm:spPr/>
    </dgm:pt>
    <dgm:pt modelId="{D0DAA158-E3A6-4E1C-A1E0-76CF615362E3}" type="pres">
      <dgm:prSet presAssocID="{86D8B7F7-DC7E-4940-9458-11A6BFACFA37}" presName="accent_5" presStyleCnt="0"/>
      <dgm:spPr/>
    </dgm:pt>
    <dgm:pt modelId="{2866E0D6-3C30-43B4-9EF5-91DE9BD25E28}" type="pres">
      <dgm:prSet presAssocID="{86D8B7F7-DC7E-4940-9458-11A6BFACFA37}" presName="accentRepeatNode" presStyleLbl="solidFgAcc1" presStyleIdx="4" presStyleCnt="5"/>
      <dgm:spPr/>
    </dgm:pt>
  </dgm:ptLst>
  <dgm:cxnLst>
    <dgm:cxn modelId="{22820F0F-A495-4332-819B-02AE8CDF0FEA}" type="presOf" srcId="{86D8B7F7-DC7E-4940-9458-11A6BFACFA37}" destId="{CE5B111A-B766-4B02-9BFB-7AEBB18E4E15}" srcOrd="0" destOrd="0" presId="urn:microsoft.com/office/officeart/2008/layout/VerticalCurvedList"/>
    <dgm:cxn modelId="{E191E71D-679A-4BE2-9DB2-317495EFC76F}" srcId="{AC91ACF5-B572-439A-8C2A-AD138EE93816}" destId="{4F85D150-843D-41EB-9A43-BFFEB464DC65}" srcOrd="2" destOrd="0" parTransId="{B61AA9DB-169C-4147-AF68-061C9631916A}" sibTransId="{D7DE57F3-5418-4D41-A113-D115FBF8D723}"/>
    <dgm:cxn modelId="{94E22B29-5FB5-4FDA-8589-C12F37386FA1}" type="presOf" srcId="{3B4610AE-841C-4AAE-B912-3C01D98F6792}" destId="{A46E71FB-D57B-4EC0-BC6A-4047EE55312A}" srcOrd="0" destOrd="0" presId="urn:microsoft.com/office/officeart/2008/layout/VerticalCurvedList"/>
    <dgm:cxn modelId="{B3119B4B-EC17-4935-BD41-A17CCD98975B}" srcId="{AC91ACF5-B572-439A-8C2A-AD138EE93816}" destId="{BC10CB3C-F930-414F-B360-AA35F9B7B654}" srcOrd="0" destOrd="0" parTransId="{0FA0CE2C-6BD8-47CE-8C60-06DE123A02FA}" sibTransId="{A9D111D0-E5F1-4AB2-864C-B7D0ED6EA3D5}"/>
    <dgm:cxn modelId="{2BA8D66D-69EB-4707-A4F3-E3BEFBF6A6CE}" type="presOf" srcId="{AC91ACF5-B572-439A-8C2A-AD138EE93816}" destId="{F4EC12EB-A723-4DE0-AFE5-EB83297FFB5E}" srcOrd="0" destOrd="0" presId="urn:microsoft.com/office/officeart/2008/layout/VerticalCurvedList"/>
    <dgm:cxn modelId="{5D29F38F-C3ED-47B6-B39E-111CED4D505E}" srcId="{AC91ACF5-B572-439A-8C2A-AD138EE93816}" destId="{86D8B7F7-DC7E-4940-9458-11A6BFACFA37}" srcOrd="4" destOrd="0" parTransId="{8CDE7201-BA8A-4EF9-A5A1-E3A4D107EB74}" sibTransId="{8D2B6EB2-528B-4A2C-9683-9A6E6006066F}"/>
    <dgm:cxn modelId="{90E05297-2078-432D-8DD6-16AF04DE4DA6}" srcId="{AC91ACF5-B572-439A-8C2A-AD138EE93816}" destId="{C992A1E8-5AB8-4A92-98AC-C599C33DA7C2}" srcOrd="1" destOrd="0" parTransId="{AA2DFA3A-462F-49EF-A244-6CE64F4ADE0B}" sibTransId="{36FFF71E-7D66-4CED-9239-D73A27D70039}"/>
    <dgm:cxn modelId="{DCE4EBAD-A1B1-4D6B-902E-C0C53F0F790B}" type="presOf" srcId="{4F85D150-843D-41EB-9A43-BFFEB464DC65}" destId="{E9B352DE-D6F4-4131-A118-58D39B1B4729}" srcOrd="0" destOrd="0" presId="urn:microsoft.com/office/officeart/2008/layout/VerticalCurvedList"/>
    <dgm:cxn modelId="{1970C4B5-2105-421B-ABBB-6C5A0EF9D977}" type="presOf" srcId="{C992A1E8-5AB8-4A92-98AC-C599C33DA7C2}" destId="{FCFDF631-DEF7-40A9-92EA-78B7FD7391A5}" srcOrd="0" destOrd="0" presId="urn:microsoft.com/office/officeart/2008/layout/VerticalCurvedList"/>
    <dgm:cxn modelId="{D27222E9-132D-4BDC-974C-2B355809B60A}" srcId="{AC91ACF5-B572-439A-8C2A-AD138EE93816}" destId="{3B4610AE-841C-4AAE-B912-3C01D98F6792}" srcOrd="3" destOrd="0" parTransId="{8AD375BC-AE78-4700-9CFB-3CAA77958147}" sibTransId="{977A0E57-CA67-4A3A-8066-EE906598F032}"/>
    <dgm:cxn modelId="{E6507DEC-82D7-491A-B462-F7197704A49B}" type="presOf" srcId="{BC10CB3C-F930-414F-B360-AA35F9B7B654}" destId="{E45452B8-B242-4524-9AAE-7767A4387BBB}" srcOrd="0" destOrd="0" presId="urn:microsoft.com/office/officeart/2008/layout/VerticalCurvedList"/>
    <dgm:cxn modelId="{E3A560FE-0070-4176-BC2F-0675562A830B}" type="presOf" srcId="{A9D111D0-E5F1-4AB2-864C-B7D0ED6EA3D5}" destId="{6145E4E5-1484-4EDF-A402-96EC3BC4C20A}" srcOrd="0" destOrd="0" presId="urn:microsoft.com/office/officeart/2008/layout/VerticalCurvedList"/>
    <dgm:cxn modelId="{937D137D-2542-40EB-9D54-19FD6CCA7BC4}" type="presParOf" srcId="{F4EC12EB-A723-4DE0-AFE5-EB83297FFB5E}" destId="{E847FA38-F4A6-4231-A531-558F09C556DF}" srcOrd="0" destOrd="0" presId="urn:microsoft.com/office/officeart/2008/layout/VerticalCurvedList"/>
    <dgm:cxn modelId="{C7846020-B8E4-4DF3-9857-AA3790399791}" type="presParOf" srcId="{E847FA38-F4A6-4231-A531-558F09C556DF}" destId="{1425673D-E1B5-4326-83C7-0C895C36BD47}" srcOrd="0" destOrd="0" presId="urn:microsoft.com/office/officeart/2008/layout/VerticalCurvedList"/>
    <dgm:cxn modelId="{5B0DF26D-FA9B-495D-BD95-3B495DD2FBEA}" type="presParOf" srcId="{1425673D-E1B5-4326-83C7-0C895C36BD47}" destId="{719F10DA-5267-4B26-887A-77F14CBFB855}" srcOrd="0" destOrd="0" presId="urn:microsoft.com/office/officeart/2008/layout/VerticalCurvedList"/>
    <dgm:cxn modelId="{9BAED806-B9FA-4F14-A92C-E07ADB2E8D3A}" type="presParOf" srcId="{1425673D-E1B5-4326-83C7-0C895C36BD47}" destId="{6145E4E5-1484-4EDF-A402-96EC3BC4C20A}" srcOrd="1" destOrd="0" presId="urn:microsoft.com/office/officeart/2008/layout/VerticalCurvedList"/>
    <dgm:cxn modelId="{9EF13ABE-19FE-41B8-A07F-053EAD702971}" type="presParOf" srcId="{1425673D-E1B5-4326-83C7-0C895C36BD47}" destId="{9235177F-C86B-4123-B5A6-4B5B3C621D72}" srcOrd="2" destOrd="0" presId="urn:microsoft.com/office/officeart/2008/layout/VerticalCurvedList"/>
    <dgm:cxn modelId="{19AC4B2B-32BB-4B5D-9C7D-1F89D4F19101}" type="presParOf" srcId="{1425673D-E1B5-4326-83C7-0C895C36BD47}" destId="{EA701F7D-3E9A-4365-AA96-6B298FF79538}" srcOrd="3" destOrd="0" presId="urn:microsoft.com/office/officeart/2008/layout/VerticalCurvedList"/>
    <dgm:cxn modelId="{5F8440C5-AC58-480C-B62D-31E3983BFC6A}" type="presParOf" srcId="{E847FA38-F4A6-4231-A531-558F09C556DF}" destId="{E45452B8-B242-4524-9AAE-7767A4387BBB}" srcOrd="1" destOrd="0" presId="urn:microsoft.com/office/officeart/2008/layout/VerticalCurvedList"/>
    <dgm:cxn modelId="{96934CF1-6477-4D02-A79C-17CF328A875D}" type="presParOf" srcId="{E847FA38-F4A6-4231-A531-558F09C556DF}" destId="{DCB4F541-7E59-4364-97B0-CE412D8B55E8}" srcOrd="2" destOrd="0" presId="urn:microsoft.com/office/officeart/2008/layout/VerticalCurvedList"/>
    <dgm:cxn modelId="{74B963E6-A7BB-48F7-BB90-50C822F0E4CC}" type="presParOf" srcId="{DCB4F541-7E59-4364-97B0-CE412D8B55E8}" destId="{A721A83F-B5FF-4E1D-9096-9F663B4AA0C3}" srcOrd="0" destOrd="0" presId="urn:microsoft.com/office/officeart/2008/layout/VerticalCurvedList"/>
    <dgm:cxn modelId="{010B6ACE-1DFA-4154-A001-D0CD573A6B73}" type="presParOf" srcId="{E847FA38-F4A6-4231-A531-558F09C556DF}" destId="{FCFDF631-DEF7-40A9-92EA-78B7FD7391A5}" srcOrd="3" destOrd="0" presId="urn:microsoft.com/office/officeart/2008/layout/VerticalCurvedList"/>
    <dgm:cxn modelId="{56638ED5-3255-464A-97D6-71AB3BD94309}" type="presParOf" srcId="{E847FA38-F4A6-4231-A531-558F09C556DF}" destId="{879999D2-710C-45A0-AFC9-918601D7AF4B}" srcOrd="4" destOrd="0" presId="urn:microsoft.com/office/officeart/2008/layout/VerticalCurvedList"/>
    <dgm:cxn modelId="{64942DE9-D018-491F-A583-A6EF2470E188}" type="presParOf" srcId="{879999D2-710C-45A0-AFC9-918601D7AF4B}" destId="{0328F7BD-3792-4282-97F5-F34131889AD5}" srcOrd="0" destOrd="0" presId="urn:microsoft.com/office/officeart/2008/layout/VerticalCurvedList"/>
    <dgm:cxn modelId="{343C0160-0728-4BAC-8D82-6A9580525873}" type="presParOf" srcId="{E847FA38-F4A6-4231-A531-558F09C556DF}" destId="{E9B352DE-D6F4-4131-A118-58D39B1B4729}" srcOrd="5" destOrd="0" presId="urn:microsoft.com/office/officeart/2008/layout/VerticalCurvedList"/>
    <dgm:cxn modelId="{BBF3BF2C-C198-40D0-B5E9-44E490F1AF4C}" type="presParOf" srcId="{E847FA38-F4A6-4231-A531-558F09C556DF}" destId="{E4F8B6BD-5326-44D3-967A-72C3830201FE}" srcOrd="6" destOrd="0" presId="urn:microsoft.com/office/officeart/2008/layout/VerticalCurvedList"/>
    <dgm:cxn modelId="{9A5191CD-4BE5-43EE-8AF4-F7DD43CF3510}" type="presParOf" srcId="{E4F8B6BD-5326-44D3-967A-72C3830201FE}" destId="{5110F619-2671-42EC-9835-CCA4EF6D4964}" srcOrd="0" destOrd="0" presId="urn:microsoft.com/office/officeart/2008/layout/VerticalCurvedList"/>
    <dgm:cxn modelId="{15BAD621-E366-4F32-9E4D-3E805116F1EF}" type="presParOf" srcId="{E847FA38-F4A6-4231-A531-558F09C556DF}" destId="{A46E71FB-D57B-4EC0-BC6A-4047EE55312A}" srcOrd="7" destOrd="0" presId="urn:microsoft.com/office/officeart/2008/layout/VerticalCurvedList"/>
    <dgm:cxn modelId="{A26B58B8-88FC-4F33-B26B-D82D73F3C04D}" type="presParOf" srcId="{E847FA38-F4A6-4231-A531-558F09C556DF}" destId="{54202940-E384-4922-A290-3DA154F3FD05}" srcOrd="8" destOrd="0" presId="urn:microsoft.com/office/officeart/2008/layout/VerticalCurvedList"/>
    <dgm:cxn modelId="{00255523-9651-4EFC-ABB8-DD77D061E58A}" type="presParOf" srcId="{54202940-E384-4922-A290-3DA154F3FD05}" destId="{D2536828-A686-4CD1-9CEB-0CD878BCAFE5}" srcOrd="0" destOrd="0" presId="urn:microsoft.com/office/officeart/2008/layout/VerticalCurvedList"/>
    <dgm:cxn modelId="{AB6E6402-0E47-4463-AE32-6543637150C8}" type="presParOf" srcId="{E847FA38-F4A6-4231-A531-558F09C556DF}" destId="{CE5B111A-B766-4B02-9BFB-7AEBB18E4E15}" srcOrd="9" destOrd="0" presId="urn:microsoft.com/office/officeart/2008/layout/VerticalCurvedList"/>
    <dgm:cxn modelId="{10E879ED-AA80-4D01-9494-DA126B7F756A}" type="presParOf" srcId="{E847FA38-F4A6-4231-A531-558F09C556DF}" destId="{D0DAA158-E3A6-4E1C-A1E0-76CF615362E3}" srcOrd="10" destOrd="0" presId="urn:microsoft.com/office/officeart/2008/layout/VerticalCurvedList"/>
    <dgm:cxn modelId="{420BFBF3-0C62-43E5-AB5A-4D0CA975DAAB}" type="presParOf" srcId="{D0DAA158-E3A6-4E1C-A1E0-76CF615362E3}" destId="{2866E0D6-3C30-43B4-9EF5-91DE9BD25E2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77BADDE-59DF-4D29-85B5-5DCB8A4EC25E}" type="doc">
      <dgm:prSet loTypeId="urn:microsoft.com/office/officeart/2005/8/layout/chart3" loCatId="cycle" qsTypeId="urn:microsoft.com/office/officeart/2005/8/quickstyle/simple1" qsCatId="simple" csTypeId="urn:microsoft.com/office/officeart/2005/8/colors/colorful4" csCatId="colorful" phldr="1"/>
      <dgm:spPr/>
      <dgm:t>
        <a:bodyPr/>
        <a:lstStyle/>
        <a:p>
          <a:endParaRPr lang="en-US"/>
        </a:p>
      </dgm:t>
    </dgm:pt>
    <dgm:pt modelId="{5B0FA730-5839-448E-A5C5-E77E9E7744D8}">
      <dgm:prSet custT="1"/>
      <dgm:spPr>
        <a:solidFill>
          <a:srgbClr val="0686A4"/>
        </a:solidFill>
      </dgm:spPr>
      <dgm:t>
        <a:bodyPr/>
        <a:lstStyle/>
        <a:p>
          <a:r>
            <a:rPr lang="es-ES" sz="1300">
              <a:latin typeface="Montserrat" panose="00000500000000000000" pitchFamily="2" charset="0"/>
            </a:rPr>
            <a:t>Los maestros son responsables de la toma de decisiones de la enseñanza y de satisfacer las necesidades de aprendizaje de sus estudiantes. </a:t>
          </a:r>
          <a:endParaRPr lang="en-US" sz="1300">
            <a:latin typeface="Montserrat" panose="00000500000000000000" pitchFamily="2" charset="0"/>
          </a:endParaRPr>
        </a:p>
      </dgm:t>
    </dgm:pt>
    <dgm:pt modelId="{8BC7FD66-7961-4B5B-8FE3-214CEC112C6F}" type="parTrans" cxnId="{95547E88-5A1C-4FFE-9CBC-C725216392CD}">
      <dgm:prSet/>
      <dgm:spPr/>
      <dgm:t>
        <a:bodyPr/>
        <a:lstStyle/>
        <a:p>
          <a:endParaRPr lang="en-US"/>
        </a:p>
      </dgm:t>
    </dgm:pt>
    <dgm:pt modelId="{6A772629-1EB9-44CA-9862-0D5E45D93545}" type="sibTrans" cxnId="{95547E88-5A1C-4FFE-9CBC-C725216392CD}">
      <dgm:prSet/>
      <dgm:spPr/>
      <dgm:t>
        <a:bodyPr/>
        <a:lstStyle/>
        <a:p>
          <a:endParaRPr lang="en-US"/>
        </a:p>
      </dgm:t>
    </dgm:pt>
    <dgm:pt modelId="{5572151F-0A5D-4AB3-A78A-76750F61DF3D}">
      <dgm:prSet custT="1"/>
      <dgm:spPr>
        <a:solidFill>
          <a:srgbClr val="00ADD1"/>
        </a:solidFill>
      </dgm:spPr>
      <dgm:t>
        <a:bodyPr/>
        <a:lstStyle/>
        <a:p>
          <a:r>
            <a:rPr lang="es-ES" sz="1300">
              <a:latin typeface="Montserrat" panose="00000500000000000000" pitchFamily="2" charset="0"/>
            </a:rPr>
            <a:t>Utilizar los datos para optimizar la enseñanza.</a:t>
          </a:r>
          <a:endParaRPr lang="en-US" sz="1300">
            <a:latin typeface="Montserrat" panose="00000500000000000000" pitchFamily="2" charset="0"/>
          </a:endParaRPr>
        </a:p>
      </dgm:t>
    </dgm:pt>
    <dgm:pt modelId="{69F0417A-1158-48E2-9589-44474BFEBB23}" type="parTrans" cxnId="{899CF50B-A123-468D-BADD-C07B019EB327}">
      <dgm:prSet/>
      <dgm:spPr/>
      <dgm:t>
        <a:bodyPr/>
        <a:lstStyle/>
        <a:p>
          <a:endParaRPr lang="en-US"/>
        </a:p>
      </dgm:t>
    </dgm:pt>
    <dgm:pt modelId="{27BFF2A5-4B55-43CF-ADD6-1D2F3C394496}" type="sibTrans" cxnId="{899CF50B-A123-468D-BADD-C07B019EB327}">
      <dgm:prSet/>
      <dgm:spPr/>
      <dgm:t>
        <a:bodyPr/>
        <a:lstStyle/>
        <a:p>
          <a:endParaRPr lang="en-US"/>
        </a:p>
      </dgm:t>
    </dgm:pt>
    <dgm:pt modelId="{DA74958A-F498-4F77-AFD0-0D31B284BBEB}">
      <dgm:prSet custT="1"/>
      <dgm:spPr>
        <a:solidFill>
          <a:srgbClr val="6078B9"/>
        </a:solidFill>
      </dgm:spPr>
      <dgm:t>
        <a:bodyPr/>
        <a:lstStyle/>
        <a:p>
          <a:r>
            <a:rPr lang="es-ES" sz="1300">
              <a:latin typeface="Montserrat" panose="00000500000000000000" pitchFamily="2" charset="0"/>
            </a:rPr>
            <a:t>Recopilar y preparar datos sobre el aprendizaje de los estudiantes a partir de una variedad de fuentes relevantes.</a:t>
          </a:r>
          <a:endParaRPr lang="en-US" sz="1300">
            <a:latin typeface="Montserrat" panose="00000500000000000000" pitchFamily="2" charset="0"/>
          </a:endParaRPr>
        </a:p>
      </dgm:t>
    </dgm:pt>
    <dgm:pt modelId="{196DCE76-0D43-4434-B33A-26B3141E1209}" type="parTrans" cxnId="{79B67FF2-D399-432E-928F-1BC0173F3686}">
      <dgm:prSet/>
      <dgm:spPr/>
      <dgm:t>
        <a:bodyPr/>
        <a:lstStyle/>
        <a:p>
          <a:endParaRPr lang="en-US"/>
        </a:p>
      </dgm:t>
    </dgm:pt>
    <dgm:pt modelId="{FF3FD8F0-4AB1-4C11-9B5E-3BE287D25551}" type="sibTrans" cxnId="{79B67FF2-D399-432E-928F-1BC0173F3686}">
      <dgm:prSet/>
      <dgm:spPr/>
      <dgm:t>
        <a:bodyPr/>
        <a:lstStyle/>
        <a:p>
          <a:endParaRPr lang="en-US"/>
        </a:p>
      </dgm:t>
    </dgm:pt>
    <dgm:pt modelId="{A8CF47FF-0965-4C7C-B5C6-6F29241AE8CD}">
      <dgm:prSet custT="1"/>
      <dgm:spPr>
        <a:solidFill>
          <a:srgbClr val="EDAE40"/>
        </a:solidFill>
      </dgm:spPr>
      <dgm:t>
        <a:bodyPr/>
        <a:lstStyle/>
        <a:p>
          <a:r>
            <a:rPr lang="es-ES" sz="1300">
              <a:latin typeface="Montserrat" panose="00000500000000000000" pitchFamily="2" charset="0"/>
            </a:rPr>
            <a:t>Compartir con el director y los </a:t>
          </a:r>
          <a:r>
            <a:rPr lang="es-ES" sz="1300" i="1">
              <a:latin typeface="Montserrat" panose="00000500000000000000" pitchFamily="2" charset="0"/>
            </a:rPr>
            <a:t>Data </a:t>
          </a:r>
          <a:r>
            <a:rPr lang="es-ES" sz="1300" i="1" err="1">
              <a:latin typeface="Montserrat" panose="00000500000000000000" pitchFamily="2" charset="0"/>
            </a:rPr>
            <a:t>Teams</a:t>
          </a:r>
          <a:r>
            <a:rPr lang="es-ES" sz="1300" i="1">
              <a:latin typeface="Montserrat" panose="00000500000000000000" pitchFamily="2" charset="0"/>
            </a:rPr>
            <a:t> </a:t>
          </a:r>
          <a:r>
            <a:rPr lang="es-ES" sz="1300">
              <a:latin typeface="Montserrat" panose="00000500000000000000" pitchFamily="2" charset="0"/>
            </a:rPr>
            <a:t>con el fin de interpretar y dar sentido a los datos. </a:t>
          </a:r>
          <a:endParaRPr lang="en-US" sz="1300">
            <a:latin typeface="Montserrat" panose="00000500000000000000" pitchFamily="2" charset="0"/>
          </a:endParaRPr>
        </a:p>
      </dgm:t>
    </dgm:pt>
    <dgm:pt modelId="{313F64F7-1F73-4F18-9E70-404F97C7214F}" type="parTrans" cxnId="{585D3FF3-E975-4DB9-BA95-92F7E7B3556D}">
      <dgm:prSet/>
      <dgm:spPr/>
      <dgm:t>
        <a:bodyPr/>
        <a:lstStyle/>
        <a:p>
          <a:endParaRPr lang="en-US"/>
        </a:p>
      </dgm:t>
    </dgm:pt>
    <dgm:pt modelId="{14E0C103-E3BA-41C5-9B3A-6964782ACCE0}" type="sibTrans" cxnId="{585D3FF3-E975-4DB9-BA95-92F7E7B3556D}">
      <dgm:prSet/>
      <dgm:spPr/>
      <dgm:t>
        <a:bodyPr/>
        <a:lstStyle/>
        <a:p>
          <a:endParaRPr lang="en-US"/>
        </a:p>
      </dgm:t>
    </dgm:pt>
    <dgm:pt modelId="{FD44F673-F665-4168-BDE1-91CFFA34D47C}">
      <dgm:prSet custT="1"/>
      <dgm:spPr>
        <a:solidFill>
          <a:srgbClr val="C757A2"/>
        </a:solidFill>
      </dgm:spPr>
      <dgm:t>
        <a:bodyPr/>
        <a:lstStyle/>
        <a:p>
          <a:r>
            <a:rPr lang="es-ES" sz="1300">
              <a:latin typeface="Montserrat" panose="00000500000000000000" pitchFamily="2" charset="0"/>
            </a:rPr>
            <a:t>Crear un plan de acción e implementar cambios en su práctica de enseñanza. </a:t>
          </a:r>
          <a:endParaRPr lang="en-US" sz="1300">
            <a:latin typeface="Montserrat" panose="00000500000000000000" pitchFamily="2" charset="0"/>
          </a:endParaRPr>
        </a:p>
      </dgm:t>
    </dgm:pt>
    <dgm:pt modelId="{734CB27E-EA82-409A-BC7E-D4C2C291DB47}" type="parTrans" cxnId="{457DD8B3-F263-4721-866E-50578513B7D2}">
      <dgm:prSet/>
      <dgm:spPr/>
      <dgm:t>
        <a:bodyPr/>
        <a:lstStyle/>
        <a:p>
          <a:endParaRPr lang="en-US"/>
        </a:p>
      </dgm:t>
    </dgm:pt>
    <dgm:pt modelId="{6410130A-69C9-47B8-88DE-0B1173468483}" type="sibTrans" cxnId="{457DD8B3-F263-4721-866E-50578513B7D2}">
      <dgm:prSet/>
      <dgm:spPr/>
      <dgm:t>
        <a:bodyPr/>
        <a:lstStyle/>
        <a:p>
          <a:endParaRPr lang="en-US"/>
        </a:p>
      </dgm:t>
    </dgm:pt>
    <dgm:pt modelId="{ABC7CAC4-7ECB-4E38-BC77-26B71EAD0CB5}">
      <dgm:prSet custT="1"/>
      <dgm:spPr>
        <a:solidFill>
          <a:srgbClr val="5BB984"/>
        </a:solidFill>
      </dgm:spPr>
      <dgm:t>
        <a:bodyPr/>
        <a:lstStyle/>
        <a:p>
          <a:r>
            <a:rPr lang="es-ES" sz="1300">
              <a:latin typeface="Montserrat" panose="00000500000000000000" pitchFamily="2" charset="0"/>
            </a:rPr>
            <a:t>Participar en reuniones de </a:t>
          </a:r>
          <a:r>
            <a:rPr lang="es-ES" sz="1300" i="1">
              <a:latin typeface="Montserrat" panose="00000500000000000000" pitchFamily="2" charset="0"/>
            </a:rPr>
            <a:t>Data </a:t>
          </a:r>
          <a:r>
            <a:rPr lang="es-ES" sz="1300" i="1" err="1">
              <a:latin typeface="Montserrat" panose="00000500000000000000" pitchFamily="2" charset="0"/>
            </a:rPr>
            <a:t>Teams</a:t>
          </a:r>
          <a:endParaRPr lang="en-US" sz="1300" i="1">
            <a:latin typeface="Montserrat" panose="00000500000000000000" pitchFamily="2" charset="0"/>
          </a:endParaRPr>
        </a:p>
      </dgm:t>
    </dgm:pt>
    <dgm:pt modelId="{D7C8D7A2-42EF-42F9-B850-381EE19BBFBD}" type="parTrans" cxnId="{9C5E3580-C198-4686-8617-5F9A6D12A814}">
      <dgm:prSet/>
      <dgm:spPr/>
      <dgm:t>
        <a:bodyPr/>
        <a:lstStyle/>
        <a:p>
          <a:endParaRPr lang="en-US"/>
        </a:p>
      </dgm:t>
    </dgm:pt>
    <dgm:pt modelId="{E296EA66-AB51-4811-8EAB-8F283EA3EBA0}" type="sibTrans" cxnId="{9C5E3580-C198-4686-8617-5F9A6D12A814}">
      <dgm:prSet/>
      <dgm:spPr/>
      <dgm:t>
        <a:bodyPr/>
        <a:lstStyle/>
        <a:p>
          <a:endParaRPr lang="en-US"/>
        </a:p>
      </dgm:t>
    </dgm:pt>
    <dgm:pt modelId="{1D4992A8-7D84-4A78-A326-94C6AF9E2B49}" type="pres">
      <dgm:prSet presAssocID="{077BADDE-59DF-4D29-85B5-5DCB8A4EC25E}" presName="compositeShape" presStyleCnt="0">
        <dgm:presLayoutVars>
          <dgm:chMax val="7"/>
          <dgm:dir/>
          <dgm:resizeHandles val="exact"/>
        </dgm:presLayoutVars>
      </dgm:prSet>
      <dgm:spPr/>
    </dgm:pt>
    <dgm:pt modelId="{F8C6F6D9-E7F1-45F2-A825-6EE94F9B2FBF}" type="pres">
      <dgm:prSet presAssocID="{077BADDE-59DF-4D29-85B5-5DCB8A4EC25E}" presName="wedge1" presStyleLbl="node1" presStyleIdx="0" presStyleCnt="6"/>
      <dgm:spPr/>
    </dgm:pt>
    <dgm:pt modelId="{A7E08402-43E5-427C-916A-1355C9DFED7F}" type="pres">
      <dgm:prSet presAssocID="{077BADDE-59DF-4D29-85B5-5DCB8A4EC25E}" presName="wedge1Tx" presStyleLbl="node1" presStyleIdx="0" presStyleCnt="6">
        <dgm:presLayoutVars>
          <dgm:chMax val="0"/>
          <dgm:chPref val="0"/>
          <dgm:bulletEnabled val="1"/>
        </dgm:presLayoutVars>
      </dgm:prSet>
      <dgm:spPr/>
    </dgm:pt>
    <dgm:pt modelId="{0AEA606A-6FC0-4AE1-ADD6-8A89895F69AE}" type="pres">
      <dgm:prSet presAssocID="{077BADDE-59DF-4D29-85B5-5DCB8A4EC25E}" presName="wedge2" presStyleLbl="node1" presStyleIdx="1" presStyleCnt="6" custLinFactNeighborX="782" custLinFactNeighborY="-335"/>
      <dgm:spPr/>
    </dgm:pt>
    <dgm:pt modelId="{96408827-69EB-4C6A-A09B-343F3F20A95D}" type="pres">
      <dgm:prSet presAssocID="{077BADDE-59DF-4D29-85B5-5DCB8A4EC25E}" presName="wedge2Tx" presStyleLbl="node1" presStyleIdx="1" presStyleCnt="6">
        <dgm:presLayoutVars>
          <dgm:chMax val="0"/>
          <dgm:chPref val="0"/>
          <dgm:bulletEnabled val="1"/>
        </dgm:presLayoutVars>
      </dgm:prSet>
      <dgm:spPr/>
    </dgm:pt>
    <dgm:pt modelId="{78EF5673-9B5B-44F1-B7D8-DE50A1587275}" type="pres">
      <dgm:prSet presAssocID="{077BADDE-59DF-4D29-85B5-5DCB8A4EC25E}" presName="wedge3" presStyleLbl="node1" presStyleIdx="2" presStyleCnt="6"/>
      <dgm:spPr/>
    </dgm:pt>
    <dgm:pt modelId="{C7AB81EF-2E3E-42D5-991C-D9022A4CD92A}" type="pres">
      <dgm:prSet presAssocID="{077BADDE-59DF-4D29-85B5-5DCB8A4EC25E}" presName="wedge3Tx" presStyleLbl="node1" presStyleIdx="2" presStyleCnt="6">
        <dgm:presLayoutVars>
          <dgm:chMax val="0"/>
          <dgm:chPref val="0"/>
          <dgm:bulletEnabled val="1"/>
        </dgm:presLayoutVars>
      </dgm:prSet>
      <dgm:spPr/>
    </dgm:pt>
    <dgm:pt modelId="{12A9B654-D1B3-497E-A8C7-A1B7EAA3A547}" type="pres">
      <dgm:prSet presAssocID="{077BADDE-59DF-4D29-85B5-5DCB8A4EC25E}" presName="wedge4" presStyleLbl="node1" presStyleIdx="3" presStyleCnt="6"/>
      <dgm:spPr/>
    </dgm:pt>
    <dgm:pt modelId="{B6CF7408-B3C7-44B8-AFA4-ED40BD96113E}" type="pres">
      <dgm:prSet presAssocID="{077BADDE-59DF-4D29-85B5-5DCB8A4EC25E}" presName="wedge4Tx" presStyleLbl="node1" presStyleIdx="3" presStyleCnt="6">
        <dgm:presLayoutVars>
          <dgm:chMax val="0"/>
          <dgm:chPref val="0"/>
          <dgm:bulletEnabled val="1"/>
        </dgm:presLayoutVars>
      </dgm:prSet>
      <dgm:spPr/>
    </dgm:pt>
    <dgm:pt modelId="{9B72655C-F787-4F21-A5C7-D5D16EAB156C}" type="pres">
      <dgm:prSet presAssocID="{077BADDE-59DF-4D29-85B5-5DCB8A4EC25E}" presName="wedge5" presStyleLbl="node1" presStyleIdx="4" presStyleCnt="6"/>
      <dgm:spPr/>
    </dgm:pt>
    <dgm:pt modelId="{A4B8181F-795C-47D8-B435-78C54DB17D88}" type="pres">
      <dgm:prSet presAssocID="{077BADDE-59DF-4D29-85B5-5DCB8A4EC25E}" presName="wedge5Tx" presStyleLbl="node1" presStyleIdx="4" presStyleCnt="6">
        <dgm:presLayoutVars>
          <dgm:chMax val="0"/>
          <dgm:chPref val="0"/>
          <dgm:bulletEnabled val="1"/>
        </dgm:presLayoutVars>
      </dgm:prSet>
      <dgm:spPr/>
    </dgm:pt>
    <dgm:pt modelId="{C63C9D04-361E-478A-8F2E-F356D462FCD8}" type="pres">
      <dgm:prSet presAssocID="{077BADDE-59DF-4D29-85B5-5DCB8A4EC25E}" presName="wedge6" presStyleLbl="node1" presStyleIdx="5" presStyleCnt="6" custLinFactNeighborX="244" custLinFactNeighborY="-219"/>
      <dgm:spPr/>
    </dgm:pt>
    <dgm:pt modelId="{F7CCC123-F795-4E11-93CD-765B1E337DBD}" type="pres">
      <dgm:prSet presAssocID="{077BADDE-59DF-4D29-85B5-5DCB8A4EC25E}" presName="wedge6Tx" presStyleLbl="node1" presStyleIdx="5" presStyleCnt="6">
        <dgm:presLayoutVars>
          <dgm:chMax val="0"/>
          <dgm:chPref val="0"/>
          <dgm:bulletEnabled val="1"/>
        </dgm:presLayoutVars>
      </dgm:prSet>
      <dgm:spPr/>
    </dgm:pt>
  </dgm:ptLst>
  <dgm:cxnLst>
    <dgm:cxn modelId="{899CF50B-A123-468D-BADD-C07B019EB327}" srcId="{077BADDE-59DF-4D29-85B5-5DCB8A4EC25E}" destId="{5572151F-0A5D-4AB3-A78A-76750F61DF3D}" srcOrd="1" destOrd="0" parTransId="{69F0417A-1158-48E2-9589-44474BFEBB23}" sibTransId="{27BFF2A5-4B55-43CF-ADD6-1D2F3C394496}"/>
    <dgm:cxn modelId="{4CE2B017-93BB-4CD8-9890-246ED9AE76EA}" type="presOf" srcId="{ABC7CAC4-7ECB-4E38-BC77-26B71EAD0CB5}" destId="{F7CCC123-F795-4E11-93CD-765B1E337DBD}" srcOrd="1" destOrd="0" presId="urn:microsoft.com/office/officeart/2005/8/layout/chart3"/>
    <dgm:cxn modelId="{45649B1E-40CF-48EE-AA4B-1D7827DBE165}" type="presOf" srcId="{DA74958A-F498-4F77-AFD0-0D31B284BBEB}" destId="{78EF5673-9B5B-44F1-B7D8-DE50A1587275}" srcOrd="0" destOrd="0" presId="urn:microsoft.com/office/officeart/2005/8/layout/chart3"/>
    <dgm:cxn modelId="{6F87B021-5E02-4AAB-8F60-478EF7C6E015}" type="presOf" srcId="{A8CF47FF-0965-4C7C-B5C6-6F29241AE8CD}" destId="{B6CF7408-B3C7-44B8-AFA4-ED40BD96113E}" srcOrd="1" destOrd="0" presId="urn:microsoft.com/office/officeart/2005/8/layout/chart3"/>
    <dgm:cxn modelId="{365BBA21-E68B-4197-8B26-7E4FD4359939}" type="presOf" srcId="{5572151F-0A5D-4AB3-A78A-76750F61DF3D}" destId="{96408827-69EB-4C6A-A09B-343F3F20A95D}" srcOrd="1" destOrd="0" presId="urn:microsoft.com/office/officeart/2005/8/layout/chart3"/>
    <dgm:cxn modelId="{7CC54B29-F8C5-4F6D-AFF6-456ED26AA011}" type="presOf" srcId="{5B0FA730-5839-448E-A5C5-E77E9E7744D8}" destId="{F8C6F6D9-E7F1-45F2-A825-6EE94F9B2FBF}" srcOrd="0" destOrd="0" presId="urn:microsoft.com/office/officeart/2005/8/layout/chart3"/>
    <dgm:cxn modelId="{A832047F-EA11-4CCE-856F-1A49D30ADD36}" type="presOf" srcId="{5572151F-0A5D-4AB3-A78A-76750F61DF3D}" destId="{0AEA606A-6FC0-4AE1-ADD6-8A89895F69AE}" srcOrd="0" destOrd="0" presId="urn:microsoft.com/office/officeart/2005/8/layout/chart3"/>
    <dgm:cxn modelId="{9C5E3580-C198-4686-8617-5F9A6D12A814}" srcId="{077BADDE-59DF-4D29-85B5-5DCB8A4EC25E}" destId="{ABC7CAC4-7ECB-4E38-BC77-26B71EAD0CB5}" srcOrd="5" destOrd="0" parTransId="{D7C8D7A2-42EF-42F9-B850-381EE19BBFBD}" sibTransId="{E296EA66-AB51-4811-8EAB-8F283EA3EBA0}"/>
    <dgm:cxn modelId="{E9599482-B3BE-4223-BEB2-8F83C6CF08AA}" type="presOf" srcId="{077BADDE-59DF-4D29-85B5-5DCB8A4EC25E}" destId="{1D4992A8-7D84-4A78-A326-94C6AF9E2B49}" srcOrd="0" destOrd="0" presId="urn:microsoft.com/office/officeart/2005/8/layout/chart3"/>
    <dgm:cxn modelId="{21C6D682-BBDB-4D55-AFC7-5686B89B871C}" type="presOf" srcId="{A8CF47FF-0965-4C7C-B5C6-6F29241AE8CD}" destId="{12A9B654-D1B3-497E-A8C7-A1B7EAA3A547}" srcOrd="0" destOrd="0" presId="urn:microsoft.com/office/officeart/2005/8/layout/chart3"/>
    <dgm:cxn modelId="{95547E88-5A1C-4FFE-9CBC-C725216392CD}" srcId="{077BADDE-59DF-4D29-85B5-5DCB8A4EC25E}" destId="{5B0FA730-5839-448E-A5C5-E77E9E7744D8}" srcOrd="0" destOrd="0" parTransId="{8BC7FD66-7961-4B5B-8FE3-214CEC112C6F}" sibTransId="{6A772629-1EB9-44CA-9862-0D5E45D93545}"/>
    <dgm:cxn modelId="{8C4F77AF-40F4-42F3-9A9E-B16913208B73}" type="presOf" srcId="{FD44F673-F665-4168-BDE1-91CFFA34D47C}" destId="{9B72655C-F787-4F21-A5C7-D5D16EAB156C}" srcOrd="0" destOrd="0" presId="urn:microsoft.com/office/officeart/2005/8/layout/chart3"/>
    <dgm:cxn modelId="{457DD8B3-F263-4721-866E-50578513B7D2}" srcId="{077BADDE-59DF-4D29-85B5-5DCB8A4EC25E}" destId="{FD44F673-F665-4168-BDE1-91CFFA34D47C}" srcOrd="4" destOrd="0" parTransId="{734CB27E-EA82-409A-BC7E-D4C2C291DB47}" sibTransId="{6410130A-69C9-47B8-88DE-0B1173468483}"/>
    <dgm:cxn modelId="{26F7A5C9-4602-4BAA-B10A-9938023758B2}" type="presOf" srcId="{5B0FA730-5839-448E-A5C5-E77E9E7744D8}" destId="{A7E08402-43E5-427C-916A-1355C9DFED7F}" srcOrd="1" destOrd="0" presId="urn:microsoft.com/office/officeart/2005/8/layout/chart3"/>
    <dgm:cxn modelId="{0D6D63D0-76D8-4AC9-BC25-C1B935280082}" type="presOf" srcId="{DA74958A-F498-4F77-AFD0-0D31B284BBEB}" destId="{C7AB81EF-2E3E-42D5-991C-D9022A4CD92A}" srcOrd="1" destOrd="0" presId="urn:microsoft.com/office/officeart/2005/8/layout/chart3"/>
    <dgm:cxn modelId="{535B02DB-CE0C-47CE-B35B-B1C4B3A53297}" type="presOf" srcId="{ABC7CAC4-7ECB-4E38-BC77-26B71EAD0CB5}" destId="{C63C9D04-361E-478A-8F2E-F356D462FCD8}" srcOrd="0" destOrd="0" presId="urn:microsoft.com/office/officeart/2005/8/layout/chart3"/>
    <dgm:cxn modelId="{204799E1-AF90-4366-9E04-582CF96F1C2C}" type="presOf" srcId="{FD44F673-F665-4168-BDE1-91CFFA34D47C}" destId="{A4B8181F-795C-47D8-B435-78C54DB17D88}" srcOrd="1" destOrd="0" presId="urn:microsoft.com/office/officeart/2005/8/layout/chart3"/>
    <dgm:cxn modelId="{79B67FF2-D399-432E-928F-1BC0173F3686}" srcId="{077BADDE-59DF-4D29-85B5-5DCB8A4EC25E}" destId="{DA74958A-F498-4F77-AFD0-0D31B284BBEB}" srcOrd="2" destOrd="0" parTransId="{196DCE76-0D43-4434-B33A-26B3141E1209}" sibTransId="{FF3FD8F0-4AB1-4C11-9B5E-3BE287D25551}"/>
    <dgm:cxn modelId="{585D3FF3-E975-4DB9-BA95-92F7E7B3556D}" srcId="{077BADDE-59DF-4D29-85B5-5DCB8A4EC25E}" destId="{A8CF47FF-0965-4C7C-B5C6-6F29241AE8CD}" srcOrd="3" destOrd="0" parTransId="{313F64F7-1F73-4F18-9E70-404F97C7214F}" sibTransId="{14E0C103-E3BA-41C5-9B3A-6964782ACCE0}"/>
    <dgm:cxn modelId="{9B71269B-5E5D-489D-9311-7B6187FAF06C}" type="presParOf" srcId="{1D4992A8-7D84-4A78-A326-94C6AF9E2B49}" destId="{F8C6F6D9-E7F1-45F2-A825-6EE94F9B2FBF}" srcOrd="0" destOrd="0" presId="urn:microsoft.com/office/officeart/2005/8/layout/chart3"/>
    <dgm:cxn modelId="{5BAE9F96-EFE4-470A-A85C-9C41AF78FAD5}" type="presParOf" srcId="{1D4992A8-7D84-4A78-A326-94C6AF9E2B49}" destId="{A7E08402-43E5-427C-916A-1355C9DFED7F}" srcOrd="1" destOrd="0" presId="urn:microsoft.com/office/officeart/2005/8/layout/chart3"/>
    <dgm:cxn modelId="{FECFEA72-1A2E-4CD2-933F-3EB0F508ADB8}" type="presParOf" srcId="{1D4992A8-7D84-4A78-A326-94C6AF9E2B49}" destId="{0AEA606A-6FC0-4AE1-ADD6-8A89895F69AE}" srcOrd="2" destOrd="0" presId="urn:microsoft.com/office/officeart/2005/8/layout/chart3"/>
    <dgm:cxn modelId="{C04FB1BB-A685-43D5-970F-841A28EF9E44}" type="presParOf" srcId="{1D4992A8-7D84-4A78-A326-94C6AF9E2B49}" destId="{96408827-69EB-4C6A-A09B-343F3F20A95D}" srcOrd="3" destOrd="0" presId="urn:microsoft.com/office/officeart/2005/8/layout/chart3"/>
    <dgm:cxn modelId="{2A105DB3-C85A-43C5-AC96-09EF26083B3A}" type="presParOf" srcId="{1D4992A8-7D84-4A78-A326-94C6AF9E2B49}" destId="{78EF5673-9B5B-44F1-B7D8-DE50A1587275}" srcOrd="4" destOrd="0" presId="urn:microsoft.com/office/officeart/2005/8/layout/chart3"/>
    <dgm:cxn modelId="{AB0CFF08-FE6F-4C3C-B94B-93FC38FA9329}" type="presParOf" srcId="{1D4992A8-7D84-4A78-A326-94C6AF9E2B49}" destId="{C7AB81EF-2E3E-42D5-991C-D9022A4CD92A}" srcOrd="5" destOrd="0" presId="urn:microsoft.com/office/officeart/2005/8/layout/chart3"/>
    <dgm:cxn modelId="{6351F5E7-90A1-48A9-B580-6FCDC1779026}" type="presParOf" srcId="{1D4992A8-7D84-4A78-A326-94C6AF9E2B49}" destId="{12A9B654-D1B3-497E-A8C7-A1B7EAA3A547}" srcOrd="6" destOrd="0" presId="urn:microsoft.com/office/officeart/2005/8/layout/chart3"/>
    <dgm:cxn modelId="{05411801-0E73-43C0-8642-E1BA17442EC2}" type="presParOf" srcId="{1D4992A8-7D84-4A78-A326-94C6AF9E2B49}" destId="{B6CF7408-B3C7-44B8-AFA4-ED40BD96113E}" srcOrd="7" destOrd="0" presId="urn:microsoft.com/office/officeart/2005/8/layout/chart3"/>
    <dgm:cxn modelId="{6E094536-FD51-4D67-8C63-560A8C282AC1}" type="presParOf" srcId="{1D4992A8-7D84-4A78-A326-94C6AF9E2B49}" destId="{9B72655C-F787-4F21-A5C7-D5D16EAB156C}" srcOrd="8" destOrd="0" presId="urn:microsoft.com/office/officeart/2005/8/layout/chart3"/>
    <dgm:cxn modelId="{DBCE7258-D80D-4176-A3E3-9335E12867F1}" type="presParOf" srcId="{1D4992A8-7D84-4A78-A326-94C6AF9E2B49}" destId="{A4B8181F-795C-47D8-B435-78C54DB17D88}" srcOrd="9" destOrd="0" presId="urn:microsoft.com/office/officeart/2005/8/layout/chart3"/>
    <dgm:cxn modelId="{46E9606E-B39F-4756-9781-F68FE1984BCA}" type="presParOf" srcId="{1D4992A8-7D84-4A78-A326-94C6AF9E2B49}" destId="{C63C9D04-361E-478A-8F2E-F356D462FCD8}" srcOrd="10" destOrd="0" presId="urn:microsoft.com/office/officeart/2005/8/layout/chart3"/>
    <dgm:cxn modelId="{461E7D62-EB92-42AE-B03B-4241A657D68E}" type="presParOf" srcId="{1D4992A8-7D84-4A78-A326-94C6AF9E2B49}" destId="{F7CCC123-F795-4E11-93CD-765B1E337DBD}" srcOrd="11"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3F010A1-E8C8-46E1-84BC-E73CB0A7EC60}"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D76F8E1B-2713-444E-B5E8-F457C3720FC5}">
      <dgm:prSet/>
      <dgm:spPr>
        <a:solidFill>
          <a:srgbClr val="0889A6"/>
        </a:solidFill>
      </dgm:spPr>
      <dgm:t>
        <a:bodyPr/>
        <a:lstStyle/>
        <a:p>
          <a:r>
            <a:rPr lang="es-ES">
              <a:latin typeface="Montserrat" panose="00000500000000000000" pitchFamily="2" charset="0"/>
            </a:rPr>
            <a:t>Identifica y analiza el estándar de contenido correspondiente a cada lección. </a:t>
          </a:r>
          <a:endParaRPr lang="en-US">
            <a:latin typeface="Montserrat" panose="00000500000000000000" pitchFamily="2" charset="0"/>
          </a:endParaRPr>
        </a:p>
      </dgm:t>
    </dgm:pt>
    <dgm:pt modelId="{CE922FFF-5B67-4E13-AB4B-425C92FA52AC}" type="parTrans" cxnId="{0E2FD057-2849-4389-ACD4-F4F11A2D5E2D}">
      <dgm:prSet/>
      <dgm:spPr/>
      <dgm:t>
        <a:bodyPr/>
        <a:lstStyle/>
        <a:p>
          <a:endParaRPr lang="en-US"/>
        </a:p>
      </dgm:t>
    </dgm:pt>
    <dgm:pt modelId="{266CF7FC-8207-4885-BAF3-55AC7ABADF06}" type="sibTrans" cxnId="{0E2FD057-2849-4389-ACD4-F4F11A2D5E2D}">
      <dgm:prSet/>
      <dgm:spPr/>
      <dgm:t>
        <a:bodyPr/>
        <a:lstStyle/>
        <a:p>
          <a:endParaRPr lang="en-US"/>
        </a:p>
      </dgm:t>
    </dgm:pt>
    <dgm:pt modelId="{79D143B3-D869-4F71-8682-AD722BB8CD00}">
      <dgm:prSet/>
      <dgm:spPr>
        <a:solidFill>
          <a:srgbClr val="00AFD2"/>
        </a:solidFill>
      </dgm:spPr>
      <dgm:t>
        <a:bodyPr/>
        <a:lstStyle/>
        <a:p>
          <a:r>
            <a:rPr lang="es-ES">
              <a:latin typeface="Montserrat" panose="00000500000000000000" pitchFamily="2" charset="0"/>
            </a:rPr>
            <a:t>Ayuda a establecer los datos para determinar si un estudiante ha dominado el estándar. </a:t>
          </a:r>
          <a:endParaRPr lang="en-US">
            <a:latin typeface="Montserrat" panose="00000500000000000000" pitchFamily="2" charset="0"/>
          </a:endParaRPr>
        </a:p>
      </dgm:t>
    </dgm:pt>
    <dgm:pt modelId="{B3082A24-4CE9-4A34-9F13-2F531C03E78F}" type="parTrans" cxnId="{6961DC5E-6B73-47D5-B384-9D970EC77D9A}">
      <dgm:prSet/>
      <dgm:spPr/>
      <dgm:t>
        <a:bodyPr/>
        <a:lstStyle/>
        <a:p>
          <a:endParaRPr lang="en-US"/>
        </a:p>
      </dgm:t>
    </dgm:pt>
    <dgm:pt modelId="{1CBB80FE-106F-4DBB-B494-B1F070E654BF}" type="sibTrans" cxnId="{6961DC5E-6B73-47D5-B384-9D970EC77D9A}">
      <dgm:prSet/>
      <dgm:spPr/>
      <dgm:t>
        <a:bodyPr/>
        <a:lstStyle/>
        <a:p>
          <a:endParaRPr lang="en-US"/>
        </a:p>
      </dgm:t>
    </dgm:pt>
    <dgm:pt modelId="{6103BBC8-AC3C-447E-86A9-53B7B9BBB400}">
      <dgm:prSet/>
      <dgm:spPr>
        <a:solidFill>
          <a:srgbClr val="9369AE"/>
        </a:solidFill>
      </dgm:spPr>
      <dgm:t>
        <a:bodyPr/>
        <a:lstStyle/>
        <a:p>
          <a:r>
            <a:rPr lang="es-ES">
              <a:latin typeface="Montserrat" panose="00000500000000000000" pitchFamily="2" charset="0"/>
            </a:rPr>
            <a:t>Nos proporciona una comprensión más profunda de los conocimientos previos del estudiante y de las nuevas habilidades que el estudiante es capaz de aprender. </a:t>
          </a:r>
          <a:endParaRPr lang="en-US">
            <a:latin typeface="Montserrat" panose="00000500000000000000" pitchFamily="2" charset="0"/>
          </a:endParaRPr>
        </a:p>
      </dgm:t>
    </dgm:pt>
    <dgm:pt modelId="{72126912-F3C4-41B3-AF11-AF774F741E39}" type="parTrans" cxnId="{C3755EF3-747B-4BA9-9D15-B244AEFF1A18}">
      <dgm:prSet/>
      <dgm:spPr/>
      <dgm:t>
        <a:bodyPr/>
        <a:lstStyle/>
        <a:p>
          <a:endParaRPr lang="en-US"/>
        </a:p>
      </dgm:t>
    </dgm:pt>
    <dgm:pt modelId="{9FF04FA1-C763-40C1-9CA9-B02341FCCED6}" type="sibTrans" cxnId="{C3755EF3-747B-4BA9-9D15-B244AEFF1A18}">
      <dgm:prSet/>
      <dgm:spPr/>
      <dgm:t>
        <a:bodyPr/>
        <a:lstStyle/>
        <a:p>
          <a:endParaRPr lang="en-US"/>
        </a:p>
      </dgm:t>
    </dgm:pt>
    <dgm:pt modelId="{DB7B0608-CB59-470A-971B-393BB473533C}">
      <dgm:prSet/>
      <dgm:spPr>
        <a:solidFill>
          <a:srgbClr val="C955A0"/>
        </a:solidFill>
      </dgm:spPr>
      <dgm:t>
        <a:bodyPr/>
        <a:lstStyle/>
        <a:p>
          <a:r>
            <a:rPr lang="es-ES">
              <a:latin typeface="Montserrat" panose="00000500000000000000" pitchFamily="2" charset="0"/>
            </a:rPr>
            <a:t>Nos proporciona datos útiles para la toma de decisiones académicas.</a:t>
          </a:r>
          <a:endParaRPr lang="en-US">
            <a:latin typeface="Montserrat" panose="00000500000000000000" pitchFamily="2" charset="0"/>
          </a:endParaRPr>
        </a:p>
      </dgm:t>
    </dgm:pt>
    <dgm:pt modelId="{8BF1CFD1-003B-48DE-991A-47FF7CDFBCE3}" type="parTrans" cxnId="{03F86999-2D2B-49B9-A748-95DC1D125FA6}">
      <dgm:prSet/>
      <dgm:spPr/>
      <dgm:t>
        <a:bodyPr/>
        <a:lstStyle/>
        <a:p>
          <a:endParaRPr lang="en-US"/>
        </a:p>
      </dgm:t>
    </dgm:pt>
    <dgm:pt modelId="{40454BBD-D374-492E-B68F-103FB90103D6}" type="sibTrans" cxnId="{03F86999-2D2B-49B9-A748-95DC1D125FA6}">
      <dgm:prSet/>
      <dgm:spPr/>
      <dgm:t>
        <a:bodyPr/>
        <a:lstStyle/>
        <a:p>
          <a:endParaRPr lang="en-US"/>
        </a:p>
      </dgm:t>
    </dgm:pt>
    <dgm:pt modelId="{8643411D-0B31-4AEC-AF48-A34ADDBEA6A9}" type="pres">
      <dgm:prSet presAssocID="{D3F010A1-E8C8-46E1-84BC-E73CB0A7EC60}" presName="CompostProcess" presStyleCnt="0">
        <dgm:presLayoutVars>
          <dgm:dir/>
          <dgm:resizeHandles val="exact"/>
        </dgm:presLayoutVars>
      </dgm:prSet>
      <dgm:spPr/>
    </dgm:pt>
    <dgm:pt modelId="{EE8DD6C8-6A64-4CBA-868A-53D9E2AA7F3F}" type="pres">
      <dgm:prSet presAssocID="{D3F010A1-E8C8-46E1-84BC-E73CB0A7EC60}" presName="arrow" presStyleLbl="bgShp" presStyleIdx="0" presStyleCnt="1"/>
      <dgm:spPr>
        <a:solidFill>
          <a:srgbClr val="EDAE40"/>
        </a:solidFill>
      </dgm:spPr>
    </dgm:pt>
    <dgm:pt modelId="{DC491A5F-E6E8-4970-B4C4-2ACAF84698FC}" type="pres">
      <dgm:prSet presAssocID="{D3F010A1-E8C8-46E1-84BC-E73CB0A7EC60}" presName="linearProcess" presStyleCnt="0"/>
      <dgm:spPr/>
    </dgm:pt>
    <dgm:pt modelId="{379E93BA-1343-4951-AA6F-BDB14EDA2F19}" type="pres">
      <dgm:prSet presAssocID="{D76F8E1B-2713-444E-B5E8-F457C3720FC5}" presName="textNode" presStyleLbl="node1" presStyleIdx="0" presStyleCnt="4">
        <dgm:presLayoutVars>
          <dgm:bulletEnabled val="1"/>
        </dgm:presLayoutVars>
      </dgm:prSet>
      <dgm:spPr/>
    </dgm:pt>
    <dgm:pt modelId="{DF0CC854-C76C-4CB0-ADCB-A69B0E8B328A}" type="pres">
      <dgm:prSet presAssocID="{266CF7FC-8207-4885-BAF3-55AC7ABADF06}" presName="sibTrans" presStyleCnt="0"/>
      <dgm:spPr/>
    </dgm:pt>
    <dgm:pt modelId="{EE6F1A0B-7F29-4CBA-B147-796BE93C8F99}" type="pres">
      <dgm:prSet presAssocID="{79D143B3-D869-4F71-8682-AD722BB8CD00}" presName="textNode" presStyleLbl="node1" presStyleIdx="1" presStyleCnt="4" custLinFactNeighborX="17061">
        <dgm:presLayoutVars>
          <dgm:bulletEnabled val="1"/>
        </dgm:presLayoutVars>
      </dgm:prSet>
      <dgm:spPr/>
    </dgm:pt>
    <dgm:pt modelId="{B547A006-866C-4731-8F2B-87A0A5BE21DD}" type="pres">
      <dgm:prSet presAssocID="{1CBB80FE-106F-4DBB-B494-B1F070E654BF}" presName="sibTrans" presStyleCnt="0"/>
      <dgm:spPr/>
    </dgm:pt>
    <dgm:pt modelId="{B3E4AD8C-6FF5-43B4-B895-F1DD70EBB8AA}" type="pres">
      <dgm:prSet presAssocID="{6103BBC8-AC3C-447E-86A9-53B7B9BBB400}" presName="textNode" presStyleLbl="node1" presStyleIdx="2" presStyleCnt="4">
        <dgm:presLayoutVars>
          <dgm:bulletEnabled val="1"/>
        </dgm:presLayoutVars>
      </dgm:prSet>
      <dgm:spPr/>
    </dgm:pt>
    <dgm:pt modelId="{EBE7B839-7F92-4E8D-A39E-752AC12288C8}" type="pres">
      <dgm:prSet presAssocID="{9FF04FA1-C763-40C1-9CA9-B02341FCCED6}" presName="sibTrans" presStyleCnt="0"/>
      <dgm:spPr/>
    </dgm:pt>
    <dgm:pt modelId="{E4964FC4-E453-420F-8EF7-E923D0DC54A9}" type="pres">
      <dgm:prSet presAssocID="{DB7B0608-CB59-470A-971B-393BB473533C}" presName="textNode" presStyleLbl="node1" presStyleIdx="3" presStyleCnt="4">
        <dgm:presLayoutVars>
          <dgm:bulletEnabled val="1"/>
        </dgm:presLayoutVars>
      </dgm:prSet>
      <dgm:spPr/>
    </dgm:pt>
  </dgm:ptLst>
  <dgm:cxnLst>
    <dgm:cxn modelId="{D8EB0E16-AE50-4637-9773-D1910941BFA3}" type="presOf" srcId="{D3F010A1-E8C8-46E1-84BC-E73CB0A7EC60}" destId="{8643411D-0B31-4AEC-AF48-A34ADDBEA6A9}" srcOrd="0" destOrd="0" presId="urn:microsoft.com/office/officeart/2005/8/layout/hProcess9"/>
    <dgm:cxn modelId="{6961DC5E-6B73-47D5-B384-9D970EC77D9A}" srcId="{D3F010A1-E8C8-46E1-84BC-E73CB0A7EC60}" destId="{79D143B3-D869-4F71-8682-AD722BB8CD00}" srcOrd="1" destOrd="0" parTransId="{B3082A24-4CE9-4A34-9F13-2F531C03E78F}" sibTransId="{1CBB80FE-106F-4DBB-B494-B1F070E654BF}"/>
    <dgm:cxn modelId="{0E2FD057-2849-4389-ACD4-F4F11A2D5E2D}" srcId="{D3F010A1-E8C8-46E1-84BC-E73CB0A7EC60}" destId="{D76F8E1B-2713-444E-B5E8-F457C3720FC5}" srcOrd="0" destOrd="0" parTransId="{CE922FFF-5B67-4E13-AB4B-425C92FA52AC}" sibTransId="{266CF7FC-8207-4885-BAF3-55AC7ABADF06}"/>
    <dgm:cxn modelId="{40678F8F-F9AC-442F-83FA-FDD20B977632}" type="presOf" srcId="{D76F8E1B-2713-444E-B5E8-F457C3720FC5}" destId="{379E93BA-1343-4951-AA6F-BDB14EDA2F19}" srcOrd="0" destOrd="0" presId="urn:microsoft.com/office/officeart/2005/8/layout/hProcess9"/>
    <dgm:cxn modelId="{D07E3292-01A6-4223-B642-FB15F0A9FB5B}" type="presOf" srcId="{79D143B3-D869-4F71-8682-AD722BB8CD00}" destId="{EE6F1A0B-7F29-4CBA-B147-796BE93C8F99}" srcOrd="0" destOrd="0" presId="urn:microsoft.com/office/officeart/2005/8/layout/hProcess9"/>
    <dgm:cxn modelId="{03F86999-2D2B-49B9-A748-95DC1D125FA6}" srcId="{D3F010A1-E8C8-46E1-84BC-E73CB0A7EC60}" destId="{DB7B0608-CB59-470A-971B-393BB473533C}" srcOrd="3" destOrd="0" parTransId="{8BF1CFD1-003B-48DE-991A-47FF7CDFBCE3}" sibTransId="{40454BBD-D374-492E-B68F-103FB90103D6}"/>
    <dgm:cxn modelId="{AD3AEFB3-27D5-4A7E-8337-D5BFB50F574A}" type="presOf" srcId="{DB7B0608-CB59-470A-971B-393BB473533C}" destId="{E4964FC4-E453-420F-8EF7-E923D0DC54A9}" srcOrd="0" destOrd="0" presId="urn:microsoft.com/office/officeart/2005/8/layout/hProcess9"/>
    <dgm:cxn modelId="{26D49AB4-EDA9-4E8F-9930-7A84AC5C2225}" type="presOf" srcId="{6103BBC8-AC3C-447E-86A9-53B7B9BBB400}" destId="{B3E4AD8C-6FF5-43B4-B895-F1DD70EBB8AA}" srcOrd="0" destOrd="0" presId="urn:microsoft.com/office/officeart/2005/8/layout/hProcess9"/>
    <dgm:cxn modelId="{C3755EF3-747B-4BA9-9D15-B244AEFF1A18}" srcId="{D3F010A1-E8C8-46E1-84BC-E73CB0A7EC60}" destId="{6103BBC8-AC3C-447E-86A9-53B7B9BBB400}" srcOrd="2" destOrd="0" parTransId="{72126912-F3C4-41B3-AF11-AF774F741E39}" sibTransId="{9FF04FA1-C763-40C1-9CA9-B02341FCCED6}"/>
    <dgm:cxn modelId="{E158C712-C32F-4DCB-ACB2-AAE3F49D3959}" type="presParOf" srcId="{8643411D-0B31-4AEC-AF48-A34ADDBEA6A9}" destId="{EE8DD6C8-6A64-4CBA-868A-53D9E2AA7F3F}" srcOrd="0" destOrd="0" presId="urn:microsoft.com/office/officeart/2005/8/layout/hProcess9"/>
    <dgm:cxn modelId="{F8E26D45-B1D1-40D3-96A6-08990C04F6F7}" type="presParOf" srcId="{8643411D-0B31-4AEC-AF48-A34ADDBEA6A9}" destId="{DC491A5F-E6E8-4970-B4C4-2ACAF84698FC}" srcOrd="1" destOrd="0" presId="urn:microsoft.com/office/officeart/2005/8/layout/hProcess9"/>
    <dgm:cxn modelId="{CE30AE42-768D-4B0C-BCDB-997F46032712}" type="presParOf" srcId="{DC491A5F-E6E8-4970-B4C4-2ACAF84698FC}" destId="{379E93BA-1343-4951-AA6F-BDB14EDA2F19}" srcOrd="0" destOrd="0" presId="urn:microsoft.com/office/officeart/2005/8/layout/hProcess9"/>
    <dgm:cxn modelId="{D29356C3-6F59-4BEE-BF3B-2CFD0FDAB6DE}" type="presParOf" srcId="{DC491A5F-E6E8-4970-B4C4-2ACAF84698FC}" destId="{DF0CC854-C76C-4CB0-ADCB-A69B0E8B328A}" srcOrd="1" destOrd="0" presId="urn:microsoft.com/office/officeart/2005/8/layout/hProcess9"/>
    <dgm:cxn modelId="{71AE9C39-279E-4748-8D90-551F1E72105A}" type="presParOf" srcId="{DC491A5F-E6E8-4970-B4C4-2ACAF84698FC}" destId="{EE6F1A0B-7F29-4CBA-B147-796BE93C8F99}" srcOrd="2" destOrd="0" presId="urn:microsoft.com/office/officeart/2005/8/layout/hProcess9"/>
    <dgm:cxn modelId="{455C979B-D4E9-4042-B509-7302AC9AD7E7}" type="presParOf" srcId="{DC491A5F-E6E8-4970-B4C4-2ACAF84698FC}" destId="{B547A006-866C-4731-8F2B-87A0A5BE21DD}" srcOrd="3" destOrd="0" presId="urn:microsoft.com/office/officeart/2005/8/layout/hProcess9"/>
    <dgm:cxn modelId="{DEBB015A-B5D5-4F2E-9232-AC2D5D425C75}" type="presParOf" srcId="{DC491A5F-E6E8-4970-B4C4-2ACAF84698FC}" destId="{B3E4AD8C-6FF5-43B4-B895-F1DD70EBB8AA}" srcOrd="4" destOrd="0" presId="urn:microsoft.com/office/officeart/2005/8/layout/hProcess9"/>
    <dgm:cxn modelId="{02A075DB-AE1B-4292-83F2-D275A1DBDBF4}" type="presParOf" srcId="{DC491A5F-E6E8-4970-B4C4-2ACAF84698FC}" destId="{EBE7B839-7F92-4E8D-A39E-752AC12288C8}" srcOrd="5" destOrd="0" presId="urn:microsoft.com/office/officeart/2005/8/layout/hProcess9"/>
    <dgm:cxn modelId="{51A9DB1E-C176-4D7B-B395-6655B010C80C}" type="presParOf" srcId="{DC491A5F-E6E8-4970-B4C4-2ACAF84698FC}" destId="{E4964FC4-E453-420F-8EF7-E923D0DC54A9}"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F05D81-45D6-634E-8FC0-63BD1117442B}" type="doc">
      <dgm:prSet loTypeId="urn:microsoft.com/office/officeart/2008/layout/VerticalCurvedList" loCatId="" qsTypeId="urn:microsoft.com/office/officeart/2005/8/quickstyle/simple2" qsCatId="simple" csTypeId="urn:microsoft.com/office/officeart/2005/8/colors/colorful1" csCatId="colorful" phldr="1"/>
      <dgm:spPr/>
      <dgm:t>
        <a:bodyPr/>
        <a:lstStyle/>
        <a:p>
          <a:endParaRPr lang="en-US"/>
        </a:p>
      </dgm:t>
    </dgm:pt>
    <dgm:pt modelId="{621D05DF-2E33-E645-BFBD-CA882CC2B136}">
      <dgm:prSet phldrT="[Text]"/>
      <dgm:spPr/>
      <dgm:t>
        <a:bodyPr/>
        <a:lstStyle/>
        <a:p>
          <a:r>
            <a:rPr lang="es-ES_tradnl" noProof="0" dirty="0">
              <a:latin typeface="Montserrat" pitchFamily="2" charset="77"/>
            </a:rPr>
            <a:t>Con la mano derecha tomar la mano de un compañero pero nunca a la persona del lado</a:t>
          </a:r>
        </a:p>
      </dgm:t>
    </dgm:pt>
    <dgm:pt modelId="{FA0A9DBA-AC9C-1C44-8114-5D872CDA908E}" type="parTrans" cxnId="{CDD77D7F-2E88-FD42-A424-CFAAB1B84D99}">
      <dgm:prSet/>
      <dgm:spPr/>
      <dgm:t>
        <a:bodyPr/>
        <a:lstStyle/>
        <a:p>
          <a:endParaRPr lang="en-US"/>
        </a:p>
      </dgm:t>
    </dgm:pt>
    <dgm:pt modelId="{BC70B418-EBA3-8F4F-B013-6371B0918DC3}" type="sibTrans" cxnId="{CDD77D7F-2E88-FD42-A424-CFAAB1B84D99}">
      <dgm:prSet/>
      <dgm:spPr/>
      <dgm:t>
        <a:bodyPr/>
        <a:lstStyle/>
        <a:p>
          <a:endParaRPr lang="en-US"/>
        </a:p>
      </dgm:t>
    </dgm:pt>
    <dgm:pt modelId="{94FBE143-8500-A944-8B1A-A0244BDB2178}">
      <dgm:prSet phldrT="[Text]"/>
      <dgm:spPr/>
      <dgm:t>
        <a:bodyPr/>
        <a:lstStyle/>
        <a:p>
          <a:r>
            <a:rPr lang="es-ES_tradnl" noProof="0" dirty="0">
              <a:latin typeface="Montserrat" pitchFamily="2" charset="77"/>
            </a:rPr>
            <a:t>Con la mano izquierda tomar la mano de un compañero, pero nunca al de la persona del lado y diferente a la persona que tiene su mano derecha</a:t>
          </a:r>
        </a:p>
      </dgm:t>
    </dgm:pt>
    <dgm:pt modelId="{FC0BA505-9465-494D-9168-A66B921E1762}" type="parTrans" cxnId="{28C27D0C-9411-DE42-9374-35D1BEE325A5}">
      <dgm:prSet/>
      <dgm:spPr/>
      <dgm:t>
        <a:bodyPr/>
        <a:lstStyle/>
        <a:p>
          <a:endParaRPr lang="en-US"/>
        </a:p>
      </dgm:t>
    </dgm:pt>
    <dgm:pt modelId="{96495611-5D1B-F947-B570-D948A3BDC3DC}" type="sibTrans" cxnId="{28C27D0C-9411-DE42-9374-35D1BEE325A5}">
      <dgm:prSet/>
      <dgm:spPr/>
      <dgm:t>
        <a:bodyPr/>
        <a:lstStyle/>
        <a:p>
          <a:endParaRPr lang="en-US"/>
        </a:p>
      </dgm:t>
    </dgm:pt>
    <dgm:pt modelId="{1A98F4FF-A85F-DF41-86D0-284DDCC40AD2}">
      <dgm:prSet phldrT="[Text]"/>
      <dgm:spPr/>
      <dgm:t>
        <a:bodyPr/>
        <a:lstStyle/>
        <a:p>
          <a:r>
            <a:rPr lang="es-ES_tradnl" noProof="0" dirty="0">
              <a:latin typeface="Montserrat" pitchFamily="2" charset="77"/>
            </a:rPr>
            <a:t>Sin soltar las manos, desenredar el nudo humano hasta quedar en forma de circulo </a:t>
          </a:r>
        </a:p>
      </dgm:t>
    </dgm:pt>
    <dgm:pt modelId="{4F54440B-845B-3E4F-8385-8105F5FD5340}" type="parTrans" cxnId="{A9DF60A9-9867-2F48-85C1-4890FFBFEF4B}">
      <dgm:prSet/>
      <dgm:spPr/>
      <dgm:t>
        <a:bodyPr/>
        <a:lstStyle/>
        <a:p>
          <a:endParaRPr lang="en-US"/>
        </a:p>
      </dgm:t>
    </dgm:pt>
    <dgm:pt modelId="{DAFA2404-FDA2-4543-8A8A-ED9137341B4A}" type="sibTrans" cxnId="{A9DF60A9-9867-2F48-85C1-4890FFBFEF4B}">
      <dgm:prSet/>
      <dgm:spPr/>
    </dgm:pt>
    <dgm:pt modelId="{B54DD50B-F291-8F42-A75F-30463464B784}" type="pres">
      <dgm:prSet presAssocID="{FDF05D81-45D6-634E-8FC0-63BD1117442B}" presName="Name0" presStyleCnt="0">
        <dgm:presLayoutVars>
          <dgm:chMax val="7"/>
          <dgm:chPref val="7"/>
          <dgm:dir/>
        </dgm:presLayoutVars>
      </dgm:prSet>
      <dgm:spPr/>
    </dgm:pt>
    <dgm:pt modelId="{A131655C-C154-354D-9174-818DBE15CE8E}" type="pres">
      <dgm:prSet presAssocID="{FDF05D81-45D6-634E-8FC0-63BD1117442B}" presName="Name1" presStyleCnt="0"/>
      <dgm:spPr/>
    </dgm:pt>
    <dgm:pt modelId="{1E0EC22C-11A4-AD46-8E59-24C095AEFA47}" type="pres">
      <dgm:prSet presAssocID="{FDF05D81-45D6-634E-8FC0-63BD1117442B}" presName="cycle" presStyleCnt="0"/>
      <dgm:spPr/>
    </dgm:pt>
    <dgm:pt modelId="{58B45BC2-8A8E-4440-A5BE-53A4460845EB}" type="pres">
      <dgm:prSet presAssocID="{FDF05D81-45D6-634E-8FC0-63BD1117442B}" presName="srcNode" presStyleLbl="node1" presStyleIdx="0" presStyleCnt="3"/>
      <dgm:spPr/>
    </dgm:pt>
    <dgm:pt modelId="{617A762C-A474-BC4B-BA94-528B306C97F6}" type="pres">
      <dgm:prSet presAssocID="{FDF05D81-45D6-634E-8FC0-63BD1117442B}" presName="conn" presStyleLbl="parChTrans1D2" presStyleIdx="0" presStyleCnt="1"/>
      <dgm:spPr/>
    </dgm:pt>
    <dgm:pt modelId="{7ED57E8E-56ED-6F46-999F-5581E781B798}" type="pres">
      <dgm:prSet presAssocID="{FDF05D81-45D6-634E-8FC0-63BD1117442B}" presName="extraNode" presStyleLbl="node1" presStyleIdx="0" presStyleCnt="3"/>
      <dgm:spPr/>
    </dgm:pt>
    <dgm:pt modelId="{EE668A6A-5146-D543-8B96-D841DE02E87D}" type="pres">
      <dgm:prSet presAssocID="{FDF05D81-45D6-634E-8FC0-63BD1117442B}" presName="dstNode" presStyleLbl="node1" presStyleIdx="0" presStyleCnt="3"/>
      <dgm:spPr/>
    </dgm:pt>
    <dgm:pt modelId="{A257FBF2-5040-8842-B22B-76F2C4CCAD85}" type="pres">
      <dgm:prSet presAssocID="{621D05DF-2E33-E645-BFBD-CA882CC2B136}" presName="text_1" presStyleLbl="node1" presStyleIdx="0" presStyleCnt="3">
        <dgm:presLayoutVars>
          <dgm:bulletEnabled val="1"/>
        </dgm:presLayoutVars>
      </dgm:prSet>
      <dgm:spPr/>
    </dgm:pt>
    <dgm:pt modelId="{8885417C-69D9-DA4B-B789-CAF72FA32E05}" type="pres">
      <dgm:prSet presAssocID="{621D05DF-2E33-E645-BFBD-CA882CC2B136}" presName="accent_1" presStyleCnt="0"/>
      <dgm:spPr/>
    </dgm:pt>
    <dgm:pt modelId="{C1D077AF-FF00-804C-8756-66C89F2F69DA}" type="pres">
      <dgm:prSet presAssocID="{621D05DF-2E33-E645-BFBD-CA882CC2B136}" presName="accentRepeatNode" presStyleLbl="solidFgAcc1" presStyleIdx="0" presStyleCnt="3"/>
      <dgm:spPr/>
    </dgm:pt>
    <dgm:pt modelId="{838A03F7-B5DB-A644-ABBD-6F54FCD6A01A}" type="pres">
      <dgm:prSet presAssocID="{94FBE143-8500-A944-8B1A-A0244BDB2178}" presName="text_2" presStyleLbl="node1" presStyleIdx="1" presStyleCnt="3">
        <dgm:presLayoutVars>
          <dgm:bulletEnabled val="1"/>
        </dgm:presLayoutVars>
      </dgm:prSet>
      <dgm:spPr/>
    </dgm:pt>
    <dgm:pt modelId="{09F82CD0-1E0C-A24F-8B23-E43FACD38880}" type="pres">
      <dgm:prSet presAssocID="{94FBE143-8500-A944-8B1A-A0244BDB2178}" presName="accent_2" presStyleCnt="0"/>
      <dgm:spPr/>
    </dgm:pt>
    <dgm:pt modelId="{1855439B-86F7-D84A-9A4C-08754D8EC007}" type="pres">
      <dgm:prSet presAssocID="{94FBE143-8500-A944-8B1A-A0244BDB2178}" presName="accentRepeatNode" presStyleLbl="solidFgAcc1" presStyleIdx="1" presStyleCnt="3"/>
      <dgm:spPr/>
    </dgm:pt>
    <dgm:pt modelId="{8F9934D0-541A-5046-9053-9CDC3194030E}" type="pres">
      <dgm:prSet presAssocID="{1A98F4FF-A85F-DF41-86D0-284DDCC40AD2}" presName="text_3" presStyleLbl="node1" presStyleIdx="2" presStyleCnt="3">
        <dgm:presLayoutVars>
          <dgm:bulletEnabled val="1"/>
        </dgm:presLayoutVars>
      </dgm:prSet>
      <dgm:spPr/>
    </dgm:pt>
    <dgm:pt modelId="{90690E8A-E000-8241-83C9-F9431A015EB9}" type="pres">
      <dgm:prSet presAssocID="{1A98F4FF-A85F-DF41-86D0-284DDCC40AD2}" presName="accent_3" presStyleCnt="0"/>
      <dgm:spPr/>
    </dgm:pt>
    <dgm:pt modelId="{FC70CBFE-7935-7449-8AA8-23C4CFDE33DD}" type="pres">
      <dgm:prSet presAssocID="{1A98F4FF-A85F-DF41-86D0-284DDCC40AD2}" presName="accentRepeatNode" presStyleLbl="solidFgAcc1" presStyleIdx="2" presStyleCnt="3"/>
      <dgm:spPr/>
    </dgm:pt>
  </dgm:ptLst>
  <dgm:cxnLst>
    <dgm:cxn modelId="{28C27D0C-9411-DE42-9374-35D1BEE325A5}" srcId="{FDF05D81-45D6-634E-8FC0-63BD1117442B}" destId="{94FBE143-8500-A944-8B1A-A0244BDB2178}" srcOrd="1" destOrd="0" parTransId="{FC0BA505-9465-494D-9168-A66B921E1762}" sibTransId="{96495611-5D1B-F947-B570-D948A3BDC3DC}"/>
    <dgm:cxn modelId="{4E4F6F75-01A7-2248-A52A-634BD0189BDB}" type="presOf" srcId="{621D05DF-2E33-E645-BFBD-CA882CC2B136}" destId="{A257FBF2-5040-8842-B22B-76F2C4CCAD85}" srcOrd="0" destOrd="0" presId="urn:microsoft.com/office/officeart/2008/layout/VerticalCurvedList"/>
    <dgm:cxn modelId="{CDD77D7F-2E88-FD42-A424-CFAAB1B84D99}" srcId="{FDF05D81-45D6-634E-8FC0-63BD1117442B}" destId="{621D05DF-2E33-E645-BFBD-CA882CC2B136}" srcOrd="0" destOrd="0" parTransId="{FA0A9DBA-AC9C-1C44-8114-5D872CDA908E}" sibTransId="{BC70B418-EBA3-8F4F-B013-6371B0918DC3}"/>
    <dgm:cxn modelId="{F0013790-DD94-7F48-9059-2CED0C5B08A3}" type="presOf" srcId="{1A98F4FF-A85F-DF41-86D0-284DDCC40AD2}" destId="{8F9934D0-541A-5046-9053-9CDC3194030E}" srcOrd="0" destOrd="0" presId="urn:microsoft.com/office/officeart/2008/layout/VerticalCurvedList"/>
    <dgm:cxn modelId="{A9DF60A9-9867-2F48-85C1-4890FFBFEF4B}" srcId="{FDF05D81-45D6-634E-8FC0-63BD1117442B}" destId="{1A98F4FF-A85F-DF41-86D0-284DDCC40AD2}" srcOrd="2" destOrd="0" parTransId="{4F54440B-845B-3E4F-8385-8105F5FD5340}" sibTransId="{DAFA2404-FDA2-4543-8A8A-ED9137341B4A}"/>
    <dgm:cxn modelId="{7749FEB1-0C69-5A4C-9427-187D5E15B669}" type="presOf" srcId="{94FBE143-8500-A944-8B1A-A0244BDB2178}" destId="{838A03F7-B5DB-A644-ABBD-6F54FCD6A01A}" srcOrd="0" destOrd="0" presId="urn:microsoft.com/office/officeart/2008/layout/VerticalCurvedList"/>
    <dgm:cxn modelId="{D73422CA-E9C7-4144-8F73-7E51EFE571FA}" type="presOf" srcId="{BC70B418-EBA3-8F4F-B013-6371B0918DC3}" destId="{617A762C-A474-BC4B-BA94-528B306C97F6}" srcOrd="0" destOrd="0" presId="urn:microsoft.com/office/officeart/2008/layout/VerticalCurvedList"/>
    <dgm:cxn modelId="{58C60CD8-CABD-2646-BE14-4CC4D930730D}" type="presOf" srcId="{FDF05D81-45D6-634E-8FC0-63BD1117442B}" destId="{B54DD50B-F291-8F42-A75F-30463464B784}" srcOrd="0" destOrd="0" presId="urn:microsoft.com/office/officeart/2008/layout/VerticalCurvedList"/>
    <dgm:cxn modelId="{26A62EF7-1D91-E34C-A425-8B12B4988CB0}" type="presParOf" srcId="{B54DD50B-F291-8F42-A75F-30463464B784}" destId="{A131655C-C154-354D-9174-818DBE15CE8E}" srcOrd="0" destOrd="0" presId="urn:microsoft.com/office/officeart/2008/layout/VerticalCurvedList"/>
    <dgm:cxn modelId="{6A2B131C-8421-7B46-820B-B64665D26E81}" type="presParOf" srcId="{A131655C-C154-354D-9174-818DBE15CE8E}" destId="{1E0EC22C-11A4-AD46-8E59-24C095AEFA47}" srcOrd="0" destOrd="0" presId="urn:microsoft.com/office/officeart/2008/layout/VerticalCurvedList"/>
    <dgm:cxn modelId="{D7CF277D-EFB7-764B-A5FE-DEC4D8BE48B0}" type="presParOf" srcId="{1E0EC22C-11A4-AD46-8E59-24C095AEFA47}" destId="{58B45BC2-8A8E-4440-A5BE-53A4460845EB}" srcOrd="0" destOrd="0" presId="urn:microsoft.com/office/officeart/2008/layout/VerticalCurvedList"/>
    <dgm:cxn modelId="{4ACE5EAF-B206-304A-8DFA-8E601F9EEA11}" type="presParOf" srcId="{1E0EC22C-11A4-AD46-8E59-24C095AEFA47}" destId="{617A762C-A474-BC4B-BA94-528B306C97F6}" srcOrd="1" destOrd="0" presId="urn:microsoft.com/office/officeart/2008/layout/VerticalCurvedList"/>
    <dgm:cxn modelId="{63BD1C91-84C2-E14A-B038-7DF564CB82A8}" type="presParOf" srcId="{1E0EC22C-11A4-AD46-8E59-24C095AEFA47}" destId="{7ED57E8E-56ED-6F46-999F-5581E781B798}" srcOrd="2" destOrd="0" presId="urn:microsoft.com/office/officeart/2008/layout/VerticalCurvedList"/>
    <dgm:cxn modelId="{9717CABF-3943-7341-BD9A-164578494AFE}" type="presParOf" srcId="{1E0EC22C-11A4-AD46-8E59-24C095AEFA47}" destId="{EE668A6A-5146-D543-8B96-D841DE02E87D}" srcOrd="3" destOrd="0" presId="urn:microsoft.com/office/officeart/2008/layout/VerticalCurvedList"/>
    <dgm:cxn modelId="{B75FEA7C-5DD5-0447-8795-D1A858235E1D}" type="presParOf" srcId="{A131655C-C154-354D-9174-818DBE15CE8E}" destId="{A257FBF2-5040-8842-B22B-76F2C4CCAD85}" srcOrd="1" destOrd="0" presId="urn:microsoft.com/office/officeart/2008/layout/VerticalCurvedList"/>
    <dgm:cxn modelId="{7B00823B-42C2-F142-9E45-535210A3C81E}" type="presParOf" srcId="{A131655C-C154-354D-9174-818DBE15CE8E}" destId="{8885417C-69D9-DA4B-B789-CAF72FA32E05}" srcOrd="2" destOrd="0" presId="urn:microsoft.com/office/officeart/2008/layout/VerticalCurvedList"/>
    <dgm:cxn modelId="{5145E7B6-2567-9643-B527-1076815EC147}" type="presParOf" srcId="{8885417C-69D9-DA4B-B789-CAF72FA32E05}" destId="{C1D077AF-FF00-804C-8756-66C89F2F69DA}" srcOrd="0" destOrd="0" presId="urn:microsoft.com/office/officeart/2008/layout/VerticalCurvedList"/>
    <dgm:cxn modelId="{49341D46-F7DC-1549-9596-C9F1B5A50526}" type="presParOf" srcId="{A131655C-C154-354D-9174-818DBE15CE8E}" destId="{838A03F7-B5DB-A644-ABBD-6F54FCD6A01A}" srcOrd="3" destOrd="0" presId="urn:microsoft.com/office/officeart/2008/layout/VerticalCurvedList"/>
    <dgm:cxn modelId="{BF53A15E-CD2D-CA46-9F06-FA503A9C80E1}" type="presParOf" srcId="{A131655C-C154-354D-9174-818DBE15CE8E}" destId="{09F82CD0-1E0C-A24F-8B23-E43FACD38880}" srcOrd="4" destOrd="0" presId="urn:microsoft.com/office/officeart/2008/layout/VerticalCurvedList"/>
    <dgm:cxn modelId="{DF7EFD75-C479-AD45-88A7-6F59FB4DFD22}" type="presParOf" srcId="{09F82CD0-1E0C-A24F-8B23-E43FACD38880}" destId="{1855439B-86F7-D84A-9A4C-08754D8EC007}" srcOrd="0" destOrd="0" presId="urn:microsoft.com/office/officeart/2008/layout/VerticalCurvedList"/>
    <dgm:cxn modelId="{F0B0DDF5-4E0B-D845-95E0-B8FD9B4DDFFA}" type="presParOf" srcId="{A131655C-C154-354D-9174-818DBE15CE8E}" destId="{8F9934D0-541A-5046-9053-9CDC3194030E}" srcOrd="5" destOrd="0" presId="urn:microsoft.com/office/officeart/2008/layout/VerticalCurvedList"/>
    <dgm:cxn modelId="{0D02933F-2DEB-5D4F-AB6D-771A0C6A594F}" type="presParOf" srcId="{A131655C-C154-354D-9174-818DBE15CE8E}" destId="{90690E8A-E000-8241-83C9-F9431A015EB9}" srcOrd="6" destOrd="0" presId="urn:microsoft.com/office/officeart/2008/layout/VerticalCurvedList"/>
    <dgm:cxn modelId="{230E2D85-FCD7-0547-9F7B-D51C716839B6}" type="presParOf" srcId="{90690E8A-E000-8241-83C9-F9431A015EB9}" destId="{FC70CBFE-7935-7449-8AA8-23C4CFDE33DD}"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CF1C64-B2B8-4DA9-BD35-580127FBC550}"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D84605B4-855B-4E3B-92A1-62D2E19B9BB1}">
      <dgm:prSet custT="1"/>
      <dgm:spPr>
        <a:solidFill>
          <a:srgbClr val="C15AA2"/>
        </a:solidFill>
      </dgm:spPr>
      <dgm:t>
        <a:bodyPr/>
        <a:lstStyle/>
        <a:p>
          <a:r>
            <a:rPr lang="es-ES" sz="1400">
              <a:latin typeface="Montserrat" panose="00000500000000000000" pitchFamily="2" charset="0"/>
            </a:rPr>
            <a:t>capacitar a los educadores del Departamento de Educación de Puerto Rico (DEPR) en la utilización de datos, con el fin de diseñar una mejor instrucción y fortalecer el proceso de enseñanza aprendizaje,</a:t>
          </a:r>
        </a:p>
      </dgm:t>
    </dgm:pt>
    <dgm:pt modelId="{FE7AA819-D855-4A19-B3D7-3F31CE977435}" type="parTrans" cxnId="{E7B93A8D-07D5-45EC-B924-CFB5E4621556}">
      <dgm:prSet/>
      <dgm:spPr/>
      <dgm:t>
        <a:bodyPr/>
        <a:lstStyle/>
        <a:p>
          <a:endParaRPr lang="en-US"/>
        </a:p>
      </dgm:t>
    </dgm:pt>
    <dgm:pt modelId="{8440C19B-4C7B-4CCC-8045-1F46D98393B8}" type="sibTrans" cxnId="{E7B93A8D-07D5-45EC-B924-CFB5E4621556}">
      <dgm:prSet/>
      <dgm:spPr/>
      <dgm:t>
        <a:bodyPr/>
        <a:lstStyle/>
        <a:p>
          <a:endParaRPr lang="en-US"/>
        </a:p>
      </dgm:t>
    </dgm:pt>
    <dgm:pt modelId="{1E61016F-2180-4591-9524-F5F52E937F1B}">
      <dgm:prSet custT="1"/>
      <dgm:spPr>
        <a:solidFill>
          <a:srgbClr val="A365AA"/>
        </a:solidFill>
      </dgm:spPr>
      <dgm:t>
        <a:bodyPr/>
        <a:lstStyle/>
        <a:p>
          <a:r>
            <a:rPr lang="es-ES" sz="1400" dirty="0">
              <a:latin typeface="Montserrat" panose="00000500000000000000" pitchFamily="2" charset="0"/>
            </a:rPr>
            <a:t>identificar los elementos y condiciones necesarias para fortalecer una cultura del uso de datos en toda la isla, y proporcionar recursos para la implementación de estos,</a:t>
          </a:r>
        </a:p>
      </dgm:t>
    </dgm:pt>
    <dgm:pt modelId="{8B572EA6-2BF3-43E4-9FD7-DCECB0945EDC}" type="parTrans" cxnId="{D15C52AF-A605-4C9C-8CEB-2E3EF877B5AB}">
      <dgm:prSet/>
      <dgm:spPr/>
      <dgm:t>
        <a:bodyPr/>
        <a:lstStyle/>
        <a:p>
          <a:endParaRPr lang="en-US"/>
        </a:p>
      </dgm:t>
    </dgm:pt>
    <dgm:pt modelId="{7C3570AD-039F-4480-AFBD-2A41209265B5}" type="sibTrans" cxnId="{D15C52AF-A605-4C9C-8CEB-2E3EF877B5AB}">
      <dgm:prSet/>
      <dgm:spPr/>
      <dgm:t>
        <a:bodyPr/>
        <a:lstStyle/>
        <a:p>
          <a:endParaRPr lang="en-US"/>
        </a:p>
      </dgm:t>
    </dgm:pt>
    <dgm:pt modelId="{FF85F416-FD06-4410-B236-61730EE7A850}">
      <dgm:prSet custT="1"/>
      <dgm:spPr>
        <a:solidFill>
          <a:srgbClr val="EDAE40"/>
        </a:solidFill>
      </dgm:spPr>
      <dgm:t>
        <a:bodyPr/>
        <a:lstStyle/>
        <a:p>
          <a:r>
            <a:rPr lang="es-ES" sz="1400">
              <a:latin typeface="Montserrat" panose="00000500000000000000" pitchFamily="2" charset="0"/>
            </a:rPr>
            <a:t>definir los diferentes roles y responsabilidades en el uso del ciclo de investigación de datos,</a:t>
          </a:r>
        </a:p>
      </dgm:t>
    </dgm:pt>
    <dgm:pt modelId="{21B0BD42-E7ED-4994-A214-18D2B69C9C87}" type="parTrans" cxnId="{0330161F-19E9-4873-B7F4-FAD95D447830}">
      <dgm:prSet/>
      <dgm:spPr/>
      <dgm:t>
        <a:bodyPr/>
        <a:lstStyle/>
        <a:p>
          <a:endParaRPr lang="en-US"/>
        </a:p>
      </dgm:t>
    </dgm:pt>
    <dgm:pt modelId="{37DB3C2B-AFCA-4125-860F-33A57183E42D}" type="sibTrans" cxnId="{0330161F-19E9-4873-B7F4-FAD95D447830}">
      <dgm:prSet/>
      <dgm:spPr/>
      <dgm:t>
        <a:bodyPr/>
        <a:lstStyle/>
        <a:p>
          <a:endParaRPr lang="en-US"/>
        </a:p>
      </dgm:t>
    </dgm:pt>
    <dgm:pt modelId="{5DB1C634-BDD4-4C98-8F6A-ADF18089608C}">
      <dgm:prSet custT="1"/>
      <dgm:spPr>
        <a:solidFill>
          <a:srgbClr val="0478BE"/>
        </a:solidFill>
      </dgm:spPr>
      <dgm:t>
        <a:bodyPr/>
        <a:lstStyle/>
        <a:p>
          <a:r>
            <a:rPr lang="es-ES" sz="1400" dirty="0">
              <a:latin typeface="Montserrat" panose="00000500000000000000" pitchFamily="2" charset="0"/>
            </a:rPr>
            <a:t>iniciar o fortalecer las prácticas de colaboración de las oficinas regionales educativas (ORE) y en la comunidad escolar.</a:t>
          </a:r>
        </a:p>
      </dgm:t>
    </dgm:pt>
    <dgm:pt modelId="{DB57B366-9957-44DA-A05A-875E736035B5}" type="parTrans" cxnId="{A89E29B0-F5F5-4C94-B94E-68E573C173A5}">
      <dgm:prSet/>
      <dgm:spPr/>
      <dgm:t>
        <a:bodyPr/>
        <a:lstStyle/>
        <a:p>
          <a:endParaRPr lang="en-US"/>
        </a:p>
      </dgm:t>
    </dgm:pt>
    <dgm:pt modelId="{12DC8DF0-F625-483E-92B4-8297D76EC518}" type="sibTrans" cxnId="{A89E29B0-F5F5-4C94-B94E-68E573C173A5}">
      <dgm:prSet/>
      <dgm:spPr/>
      <dgm:t>
        <a:bodyPr/>
        <a:lstStyle/>
        <a:p>
          <a:endParaRPr lang="en-US"/>
        </a:p>
      </dgm:t>
    </dgm:pt>
    <dgm:pt modelId="{A1A3E4D0-AEDB-4482-A442-0AB703998176}" type="pres">
      <dgm:prSet presAssocID="{07CF1C64-B2B8-4DA9-BD35-580127FBC550}" presName="Name0" presStyleCnt="0">
        <dgm:presLayoutVars>
          <dgm:chMax val="7"/>
          <dgm:chPref val="7"/>
          <dgm:dir/>
        </dgm:presLayoutVars>
      </dgm:prSet>
      <dgm:spPr/>
    </dgm:pt>
    <dgm:pt modelId="{FDD29F31-CA0E-423A-9EBC-2F1B71C00507}" type="pres">
      <dgm:prSet presAssocID="{07CF1C64-B2B8-4DA9-BD35-580127FBC550}" presName="Name1" presStyleCnt="0"/>
      <dgm:spPr/>
    </dgm:pt>
    <dgm:pt modelId="{0BA3A645-B787-4BD7-9AA4-9A66DCFAC73A}" type="pres">
      <dgm:prSet presAssocID="{07CF1C64-B2B8-4DA9-BD35-580127FBC550}" presName="cycle" presStyleCnt="0"/>
      <dgm:spPr/>
    </dgm:pt>
    <dgm:pt modelId="{3370CF00-D8BD-4770-AE56-43DD8CFE0806}" type="pres">
      <dgm:prSet presAssocID="{07CF1C64-B2B8-4DA9-BD35-580127FBC550}" presName="srcNode" presStyleLbl="node1" presStyleIdx="0" presStyleCnt="4"/>
      <dgm:spPr/>
    </dgm:pt>
    <dgm:pt modelId="{C0372B05-495B-4DA2-B843-A0316C6FB951}" type="pres">
      <dgm:prSet presAssocID="{07CF1C64-B2B8-4DA9-BD35-580127FBC550}" presName="conn" presStyleLbl="parChTrans1D2" presStyleIdx="0" presStyleCnt="1"/>
      <dgm:spPr/>
    </dgm:pt>
    <dgm:pt modelId="{8A212764-5EF0-4CC1-B2C3-8CE7C5B617D5}" type="pres">
      <dgm:prSet presAssocID="{07CF1C64-B2B8-4DA9-BD35-580127FBC550}" presName="extraNode" presStyleLbl="node1" presStyleIdx="0" presStyleCnt="4"/>
      <dgm:spPr/>
    </dgm:pt>
    <dgm:pt modelId="{0E509A14-4AD2-418E-8532-15C69F7E1D16}" type="pres">
      <dgm:prSet presAssocID="{07CF1C64-B2B8-4DA9-BD35-580127FBC550}" presName="dstNode" presStyleLbl="node1" presStyleIdx="0" presStyleCnt="4"/>
      <dgm:spPr/>
    </dgm:pt>
    <dgm:pt modelId="{27A738B5-3D3E-4AC2-A614-FB5A0B5AB74A}" type="pres">
      <dgm:prSet presAssocID="{D84605B4-855B-4E3B-92A1-62D2E19B9BB1}" presName="text_1" presStyleLbl="node1" presStyleIdx="0" presStyleCnt="4">
        <dgm:presLayoutVars>
          <dgm:bulletEnabled val="1"/>
        </dgm:presLayoutVars>
      </dgm:prSet>
      <dgm:spPr/>
    </dgm:pt>
    <dgm:pt modelId="{87A545FE-0BD0-4F05-B393-FF916EF58C1B}" type="pres">
      <dgm:prSet presAssocID="{D84605B4-855B-4E3B-92A1-62D2E19B9BB1}" presName="accent_1" presStyleCnt="0"/>
      <dgm:spPr/>
    </dgm:pt>
    <dgm:pt modelId="{6380B05E-64EA-473A-869A-59A4EDF6374E}" type="pres">
      <dgm:prSet presAssocID="{D84605B4-855B-4E3B-92A1-62D2E19B9BB1}" presName="accentRepeatNode" presStyleLbl="solidFgAcc1" presStyleIdx="0" presStyleCnt="4"/>
      <dgm:spPr/>
    </dgm:pt>
    <dgm:pt modelId="{E1BC25AC-DB57-402A-BF4B-4D4B52753480}" type="pres">
      <dgm:prSet presAssocID="{1E61016F-2180-4591-9524-F5F52E937F1B}" presName="text_2" presStyleLbl="node1" presStyleIdx="1" presStyleCnt="4">
        <dgm:presLayoutVars>
          <dgm:bulletEnabled val="1"/>
        </dgm:presLayoutVars>
      </dgm:prSet>
      <dgm:spPr/>
    </dgm:pt>
    <dgm:pt modelId="{E227425B-E33B-49D3-93A0-094C45024A4A}" type="pres">
      <dgm:prSet presAssocID="{1E61016F-2180-4591-9524-F5F52E937F1B}" presName="accent_2" presStyleCnt="0"/>
      <dgm:spPr/>
    </dgm:pt>
    <dgm:pt modelId="{591CA2A2-4D81-41D8-8A48-838C82BFCA43}" type="pres">
      <dgm:prSet presAssocID="{1E61016F-2180-4591-9524-F5F52E937F1B}" presName="accentRepeatNode" presStyleLbl="solidFgAcc1" presStyleIdx="1" presStyleCnt="4"/>
      <dgm:spPr/>
    </dgm:pt>
    <dgm:pt modelId="{0AB62A8E-8BF0-41B2-9A35-336416CED4CA}" type="pres">
      <dgm:prSet presAssocID="{FF85F416-FD06-4410-B236-61730EE7A850}" presName="text_3" presStyleLbl="node1" presStyleIdx="2" presStyleCnt="4">
        <dgm:presLayoutVars>
          <dgm:bulletEnabled val="1"/>
        </dgm:presLayoutVars>
      </dgm:prSet>
      <dgm:spPr/>
    </dgm:pt>
    <dgm:pt modelId="{52D28C94-BFAF-45ED-8D78-D16BE0620DA9}" type="pres">
      <dgm:prSet presAssocID="{FF85F416-FD06-4410-B236-61730EE7A850}" presName="accent_3" presStyleCnt="0"/>
      <dgm:spPr/>
    </dgm:pt>
    <dgm:pt modelId="{5EAA7890-125B-46DD-AB58-647F8DB40E7B}" type="pres">
      <dgm:prSet presAssocID="{FF85F416-FD06-4410-B236-61730EE7A850}" presName="accentRepeatNode" presStyleLbl="solidFgAcc1" presStyleIdx="2" presStyleCnt="4"/>
      <dgm:spPr/>
    </dgm:pt>
    <dgm:pt modelId="{99A714C5-73AD-43CE-B73E-661B605F906C}" type="pres">
      <dgm:prSet presAssocID="{5DB1C634-BDD4-4C98-8F6A-ADF18089608C}" presName="text_4" presStyleLbl="node1" presStyleIdx="3" presStyleCnt="4">
        <dgm:presLayoutVars>
          <dgm:bulletEnabled val="1"/>
        </dgm:presLayoutVars>
      </dgm:prSet>
      <dgm:spPr/>
    </dgm:pt>
    <dgm:pt modelId="{33C1F9A2-6C24-412A-B830-398775992BEB}" type="pres">
      <dgm:prSet presAssocID="{5DB1C634-BDD4-4C98-8F6A-ADF18089608C}" presName="accent_4" presStyleCnt="0"/>
      <dgm:spPr/>
    </dgm:pt>
    <dgm:pt modelId="{DF1EE0EB-32C3-434E-9620-0779B3342DC7}" type="pres">
      <dgm:prSet presAssocID="{5DB1C634-BDD4-4C98-8F6A-ADF18089608C}" presName="accentRepeatNode" presStyleLbl="solidFgAcc1" presStyleIdx="3" presStyleCnt="4" custScaleX="21296" custScaleY="60738"/>
      <dgm:spPr/>
    </dgm:pt>
  </dgm:ptLst>
  <dgm:cxnLst>
    <dgm:cxn modelId="{0330161F-19E9-4873-B7F4-FAD95D447830}" srcId="{07CF1C64-B2B8-4DA9-BD35-580127FBC550}" destId="{FF85F416-FD06-4410-B236-61730EE7A850}" srcOrd="2" destOrd="0" parTransId="{21B0BD42-E7ED-4994-A214-18D2B69C9C87}" sibTransId="{37DB3C2B-AFCA-4125-860F-33A57183E42D}"/>
    <dgm:cxn modelId="{9F418A46-A9CA-4AAD-8D75-CC9F5E0E01B0}" type="presOf" srcId="{D84605B4-855B-4E3B-92A1-62D2E19B9BB1}" destId="{27A738B5-3D3E-4AC2-A614-FB5A0B5AB74A}" srcOrd="0" destOrd="0" presId="urn:microsoft.com/office/officeart/2008/layout/VerticalCurvedList"/>
    <dgm:cxn modelId="{B3EBCD6F-FA68-4C60-836C-B47242E47520}" type="presOf" srcId="{5DB1C634-BDD4-4C98-8F6A-ADF18089608C}" destId="{99A714C5-73AD-43CE-B73E-661B605F906C}" srcOrd="0" destOrd="0" presId="urn:microsoft.com/office/officeart/2008/layout/VerticalCurvedList"/>
    <dgm:cxn modelId="{E7B93A8D-07D5-45EC-B924-CFB5E4621556}" srcId="{07CF1C64-B2B8-4DA9-BD35-580127FBC550}" destId="{D84605B4-855B-4E3B-92A1-62D2E19B9BB1}" srcOrd="0" destOrd="0" parTransId="{FE7AA819-D855-4A19-B3D7-3F31CE977435}" sibTransId="{8440C19B-4C7B-4CCC-8045-1F46D98393B8}"/>
    <dgm:cxn modelId="{1FD309A5-1F3F-44CF-95B7-8170542EAE5B}" type="presOf" srcId="{07CF1C64-B2B8-4DA9-BD35-580127FBC550}" destId="{A1A3E4D0-AEDB-4482-A442-0AB703998176}" srcOrd="0" destOrd="0" presId="urn:microsoft.com/office/officeart/2008/layout/VerticalCurvedList"/>
    <dgm:cxn modelId="{D15C52AF-A605-4C9C-8CEB-2E3EF877B5AB}" srcId="{07CF1C64-B2B8-4DA9-BD35-580127FBC550}" destId="{1E61016F-2180-4591-9524-F5F52E937F1B}" srcOrd="1" destOrd="0" parTransId="{8B572EA6-2BF3-43E4-9FD7-DCECB0945EDC}" sibTransId="{7C3570AD-039F-4480-AFBD-2A41209265B5}"/>
    <dgm:cxn modelId="{A89E29B0-F5F5-4C94-B94E-68E573C173A5}" srcId="{07CF1C64-B2B8-4DA9-BD35-580127FBC550}" destId="{5DB1C634-BDD4-4C98-8F6A-ADF18089608C}" srcOrd="3" destOrd="0" parTransId="{DB57B366-9957-44DA-A05A-875E736035B5}" sibTransId="{12DC8DF0-F625-483E-92B4-8297D76EC518}"/>
    <dgm:cxn modelId="{864AFDB2-3736-47C4-BE56-82B8CAC30027}" type="presOf" srcId="{1E61016F-2180-4591-9524-F5F52E937F1B}" destId="{E1BC25AC-DB57-402A-BF4B-4D4B52753480}" srcOrd="0" destOrd="0" presId="urn:microsoft.com/office/officeart/2008/layout/VerticalCurvedList"/>
    <dgm:cxn modelId="{B204AFEA-15BD-4261-9895-5FCCF73EEA71}" type="presOf" srcId="{FF85F416-FD06-4410-B236-61730EE7A850}" destId="{0AB62A8E-8BF0-41B2-9A35-336416CED4CA}" srcOrd="0" destOrd="0" presId="urn:microsoft.com/office/officeart/2008/layout/VerticalCurvedList"/>
    <dgm:cxn modelId="{51AA1FF4-11C7-48C8-8DB7-19FFD5AFD669}" type="presOf" srcId="{8440C19B-4C7B-4CCC-8045-1F46D98393B8}" destId="{C0372B05-495B-4DA2-B843-A0316C6FB951}" srcOrd="0" destOrd="0" presId="urn:microsoft.com/office/officeart/2008/layout/VerticalCurvedList"/>
    <dgm:cxn modelId="{9A1C02D8-8950-41AB-A170-BE06D2F4D38B}" type="presParOf" srcId="{A1A3E4D0-AEDB-4482-A442-0AB703998176}" destId="{FDD29F31-CA0E-423A-9EBC-2F1B71C00507}" srcOrd="0" destOrd="0" presId="urn:microsoft.com/office/officeart/2008/layout/VerticalCurvedList"/>
    <dgm:cxn modelId="{6607BE25-93FD-4254-9B4B-95BEDC8FA52B}" type="presParOf" srcId="{FDD29F31-CA0E-423A-9EBC-2F1B71C00507}" destId="{0BA3A645-B787-4BD7-9AA4-9A66DCFAC73A}" srcOrd="0" destOrd="0" presId="urn:microsoft.com/office/officeart/2008/layout/VerticalCurvedList"/>
    <dgm:cxn modelId="{E2E7FAC7-AC66-474C-AD0B-1242416111D2}" type="presParOf" srcId="{0BA3A645-B787-4BD7-9AA4-9A66DCFAC73A}" destId="{3370CF00-D8BD-4770-AE56-43DD8CFE0806}" srcOrd="0" destOrd="0" presId="urn:microsoft.com/office/officeart/2008/layout/VerticalCurvedList"/>
    <dgm:cxn modelId="{E9DE08EA-8CFA-471E-944B-59D886815624}" type="presParOf" srcId="{0BA3A645-B787-4BD7-9AA4-9A66DCFAC73A}" destId="{C0372B05-495B-4DA2-B843-A0316C6FB951}" srcOrd="1" destOrd="0" presId="urn:microsoft.com/office/officeart/2008/layout/VerticalCurvedList"/>
    <dgm:cxn modelId="{1CBDA6DF-80A7-4C52-BBCB-51FF32382D92}" type="presParOf" srcId="{0BA3A645-B787-4BD7-9AA4-9A66DCFAC73A}" destId="{8A212764-5EF0-4CC1-B2C3-8CE7C5B617D5}" srcOrd="2" destOrd="0" presId="urn:microsoft.com/office/officeart/2008/layout/VerticalCurvedList"/>
    <dgm:cxn modelId="{5A5493A8-2897-4133-A602-4CCBD2E26D2C}" type="presParOf" srcId="{0BA3A645-B787-4BD7-9AA4-9A66DCFAC73A}" destId="{0E509A14-4AD2-418E-8532-15C69F7E1D16}" srcOrd="3" destOrd="0" presId="urn:microsoft.com/office/officeart/2008/layout/VerticalCurvedList"/>
    <dgm:cxn modelId="{CE3A344A-9E5C-408C-AEA8-054F6B97F315}" type="presParOf" srcId="{FDD29F31-CA0E-423A-9EBC-2F1B71C00507}" destId="{27A738B5-3D3E-4AC2-A614-FB5A0B5AB74A}" srcOrd="1" destOrd="0" presId="urn:microsoft.com/office/officeart/2008/layout/VerticalCurvedList"/>
    <dgm:cxn modelId="{44431EC5-AD84-4519-8F57-64B98C43402C}" type="presParOf" srcId="{FDD29F31-CA0E-423A-9EBC-2F1B71C00507}" destId="{87A545FE-0BD0-4F05-B393-FF916EF58C1B}" srcOrd="2" destOrd="0" presId="urn:microsoft.com/office/officeart/2008/layout/VerticalCurvedList"/>
    <dgm:cxn modelId="{541E2078-1888-4667-99EC-BA6D48ABC089}" type="presParOf" srcId="{87A545FE-0BD0-4F05-B393-FF916EF58C1B}" destId="{6380B05E-64EA-473A-869A-59A4EDF6374E}" srcOrd="0" destOrd="0" presId="urn:microsoft.com/office/officeart/2008/layout/VerticalCurvedList"/>
    <dgm:cxn modelId="{D9838167-3DA1-41E7-8EE2-4BF71188C631}" type="presParOf" srcId="{FDD29F31-CA0E-423A-9EBC-2F1B71C00507}" destId="{E1BC25AC-DB57-402A-BF4B-4D4B52753480}" srcOrd="3" destOrd="0" presId="urn:microsoft.com/office/officeart/2008/layout/VerticalCurvedList"/>
    <dgm:cxn modelId="{CB2CFD68-3F3A-48C5-918D-F3FB93896866}" type="presParOf" srcId="{FDD29F31-CA0E-423A-9EBC-2F1B71C00507}" destId="{E227425B-E33B-49D3-93A0-094C45024A4A}" srcOrd="4" destOrd="0" presId="urn:microsoft.com/office/officeart/2008/layout/VerticalCurvedList"/>
    <dgm:cxn modelId="{88E6A777-3157-4941-BD82-39A90FE53D54}" type="presParOf" srcId="{E227425B-E33B-49D3-93A0-094C45024A4A}" destId="{591CA2A2-4D81-41D8-8A48-838C82BFCA43}" srcOrd="0" destOrd="0" presId="urn:microsoft.com/office/officeart/2008/layout/VerticalCurvedList"/>
    <dgm:cxn modelId="{4EB857CE-E582-4517-B34F-6A6EC21FDBFC}" type="presParOf" srcId="{FDD29F31-CA0E-423A-9EBC-2F1B71C00507}" destId="{0AB62A8E-8BF0-41B2-9A35-336416CED4CA}" srcOrd="5" destOrd="0" presId="urn:microsoft.com/office/officeart/2008/layout/VerticalCurvedList"/>
    <dgm:cxn modelId="{43F27506-7221-4D86-9419-AAAD1C02FF1A}" type="presParOf" srcId="{FDD29F31-CA0E-423A-9EBC-2F1B71C00507}" destId="{52D28C94-BFAF-45ED-8D78-D16BE0620DA9}" srcOrd="6" destOrd="0" presId="urn:microsoft.com/office/officeart/2008/layout/VerticalCurvedList"/>
    <dgm:cxn modelId="{862D2F49-A84A-44F5-943D-44BDA13ABB0A}" type="presParOf" srcId="{52D28C94-BFAF-45ED-8D78-D16BE0620DA9}" destId="{5EAA7890-125B-46DD-AB58-647F8DB40E7B}" srcOrd="0" destOrd="0" presId="urn:microsoft.com/office/officeart/2008/layout/VerticalCurvedList"/>
    <dgm:cxn modelId="{5BC4BFDB-F63B-4977-AF23-795B1F94A672}" type="presParOf" srcId="{FDD29F31-CA0E-423A-9EBC-2F1B71C00507}" destId="{99A714C5-73AD-43CE-B73E-661B605F906C}" srcOrd="7" destOrd="0" presId="urn:microsoft.com/office/officeart/2008/layout/VerticalCurvedList"/>
    <dgm:cxn modelId="{D772B542-A49A-43D1-9136-C289F984F99F}" type="presParOf" srcId="{FDD29F31-CA0E-423A-9EBC-2F1B71C00507}" destId="{33C1F9A2-6C24-412A-B830-398775992BEB}" srcOrd="8" destOrd="0" presId="urn:microsoft.com/office/officeart/2008/layout/VerticalCurvedList"/>
    <dgm:cxn modelId="{BC7F6189-99F9-4F60-A420-2C00E41E5FFE}" type="presParOf" srcId="{33C1F9A2-6C24-412A-B830-398775992BEB}" destId="{DF1EE0EB-32C3-434E-9620-0779B3342DC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304996-BDB1-4FD9-9E79-03D3DA63B13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4ACE020-4D95-4DFC-ADA0-74DFCE5F5E6C}">
      <dgm:prSet phldrT="[Text]"/>
      <dgm:spPr/>
      <dgm:t>
        <a:bodyPr/>
        <a:lstStyle/>
        <a:p>
          <a:pPr>
            <a:lnSpc>
              <a:spcPct val="100000"/>
            </a:lnSpc>
          </a:pPr>
          <a:r>
            <a:rPr lang="es-ES" dirty="0">
              <a:solidFill>
                <a:schemeClr val="bg1"/>
              </a:solidFill>
            </a:rPr>
            <a:t>Los maestros, los directores de escuela y los superintendentes regionales deben organizarse en </a:t>
          </a:r>
          <a:r>
            <a:rPr lang="es-ES" i="1" dirty="0">
              <a:solidFill>
                <a:schemeClr val="bg1"/>
              </a:solidFill>
            </a:rPr>
            <a:t>Data </a:t>
          </a:r>
          <a:r>
            <a:rPr lang="es-ES" i="1" dirty="0" err="1">
              <a:solidFill>
                <a:schemeClr val="bg1"/>
              </a:solidFill>
            </a:rPr>
            <a:t>Teams</a:t>
          </a:r>
          <a:endParaRPr lang="en-US" i="1" dirty="0">
            <a:solidFill>
              <a:schemeClr val="bg1"/>
            </a:solidFill>
          </a:endParaRPr>
        </a:p>
      </dgm:t>
    </dgm:pt>
    <dgm:pt modelId="{258FAD6F-2838-4133-B154-6D7DDFD9855F}" type="parTrans" cxnId="{D627DD76-942C-42C1-812F-81FAB8295677}">
      <dgm:prSet/>
      <dgm:spPr/>
      <dgm:t>
        <a:bodyPr/>
        <a:lstStyle/>
        <a:p>
          <a:endParaRPr lang="en-US"/>
        </a:p>
      </dgm:t>
    </dgm:pt>
    <dgm:pt modelId="{01BA5DBB-AD62-4403-B20E-65AF27A710E4}" type="sibTrans" cxnId="{D627DD76-942C-42C1-812F-81FAB8295677}">
      <dgm:prSet/>
      <dgm:spPr/>
      <dgm:t>
        <a:bodyPr/>
        <a:lstStyle/>
        <a:p>
          <a:endParaRPr lang="en-US"/>
        </a:p>
      </dgm:t>
    </dgm:pt>
    <dgm:pt modelId="{83414FC2-E32B-4BFD-96B2-D4FEB93ED1AD}">
      <dgm:prSet phldrT="[Text]"/>
      <dgm:spPr/>
      <dgm:t>
        <a:bodyPr/>
        <a:lstStyle/>
        <a:p>
          <a:pPr>
            <a:lnSpc>
              <a:spcPct val="100000"/>
            </a:lnSpc>
          </a:pPr>
          <a:r>
            <a:rPr lang="es-ES" dirty="0">
              <a:solidFill>
                <a:schemeClr val="bg1"/>
              </a:solidFill>
            </a:rPr>
            <a:t>Propósito de los </a:t>
          </a:r>
          <a:r>
            <a:rPr lang="es-ES" i="1" dirty="0">
              <a:solidFill>
                <a:schemeClr val="bg1"/>
              </a:solidFill>
            </a:rPr>
            <a:t>Data </a:t>
          </a:r>
          <a:r>
            <a:rPr lang="es-ES" i="1" dirty="0" err="1">
              <a:solidFill>
                <a:schemeClr val="bg1"/>
              </a:solidFill>
            </a:rPr>
            <a:t>Teams</a:t>
          </a:r>
          <a:endParaRPr lang="en-US" i="1" dirty="0">
            <a:solidFill>
              <a:schemeClr val="bg1"/>
            </a:solidFill>
          </a:endParaRPr>
        </a:p>
      </dgm:t>
    </dgm:pt>
    <dgm:pt modelId="{5CB2905A-7346-45DC-9CF7-1A3B922A95CC}" type="parTrans" cxnId="{274AD1A6-AB13-4CE5-BA35-DF3CEA163A13}">
      <dgm:prSet/>
      <dgm:spPr/>
      <dgm:t>
        <a:bodyPr/>
        <a:lstStyle/>
        <a:p>
          <a:endParaRPr lang="en-US"/>
        </a:p>
      </dgm:t>
    </dgm:pt>
    <dgm:pt modelId="{1CBFF37B-D9F5-420E-9124-C2E71327E271}" type="sibTrans" cxnId="{274AD1A6-AB13-4CE5-BA35-DF3CEA163A13}">
      <dgm:prSet/>
      <dgm:spPr/>
      <dgm:t>
        <a:bodyPr/>
        <a:lstStyle/>
        <a:p>
          <a:endParaRPr lang="en-US"/>
        </a:p>
      </dgm:t>
    </dgm:pt>
    <dgm:pt modelId="{457D8F96-97F4-4656-A5AA-BD223C9E7F41}">
      <dgm:prSet phldrT="[Text]"/>
      <dgm:spPr/>
      <dgm:t>
        <a:bodyPr/>
        <a:lstStyle/>
        <a:p>
          <a:pPr>
            <a:lnSpc>
              <a:spcPct val="100000"/>
            </a:lnSpc>
          </a:pPr>
          <a:r>
            <a:rPr lang="es-ES">
              <a:solidFill>
                <a:schemeClr val="bg1"/>
              </a:solidFill>
            </a:rPr>
            <a:t>Reuniones periódicas</a:t>
          </a:r>
          <a:endParaRPr lang="en-US">
            <a:solidFill>
              <a:schemeClr val="bg1"/>
            </a:solidFill>
          </a:endParaRPr>
        </a:p>
      </dgm:t>
    </dgm:pt>
    <dgm:pt modelId="{F14506BA-225D-4019-B87A-A3786C3B26BA}" type="parTrans" cxnId="{307EB470-1911-4942-9D3B-5BC6620CC987}">
      <dgm:prSet/>
      <dgm:spPr/>
      <dgm:t>
        <a:bodyPr/>
        <a:lstStyle/>
        <a:p>
          <a:endParaRPr lang="en-US"/>
        </a:p>
      </dgm:t>
    </dgm:pt>
    <dgm:pt modelId="{C5365815-638A-4528-B72F-37BDAD449BD7}" type="sibTrans" cxnId="{307EB470-1911-4942-9D3B-5BC6620CC987}">
      <dgm:prSet/>
      <dgm:spPr/>
      <dgm:t>
        <a:bodyPr/>
        <a:lstStyle/>
        <a:p>
          <a:endParaRPr lang="en-US"/>
        </a:p>
      </dgm:t>
    </dgm:pt>
    <dgm:pt modelId="{723AF23B-5EC4-456D-A8DC-3C5B6F7AF7BD}">
      <dgm:prSet phldrT="[Text]"/>
      <dgm:spPr/>
      <dgm:t>
        <a:bodyPr/>
        <a:lstStyle/>
        <a:p>
          <a:pPr>
            <a:lnSpc>
              <a:spcPct val="100000"/>
            </a:lnSpc>
          </a:pPr>
          <a:r>
            <a:rPr lang="es-ES">
              <a:solidFill>
                <a:schemeClr val="bg1"/>
              </a:solidFill>
            </a:rPr>
            <a:t>Investigación colaborativa</a:t>
          </a:r>
          <a:endParaRPr lang="en-US">
            <a:solidFill>
              <a:schemeClr val="bg1"/>
            </a:solidFill>
          </a:endParaRPr>
        </a:p>
      </dgm:t>
    </dgm:pt>
    <dgm:pt modelId="{A8D769F8-FD00-4990-B99D-C7B736DB9243}" type="parTrans" cxnId="{689F0671-28B2-49FE-A83B-0098764E357F}">
      <dgm:prSet/>
      <dgm:spPr/>
      <dgm:t>
        <a:bodyPr/>
        <a:lstStyle/>
        <a:p>
          <a:endParaRPr lang="en-US"/>
        </a:p>
      </dgm:t>
    </dgm:pt>
    <dgm:pt modelId="{318E22D1-B491-4420-8D80-DE715E5F01D0}" type="sibTrans" cxnId="{689F0671-28B2-49FE-A83B-0098764E357F}">
      <dgm:prSet/>
      <dgm:spPr/>
      <dgm:t>
        <a:bodyPr/>
        <a:lstStyle/>
        <a:p>
          <a:endParaRPr lang="en-US"/>
        </a:p>
      </dgm:t>
    </dgm:pt>
    <dgm:pt modelId="{2DC625E3-6786-455F-B4FB-CA065EEF7598}" type="pres">
      <dgm:prSet presAssocID="{5F304996-BDB1-4FD9-9E79-03D3DA63B131}" presName="root" presStyleCnt="0">
        <dgm:presLayoutVars>
          <dgm:dir/>
          <dgm:resizeHandles val="exact"/>
        </dgm:presLayoutVars>
      </dgm:prSet>
      <dgm:spPr/>
    </dgm:pt>
    <dgm:pt modelId="{401AC5B0-02F5-43F6-B6AA-552C9D257671}" type="pres">
      <dgm:prSet presAssocID="{14ACE020-4D95-4DFC-ADA0-74DFCE5F5E6C}" presName="compNode" presStyleCnt="0"/>
      <dgm:spPr/>
    </dgm:pt>
    <dgm:pt modelId="{824D8835-FE9D-4F00-981D-52F75FE2CB99}" type="pres">
      <dgm:prSet presAssocID="{14ACE020-4D95-4DFC-ADA0-74DFCE5F5E6C}" presName="bgRect" presStyleLbl="bgShp" presStyleIdx="0" presStyleCnt="4"/>
      <dgm:spPr>
        <a:solidFill>
          <a:srgbClr val="00AAD0"/>
        </a:solidFill>
      </dgm:spPr>
    </dgm:pt>
    <dgm:pt modelId="{C4390E21-5485-4298-9024-C317FC9E8A36}" type="pres">
      <dgm:prSet presAssocID="{14ACE020-4D95-4DFC-ADA0-74DFCE5F5E6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3E5B56AA-2DA6-477B-94A4-74CF79E17A1B}" type="pres">
      <dgm:prSet presAssocID="{14ACE020-4D95-4DFC-ADA0-74DFCE5F5E6C}" presName="spaceRect" presStyleCnt="0"/>
      <dgm:spPr/>
    </dgm:pt>
    <dgm:pt modelId="{78EE0BDF-4E11-4D3C-8C64-D6FBA93EB0D8}" type="pres">
      <dgm:prSet presAssocID="{14ACE020-4D95-4DFC-ADA0-74DFCE5F5E6C}" presName="parTx" presStyleLbl="revTx" presStyleIdx="0" presStyleCnt="4">
        <dgm:presLayoutVars>
          <dgm:chMax val="0"/>
          <dgm:chPref val="0"/>
        </dgm:presLayoutVars>
      </dgm:prSet>
      <dgm:spPr/>
    </dgm:pt>
    <dgm:pt modelId="{0771D56A-E19C-400A-8704-84768F6EF83F}" type="pres">
      <dgm:prSet presAssocID="{01BA5DBB-AD62-4403-B20E-65AF27A710E4}" presName="sibTrans" presStyleCnt="0"/>
      <dgm:spPr/>
    </dgm:pt>
    <dgm:pt modelId="{C40654A0-3715-4AFF-88D3-ED1954794DC4}" type="pres">
      <dgm:prSet presAssocID="{723AF23B-5EC4-456D-A8DC-3C5B6F7AF7BD}" presName="compNode" presStyleCnt="0"/>
      <dgm:spPr/>
    </dgm:pt>
    <dgm:pt modelId="{F98764E8-5696-4268-82C2-1B2EF7C22518}" type="pres">
      <dgm:prSet presAssocID="{723AF23B-5EC4-456D-A8DC-3C5B6F7AF7BD}" presName="bgRect" presStyleLbl="bgShp" presStyleIdx="1" presStyleCnt="4"/>
      <dgm:spPr>
        <a:solidFill>
          <a:srgbClr val="EDAE42"/>
        </a:solidFill>
      </dgm:spPr>
    </dgm:pt>
    <dgm:pt modelId="{9A813DBC-3771-47FB-BE35-34A69CBE01D5}" type="pres">
      <dgm:prSet presAssocID="{723AF23B-5EC4-456D-A8DC-3C5B6F7AF7B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r chart"/>
        </a:ext>
      </dgm:extLst>
    </dgm:pt>
    <dgm:pt modelId="{3003D926-4DDF-4D20-86B9-7FAAD5F45328}" type="pres">
      <dgm:prSet presAssocID="{723AF23B-5EC4-456D-A8DC-3C5B6F7AF7BD}" presName="spaceRect" presStyleCnt="0"/>
      <dgm:spPr/>
    </dgm:pt>
    <dgm:pt modelId="{63E1A477-0C17-4353-A2D8-7B6197988975}" type="pres">
      <dgm:prSet presAssocID="{723AF23B-5EC4-456D-A8DC-3C5B6F7AF7BD}" presName="parTx" presStyleLbl="revTx" presStyleIdx="1" presStyleCnt="4">
        <dgm:presLayoutVars>
          <dgm:chMax val="0"/>
          <dgm:chPref val="0"/>
        </dgm:presLayoutVars>
      </dgm:prSet>
      <dgm:spPr/>
    </dgm:pt>
    <dgm:pt modelId="{D8F66BFF-6023-450C-8569-CE8D6D50B446}" type="pres">
      <dgm:prSet presAssocID="{318E22D1-B491-4420-8D80-DE715E5F01D0}" presName="sibTrans" presStyleCnt="0"/>
      <dgm:spPr/>
    </dgm:pt>
    <dgm:pt modelId="{AD27D36C-2929-49B3-9562-23BD93AEE831}" type="pres">
      <dgm:prSet presAssocID="{83414FC2-E32B-4BFD-96B2-D4FEB93ED1AD}" presName="compNode" presStyleCnt="0"/>
      <dgm:spPr/>
    </dgm:pt>
    <dgm:pt modelId="{6E58D2B4-83B2-4F60-93AF-FD0363795019}" type="pres">
      <dgm:prSet presAssocID="{83414FC2-E32B-4BFD-96B2-D4FEB93ED1AD}" presName="bgRect" presStyleLbl="bgShp" presStyleIdx="2" presStyleCnt="4" custLinFactNeighborX="278"/>
      <dgm:spPr>
        <a:solidFill>
          <a:srgbClr val="BC5CA3"/>
        </a:solidFill>
      </dgm:spPr>
    </dgm:pt>
    <dgm:pt modelId="{EF2DD4D5-7EAA-4DB0-B3A7-8CEA2CA9BA6C}" type="pres">
      <dgm:prSet presAssocID="{83414FC2-E32B-4BFD-96B2-D4FEB93ED1A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6680654D-3F64-41F5-9C3D-CCBD75D12B1D}" type="pres">
      <dgm:prSet presAssocID="{83414FC2-E32B-4BFD-96B2-D4FEB93ED1AD}" presName="spaceRect" presStyleCnt="0"/>
      <dgm:spPr/>
    </dgm:pt>
    <dgm:pt modelId="{BF8F443C-4765-4232-9B5C-34780675C5F4}" type="pres">
      <dgm:prSet presAssocID="{83414FC2-E32B-4BFD-96B2-D4FEB93ED1AD}" presName="parTx" presStyleLbl="revTx" presStyleIdx="2" presStyleCnt="4">
        <dgm:presLayoutVars>
          <dgm:chMax val="0"/>
          <dgm:chPref val="0"/>
        </dgm:presLayoutVars>
      </dgm:prSet>
      <dgm:spPr/>
    </dgm:pt>
    <dgm:pt modelId="{C3880855-4C27-49EE-9786-59C40F4D37B4}" type="pres">
      <dgm:prSet presAssocID="{1CBFF37B-D9F5-420E-9124-C2E71327E271}" presName="sibTrans" presStyleCnt="0"/>
      <dgm:spPr/>
    </dgm:pt>
    <dgm:pt modelId="{A672362B-000F-4019-AAAB-476418DBCF68}" type="pres">
      <dgm:prSet presAssocID="{457D8F96-97F4-4656-A5AA-BD223C9E7F41}" presName="compNode" presStyleCnt="0"/>
      <dgm:spPr/>
    </dgm:pt>
    <dgm:pt modelId="{ACB4CED1-6693-490B-A79E-BD6AFFA4353A}" type="pres">
      <dgm:prSet presAssocID="{457D8F96-97F4-4656-A5AA-BD223C9E7F41}" presName="bgRect" presStyleLbl="bgShp" presStyleIdx="3" presStyleCnt="4" custLinFactNeighborX="93" custLinFactNeighborY="-2142"/>
      <dgm:spPr>
        <a:solidFill>
          <a:srgbClr val="58B783"/>
        </a:solidFill>
      </dgm:spPr>
    </dgm:pt>
    <dgm:pt modelId="{0DF9F056-03F8-4C78-9ED6-085809D99F7D}" type="pres">
      <dgm:prSet presAssocID="{457D8F96-97F4-4656-A5AA-BD223C9E7F4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gnifying glass"/>
        </a:ext>
      </dgm:extLst>
    </dgm:pt>
    <dgm:pt modelId="{B84BA356-5781-4802-832F-5B882C140991}" type="pres">
      <dgm:prSet presAssocID="{457D8F96-97F4-4656-A5AA-BD223C9E7F41}" presName="spaceRect" presStyleCnt="0"/>
      <dgm:spPr/>
    </dgm:pt>
    <dgm:pt modelId="{49A0E38A-0CB5-4985-99F4-4FE2B95FB73A}" type="pres">
      <dgm:prSet presAssocID="{457D8F96-97F4-4656-A5AA-BD223C9E7F41}" presName="parTx" presStyleLbl="revTx" presStyleIdx="3" presStyleCnt="4">
        <dgm:presLayoutVars>
          <dgm:chMax val="0"/>
          <dgm:chPref val="0"/>
        </dgm:presLayoutVars>
      </dgm:prSet>
      <dgm:spPr/>
    </dgm:pt>
  </dgm:ptLst>
  <dgm:cxnLst>
    <dgm:cxn modelId="{21D57536-62FD-4E6A-8CA0-BEC3CCCCA4BC}" type="presOf" srcId="{83414FC2-E32B-4BFD-96B2-D4FEB93ED1AD}" destId="{BF8F443C-4765-4232-9B5C-34780675C5F4}" srcOrd="0" destOrd="0" presId="urn:microsoft.com/office/officeart/2018/2/layout/IconVerticalSolidList"/>
    <dgm:cxn modelId="{1BF03D5D-53E0-4F26-8429-2D804FC17578}" type="presOf" srcId="{457D8F96-97F4-4656-A5AA-BD223C9E7F41}" destId="{49A0E38A-0CB5-4985-99F4-4FE2B95FB73A}" srcOrd="0" destOrd="0" presId="urn:microsoft.com/office/officeart/2018/2/layout/IconVerticalSolidList"/>
    <dgm:cxn modelId="{307EB470-1911-4942-9D3B-5BC6620CC987}" srcId="{5F304996-BDB1-4FD9-9E79-03D3DA63B131}" destId="{457D8F96-97F4-4656-A5AA-BD223C9E7F41}" srcOrd="3" destOrd="0" parTransId="{F14506BA-225D-4019-B87A-A3786C3B26BA}" sibTransId="{C5365815-638A-4528-B72F-37BDAD449BD7}"/>
    <dgm:cxn modelId="{689F0671-28B2-49FE-A83B-0098764E357F}" srcId="{5F304996-BDB1-4FD9-9E79-03D3DA63B131}" destId="{723AF23B-5EC4-456D-A8DC-3C5B6F7AF7BD}" srcOrd="1" destOrd="0" parTransId="{A8D769F8-FD00-4990-B99D-C7B736DB9243}" sibTransId="{318E22D1-B491-4420-8D80-DE715E5F01D0}"/>
    <dgm:cxn modelId="{DE3CBA74-A987-4387-982F-CE08AAC99893}" type="presOf" srcId="{14ACE020-4D95-4DFC-ADA0-74DFCE5F5E6C}" destId="{78EE0BDF-4E11-4D3C-8C64-D6FBA93EB0D8}" srcOrd="0" destOrd="0" presId="urn:microsoft.com/office/officeart/2018/2/layout/IconVerticalSolidList"/>
    <dgm:cxn modelId="{DA75D374-A036-4AAF-A71A-DF3CCE36C1D7}" type="presOf" srcId="{723AF23B-5EC4-456D-A8DC-3C5B6F7AF7BD}" destId="{63E1A477-0C17-4353-A2D8-7B6197988975}" srcOrd="0" destOrd="0" presId="urn:microsoft.com/office/officeart/2018/2/layout/IconVerticalSolidList"/>
    <dgm:cxn modelId="{D627DD76-942C-42C1-812F-81FAB8295677}" srcId="{5F304996-BDB1-4FD9-9E79-03D3DA63B131}" destId="{14ACE020-4D95-4DFC-ADA0-74DFCE5F5E6C}" srcOrd="0" destOrd="0" parTransId="{258FAD6F-2838-4133-B154-6D7DDFD9855F}" sibTransId="{01BA5DBB-AD62-4403-B20E-65AF27A710E4}"/>
    <dgm:cxn modelId="{C1EB257F-7A7F-4668-B8F3-9E02F42E63A6}" type="presOf" srcId="{5F304996-BDB1-4FD9-9E79-03D3DA63B131}" destId="{2DC625E3-6786-455F-B4FB-CA065EEF7598}" srcOrd="0" destOrd="0" presId="urn:microsoft.com/office/officeart/2018/2/layout/IconVerticalSolidList"/>
    <dgm:cxn modelId="{274AD1A6-AB13-4CE5-BA35-DF3CEA163A13}" srcId="{5F304996-BDB1-4FD9-9E79-03D3DA63B131}" destId="{83414FC2-E32B-4BFD-96B2-D4FEB93ED1AD}" srcOrd="2" destOrd="0" parTransId="{5CB2905A-7346-45DC-9CF7-1A3B922A95CC}" sibTransId="{1CBFF37B-D9F5-420E-9124-C2E71327E271}"/>
    <dgm:cxn modelId="{796B5C5F-EA5B-4D4C-BC10-AFCE1218E9E7}" type="presParOf" srcId="{2DC625E3-6786-455F-B4FB-CA065EEF7598}" destId="{401AC5B0-02F5-43F6-B6AA-552C9D257671}" srcOrd="0" destOrd="0" presId="urn:microsoft.com/office/officeart/2018/2/layout/IconVerticalSolidList"/>
    <dgm:cxn modelId="{DC0CD240-2E15-414B-B926-F921021F2086}" type="presParOf" srcId="{401AC5B0-02F5-43F6-B6AA-552C9D257671}" destId="{824D8835-FE9D-4F00-981D-52F75FE2CB99}" srcOrd="0" destOrd="0" presId="urn:microsoft.com/office/officeart/2018/2/layout/IconVerticalSolidList"/>
    <dgm:cxn modelId="{9E2A8EAA-E82A-4705-9F43-FD28C6BCE9FC}" type="presParOf" srcId="{401AC5B0-02F5-43F6-B6AA-552C9D257671}" destId="{C4390E21-5485-4298-9024-C317FC9E8A36}" srcOrd="1" destOrd="0" presId="urn:microsoft.com/office/officeart/2018/2/layout/IconVerticalSolidList"/>
    <dgm:cxn modelId="{4E9482C9-4861-491B-9552-09F91FD7B839}" type="presParOf" srcId="{401AC5B0-02F5-43F6-B6AA-552C9D257671}" destId="{3E5B56AA-2DA6-477B-94A4-74CF79E17A1B}" srcOrd="2" destOrd="0" presId="urn:microsoft.com/office/officeart/2018/2/layout/IconVerticalSolidList"/>
    <dgm:cxn modelId="{5FF7BE6C-8F65-43BE-A535-57376B667CBE}" type="presParOf" srcId="{401AC5B0-02F5-43F6-B6AA-552C9D257671}" destId="{78EE0BDF-4E11-4D3C-8C64-D6FBA93EB0D8}" srcOrd="3" destOrd="0" presId="urn:microsoft.com/office/officeart/2018/2/layout/IconVerticalSolidList"/>
    <dgm:cxn modelId="{E8A85294-09DB-4713-856A-C457252C54B1}" type="presParOf" srcId="{2DC625E3-6786-455F-B4FB-CA065EEF7598}" destId="{0771D56A-E19C-400A-8704-84768F6EF83F}" srcOrd="1" destOrd="0" presId="urn:microsoft.com/office/officeart/2018/2/layout/IconVerticalSolidList"/>
    <dgm:cxn modelId="{DCD76300-84FA-4B6F-AAF1-4D118AF03BDC}" type="presParOf" srcId="{2DC625E3-6786-455F-B4FB-CA065EEF7598}" destId="{C40654A0-3715-4AFF-88D3-ED1954794DC4}" srcOrd="2" destOrd="0" presId="urn:microsoft.com/office/officeart/2018/2/layout/IconVerticalSolidList"/>
    <dgm:cxn modelId="{ABD4069A-C005-47BE-8EB0-74CF78894CC9}" type="presParOf" srcId="{C40654A0-3715-4AFF-88D3-ED1954794DC4}" destId="{F98764E8-5696-4268-82C2-1B2EF7C22518}" srcOrd="0" destOrd="0" presId="urn:microsoft.com/office/officeart/2018/2/layout/IconVerticalSolidList"/>
    <dgm:cxn modelId="{FE565A02-429A-4196-9802-668498E8123D}" type="presParOf" srcId="{C40654A0-3715-4AFF-88D3-ED1954794DC4}" destId="{9A813DBC-3771-47FB-BE35-34A69CBE01D5}" srcOrd="1" destOrd="0" presId="urn:microsoft.com/office/officeart/2018/2/layout/IconVerticalSolidList"/>
    <dgm:cxn modelId="{808553CA-5E46-4DBC-AD39-A825EFFF1360}" type="presParOf" srcId="{C40654A0-3715-4AFF-88D3-ED1954794DC4}" destId="{3003D926-4DDF-4D20-86B9-7FAAD5F45328}" srcOrd="2" destOrd="0" presId="urn:microsoft.com/office/officeart/2018/2/layout/IconVerticalSolidList"/>
    <dgm:cxn modelId="{D8D6344F-B0DA-4F9B-899B-96E4B03E8BB5}" type="presParOf" srcId="{C40654A0-3715-4AFF-88D3-ED1954794DC4}" destId="{63E1A477-0C17-4353-A2D8-7B6197988975}" srcOrd="3" destOrd="0" presId="urn:microsoft.com/office/officeart/2018/2/layout/IconVerticalSolidList"/>
    <dgm:cxn modelId="{5CD3AF7E-4616-456E-97C4-70E958DE7FC7}" type="presParOf" srcId="{2DC625E3-6786-455F-B4FB-CA065EEF7598}" destId="{D8F66BFF-6023-450C-8569-CE8D6D50B446}" srcOrd="3" destOrd="0" presId="urn:microsoft.com/office/officeart/2018/2/layout/IconVerticalSolidList"/>
    <dgm:cxn modelId="{EE2B0CA8-E535-4BAA-89CA-3D3A0655ECEC}" type="presParOf" srcId="{2DC625E3-6786-455F-B4FB-CA065EEF7598}" destId="{AD27D36C-2929-49B3-9562-23BD93AEE831}" srcOrd="4" destOrd="0" presId="urn:microsoft.com/office/officeart/2018/2/layout/IconVerticalSolidList"/>
    <dgm:cxn modelId="{A2485EA5-6DF3-4C9A-986E-9BEBEA698F87}" type="presParOf" srcId="{AD27D36C-2929-49B3-9562-23BD93AEE831}" destId="{6E58D2B4-83B2-4F60-93AF-FD0363795019}" srcOrd="0" destOrd="0" presId="urn:microsoft.com/office/officeart/2018/2/layout/IconVerticalSolidList"/>
    <dgm:cxn modelId="{A6270105-1964-42D3-9836-A5E048323018}" type="presParOf" srcId="{AD27D36C-2929-49B3-9562-23BD93AEE831}" destId="{EF2DD4D5-7EAA-4DB0-B3A7-8CEA2CA9BA6C}" srcOrd="1" destOrd="0" presId="urn:microsoft.com/office/officeart/2018/2/layout/IconVerticalSolidList"/>
    <dgm:cxn modelId="{0852E279-3E9C-4A16-B8FC-A36928C7DE44}" type="presParOf" srcId="{AD27D36C-2929-49B3-9562-23BD93AEE831}" destId="{6680654D-3F64-41F5-9C3D-CCBD75D12B1D}" srcOrd="2" destOrd="0" presId="urn:microsoft.com/office/officeart/2018/2/layout/IconVerticalSolidList"/>
    <dgm:cxn modelId="{DC8B8E6E-77EE-4BE4-9AA7-F11C8BDFCF97}" type="presParOf" srcId="{AD27D36C-2929-49B3-9562-23BD93AEE831}" destId="{BF8F443C-4765-4232-9B5C-34780675C5F4}" srcOrd="3" destOrd="0" presId="urn:microsoft.com/office/officeart/2018/2/layout/IconVerticalSolidList"/>
    <dgm:cxn modelId="{08487DD9-E110-4634-A1BA-00104CF1E09B}" type="presParOf" srcId="{2DC625E3-6786-455F-B4FB-CA065EEF7598}" destId="{C3880855-4C27-49EE-9786-59C40F4D37B4}" srcOrd="5" destOrd="0" presId="urn:microsoft.com/office/officeart/2018/2/layout/IconVerticalSolidList"/>
    <dgm:cxn modelId="{B7B44188-1768-4A61-8390-8F44363EDEEC}" type="presParOf" srcId="{2DC625E3-6786-455F-B4FB-CA065EEF7598}" destId="{A672362B-000F-4019-AAAB-476418DBCF68}" srcOrd="6" destOrd="0" presId="urn:microsoft.com/office/officeart/2018/2/layout/IconVerticalSolidList"/>
    <dgm:cxn modelId="{ED21E567-1D10-4DD5-B0D9-669779BE0E3F}" type="presParOf" srcId="{A672362B-000F-4019-AAAB-476418DBCF68}" destId="{ACB4CED1-6693-490B-A79E-BD6AFFA4353A}" srcOrd="0" destOrd="0" presId="urn:microsoft.com/office/officeart/2018/2/layout/IconVerticalSolidList"/>
    <dgm:cxn modelId="{C07B103F-43E4-4AF4-B12E-007962429CF2}" type="presParOf" srcId="{A672362B-000F-4019-AAAB-476418DBCF68}" destId="{0DF9F056-03F8-4C78-9ED6-085809D99F7D}" srcOrd="1" destOrd="0" presId="urn:microsoft.com/office/officeart/2018/2/layout/IconVerticalSolidList"/>
    <dgm:cxn modelId="{CA432F8D-2E44-44DD-ADE8-66E2D7BC0312}" type="presParOf" srcId="{A672362B-000F-4019-AAAB-476418DBCF68}" destId="{B84BA356-5781-4802-832F-5B882C140991}" srcOrd="2" destOrd="0" presId="urn:microsoft.com/office/officeart/2018/2/layout/IconVerticalSolidList"/>
    <dgm:cxn modelId="{F3E80086-6DD9-4F78-945C-B6D6DEFCB519}" type="presParOf" srcId="{A672362B-000F-4019-AAAB-476418DBCF68}" destId="{49A0E38A-0CB5-4985-99F4-4FE2B95FB73A}"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24A8E6-CD3E-4BF5-B0EB-2832755FBB3A}" type="doc">
      <dgm:prSet loTypeId="urn:microsoft.com/office/officeart/2005/8/layout/vList5" loCatId="list" qsTypeId="urn:microsoft.com/office/officeart/2005/8/quickstyle/simple4" qsCatId="simple" csTypeId="urn:microsoft.com/office/officeart/2005/8/colors/accent4_2" csCatId="accent4" phldr="1"/>
      <dgm:spPr/>
      <dgm:t>
        <a:bodyPr/>
        <a:lstStyle/>
        <a:p>
          <a:endParaRPr lang="en-US"/>
        </a:p>
      </dgm:t>
    </dgm:pt>
    <dgm:pt modelId="{FFE74C2A-3BA1-4EC3-83AE-5596322F1147}">
      <dgm:prSet phldrT="[Text]" custT="1"/>
      <dgm:spPr>
        <a:solidFill>
          <a:srgbClr val="0587A5"/>
        </a:solidFill>
      </dgm:spPr>
      <dgm:t>
        <a:bodyPr/>
        <a:lstStyle/>
        <a:p>
          <a:r>
            <a:rPr lang="es-ES" sz="2000" dirty="0">
              <a:latin typeface="Montserrat" panose="00000500000000000000" pitchFamily="2" charset="0"/>
            </a:rPr>
            <a:t>Objetivos particulares </a:t>
          </a:r>
          <a:endParaRPr lang="en-US" sz="2000" dirty="0">
            <a:latin typeface="Montserrat" panose="00000500000000000000" pitchFamily="2" charset="0"/>
          </a:endParaRPr>
        </a:p>
      </dgm:t>
    </dgm:pt>
    <dgm:pt modelId="{A157A184-3A22-43F7-B6E2-DA6587C30D32}" type="parTrans" cxnId="{A688564D-BF26-4315-852A-724953F9580F}">
      <dgm:prSet/>
      <dgm:spPr/>
      <dgm:t>
        <a:bodyPr/>
        <a:lstStyle/>
        <a:p>
          <a:endParaRPr lang="en-US"/>
        </a:p>
      </dgm:t>
    </dgm:pt>
    <dgm:pt modelId="{67DCAADD-BAE9-4ED8-A7AD-3A9E9E3FE6EE}" type="sibTrans" cxnId="{A688564D-BF26-4315-852A-724953F9580F}">
      <dgm:prSet/>
      <dgm:spPr/>
      <dgm:t>
        <a:bodyPr/>
        <a:lstStyle/>
        <a:p>
          <a:endParaRPr lang="en-US"/>
        </a:p>
      </dgm:t>
    </dgm:pt>
    <dgm:pt modelId="{0455EE54-06A9-4278-B088-0E6718F9109A}">
      <dgm:prSet phldrT="[Text]" custT="1"/>
      <dgm:spPr/>
      <dgm:t>
        <a:bodyPr/>
        <a:lstStyle/>
        <a:p>
          <a:r>
            <a:rPr lang="es-ES" sz="1200" dirty="0">
              <a:latin typeface="Montserrat" panose="00000500000000000000" pitchFamily="2" charset="0"/>
            </a:rPr>
            <a:t>Por ejemplo, un </a:t>
          </a:r>
          <a:r>
            <a:rPr lang="es-ES" sz="1200" i="1" dirty="0">
              <a:latin typeface="Montserrat" panose="00000500000000000000" pitchFamily="2" charset="0"/>
            </a:rPr>
            <a:t>Data </a:t>
          </a:r>
          <a:r>
            <a:rPr lang="es-ES" sz="1200" i="1" dirty="0" err="1">
              <a:latin typeface="Montserrat" panose="00000500000000000000" pitchFamily="2" charset="0"/>
            </a:rPr>
            <a:t>Team</a:t>
          </a:r>
          <a:r>
            <a:rPr lang="es-ES" sz="1200" i="1" dirty="0">
              <a:latin typeface="Montserrat" panose="00000500000000000000" pitchFamily="2" charset="0"/>
            </a:rPr>
            <a:t> </a:t>
          </a:r>
          <a:r>
            <a:rPr lang="es-ES" sz="1200" dirty="0">
              <a:latin typeface="Montserrat" panose="00000500000000000000" pitchFamily="2" charset="0"/>
            </a:rPr>
            <a:t>de una escuela primaria puede incluir a un maestro de cada grado y centrarse en un área de contenido particular, como las matemáticas.</a:t>
          </a:r>
          <a:endParaRPr lang="en-US" sz="1200" dirty="0">
            <a:latin typeface="Montserrat" panose="00000500000000000000" pitchFamily="2" charset="0"/>
          </a:endParaRPr>
        </a:p>
      </dgm:t>
    </dgm:pt>
    <dgm:pt modelId="{A75D5835-267D-4236-A619-E39334E2F7A4}" type="parTrans" cxnId="{1C3E2688-C7C2-4371-97E0-9CEC462360B4}">
      <dgm:prSet/>
      <dgm:spPr/>
      <dgm:t>
        <a:bodyPr/>
        <a:lstStyle/>
        <a:p>
          <a:endParaRPr lang="en-US"/>
        </a:p>
      </dgm:t>
    </dgm:pt>
    <dgm:pt modelId="{73E10D71-4255-43A2-B10C-012DA258F884}" type="sibTrans" cxnId="{1C3E2688-C7C2-4371-97E0-9CEC462360B4}">
      <dgm:prSet/>
      <dgm:spPr/>
      <dgm:t>
        <a:bodyPr/>
        <a:lstStyle/>
        <a:p>
          <a:endParaRPr lang="en-US"/>
        </a:p>
      </dgm:t>
    </dgm:pt>
    <dgm:pt modelId="{44E03E95-4869-4066-89DD-E2BEACF681C7}">
      <dgm:prSet phldrT="[Text]" custT="1"/>
      <dgm:spPr>
        <a:solidFill>
          <a:srgbClr val="506DB4"/>
        </a:solidFill>
      </dgm:spPr>
      <dgm:t>
        <a:bodyPr/>
        <a:lstStyle/>
        <a:p>
          <a:r>
            <a:rPr lang="es-ES" sz="2000">
              <a:latin typeface="Montserrat" panose="00000500000000000000" pitchFamily="2" charset="0"/>
            </a:rPr>
            <a:t>Propósito de su equipo: criterio de pertenencia</a:t>
          </a:r>
          <a:endParaRPr lang="en-US" sz="2000">
            <a:latin typeface="Montserrat" panose="00000500000000000000" pitchFamily="2" charset="0"/>
          </a:endParaRPr>
        </a:p>
      </dgm:t>
    </dgm:pt>
    <dgm:pt modelId="{123942F5-11CE-4FD0-95DA-534508CCB285}" type="parTrans" cxnId="{6D444E95-9E0B-4D2D-BB10-75EF0EBC0710}">
      <dgm:prSet/>
      <dgm:spPr/>
      <dgm:t>
        <a:bodyPr/>
        <a:lstStyle/>
        <a:p>
          <a:endParaRPr lang="en-US"/>
        </a:p>
      </dgm:t>
    </dgm:pt>
    <dgm:pt modelId="{886536AA-2707-4326-B431-5A71F204FF23}" type="sibTrans" cxnId="{6D444E95-9E0B-4D2D-BB10-75EF0EBC0710}">
      <dgm:prSet/>
      <dgm:spPr/>
      <dgm:t>
        <a:bodyPr/>
        <a:lstStyle/>
        <a:p>
          <a:endParaRPr lang="en-US"/>
        </a:p>
      </dgm:t>
    </dgm:pt>
    <dgm:pt modelId="{4AC2A4ED-3E85-4DFA-A230-CB6534BBAA1B}">
      <dgm:prSet phldrT="[Text]" custT="1"/>
      <dgm:spPr/>
      <dgm:t>
        <a:bodyPr/>
        <a:lstStyle/>
        <a:p>
          <a:r>
            <a:rPr lang="es-ES" sz="1200" dirty="0">
              <a:latin typeface="Montserrat" panose="00000500000000000000" pitchFamily="2" charset="0"/>
            </a:rPr>
            <a:t>Por ejemplo, si el propósito es utilizar la investigación colaborativa en un área temática en como las artes del lenguaje o las matemáticas, su equipo debe incluir profesores y otro personal con responsabilidades en esta área, como los miembros del comité de currículo de la ORE y el personal que ha participado en otras iniciativas relacionadas.</a:t>
          </a:r>
          <a:endParaRPr lang="en-US" sz="1200" dirty="0">
            <a:latin typeface="Montserrat" panose="00000500000000000000" pitchFamily="2" charset="0"/>
          </a:endParaRPr>
        </a:p>
      </dgm:t>
    </dgm:pt>
    <dgm:pt modelId="{B1BBC9FC-AE46-4405-9AF5-43C596745335}" type="parTrans" cxnId="{94F76D43-2B29-4666-B49F-CF742D580668}">
      <dgm:prSet/>
      <dgm:spPr/>
      <dgm:t>
        <a:bodyPr/>
        <a:lstStyle/>
        <a:p>
          <a:endParaRPr lang="en-US"/>
        </a:p>
      </dgm:t>
    </dgm:pt>
    <dgm:pt modelId="{26ABC1F6-F88D-4A81-A6DE-589C2887DE4C}" type="sibTrans" cxnId="{94F76D43-2B29-4666-B49F-CF742D580668}">
      <dgm:prSet/>
      <dgm:spPr/>
      <dgm:t>
        <a:bodyPr/>
        <a:lstStyle/>
        <a:p>
          <a:endParaRPr lang="en-US"/>
        </a:p>
      </dgm:t>
    </dgm:pt>
    <dgm:pt modelId="{4FCE5EC8-7E9E-4101-BBC1-2D27131D73B6}">
      <dgm:prSet phldrT="[Text]" custT="1"/>
      <dgm:spPr>
        <a:solidFill>
          <a:srgbClr val="F0BD66"/>
        </a:solidFill>
      </dgm:spPr>
      <dgm:t>
        <a:bodyPr/>
        <a:lstStyle/>
        <a:p>
          <a:r>
            <a:rPr lang="es-ES" sz="2000">
              <a:latin typeface="Montserrat" panose="00000500000000000000" pitchFamily="2" charset="0"/>
            </a:rPr>
            <a:t>Equipo de Mejoramiento Escolar</a:t>
          </a:r>
          <a:endParaRPr lang="en-US" sz="2000">
            <a:latin typeface="Montserrat" panose="00000500000000000000" pitchFamily="2" charset="0"/>
          </a:endParaRPr>
        </a:p>
      </dgm:t>
    </dgm:pt>
    <dgm:pt modelId="{1A7A9BB9-292D-4258-901A-0ABFE46817D6}" type="parTrans" cxnId="{324189BD-DCCA-4A0D-87C4-741E96B15593}">
      <dgm:prSet/>
      <dgm:spPr/>
      <dgm:t>
        <a:bodyPr/>
        <a:lstStyle/>
        <a:p>
          <a:endParaRPr lang="en-US"/>
        </a:p>
      </dgm:t>
    </dgm:pt>
    <dgm:pt modelId="{567D04BE-4038-4741-BA3A-3425F77E41F3}" type="sibTrans" cxnId="{324189BD-DCCA-4A0D-87C4-741E96B15593}">
      <dgm:prSet/>
      <dgm:spPr/>
      <dgm:t>
        <a:bodyPr/>
        <a:lstStyle/>
        <a:p>
          <a:endParaRPr lang="en-US"/>
        </a:p>
      </dgm:t>
    </dgm:pt>
    <dgm:pt modelId="{11654FFF-8D34-4C17-B4C7-0547B4F04D50}">
      <dgm:prSet phldrT="[Text]" custT="1"/>
      <dgm:spPr/>
      <dgm:t>
        <a:bodyPr/>
        <a:lstStyle/>
        <a:p>
          <a:r>
            <a:rPr lang="es-ES" sz="1200" dirty="0">
              <a:latin typeface="Montserrat" panose="00000500000000000000" pitchFamily="2" charset="0"/>
            </a:rPr>
            <a:t>Puede servir como el </a:t>
          </a:r>
          <a:r>
            <a:rPr lang="es-ES" sz="1200" i="1" dirty="0">
              <a:latin typeface="Montserrat" panose="00000500000000000000" pitchFamily="2" charset="0"/>
            </a:rPr>
            <a:t>Data </a:t>
          </a:r>
          <a:r>
            <a:rPr lang="es-ES" sz="1200" i="1" dirty="0" err="1">
              <a:latin typeface="Montserrat" panose="00000500000000000000" pitchFamily="2" charset="0"/>
            </a:rPr>
            <a:t>Team</a:t>
          </a:r>
          <a:r>
            <a:rPr lang="es-ES" sz="1200" dirty="0">
              <a:latin typeface="Montserrat" panose="00000500000000000000" pitchFamily="2" charset="0"/>
            </a:rPr>
            <a:t>. </a:t>
          </a:r>
          <a:endParaRPr lang="en-US" sz="1200" dirty="0">
            <a:latin typeface="Montserrat" panose="00000500000000000000" pitchFamily="2" charset="0"/>
          </a:endParaRPr>
        </a:p>
      </dgm:t>
    </dgm:pt>
    <dgm:pt modelId="{060EB342-9AAE-414E-8654-B2034EA8B169}" type="parTrans" cxnId="{26A1AC40-FD6C-406D-A600-290A54E58B31}">
      <dgm:prSet/>
      <dgm:spPr/>
      <dgm:t>
        <a:bodyPr/>
        <a:lstStyle/>
        <a:p>
          <a:endParaRPr lang="en-US"/>
        </a:p>
      </dgm:t>
    </dgm:pt>
    <dgm:pt modelId="{F26CD981-157A-4C44-95BA-9206DF69D273}" type="sibTrans" cxnId="{26A1AC40-FD6C-406D-A600-290A54E58B31}">
      <dgm:prSet/>
      <dgm:spPr/>
      <dgm:t>
        <a:bodyPr/>
        <a:lstStyle/>
        <a:p>
          <a:endParaRPr lang="en-US"/>
        </a:p>
      </dgm:t>
    </dgm:pt>
    <dgm:pt modelId="{6D297CBA-4285-4C4B-988F-6A73F8E29164}">
      <dgm:prSet phldrT="[Text]" custT="1"/>
      <dgm:spPr>
        <a:solidFill>
          <a:srgbClr val="54B88F"/>
        </a:solidFill>
      </dgm:spPr>
      <dgm:t>
        <a:bodyPr/>
        <a:lstStyle/>
        <a:p>
          <a:r>
            <a:rPr lang="es-ES" sz="2000" dirty="0">
              <a:latin typeface="Montserrat" panose="00000500000000000000" pitchFamily="2" charset="0"/>
            </a:rPr>
            <a:t>Los miembros del </a:t>
          </a:r>
          <a:r>
            <a:rPr lang="es-ES" sz="2000" i="1" dirty="0">
              <a:latin typeface="Montserrat" panose="00000500000000000000" pitchFamily="2" charset="0"/>
            </a:rPr>
            <a:t>Data </a:t>
          </a:r>
          <a:r>
            <a:rPr lang="es-ES" sz="2000" i="1" dirty="0" err="1">
              <a:latin typeface="Montserrat" panose="00000500000000000000" pitchFamily="2" charset="0"/>
            </a:rPr>
            <a:t>Team</a:t>
          </a:r>
          <a:endParaRPr lang="en-US" sz="2000" i="1" dirty="0">
            <a:latin typeface="Montserrat" panose="00000500000000000000" pitchFamily="2" charset="0"/>
          </a:endParaRPr>
        </a:p>
      </dgm:t>
    </dgm:pt>
    <dgm:pt modelId="{673F57BD-D308-4A51-A2F1-5DB8F47A5BBB}" type="parTrans" cxnId="{518D4BC3-44A8-4961-81FB-46D3E174CDF2}">
      <dgm:prSet/>
      <dgm:spPr/>
      <dgm:t>
        <a:bodyPr/>
        <a:lstStyle/>
        <a:p>
          <a:endParaRPr lang="en-US"/>
        </a:p>
      </dgm:t>
    </dgm:pt>
    <dgm:pt modelId="{59C24B7B-C4EC-4C65-95DB-838BAB5078C6}" type="sibTrans" cxnId="{518D4BC3-44A8-4961-81FB-46D3E174CDF2}">
      <dgm:prSet/>
      <dgm:spPr/>
      <dgm:t>
        <a:bodyPr/>
        <a:lstStyle/>
        <a:p>
          <a:endParaRPr lang="en-US"/>
        </a:p>
      </dgm:t>
    </dgm:pt>
    <dgm:pt modelId="{258BB413-E68F-4B11-8C33-8AF1398FC250}">
      <dgm:prSet phldrT="[Text]" custT="1"/>
      <dgm:spPr/>
      <dgm:t>
        <a:bodyPr/>
        <a:lstStyle/>
        <a:p>
          <a:r>
            <a:rPr lang="es-ES" sz="1200">
              <a:latin typeface="Montserrat" panose="00000500000000000000" pitchFamily="2" charset="0"/>
            </a:rPr>
            <a:t>Deben ser respetados por sus colegas, representar un conjunto de perspectivas diversas y estar dispuestos a ser campeones del trabajo junto a sus colegas.</a:t>
          </a:r>
          <a:endParaRPr lang="en-US" sz="1200">
            <a:latin typeface="Montserrat" panose="00000500000000000000" pitchFamily="2" charset="0"/>
          </a:endParaRPr>
        </a:p>
      </dgm:t>
    </dgm:pt>
    <dgm:pt modelId="{3742678D-44C2-48B4-BBEA-D6337C69D8FD}" type="parTrans" cxnId="{9D02422C-5483-4CAD-891D-CAE852CCDA46}">
      <dgm:prSet/>
      <dgm:spPr/>
      <dgm:t>
        <a:bodyPr/>
        <a:lstStyle/>
        <a:p>
          <a:endParaRPr lang="en-US"/>
        </a:p>
      </dgm:t>
    </dgm:pt>
    <dgm:pt modelId="{EF7E0267-291F-4617-A6EF-3D2CDDDE3F4B}" type="sibTrans" cxnId="{9D02422C-5483-4CAD-891D-CAE852CCDA46}">
      <dgm:prSet/>
      <dgm:spPr/>
      <dgm:t>
        <a:bodyPr/>
        <a:lstStyle/>
        <a:p>
          <a:endParaRPr lang="en-US"/>
        </a:p>
      </dgm:t>
    </dgm:pt>
    <dgm:pt modelId="{4E8AC441-C87B-4EB0-AC76-C1CC29DA8D10}" type="pres">
      <dgm:prSet presAssocID="{BA24A8E6-CD3E-4BF5-B0EB-2832755FBB3A}" presName="Name0" presStyleCnt="0">
        <dgm:presLayoutVars>
          <dgm:dir/>
          <dgm:animLvl val="lvl"/>
          <dgm:resizeHandles val="exact"/>
        </dgm:presLayoutVars>
      </dgm:prSet>
      <dgm:spPr/>
    </dgm:pt>
    <dgm:pt modelId="{5C9C173C-2DC6-44E6-956D-299E6C4F254B}" type="pres">
      <dgm:prSet presAssocID="{FFE74C2A-3BA1-4EC3-83AE-5596322F1147}" presName="linNode" presStyleCnt="0"/>
      <dgm:spPr/>
    </dgm:pt>
    <dgm:pt modelId="{28CA8EBC-48F1-4901-AA87-F14030F63F58}" type="pres">
      <dgm:prSet presAssocID="{FFE74C2A-3BA1-4EC3-83AE-5596322F1147}" presName="parentText" presStyleLbl="node1" presStyleIdx="0" presStyleCnt="4" custLinFactNeighborX="431" custLinFactNeighborY="-1056">
        <dgm:presLayoutVars>
          <dgm:chMax val="1"/>
          <dgm:bulletEnabled val="1"/>
        </dgm:presLayoutVars>
      </dgm:prSet>
      <dgm:spPr/>
    </dgm:pt>
    <dgm:pt modelId="{0FB30BE4-866D-4C1A-B806-1AEF2D5DAC73}" type="pres">
      <dgm:prSet presAssocID="{FFE74C2A-3BA1-4EC3-83AE-5596322F1147}" presName="descendantText" presStyleLbl="alignAccFollowNode1" presStyleIdx="0" presStyleCnt="4" custLinFactNeighborX="767" custLinFactNeighborY="-1320">
        <dgm:presLayoutVars>
          <dgm:bulletEnabled val="1"/>
        </dgm:presLayoutVars>
      </dgm:prSet>
      <dgm:spPr/>
    </dgm:pt>
    <dgm:pt modelId="{3EAE42F2-4AB9-4DE8-9CBD-F99A67CA6DF0}" type="pres">
      <dgm:prSet presAssocID="{67DCAADD-BAE9-4ED8-A7AD-3A9E9E3FE6EE}" presName="sp" presStyleCnt="0"/>
      <dgm:spPr/>
    </dgm:pt>
    <dgm:pt modelId="{DBC22B3B-F5B9-4521-B908-B204A8D63169}" type="pres">
      <dgm:prSet presAssocID="{44E03E95-4869-4066-89DD-E2BEACF681C7}" presName="linNode" presStyleCnt="0"/>
      <dgm:spPr/>
    </dgm:pt>
    <dgm:pt modelId="{05031E36-D692-4E7C-BB7C-5A13851799D9}" type="pres">
      <dgm:prSet presAssocID="{44E03E95-4869-4066-89DD-E2BEACF681C7}" presName="parentText" presStyleLbl="node1" presStyleIdx="1" presStyleCnt="4" custLinFactNeighborX="431" custLinFactNeighborY="-1056">
        <dgm:presLayoutVars>
          <dgm:chMax val="1"/>
          <dgm:bulletEnabled val="1"/>
        </dgm:presLayoutVars>
      </dgm:prSet>
      <dgm:spPr/>
    </dgm:pt>
    <dgm:pt modelId="{1B3228DB-FF9B-438E-A88E-2DE0D40F4FB6}" type="pres">
      <dgm:prSet presAssocID="{44E03E95-4869-4066-89DD-E2BEACF681C7}" presName="descendantText" presStyleLbl="alignAccFollowNode1" presStyleIdx="1" presStyleCnt="4" custScaleY="117422" custLinFactNeighborX="767" custLinFactNeighborY="-1320">
        <dgm:presLayoutVars>
          <dgm:bulletEnabled val="1"/>
        </dgm:presLayoutVars>
      </dgm:prSet>
      <dgm:spPr/>
    </dgm:pt>
    <dgm:pt modelId="{FE7790B9-8DF1-4E59-8EE9-7859CBA087A2}" type="pres">
      <dgm:prSet presAssocID="{886536AA-2707-4326-B431-5A71F204FF23}" presName="sp" presStyleCnt="0"/>
      <dgm:spPr/>
    </dgm:pt>
    <dgm:pt modelId="{7219276F-CB75-4203-BAED-81F32F0B13A5}" type="pres">
      <dgm:prSet presAssocID="{4FCE5EC8-7E9E-4101-BBC1-2D27131D73B6}" presName="linNode" presStyleCnt="0"/>
      <dgm:spPr/>
    </dgm:pt>
    <dgm:pt modelId="{17FB469B-AA19-4943-9FB0-4C6AEB9FD41C}" type="pres">
      <dgm:prSet presAssocID="{4FCE5EC8-7E9E-4101-BBC1-2D27131D73B6}" presName="parentText" presStyleLbl="node1" presStyleIdx="2" presStyleCnt="4" custLinFactNeighborX="431" custLinFactNeighborY="-1056">
        <dgm:presLayoutVars>
          <dgm:chMax val="1"/>
          <dgm:bulletEnabled val="1"/>
        </dgm:presLayoutVars>
      </dgm:prSet>
      <dgm:spPr/>
    </dgm:pt>
    <dgm:pt modelId="{3E5774F8-AEE9-46E2-ABB0-9EC7CA7AF9D8}" type="pres">
      <dgm:prSet presAssocID="{4FCE5EC8-7E9E-4101-BBC1-2D27131D73B6}" presName="descendantText" presStyleLbl="alignAccFollowNode1" presStyleIdx="2" presStyleCnt="4" custLinFactNeighborX="767" custLinFactNeighborY="-1320">
        <dgm:presLayoutVars>
          <dgm:bulletEnabled val="1"/>
        </dgm:presLayoutVars>
      </dgm:prSet>
      <dgm:spPr/>
    </dgm:pt>
    <dgm:pt modelId="{1253E3C9-D06D-4E5F-B6F6-10A8A80D6001}" type="pres">
      <dgm:prSet presAssocID="{567D04BE-4038-4741-BA3A-3425F77E41F3}" presName="sp" presStyleCnt="0"/>
      <dgm:spPr/>
    </dgm:pt>
    <dgm:pt modelId="{12C01874-164F-431A-8B16-AECCBEFB9AFA}" type="pres">
      <dgm:prSet presAssocID="{6D297CBA-4285-4C4B-988F-6A73F8E29164}" presName="linNode" presStyleCnt="0"/>
      <dgm:spPr/>
    </dgm:pt>
    <dgm:pt modelId="{AFC9C383-7C66-4EBD-AF41-616504D7B7F4}" type="pres">
      <dgm:prSet presAssocID="{6D297CBA-4285-4C4B-988F-6A73F8E29164}" presName="parentText" presStyleLbl="node1" presStyleIdx="3" presStyleCnt="4" custLinFactNeighborX="431" custLinFactNeighborY="-1056">
        <dgm:presLayoutVars>
          <dgm:chMax val="1"/>
          <dgm:bulletEnabled val="1"/>
        </dgm:presLayoutVars>
      </dgm:prSet>
      <dgm:spPr/>
    </dgm:pt>
    <dgm:pt modelId="{B9A8C34B-A7D7-4384-B77C-CF0146D3B043}" type="pres">
      <dgm:prSet presAssocID="{6D297CBA-4285-4C4B-988F-6A73F8E29164}" presName="descendantText" presStyleLbl="alignAccFollowNode1" presStyleIdx="3" presStyleCnt="4" custLinFactNeighborX="767" custLinFactNeighborY="-1320">
        <dgm:presLayoutVars>
          <dgm:bulletEnabled val="1"/>
        </dgm:presLayoutVars>
      </dgm:prSet>
      <dgm:spPr/>
    </dgm:pt>
  </dgm:ptLst>
  <dgm:cxnLst>
    <dgm:cxn modelId="{E9B53108-4243-44A0-AA29-DD8908C20ACD}" type="presOf" srcId="{44E03E95-4869-4066-89DD-E2BEACF681C7}" destId="{05031E36-D692-4E7C-BB7C-5A13851799D9}" srcOrd="0" destOrd="0" presId="urn:microsoft.com/office/officeart/2005/8/layout/vList5"/>
    <dgm:cxn modelId="{70DFC220-A1F9-4C7E-8808-6CB41A5E2462}" type="presOf" srcId="{0455EE54-06A9-4278-B088-0E6718F9109A}" destId="{0FB30BE4-866D-4C1A-B806-1AEF2D5DAC73}" srcOrd="0" destOrd="0" presId="urn:microsoft.com/office/officeart/2005/8/layout/vList5"/>
    <dgm:cxn modelId="{9D02422C-5483-4CAD-891D-CAE852CCDA46}" srcId="{6D297CBA-4285-4C4B-988F-6A73F8E29164}" destId="{258BB413-E68F-4B11-8C33-8AF1398FC250}" srcOrd="0" destOrd="0" parTransId="{3742678D-44C2-48B4-BBEA-D6337C69D8FD}" sibTransId="{EF7E0267-291F-4617-A6EF-3D2CDDDE3F4B}"/>
    <dgm:cxn modelId="{26A1AC40-FD6C-406D-A600-290A54E58B31}" srcId="{4FCE5EC8-7E9E-4101-BBC1-2D27131D73B6}" destId="{11654FFF-8D34-4C17-B4C7-0547B4F04D50}" srcOrd="0" destOrd="0" parTransId="{060EB342-9AAE-414E-8654-B2034EA8B169}" sibTransId="{F26CD981-157A-4C44-95BA-9206DF69D273}"/>
    <dgm:cxn modelId="{46479A5C-9851-4412-B3C5-D97EED9F7C83}" type="presOf" srcId="{FFE74C2A-3BA1-4EC3-83AE-5596322F1147}" destId="{28CA8EBC-48F1-4901-AA87-F14030F63F58}" srcOrd="0" destOrd="0" presId="urn:microsoft.com/office/officeart/2005/8/layout/vList5"/>
    <dgm:cxn modelId="{D9A20763-8C26-4AC4-A7D4-C36ABA9FFC2F}" type="presOf" srcId="{4FCE5EC8-7E9E-4101-BBC1-2D27131D73B6}" destId="{17FB469B-AA19-4943-9FB0-4C6AEB9FD41C}" srcOrd="0" destOrd="0" presId="urn:microsoft.com/office/officeart/2005/8/layout/vList5"/>
    <dgm:cxn modelId="{94F76D43-2B29-4666-B49F-CF742D580668}" srcId="{44E03E95-4869-4066-89DD-E2BEACF681C7}" destId="{4AC2A4ED-3E85-4DFA-A230-CB6534BBAA1B}" srcOrd="0" destOrd="0" parTransId="{B1BBC9FC-AE46-4405-9AF5-43C596745335}" sibTransId="{26ABC1F6-F88D-4A81-A6DE-589C2887DE4C}"/>
    <dgm:cxn modelId="{A688564D-BF26-4315-852A-724953F9580F}" srcId="{BA24A8E6-CD3E-4BF5-B0EB-2832755FBB3A}" destId="{FFE74C2A-3BA1-4EC3-83AE-5596322F1147}" srcOrd="0" destOrd="0" parTransId="{A157A184-3A22-43F7-B6E2-DA6587C30D32}" sibTransId="{67DCAADD-BAE9-4ED8-A7AD-3A9E9E3FE6EE}"/>
    <dgm:cxn modelId="{82768271-6166-4FDD-A1C2-8A7E9338751B}" type="presOf" srcId="{6D297CBA-4285-4C4B-988F-6A73F8E29164}" destId="{AFC9C383-7C66-4EBD-AF41-616504D7B7F4}" srcOrd="0" destOrd="0" presId="urn:microsoft.com/office/officeart/2005/8/layout/vList5"/>
    <dgm:cxn modelId="{ABA8137D-AD77-4DD4-B8AF-814B32D2031E}" type="presOf" srcId="{4AC2A4ED-3E85-4DFA-A230-CB6534BBAA1B}" destId="{1B3228DB-FF9B-438E-A88E-2DE0D40F4FB6}" srcOrd="0" destOrd="0" presId="urn:microsoft.com/office/officeart/2005/8/layout/vList5"/>
    <dgm:cxn modelId="{1C3E2688-C7C2-4371-97E0-9CEC462360B4}" srcId="{FFE74C2A-3BA1-4EC3-83AE-5596322F1147}" destId="{0455EE54-06A9-4278-B088-0E6718F9109A}" srcOrd="0" destOrd="0" parTransId="{A75D5835-267D-4236-A619-E39334E2F7A4}" sibTransId="{73E10D71-4255-43A2-B10C-012DA258F884}"/>
    <dgm:cxn modelId="{B5BC9890-6F7A-4BFC-A589-F7F79DF84365}" type="presOf" srcId="{11654FFF-8D34-4C17-B4C7-0547B4F04D50}" destId="{3E5774F8-AEE9-46E2-ABB0-9EC7CA7AF9D8}" srcOrd="0" destOrd="0" presId="urn:microsoft.com/office/officeart/2005/8/layout/vList5"/>
    <dgm:cxn modelId="{6D444E95-9E0B-4D2D-BB10-75EF0EBC0710}" srcId="{BA24A8E6-CD3E-4BF5-B0EB-2832755FBB3A}" destId="{44E03E95-4869-4066-89DD-E2BEACF681C7}" srcOrd="1" destOrd="0" parTransId="{123942F5-11CE-4FD0-95DA-534508CCB285}" sibTransId="{886536AA-2707-4326-B431-5A71F204FF23}"/>
    <dgm:cxn modelId="{324189BD-DCCA-4A0D-87C4-741E96B15593}" srcId="{BA24A8E6-CD3E-4BF5-B0EB-2832755FBB3A}" destId="{4FCE5EC8-7E9E-4101-BBC1-2D27131D73B6}" srcOrd="2" destOrd="0" parTransId="{1A7A9BB9-292D-4258-901A-0ABFE46817D6}" sibTransId="{567D04BE-4038-4741-BA3A-3425F77E41F3}"/>
    <dgm:cxn modelId="{518D4BC3-44A8-4961-81FB-46D3E174CDF2}" srcId="{BA24A8E6-CD3E-4BF5-B0EB-2832755FBB3A}" destId="{6D297CBA-4285-4C4B-988F-6A73F8E29164}" srcOrd="3" destOrd="0" parTransId="{673F57BD-D308-4A51-A2F1-5DB8F47A5BBB}" sibTransId="{59C24B7B-C4EC-4C65-95DB-838BAB5078C6}"/>
    <dgm:cxn modelId="{6B2B3BD4-71C3-49FC-BCFD-5972457CF36F}" type="presOf" srcId="{258BB413-E68F-4B11-8C33-8AF1398FC250}" destId="{B9A8C34B-A7D7-4384-B77C-CF0146D3B043}" srcOrd="0" destOrd="0" presId="urn:microsoft.com/office/officeart/2005/8/layout/vList5"/>
    <dgm:cxn modelId="{9DF6D4D5-4E73-4187-8722-01E784E1572C}" type="presOf" srcId="{BA24A8E6-CD3E-4BF5-B0EB-2832755FBB3A}" destId="{4E8AC441-C87B-4EB0-AC76-C1CC29DA8D10}" srcOrd="0" destOrd="0" presId="urn:microsoft.com/office/officeart/2005/8/layout/vList5"/>
    <dgm:cxn modelId="{78736288-878C-4FC8-84CF-6BF6228FE010}" type="presParOf" srcId="{4E8AC441-C87B-4EB0-AC76-C1CC29DA8D10}" destId="{5C9C173C-2DC6-44E6-956D-299E6C4F254B}" srcOrd="0" destOrd="0" presId="urn:microsoft.com/office/officeart/2005/8/layout/vList5"/>
    <dgm:cxn modelId="{B7C9FCCC-8475-4D6E-9FB8-EA80357812E7}" type="presParOf" srcId="{5C9C173C-2DC6-44E6-956D-299E6C4F254B}" destId="{28CA8EBC-48F1-4901-AA87-F14030F63F58}" srcOrd="0" destOrd="0" presId="urn:microsoft.com/office/officeart/2005/8/layout/vList5"/>
    <dgm:cxn modelId="{9511ED87-8085-4270-94CC-1BF2558BB7B1}" type="presParOf" srcId="{5C9C173C-2DC6-44E6-956D-299E6C4F254B}" destId="{0FB30BE4-866D-4C1A-B806-1AEF2D5DAC73}" srcOrd="1" destOrd="0" presId="urn:microsoft.com/office/officeart/2005/8/layout/vList5"/>
    <dgm:cxn modelId="{C5321B4E-678A-430A-9458-D95D407368DD}" type="presParOf" srcId="{4E8AC441-C87B-4EB0-AC76-C1CC29DA8D10}" destId="{3EAE42F2-4AB9-4DE8-9CBD-F99A67CA6DF0}" srcOrd="1" destOrd="0" presId="urn:microsoft.com/office/officeart/2005/8/layout/vList5"/>
    <dgm:cxn modelId="{9DF763C4-12FC-4912-BE6A-95B66C61D979}" type="presParOf" srcId="{4E8AC441-C87B-4EB0-AC76-C1CC29DA8D10}" destId="{DBC22B3B-F5B9-4521-B908-B204A8D63169}" srcOrd="2" destOrd="0" presId="urn:microsoft.com/office/officeart/2005/8/layout/vList5"/>
    <dgm:cxn modelId="{D51609BD-D83C-43CC-B5BD-6766FBE549DB}" type="presParOf" srcId="{DBC22B3B-F5B9-4521-B908-B204A8D63169}" destId="{05031E36-D692-4E7C-BB7C-5A13851799D9}" srcOrd="0" destOrd="0" presId="urn:microsoft.com/office/officeart/2005/8/layout/vList5"/>
    <dgm:cxn modelId="{BE04CC2B-4B49-487F-91ED-323FF22929C8}" type="presParOf" srcId="{DBC22B3B-F5B9-4521-B908-B204A8D63169}" destId="{1B3228DB-FF9B-438E-A88E-2DE0D40F4FB6}" srcOrd="1" destOrd="0" presId="urn:microsoft.com/office/officeart/2005/8/layout/vList5"/>
    <dgm:cxn modelId="{3A8EF942-0E93-4463-8BCE-C96836B46134}" type="presParOf" srcId="{4E8AC441-C87B-4EB0-AC76-C1CC29DA8D10}" destId="{FE7790B9-8DF1-4E59-8EE9-7859CBA087A2}" srcOrd="3" destOrd="0" presId="urn:microsoft.com/office/officeart/2005/8/layout/vList5"/>
    <dgm:cxn modelId="{938D322E-D81D-4B24-8405-96452A90F1B3}" type="presParOf" srcId="{4E8AC441-C87B-4EB0-AC76-C1CC29DA8D10}" destId="{7219276F-CB75-4203-BAED-81F32F0B13A5}" srcOrd="4" destOrd="0" presId="urn:microsoft.com/office/officeart/2005/8/layout/vList5"/>
    <dgm:cxn modelId="{1D6FEA69-81DA-4DB0-80A1-A7E362B3476F}" type="presParOf" srcId="{7219276F-CB75-4203-BAED-81F32F0B13A5}" destId="{17FB469B-AA19-4943-9FB0-4C6AEB9FD41C}" srcOrd="0" destOrd="0" presId="urn:microsoft.com/office/officeart/2005/8/layout/vList5"/>
    <dgm:cxn modelId="{B533548B-E0C6-446F-BE90-E7C4B3C93285}" type="presParOf" srcId="{7219276F-CB75-4203-BAED-81F32F0B13A5}" destId="{3E5774F8-AEE9-46E2-ABB0-9EC7CA7AF9D8}" srcOrd="1" destOrd="0" presId="urn:microsoft.com/office/officeart/2005/8/layout/vList5"/>
    <dgm:cxn modelId="{46936258-AB3C-4D5A-B5E4-A6D3658A2086}" type="presParOf" srcId="{4E8AC441-C87B-4EB0-AC76-C1CC29DA8D10}" destId="{1253E3C9-D06D-4E5F-B6F6-10A8A80D6001}" srcOrd="5" destOrd="0" presId="urn:microsoft.com/office/officeart/2005/8/layout/vList5"/>
    <dgm:cxn modelId="{BCF25900-9659-4B21-A03C-0952616F9CE9}" type="presParOf" srcId="{4E8AC441-C87B-4EB0-AC76-C1CC29DA8D10}" destId="{12C01874-164F-431A-8B16-AECCBEFB9AFA}" srcOrd="6" destOrd="0" presId="urn:microsoft.com/office/officeart/2005/8/layout/vList5"/>
    <dgm:cxn modelId="{9830735D-56BA-4B2F-BC25-9B878A319D68}" type="presParOf" srcId="{12C01874-164F-431A-8B16-AECCBEFB9AFA}" destId="{AFC9C383-7C66-4EBD-AF41-616504D7B7F4}" srcOrd="0" destOrd="0" presId="urn:microsoft.com/office/officeart/2005/8/layout/vList5"/>
    <dgm:cxn modelId="{299B8AE7-E854-4999-AD3D-21E4BD749791}" type="presParOf" srcId="{12C01874-164F-431A-8B16-AECCBEFB9AFA}" destId="{B9A8C34B-A7D7-4384-B77C-CF0146D3B04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7F151C-0F70-45C7-95BB-8BB4146E6B3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7C05963-F60A-4BBF-B0B4-E31C0133B4AB}">
      <dgm:prSet phldrT="[Text]" custT="1"/>
      <dgm:spPr>
        <a:solidFill>
          <a:srgbClr val="118CA8"/>
        </a:solidFill>
      </dgm:spPr>
      <dgm:t>
        <a:bodyPr/>
        <a:lstStyle/>
        <a:p>
          <a:pPr>
            <a:buAutoNum type="arabicPeriod"/>
          </a:pPr>
          <a:r>
            <a:rPr lang="es-ES" sz="1400" b="1">
              <a:latin typeface="Montserrat" panose="00000500000000000000" pitchFamily="2" charset="0"/>
            </a:rPr>
            <a:t>Pausar para dar tiempo a pensar </a:t>
          </a:r>
          <a:endParaRPr lang="en-US" sz="1400">
            <a:latin typeface="Montserrat" panose="00000500000000000000" pitchFamily="2" charset="0"/>
          </a:endParaRPr>
        </a:p>
      </dgm:t>
    </dgm:pt>
    <dgm:pt modelId="{6FDF5779-CE8F-44F3-B24A-9503DCEB81E9}" type="parTrans" cxnId="{89A39865-D5A0-46A6-8D16-95696844A8B7}">
      <dgm:prSet/>
      <dgm:spPr/>
      <dgm:t>
        <a:bodyPr/>
        <a:lstStyle/>
        <a:p>
          <a:endParaRPr lang="en-US"/>
        </a:p>
      </dgm:t>
    </dgm:pt>
    <dgm:pt modelId="{A49D6DED-E9C3-4F41-B9B4-EEA7653FA96D}" type="sibTrans" cxnId="{89A39865-D5A0-46A6-8D16-95696844A8B7}">
      <dgm:prSet/>
      <dgm:spPr/>
      <dgm:t>
        <a:bodyPr/>
        <a:lstStyle/>
        <a:p>
          <a:endParaRPr lang="en-US"/>
        </a:p>
      </dgm:t>
    </dgm:pt>
    <dgm:pt modelId="{80F6F094-69DA-42A8-A0D9-2F193A6B0E44}">
      <dgm:prSet custT="1"/>
      <dgm:spPr>
        <a:solidFill>
          <a:schemeClr val="accent2">
            <a:lumMod val="20000"/>
            <a:lumOff val="80000"/>
            <a:alpha val="90000"/>
          </a:schemeClr>
        </a:solidFill>
      </dgm:spPr>
      <dgm:t>
        <a:bodyPr/>
        <a:lstStyle/>
        <a:p>
          <a:r>
            <a:rPr lang="es-ES" sz="1400" dirty="0">
              <a:latin typeface="Montserrat" panose="00000500000000000000" pitchFamily="2" charset="0"/>
            </a:rPr>
            <a:t>Pausar antes de responder o hacer una pregunta abre el espacio para pensar y enriquece el diálogo, la discusión y la toma de decisiones. </a:t>
          </a:r>
          <a:endParaRPr lang="en-US" sz="1400" dirty="0">
            <a:latin typeface="Montserrat" panose="00000500000000000000" pitchFamily="2" charset="0"/>
          </a:endParaRPr>
        </a:p>
      </dgm:t>
    </dgm:pt>
    <dgm:pt modelId="{7DE69F65-E66B-4253-802F-06F50DD15C34}" type="parTrans" cxnId="{12831F36-B068-464A-8905-1F760319A5BB}">
      <dgm:prSet/>
      <dgm:spPr/>
      <dgm:t>
        <a:bodyPr/>
        <a:lstStyle/>
        <a:p>
          <a:endParaRPr lang="en-US"/>
        </a:p>
      </dgm:t>
    </dgm:pt>
    <dgm:pt modelId="{CA64FA32-2D2B-4515-9B36-FC9FC987E55B}" type="sibTrans" cxnId="{12831F36-B068-464A-8905-1F760319A5BB}">
      <dgm:prSet/>
      <dgm:spPr/>
      <dgm:t>
        <a:bodyPr/>
        <a:lstStyle/>
        <a:p>
          <a:endParaRPr lang="en-US"/>
        </a:p>
      </dgm:t>
    </dgm:pt>
    <dgm:pt modelId="{BF88959A-3964-4E0B-A989-301E1C6623A9}">
      <dgm:prSet custT="1"/>
      <dgm:spPr>
        <a:solidFill>
          <a:srgbClr val="4F6CB4"/>
        </a:solidFill>
      </dgm:spPr>
      <dgm:t>
        <a:bodyPr/>
        <a:lstStyle/>
        <a:p>
          <a:r>
            <a:rPr lang="es-ES" sz="1400">
              <a:latin typeface="Montserrat" panose="00000500000000000000" pitchFamily="2" charset="0"/>
            </a:rPr>
            <a:t>Parafrasear dentro de un patrón de pausa, paráfrasis y pregunta para asegurar un escuchar genuino</a:t>
          </a:r>
          <a:endParaRPr lang="en-US" sz="1400">
            <a:latin typeface="Montserrat" panose="00000500000000000000" pitchFamily="2" charset="0"/>
          </a:endParaRPr>
        </a:p>
      </dgm:t>
    </dgm:pt>
    <dgm:pt modelId="{5395D17C-F541-4CA3-92BE-E55723FAE09A}" type="parTrans" cxnId="{55343F68-8A9F-4033-8375-3C746AFFB35C}">
      <dgm:prSet/>
      <dgm:spPr/>
      <dgm:t>
        <a:bodyPr/>
        <a:lstStyle/>
        <a:p>
          <a:endParaRPr lang="en-US"/>
        </a:p>
      </dgm:t>
    </dgm:pt>
    <dgm:pt modelId="{13B40EA2-7B1F-4693-872F-865AF8E3FD6A}" type="sibTrans" cxnId="{55343F68-8A9F-4033-8375-3C746AFFB35C}">
      <dgm:prSet/>
      <dgm:spPr/>
      <dgm:t>
        <a:bodyPr/>
        <a:lstStyle/>
        <a:p>
          <a:endParaRPr lang="en-US"/>
        </a:p>
      </dgm:t>
    </dgm:pt>
    <dgm:pt modelId="{A19B5ACA-9EF8-4F02-B7D4-3350F6C626F9}">
      <dgm:prSet custT="1"/>
      <dgm:spPr>
        <a:solidFill>
          <a:schemeClr val="accent2">
            <a:lumMod val="20000"/>
            <a:lumOff val="80000"/>
            <a:alpha val="90000"/>
          </a:schemeClr>
        </a:solidFill>
      </dgm:spPr>
      <dgm:t>
        <a:bodyPr/>
        <a:lstStyle/>
        <a:p>
          <a:r>
            <a:rPr lang="es-ES" sz="1400">
              <a:latin typeface="Montserrat" panose="00000500000000000000" pitchFamily="2" charset="0"/>
            </a:rPr>
            <a:t>Utilizar una palabra o frase iniciadora de la paráfrasis que sea cómoda para usted – «Entonces…» o «Según usted está…» o «Está usted pensando…» – y seguir la frase o palabra iniciadora. Una eficiente paráfrasis ayuda a los miembros del grupo a escucharse y entenderse mutuamente según conversan y toman decisiones. </a:t>
          </a:r>
          <a:endParaRPr lang="en-US" sz="1400">
            <a:latin typeface="Montserrat" panose="00000500000000000000" pitchFamily="2" charset="0"/>
          </a:endParaRPr>
        </a:p>
      </dgm:t>
    </dgm:pt>
    <dgm:pt modelId="{39AFC135-6E8E-4934-AADC-E42F10048C6E}" type="parTrans" cxnId="{E8B1EF51-4483-4578-93F4-124B82D5AA12}">
      <dgm:prSet/>
      <dgm:spPr/>
      <dgm:t>
        <a:bodyPr/>
        <a:lstStyle/>
        <a:p>
          <a:endParaRPr lang="en-US"/>
        </a:p>
      </dgm:t>
    </dgm:pt>
    <dgm:pt modelId="{56BC85D4-7709-4920-8AB4-41B278990B92}" type="sibTrans" cxnId="{E8B1EF51-4483-4578-93F4-124B82D5AA12}">
      <dgm:prSet/>
      <dgm:spPr/>
      <dgm:t>
        <a:bodyPr/>
        <a:lstStyle/>
        <a:p>
          <a:endParaRPr lang="en-US"/>
        </a:p>
      </dgm:t>
    </dgm:pt>
    <dgm:pt modelId="{DF2FE825-1E3D-4AE5-84F1-45535BB55A07}">
      <dgm:prSet custT="1"/>
      <dgm:spPr>
        <a:solidFill>
          <a:srgbClr val="EDAA38"/>
        </a:solidFill>
      </dgm:spPr>
      <dgm:t>
        <a:bodyPr/>
        <a:lstStyle/>
        <a:p>
          <a:r>
            <a:rPr lang="es-ES" sz="1400">
              <a:latin typeface="Montserrat" panose="00000500000000000000" pitchFamily="2" charset="0"/>
            </a:rPr>
            <a:t>Darle a la investigación una importancia central para revelar y extender el pensamiento</a:t>
          </a:r>
          <a:endParaRPr lang="en-US" sz="1400">
            <a:latin typeface="Montserrat" panose="00000500000000000000" pitchFamily="2" charset="0"/>
          </a:endParaRPr>
        </a:p>
      </dgm:t>
    </dgm:pt>
    <dgm:pt modelId="{67EEBA50-6A40-4AD9-B0BD-2F3E91A6697B}" type="parTrans" cxnId="{3A958500-C21D-484E-B1B7-F34D0BC6E991}">
      <dgm:prSet/>
      <dgm:spPr/>
      <dgm:t>
        <a:bodyPr/>
        <a:lstStyle/>
        <a:p>
          <a:endParaRPr lang="en-US"/>
        </a:p>
      </dgm:t>
    </dgm:pt>
    <dgm:pt modelId="{77AC646C-9F9B-426D-A810-ACEC40783EE2}" type="sibTrans" cxnId="{3A958500-C21D-484E-B1B7-F34D0BC6E991}">
      <dgm:prSet/>
      <dgm:spPr/>
      <dgm:t>
        <a:bodyPr/>
        <a:lstStyle/>
        <a:p>
          <a:endParaRPr lang="en-US"/>
        </a:p>
      </dgm:t>
    </dgm:pt>
    <dgm:pt modelId="{480A83A7-B9B0-45D2-8529-B942FB58CC6E}">
      <dgm:prSet custT="1"/>
      <dgm:spPr>
        <a:solidFill>
          <a:schemeClr val="accent2">
            <a:lumMod val="20000"/>
            <a:lumOff val="80000"/>
            <a:alpha val="90000"/>
          </a:schemeClr>
        </a:solidFill>
      </dgm:spPr>
      <dgm:t>
        <a:bodyPr/>
        <a:lstStyle/>
        <a:p>
          <a:r>
            <a:rPr lang="es-ES" sz="1400">
              <a:latin typeface="Montserrat" panose="00000500000000000000" pitchFamily="2" charset="0"/>
            </a:rPr>
            <a:t>Explorar percepciones, suposiciones, creencias e interpretaciones promueve el desarrollo de la comprensión. Indagar en las ideas de los demás antes de abogar por las propias ideas es importante para un diálogo y discusión productivos. </a:t>
          </a:r>
          <a:endParaRPr lang="en-US" sz="1400">
            <a:latin typeface="Montserrat" panose="00000500000000000000" pitchFamily="2" charset="0"/>
          </a:endParaRPr>
        </a:p>
      </dgm:t>
    </dgm:pt>
    <dgm:pt modelId="{EAC0C67B-E30C-4706-8F75-1B09C5B84514}" type="parTrans" cxnId="{06CAFC2C-55FA-423B-B76C-45C13E59864B}">
      <dgm:prSet/>
      <dgm:spPr/>
      <dgm:t>
        <a:bodyPr/>
        <a:lstStyle/>
        <a:p>
          <a:endParaRPr lang="en-US"/>
        </a:p>
      </dgm:t>
    </dgm:pt>
    <dgm:pt modelId="{CD4369A3-E55C-4C6B-BFC6-430BC2B9A3B0}" type="sibTrans" cxnId="{06CAFC2C-55FA-423B-B76C-45C13E59864B}">
      <dgm:prSet/>
      <dgm:spPr/>
      <dgm:t>
        <a:bodyPr/>
        <a:lstStyle/>
        <a:p>
          <a:endParaRPr lang="en-US"/>
        </a:p>
      </dgm:t>
    </dgm:pt>
    <dgm:pt modelId="{A01817AE-1DE3-4CC0-A0BA-558E05E524BD}">
      <dgm:prSet custT="1"/>
      <dgm:spPr>
        <a:solidFill>
          <a:srgbClr val="19B19F"/>
        </a:solidFill>
      </dgm:spPr>
      <dgm:t>
        <a:bodyPr/>
        <a:lstStyle/>
        <a:p>
          <a:r>
            <a:rPr lang="es-ES" sz="1400">
              <a:latin typeface="Montserrat" panose="00000500000000000000" pitchFamily="2" charset="0"/>
            </a:rPr>
            <a:t>Sondear hacia la especificidad (Clarificación)</a:t>
          </a:r>
          <a:endParaRPr lang="en-US" sz="1400">
            <a:latin typeface="Montserrat" panose="00000500000000000000" pitchFamily="2" charset="0"/>
          </a:endParaRPr>
        </a:p>
      </dgm:t>
    </dgm:pt>
    <dgm:pt modelId="{14DF8588-2425-4D0C-A668-29DB9374DDA5}" type="sibTrans" cxnId="{FA3F8B78-79A5-4167-8B62-9F32B3A74500}">
      <dgm:prSet/>
      <dgm:spPr/>
      <dgm:t>
        <a:bodyPr/>
        <a:lstStyle/>
        <a:p>
          <a:endParaRPr lang="en-US"/>
        </a:p>
      </dgm:t>
    </dgm:pt>
    <dgm:pt modelId="{CF79FD90-75E1-47C5-9870-39ED9A955939}" type="parTrans" cxnId="{FA3F8B78-79A5-4167-8B62-9F32B3A74500}">
      <dgm:prSet/>
      <dgm:spPr/>
      <dgm:t>
        <a:bodyPr/>
        <a:lstStyle/>
        <a:p>
          <a:endParaRPr lang="en-US"/>
        </a:p>
      </dgm:t>
    </dgm:pt>
    <dgm:pt modelId="{3C7B650D-03ED-47F1-8EA2-48ED5DD18BD3}">
      <dgm:prSet custT="1"/>
      <dgm:spPr>
        <a:solidFill>
          <a:schemeClr val="accent2">
            <a:lumMod val="20000"/>
            <a:lumOff val="80000"/>
            <a:alpha val="90000"/>
          </a:schemeClr>
        </a:solidFill>
      </dgm:spPr>
      <dgm:t>
        <a:bodyPr/>
        <a:lstStyle/>
        <a:p>
          <a:r>
            <a:rPr lang="es-ES" sz="1400" dirty="0">
              <a:latin typeface="Montserrat" panose="00000500000000000000" pitchFamily="2" charset="0"/>
            </a:rPr>
            <a:t>El uso de sondeos o consultas sutiles y abiertos – «Por favor, diga más sobre...» o «Estoy interesado(a) en...» o «Quisiera saber más sobre...» o «Entonces, usted está diciendo que...» – aumenta la claridad y la precisión del pensamiento grupal.</a:t>
          </a:r>
          <a:endParaRPr lang="en-US" sz="1400" dirty="0">
            <a:latin typeface="Montserrat" panose="00000500000000000000" pitchFamily="2" charset="0"/>
          </a:endParaRPr>
        </a:p>
      </dgm:t>
    </dgm:pt>
    <dgm:pt modelId="{8CA0C4C7-53C0-48BE-850A-90BB5555FC01}" type="parTrans" cxnId="{0C5104EC-54D8-4D39-9538-B76D22D0FE14}">
      <dgm:prSet/>
      <dgm:spPr/>
      <dgm:t>
        <a:bodyPr/>
        <a:lstStyle/>
        <a:p>
          <a:endParaRPr lang="en-US"/>
        </a:p>
      </dgm:t>
    </dgm:pt>
    <dgm:pt modelId="{B63A0C20-C65F-4198-8836-00B87F5F22BF}" type="sibTrans" cxnId="{0C5104EC-54D8-4D39-9538-B76D22D0FE14}">
      <dgm:prSet/>
      <dgm:spPr/>
      <dgm:t>
        <a:bodyPr/>
        <a:lstStyle/>
        <a:p>
          <a:endParaRPr lang="en-US"/>
        </a:p>
      </dgm:t>
    </dgm:pt>
    <dgm:pt modelId="{2F163F4A-199F-44FD-9837-555B4F7F984F}" type="pres">
      <dgm:prSet presAssocID="{227F151C-0F70-45C7-95BB-8BB4146E6B33}" presName="Name0" presStyleCnt="0">
        <dgm:presLayoutVars>
          <dgm:dir/>
          <dgm:animLvl val="lvl"/>
          <dgm:resizeHandles val="exact"/>
        </dgm:presLayoutVars>
      </dgm:prSet>
      <dgm:spPr/>
    </dgm:pt>
    <dgm:pt modelId="{96C4A665-F5BC-4C4B-BEBF-B091907E3F6D}" type="pres">
      <dgm:prSet presAssocID="{C7C05963-F60A-4BBF-B0B4-E31C0133B4AB}" presName="composite" presStyleCnt="0"/>
      <dgm:spPr/>
    </dgm:pt>
    <dgm:pt modelId="{D4B481E4-53FE-4457-843B-96E2DE87559F}" type="pres">
      <dgm:prSet presAssocID="{C7C05963-F60A-4BBF-B0B4-E31C0133B4AB}" presName="parTx" presStyleLbl="alignNode1" presStyleIdx="0" presStyleCnt="4">
        <dgm:presLayoutVars>
          <dgm:chMax val="0"/>
          <dgm:chPref val="0"/>
          <dgm:bulletEnabled val="1"/>
        </dgm:presLayoutVars>
      </dgm:prSet>
      <dgm:spPr/>
    </dgm:pt>
    <dgm:pt modelId="{B29EA0BE-1B27-435C-8D78-2B22836EC445}" type="pres">
      <dgm:prSet presAssocID="{C7C05963-F60A-4BBF-B0B4-E31C0133B4AB}" presName="desTx" presStyleLbl="alignAccFollowNode1" presStyleIdx="0" presStyleCnt="4">
        <dgm:presLayoutVars>
          <dgm:bulletEnabled val="1"/>
        </dgm:presLayoutVars>
      </dgm:prSet>
      <dgm:spPr/>
    </dgm:pt>
    <dgm:pt modelId="{0A44B81A-1936-4873-B731-7096A20DF0FD}" type="pres">
      <dgm:prSet presAssocID="{A49D6DED-E9C3-4F41-B9B4-EEA7653FA96D}" presName="space" presStyleCnt="0"/>
      <dgm:spPr/>
    </dgm:pt>
    <dgm:pt modelId="{F23FE9F3-85EB-4EAE-A60F-1E875027733B}" type="pres">
      <dgm:prSet presAssocID="{BF88959A-3964-4E0B-A989-301E1C6623A9}" presName="composite" presStyleCnt="0"/>
      <dgm:spPr/>
    </dgm:pt>
    <dgm:pt modelId="{C6236A7B-EFCD-4CD3-B9DF-76F19444BE19}" type="pres">
      <dgm:prSet presAssocID="{BF88959A-3964-4E0B-A989-301E1C6623A9}" presName="parTx" presStyleLbl="alignNode1" presStyleIdx="1" presStyleCnt="4">
        <dgm:presLayoutVars>
          <dgm:chMax val="0"/>
          <dgm:chPref val="0"/>
          <dgm:bulletEnabled val="1"/>
        </dgm:presLayoutVars>
      </dgm:prSet>
      <dgm:spPr/>
    </dgm:pt>
    <dgm:pt modelId="{7768B0A1-D064-4CBD-8CDA-03847C9A29AF}" type="pres">
      <dgm:prSet presAssocID="{BF88959A-3964-4E0B-A989-301E1C6623A9}" presName="desTx" presStyleLbl="alignAccFollowNode1" presStyleIdx="1" presStyleCnt="4">
        <dgm:presLayoutVars>
          <dgm:bulletEnabled val="1"/>
        </dgm:presLayoutVars>
      </dgm:prSet>
      <dgm:spPr/>
    </dgm:pt>
    <dgm:pt modelId="{7BA4AF11-2138-4E9B-8382-E7ED2D585B15}" type="pres">
      <dgm:prSet presAssocID="{13B40EA2-7B1F-4693-872F-865AF8E3FD6A}" presName="space" presStyleCnt="0"/>
      <dgm:spPr/>
    </dgm:pt>
    <dgm:pt modelId="{3AA21C0D-DF51-47E6-A453-EB93D1E3F04A}" type="pres">
      <dgm:prSet presAssocID="{DF2FE825-1E3D-4AE5-84F1-45535BB55A07}" presName="composite" presStyleCnt="0"/>
      <dgm:spPr/>
    </dgm:pt>
    <dgm:pt modelId="{0D685418-35D1-4BDC-A112-E51A76DB7DE4}" type="pres">
      <dgm:prSet presAssocID="{DF2FE825-1E3D-4AE5-84F1-45535BB55A07}" presName="parTx" presStyleLbl="alignNode1" presStyleIdx="2" presStyleCnt="4">
        <dgm:presLayoutVars>
          <dgm:chMax val="0"/>
          <dgm:chPref val="0"/>
          <dgm:bulletEnabled val="1"/>
        </dgm:presLayoutVars>
      </dgm:prSet>
      <dgm:spPr/>
    </dgm:pt>
    <dgm:pt modelId="{25C64E3B-EB99-44C5-8794-2714AE09CCD1}" type="pres">
      <dgm:prSet presAssocID="{DF2FE825-1E3D-4AE5-84F1-45535BB55A07}" presName="desTx" presStyleLbl="alignAccFollowNode1" presStyleIdx="2" presStyleCnt="4">
        <dgm:presLayoutVars>
          <dgm:bulletEnabled val="1"/>
        </dgm:presLayoutVars>
      </dgm:prSet>
      <dgm:spPr/>
    </dgm:pt>
    <dgm:pt modelId="{2C284B02-F8CC-40A2-A600-243C4E79A6E4}" type="pres">
      <dgm:prSet presAssocID="{77AC646C-9F9B-426D-A810-ACEC40783EE2}" presName="space" presStyleCnt="0"/>
      <dgm:spPr/>
    </dgm:pt>
    <dgm:pt modelId="{76FB7E77-3846-4CD0-87BC-38E0E222A4BB}" type="pres">
      <dgm:prSet presAssocID="{A01817AE-1DE3-4CC0-A0BA-558E05E524BD}" presName="composite" presStyleCnt="0"/>
      <dgm:spPr/>
    </dgm:pt>
    <dgm:pt modelId="{911654D1-BBA9-4F21-B82D-707DCC4FDAEB}" type="pres">
      <dgm:prSet presAssocID="{A01817AE-1DE3-4CC0-A0BA-558E05E524BD}" presName="parTx" presStyleLbl="alignNode1" presStyleIdx="3" presStyleCnt="4">
        <dgm:presLayoutVars>
          <dgm:chMax val="0"/>
          <dgm:chPref val="0"/>
          <dgm:bulletEnabled val="1"/>
        </dgm:presLayoutVars>
      </dgm:prSet>
      <dgm:spPr/>
    </dgm:pt>
    <dgm:pt modelId="{75033980-2E55-402F-9400-D5305DE43374}" type="pres">
      <dgm:prSet presAssocID="{A01817AE-1DE3-4CC0-A0BA-558E05E524BD}" presName="desTx" presStyleLbl="alignAccFollowNode1" presStyleIdx="3" presStyleCnt="4" custLinFactNeighborX="814" custLinFactNeighborY="-488">
        <dgm:presLayoutVars>
          <dgm:bulletEnabled val="1"/>
        </dgm:presLayoutVars>
      </dgm:prSet>
      <dgm:spPr/>
    </dgm:pt>
  </dgm:ptLst>
  <dgm:cxnLst>
    <dgm:cxn modelId="{3A958500-C21D-484E-B1B7-F34D0BC6E991}" srcId="{227F151C-0F70-45C7-95BB-8BB4146E6B33}" destId="{DF2FE825-1E3D-4AE5-84F1-45535BB55A07}" srcOrd="2" destOrd="0" parTransId="{67EEBA50-6A40-4AD9-B0BD-2F3E91A6697B}" sibTransId="{77AC646C-9F9B-426D-A810-ACEC40783EE2}"/>
    <dgm:cxn modelId="{F40A0907-0BC0-44D9-8870-1FC414987285}" type="presOf" srcId="{80F6F094-69DA-42A8-A0D9-2F193A6B0E44}" destId="{B29EA0BE-1B27-435C-8D78-2B22836EC445}" srcOrd="0" destOrd="0" presId="urn:microsoft.com/office/officeart/2005/8/layout/hList1"/>
    <dgm:cxn modelId="{06CAFC2C-55FA-423B-B76C-45C13E59864B}" srcId="{DF2FE825-1E3D-4AE5-84F1-45535BB55A07}" destId="{480A83A7-B9B0-45D2-8529-B942FB58CC6E}" srcOrd="0" destOrd="0" parTransId="{EAC0C67B-E30C-4706-8F75-1B09C5B84514}" sibTransId="{CD4369A3-E55C-4C6B-BFC6-430BC2B9A3B0}"/>
    <dgm:cxn modelId="{12831F36-B068-464A-8905-1F760319A5BB}" srcId="{C7C05963-F60A-4BBF-B0B4-E31C0133B4AB}" destId="{80F6F094-69DA-42A8-A0D9-2F193A6B0E44}" srcOrd="0" destOrd="0" parTransId="{7DE69F65-E66B-4253-802F-06F50DD15C34}" sibTransId="{CA64FA32-2D2B-4515-9B36-FC9FC987E55B}"/>
    <dgm:cxn modelId="{89A39865-D5A0-46A6-8D16-95696844A8B7}" srcId="{227F151C-0F70-45C7-95BB-8BB4146E6B33}" destId="{C7C05963-F60A-4BBF-B0B4-E31C0133B4AB}" srcOrd="0" destOrd="0" parTransId="{6FDF5779-CE8F-44F3-B24A-9503DCEB81E9}" sibTransId="{A49D6DED-E9C3-4F41-B9B4-EEA7653FA96D}"/>
    <dgm:cxn modelId="{55343F68-8A9F-4033-8375-3C746AFFB35C}" srcId="{227F151C-0F70-45C7-95BB-8BB4146E6B33}" destId="{BF88959A-3964-4E0B-A989-301E1C6623A9}" srcOrd="1" destOrd="0" parTransId="{5395D17C-F541-4CA3-92BE-E55723FAE09A}" sibTransId="{13B40EA2-7B1F-4693-872F-865AF8E3FD6A}"/>
    <dgm:cxn modelId="{7663EA6B-7886-4981-A2AC-B557C2ADD2B4}" type="presOf" srcId="{3C7B650D-03ED-47F1-8EA2-48ED5DD18BD3}" destId="{75033980-2E55-402F-9400-D5305DE43374}" srcOrd="0" destOrd="0" presId="urn:microsoft.com/office/officeart/2005/8/layout/hList1"/>
    <dgm:cxn modelId="{E8B1EF51-4483-4578-93F4-124B82D5AA12}" srcId="{BF88959A-3964-4E0B-A989-301E1C6623A9}" destId="{A19B5ACA-9EF8-4F02-B7D4-3350F6C626F9}" srcOrd="0" destOrd="0" parTransId="{39AFC135-6E8E-4934-AADC-E42F10048C6E}" sibTransId="{56BC85D4-7709-4920-8AB4-41B278990B92}"/>
    <dgm:cxn modelId="{93D23457-95E1-45B1-9BA4-7A7E1A140C48}" type="presOf" srcId="{A19B5ACA-9EF8-4F02-B7D4-3350F6C626F9}" destId="{7768B0A1-D064-4CBD-8CDA-03847C9A29AF}" srcOrd="0" destOrd="0" presId="urn:microsoft.com/office/officeart/2005/8/layout/hList1"/>
    <dgm:cxn modelId="{FA3F8B78-79A5-4167-8B62-9F32B3A74500}" srcId="{227F151C-0F70-45C7-95BB-8BB4146E6B33}" destId="{A01817AE-1DE3-4CC0-A0BA-558E05E524BD}" srcOrd="3" destOrd="0" parTransId="{CF79FD90-75E1-47C5-9870-39ED9A955939}" sibTransId="{14DF8588-2425-4D0C-A668-29DB9374DDA5}"/>
    <dgm:cxn modelId="{1B58D98B-1F4F-402A-9514-8D5919AD9125}" type="presOf" srcId="{227F151C-0F70-45C7-95BB-8BB4146E6B33}" destId="{2F163F4A-199F-44FD-9837-555B4F7F984F}" srcOrd="0" destOrd="0" presId="urn:microsoft.com/office/officeart/2005/8/layout/hList1"/>
    <dgm:cxn modelId="{4A7E5C92-1F48-40EB-BE57-4FBA162AAFEC}" type="presOf" srcId="{BF88959A-3964-4E0B-A989-301E1C6623A9}" destId="{C6236A7B-EFCD-4CD3-B9DF-76F19444BE19}" srcOrd="0" destOrd="0" presId="urn:microsoft.com/office/officeart/2005/8/layout/hList1"/>
    <dgm:cxn modelId="{9D6A89C1-2B94-4FE3-8715-921C18AD458A}" type="presOf" srcId="{A01817AE-1DE3-4CC0-A0BA-558E05E524BD}" destId="{911654D1-BBA9-4F21-B82D-707DCC4FDAEB}" srcOrd="0" destOrd="0" presId="urn:microsoft.com/office/officeart/2005/8/layout/hList1"/>
    <dgm:cxn modelId="{A61EECD9-D3B0-43FC-9F3E-7206EFE81FBC}" type="presOf" srcId="{DF2FE825-1E3D-4AE5-84F1-45535BB55A07}" destId="{0D685418-35D1-4BDC-A112-E51A76DB7DE4}" srcOrd="0" destOrd="0" presId="urn:microsoft.com/office/officeart/2005/8/layout/hList1"/>
    <dgm:cxn modelId="{0C5104EC-54D8-4D39-9538-B76D22D0FE14}" srcId="{A01817AE-1DE3-4CC0-A0BA-558E05E524BD}" destId="{3C7B650D-03ED-47F1-8EA2-48ED5DD18BD3}" srcOrd="0" destOrd="0" parTransId="{8CA0C4C7-53C0-48BE-850A-90BB5555FC01}" sibTransId="{B63A0C20-C65F-4198-8836-00B87F5F22BF}"/>
    <dgm:cxn modelId="{A2462AF8-9EBA-439F-8FE3-071334FA51ED}" type="presOf" srcId="{480A83A7-B9B0-45D2-8529-B942FB58CC6E}" destId="{25C64E3B-EB99-44C5-8794-2714AE09CCD1}" srcOrd="0" destOrd="0" presId="urn:microsoft.com/office/officeart/2005/8/layout/hList1"/>
    <dgm:cxn modelId="{8087D8F8-41FD-462E-B67C-47D73FE1769C}" type="presOf" srcId="{C7C05963-F60A-4BBF-B0B4-E31C0133B4AB}" destId="{D4B481E4-53FE-4457-843B-96E2DE87559F}" srcOrd="0" destOrd="0" presId="urn:microsoft.com/office/officeart/2005/8/layout/hList1"/>
    <dgm:cxn modelId="{0FD55FCF-3778-455F-8161-760B1676B5C7}" type="presParOf" srcId="{2F163F4A-199F-44FD-9837-555B4F7F984F}" destId="{96C4A665-F5BC-4C4B-BEBF-B091907E3F6D}" srcOrd="0" destOrd="0" presId="urn:microsoft.com/office/officeart/2005/8/layout/hList1"/>
    <dgm:cxn modelId="{70512318-A8B6-4039-B28D-E94EB86AE330}" type="presParOf" srcId="{96C4A665-F5BC-4C4B-BEBF-B091907E3F6D}" destId="{D4B481E4-53FE-4457-843B-96E2DE87559F}" srcOrd="0" destOrd="0" presId="urn:microsoft.com/office/officeart/2005/8/layout/hList1"/>
    <dgm:cxn modelId="{5A125595-7EC6-4D29-878D-76943F571A32}" type="presParOf" srcId="{96C4A665-F5BC-4C4B-BEBF-B091907E3F6D}" destId="{B29EA0BE-1B27-435C-8D78-2B22836EC445}" srcOrd="1" destOrd="0" presId="urn:microsoft.com/office/officeart/2005/8/layout/hList1"/>
    <dgm:cxn modelId="{2F497548-E89F-45A4-A0E6-151EDAF73F09}" type="presParOf" srcId="{2F163F4A-199F-44FD-9837-555B4F7F984F}" destId="{0A44B81A-1936-4873-B731-7096A20DF0FD}" srcOrd="1" destOrd="0" presId="urn:microsoft.com/office/officeart/2005/8/layout/hList1"/>
    <dgm:cxn modelId="{F889F02C-B18E-4AA3-B54E-C5187FAE5D34}" type="presParOf" srcId="{2F163F4A-199F-44FD-9837-555B4F7F984F}" destId="{F23FE9F3-85EB-4EAE-A60F-1E875027733B}" srcOrd="2" destOrd="0" presId="urn:microsoft.com/office/officeart/2005/8/layout/hList1"/>
    <dgm:cxn modelId="{9D3A30F2-1A58-4842-B062-42330BA4584F}" type="presParOf" srcId="{F23FE9F3-85EB-4EAE-A60F-1E875027733B}" destId="{C6236A7B-EFCD-4CD3-B9DF-76F19444BE19}" srcOrd="0" destOrd="0" presId="urn:microsoft.com/office/officeart/2005/8/layout/hList1"/>
    <dgm:cxn modelId="{76DB6B21-2513-4731-AB19-AA460B4BB50F}" type="presParOf" srcId="{F23FE9F3-85EB-4EAE-A60F-1E875027733B}" destId="{7768B0A1-D064-4CBD-8CDA-03847C9A29AF}" srcOrd="1" destOrd="0" presId="urn:microsoft.com/office/officeart/2005/8/layout/hList1"/>
    <dgm:cxn modelId="{F35D61C5-AEB9-4DEE-9E2C-CCA9703E16CD}" type="presParOf" srcId="{2F163F4A-199F-44FD-9837-555B4F7F984F}" destId="{7BA4AF11-2138-4E9B-8382-E7ED2D585B15}" srcOrd="3" destOrd="0" presId="urn:microsoft.com/office/officeart/2005/8/layout/hList1"/>
    <dgm:cxn modelId="{335909C1-3381-4B54-9634-19E83CC46415}" type="presParOf" srcId="{2F163F4A-199F-44FD-9837-555B4F7F984F}" destId="{3AA21C0D-DF51-47E6-A453-EB93D1E3F04A}" srcOrd="4" destOrd="0" presId="urn:microsoft.com/office/officeart/2005/8/layout/hList1"/>
    <dgm:cxn modelId="{CE414F1D-4E04-496A-BA85-FD3220FA2D84}" type="presParOf" srcId="{3AA21C0D-DF51-47E6-A453-EB93D1E3F04A}" destId="{0D685418-35D1-4BDC-A112-E51A76DB7DE4}" srcOrd="0" destOrd="0" presId="urn:microsoft.com/office/officeart/2005/8/layout/hList1"/>
    <dgm:cxn modelId="{CFBF936A-463F-4247-82B3-4D6F2DCE61A6}" type="presParOf" srcId="{3AA21C0D-DF51-47E6-A453-EB93D1E3F04A}" destId="{25C64E3B-EB99-44C5-8794-2714AE09CCD1}" srcOrd="1" destOrd="0" presId="urn:microsoft.com/office/officeart/2005/8/layout/hList1"/>
    <dgm:cxn modelId="{0FFA7C06-2E26-4379-8326-6DDCFC1F9AAF}" type="presParOf" srcId="{2F163F4A-199F-44FD-9837-555B4F7F984F}" destId="{2C284B02-F8CC-40A2-A600-243C4E79A6E4}" srcOrd="5" destOrd="0" presId="urn:microsoft.com/office/officeart/2005/8/layout/hList1"/>
    <dgm:cxn modelId="{86C876F6-8588-4AD5-820C-8C14B9A552DE}" type="presParOf" srcId="{2F163F4A-199F-44FD-9837-555B4F7F984F}" destId="{76FB7E77-3846-4CD0-87BC-38E0E222A4BB}" srcOrd="6" destOrd="0" presId="urn:microsoft.com/office/officeart/2005/8/layout/hList1"/>
    <dgm:cxn modelId="{D96617CD-E3F5-4872-BE62-2F3BF04DC059}" type="presParOf" srcId="{76FB7E77-3846-4CD0-87BC-38E0E222A4BB}" destId="{911654D1-BBA9-4F21-B82D-707DCC4FDAEB}" srcOrd="0" destOrd="0" presId="urn:microsoft.com/office/officeart/2005/8/layout/hList1"/>
    <dgm:cxn modelId="{0ED15DFC-01B1-4BA5-A789-3126B2B989A8}" type="presParOf" srcId="{76FB7E77-3846-4CD0-87BC-38E0E222A4BB}" destId="{75033980-2E55-402F-9400-D5305DE4337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7F151C-0F70-45C7-95BB-8BB4146E6B3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7C05963-F60A-4BBF-B0B4-E31C0133B4AB}">
      <dgm:prSet phldrT="[Text]"/>
      <dgm:spPr>
        <a:solidFill>
          <a:srgbClr val="0082A0"/>
        </a:solidFill>
      </dgm:spPr>
      <dgm:t>
        <a:bodyPr/>
        <a:lstStyle/>
        <a:p>
          <a:pPr>
            <a:buAutoNum type="arabicPeriod"/>
          </a:pPr>
          <a:r>
            <a:rPr lang="es-ES">
              <a:latin typeface="Montserrat" panose="00000500000000000000" pitchFamily="2" charset="0"/>
            </a:rPr>
            <a:t>Poner las ideas sobre la mesa y quitarlas de esta, o presentar los datos y las percepciones ante el grupo</a:t>
          </a:r>
          <a:endParaRPr lang="en-US">
            <a:latin typeface="Montserrat" panose="00000500000000000000" pitchFamily="2" charset="0"/>
          </a:endParaRPr>
        </a:p>
      </dgm:t>
    </dgm:pt>
    <dgm:pt modelId="{6FDF5779-CE8F-44F3-B24A-9503DCEB81E9}" type="parTrans" cxnId="{89A39865-D5A0-46A6-8D16-95696844A8B7}">
      <dgm:prSet/>
      <dgm:spPr/>
      <dgm:t>
        <a:bodyPr/>
        <a:lstStyle/>
        <a:p>
          <a:endParaRPr lang="en-US"/>
        </a:p>
      </dgm:t>
    </dgm:pt>
    <dgm:pt modelId="{A49D6DED-E9C3-4F41-B9B4-EEA7653FA96D}" type="sibTrans" cxnId="{89A39865-D5A0-46A6-8D16-95696844A8B7}">
      <dgm:prSet/>
      <dgm:spPr/>
      <dgm:t>
        <a:bodyPr/>
        <a:lstStyle/>
        <a:p>
          <a:endParaRPr lang="en-US"/>
        </a:p>
      </dgm:t>
    </dgm:pt>
    <dgm:pt modelId="{E23DDB78-CD3E-42C4-B966-49B131291657}">
      <dgm:prSet phldrT="[Text]"/>
      <dgm:spPr>
        <a:solidFill>
          <a:schemeClr val="accent2">
            <a:lumMod val="20000"/>
            <a:lumOff val="80000"/>
            <a:alpha val="90000"/>
          </a:schemeClr>
        </a:solidFill>
      </dgm:spPr>
      <dgm:t>
        <a:bodyPr/>
        <a:lstStyle/>
        <a:p>
          <a:pPr algn="l">
            <a:buNone/>
          </a:pPr>
          <a:r>
            <a:rPr lang="es-ES"/>
            <a:t>	</a:t>
          </a:r>
          <a:r>
            <a:rPr lang="es-ES">
              <a:latin typeface="Montserrat" panose="00000500000000000000" pitchFamily="2" charset="0"/>
            </a:rPr>
            <a:t>Las ideas son el corazón del diálogo y la discusión. Identifique claramente la intención de sus comentarios. Por ejemplo: «He aquí una idea...» o «Un pensamiento que tengo es ...» o «Éste es un posible enfoque...» o «Otra consideración podría ser...». </a:t>
          </a:r>
          <a:endParaRPr lang="en-US">
            <a:latin typeface="Montserrat" panose="00000500000000000000" pitchFamily="2" charset="0"/>
          </a:endParaRPr>
        </a:p>
      </dgm:t>
    </dgm:pt>
    <dgm:pt modelId="{FDA0D461-F0DB-45CD-9A40-20B5757D6C11}" type="parTrans" cxnId="{E278F760-4289-4751-99E2-731F79B338A6}">
      <dgm:prSet/>
      <dgm:spPr/>
      <dgm:t>
        <a:bodyPr/>
        <a:lstStyle/>
        <a:p>
          <a:endParaRPr lang="en-US"/>
        </a:p>
      </dgm:t>
    </dgm:pt>
    <dgm:pt modelId="{2B733DFA-C13C-4551-9294-7CB4ACD4C745}" type="sibTrans" cxnId="{E278F760-4289-4751-99E2-731F79B338A6}">
      <dgm:prSet/>
      <dgm:spPr/>
      <dgm:t>
        <a:bodyPr/>
        <a:lstStyle/>
        <a:p>
          <a:endParaRPr lang="en-US"/>
        </a:p>
      </dgm:t>
    </dgm:pt>
    <dgm:pt modelId="{BB564CB8-DE7E-49FE-9941-07548C4F70D3}">
      <dgm:prSet phldrT="[Text]"/>
      <dgm:spPr>
        <a:solidFill>
          <a:srgbClr val="EDAB39"/>
        </a:solidFill>
      </dgm:spPr>
      <dgm:t>
        <a:bodyPr/>
        <a:lstStyle/>
        <a:p>
          <a:pPr>
            <a:buAutoNum type="arabicPeriod"/>
          </a:pPr>
          <a:r>
            <a:rPr lang="es-ES" dirty="0">
              <a:latin typeface="Montserrat" panose="00000500000000000000" pitchFamily="2" charset="0"/>
            </a:rPr>
            <a:t>Prestar atención a uno mismo y a los demás para monitorear nuestras formas de trabajar</a:t>
          </a:r>
          <a:endParaRPr lang="en-US" dirty="0">
            <a:latin typeface="Montserrat" panose="00000500000000000000" pitchFamily="2" charset="0"/>
          </a:endParaRPr>
        </a:p>
      </dgm:t>
    </dgm:pt>
    <dgm:pt modelId="{A0C7642D-BD34-40D9-9205-9B2F12CAA13F}" type="parTrans" cxnId="{6B762051-3787-4857-82AF-10394C28A38D}">
      <dgm:prSet/>
      <dgm:spPr/>
      <dgm:t>
        <a:bodyPr/>
        <a:lstStyle/>
        <a:p>
          <a:endParaRPr lang="en-US"/>
        </a:p>
      </dgm:t>
    </dgm:pt>
    <dgm:pt modelId="{606122A0-E839-4B3C-9F62-08F2AB0B1025}" type="sibTrans" cxnId="{6B762051-3787-4857-82AF-10394C28A38D}">
      <dgm:prSet/>
      <dgm:spPr/>
      <dgm:t>
        <a:bodyPr/>
        <a:lstStyle/>
        <a:p>
          <a:endParaRPr lang="en-US"/>
        </a:p>
      </dgm:t>
    </dgm:pt>
    <dgm:pt modelId="{FF33BCA5-981B-407F-9CF0-5CDBB9D4F7CC}">
      <dgm:prSet phldrT="[Text]"/>
      <dgm:spPr>
        <a:solidFill>
          <a:schemeClr val="accent2">
            <a:lumMod val="20000"/>
            <a:lumOff val="80000"/>
            <a:alpha val="90000"/>
          </a:schemeClr>
        </a:solidFill>
      </dgm:spPr>
      <dgm:t>
        <a:bodyPr/>
        <a:lstStyle/>
        <a:p>
          <a:pPr>
            <a:buNone/>
          </a:pPr>
          <a:r>
            <a:rPr lang="es-ES"/>
            <a:t>	</a:t>
          </a:r>
          <a:r>
            <a:rPr lang="es-ES">
              <a:latin typeface="Montserrat" panose="00000500000000000000" pitchFamily="2" charset="0"/>
            </a:rPr>
            <a:t>El diálogo y la discusión significativos se facilitan cuando cada miembro del grupo está consciente de sí mismo y de los demás, y está consciente de lo que está diciendo, cómo lo dice y cómo responden los demás. Esto incluye prestar atención a los estilos de aprendizaje cuando se planifica, facilita y participa en reuniones y conversaciones grupales.</a:t>
          </a:r>
          <a:endParaRPr lang="en-US">
            <a:latin typeface="Montserrat" panose="00000500000000000000" pitchFamily="2" charset="0"/>
          </a:endParaRPr>
        </a:p>
      </dgm:t>
    </dgm:pt>
    <dgm:pt modelId="{02CB96D8-73F8-4680-A819-EBCD1C8526D2}" type="parTrans" cxnId="{10C1C67D-386D-4E15-83EF-17F369C5D799}">
      <dgm:prSet/>
      <dgm:spPr/>
      <dgm:t>
        <a:bodyPr/>
        <a:lstStyle/>
        <a:p>
          <a:endParaRPr lang="en-US"/>
        </a:p>
      </dgm:t>
    </dgm:pt>
    <dgm:pt modelId="{A9FA4241-A0F2-4AB3-A5D6-8CFE7590DA0C}" type="sibTrans" cxnId="{10C1C67D-386D-4E15-83EF-17F369C5D799}">
      <dgm:prSet/>
      <dgm:spPr/>
      <dgm:t>
        <a:bodyPr/>
        <a:lstStyle/>
        <a:p>
          <a:endParaRPr lang="en-US"/>
        </a:p>
      </dgm:t>
    </dgm:pt>
    <dgm:pt modelId="{59D73CCA-F46B-4A1C-8C74-77032349AA6E}">
      <dgm:prSet phldrT="[Text]"/>
      <dgm:spPr>
        <a:solidFill>
          <a:srgbClr val="00B1B7"/>
        </a:solidFill>
      </dgm:spPr>
      <dgm:t>
        <a:bodyPr/>
        <a:lstStyle/>
        <a:p>
          <a:pPr>
            <a:buAutoNum type="arabicPeriod"/>
          </a:pPr>
          <a:r>
            <a:rPr lang="es-ES">
              <a:latin typeface="Montserrat" panose="00000500000000000000" pitchFamily="2" charset="0"/>
            </a:rPr>
            <a:t>Presumir intenciones positivas para apoyar un ambiente sin prejuicios</a:t>
          </a:r>
          <a:endParaRPr lang="en-US">
            <a:latin typeface="Montserrat" panose="00000500000000000000" pitchFamily="2" charset="0"/>
          </a:endParaRPr>
        </a:p>
      </dgm:t>
    </dgm:pt>
    <dgm:pt modelId="{CD2B1FC0-21A1-4098-9C1A-B745473CAC67}" type="parTrans" cxnId="{E077A475-A3D1-437B-A0CF-B1587CE76848}">
      <dgm:prSet/>
      <dgm:spPr/>
      <dgm:t>
        <a:bodyPr/>
        <a:lstStyle/>
        <a:p>
          <a:endParaRPr lang="en-US"/>
        </a:p>
      </dgm:t>
    </dgm:pt>
    <dgm:pt modelId="{59552608-7780-40FC-8AA9-74F615CAE3E8}" type="sibTrans" cxnId="{E077A475-A3D1-437B-A0CF-B1587CE76848}">
      <dgm:prSet/>
      <dgm:spPr/>
      <dgm:t>
        <a:bodyPr/>
        <a:lstStyle/>
        <a:p>
          <a:endParaRPr lang="en-US"/>
        </a:p>
      </dgm:t>
    </dgm:pt>
    <dgm:pt modelId="{841D14D0-131F-4CA3-8EA2-903743A1D4C6}">
      <dgm:prSet phldrT="[Text]"/>
      <dgm:spPr>
        <a:solidFill>
          <a:schemeClr val="accent2">
            <a:lumMod val="20000"/>
            <a:lumOff val="80000"/>
            <a:alpha val="90000"/>
          </a:schemeClr>
        </a:solidFill>
      </dgm:spPr>
      <dgm:t>
        <a:bodyPr/>
        <a:lstStyle/>
        <a:p>
          <a:pPr>
            <a:buNone/>
          </a:pPr>
          <a:r>
            <a:rPr lang="es-ES" dirty="0"/>
            <a:t>	</a:t>
          </a:r>
          <a:r>
            <a:rPr lang="es-ES" dirty="0">
              <a:latin typeface="Montserrat" panose="00000500000000000000" pitchFamily="2" charset="0"/>
            </a:rPr>
            <a:t>Asumir que las intenciones de los demás son positivas promueve y facilita el diálogo y la discusión significativos y evita humillaciones involuntarias. El uso de intenciones positivas en el habla es una manifestación de esta norma.</a:t>
          </a:r>
          <a:endParaRPr lang="en-US" dirty="0">
            <a:latin typeface="Montserrat" panose="00000500000000000000" pitchFamily="2" charset="0"/>
          </a:endParaRPr>
        </a:p>
      </dgm:t>
    </dgm:pt>
    <dgm:pt modelId="{9243480E-3784-4EC3-832D-927415F622F2}" type="parTrans" cxnId="{E125A820-0F4B-4A3B-AAD0-BBFC57DAE81C}">
      <dgm:prSet/>
      <dgm:spPr/>
      <dgm:t>
        <a:bodyPr/>
        <a:lstStyle/>
        <a:p>
          <a:endParaRPr lang="en-US"/>
        </a:p>
      </dgm:t>
    </dgm:pt>
    <dgm:pt modelId="{7AF9E1C5-E103-48D2-9FA2-E33E499F0EC5}" type="sibTrans" cxnId="{E125A820-0F4B-4A3B-AAD0-BBFC57DAE81C}">
      <dgm:prSet/>
      <dgm:spPr/>
      <dgm:t>
        <a:bodyPr/>
        <a:lstStyle/>
        <a:p>
          <a:endParaRPr lang="en-US"/>
        </a:p>
      </dgm:t>
    </dgm:pt>
    <dgm:pt modelId="{01B3A806-C0A3-4DA7-978C-246D3F93E0F8}" type="pres">
      <dgm:prSet presAssocID="{227F151C-0F70-45C7-95BB-8BB4146E6B33}" presName="Name0" presStyleCnt="0">
        <dgm:presLayoutVars>
          <dgm:dir/>
          <dgm:animLvl val="lvl"/>
          <dgm:resizeHandles val="exact"/>
        </dgm:presLayoutVars>
      </dgm:prSet>
      <dgm:spPr/>
    </dgm:pt>
    <dgm:pt modelId="{705C06FF-61F2-40D0-BB9A-70E9E984C996}" type="pres">
      <dgm:prSet presAssocID="{C7C05963-F60A-4BBF-B0B4-E31C0133B4AB}" presName="composite" presStyleCnt="0"/>
      <dgm:spPr/>
    </dgm:pt>
    <dgm:pt modelId="{375E024F-7343-42D4-B180-BE5D3EDE1BC6}" type="pres">
      <dgm:prSet presAssocID="{C7C05963-F60A-4BBF-B0B4-E31C0133B4AB}" presName="parTx" presStyleLbl="alignNode1" presStyleIdx="0" presStyleCnt="3">
        <dgm:presLayoutVars>
          <dgm:chMax val="0"/>
          <dgm:chPref val="0"/>
          <dgm:bulletEnabled val="1"/>
        </dgm:presLayoutVars>
      </dgm:prSet>
      <dgm:spPr/>
    </dgm:pt>
    <dgm:pt modelId="{8A637456-C3F1-46DF-8B54-09D033C09785}" type="pres">
      <dgm:prSet presAssocID="{C7C05963-F60A-4BBF-B0B4-E31C0133B4AB}" presName="desTx" presStyleLbl="alignAccFollowNode1" presStyleIdx="0" presStyleCnt="3" custLinFactNeighborX="606" custLinFactNeighborY="342">
        <dgm:presLayoutVars>
          <dgm:bulletEnabled val="1"/>
        </dgm:presLayoutVars>
      </dgm:prSet>
      <dgm:spPr/>
    </dgm:pt>
    <dgm:pt modelId="{7D9AD011-1392-4CC8-ACF0-BADE55249367}" type="pres">
      <dgm:prSet presAssocID="{A49D6DED-E9C3-4F41-B9B4-EEA7653FA96D}" presName="space" presStyleCnt="0"/>
      <dgm:spPr/>
    </dgm:pt>
    <dgm:pt modelId="{86E69771-3590-400E-A940-E902E4760707}" type="pres">
      <dgm:prSet presAssocID="{BB564CB8-DE7E-49FE-9941-07548C4F70D3}" presName="composite" presStyleCnt="0"/>
      <dgm:spPr/>
    </dgm:pt>
    <dgm:pt modelId="{DD66B531-019F-4DFA-97FA-D16B4F37AE9A}" type="pres">
      <dgm:prSet presAssocID="{BB564CB8-DE7E-49FE-9941-07548C4F70D3}" presName="parTx" presStyleLbl="alignNode1" presStyleIdx="1" presStyleCnt="3" custLinFactNeighborX="623">
        <dgm:presLayoutVars>
          <dgm:chMax val="0"/>
          <dgm:chPref val="0"/>
          <dgm:bulletEnabled val="1"/>
        </dgm:presLayoutVars>
      </dgm:prSet>
      <dgm:spPr/>
    </dgm:pt>
    <dgm:pt modelId="{5BD9D2DB-8B8D-469B-B3DA-C30AB2B27EF3}" type="pres">
      <dgm:prSet presAssocID="{BB564CB8-DE7E-49FE-9941-07548C4F70D3}" presName="desTx" presStyleLbl="alignAccFollowNode1" presStyleIdx="1" presStyleCnt="3">
        <dgm:presLayoutVars>
          <dgm:bulletEnabled val="1"/>
        </dgm:presLayoutVars>
      </dgm:prSet>
      <dgm:spPr/>
    </dgm:pt>
    <dgm:pt modelId="{E9495988-66EB-424D-ABC8-0219EAAAF468}" type="pres">
      <dgm:prSet presAssocID="{606122A0-E839-4B3C-9F62-08F2AB0B1025}" presName="space" presStyleCnt="0"/>
      <dgm:spPr/>
    </dgm:pt>
    <dgm:pt modelId="{DAE5CFF7-9BCC-4E82-895B-1821C61B9E56}" type="pres">
      <dgm:prSet presAssocID="{59D73CCA-F46B-4A1C-8C74-77032349AA6E}" presName="composite" presStyleCnt="0"/>
      <dgm:spPr/>
    </dgm:pt>
    <dgm:pt modelId="{1263CAD0-EA06-4FF9-AF7F-2FFAA6B9CCDE}" type="pres">
      <dgm:prSet presAssocID="{59D73CCA-F46B-4A1C-8C74-77032349AA6E}" presName="parTx" presStyleLbl="alignNode1" presStyleIdx="2" presStyleCnt="3">
        <dgm:presLayoutVars>
          <dgm:chMax val="0"/>
          <dgm:chPref val="0"/>
          <dgm:bulletEnabled val="1"/>
        </dgm:presLayoutVars>
      </dgm:prSet>
      <dgm:spPr/>
    </dgm:pt>
    <dgm:pt modelId="{A8BCFC33-914F-46A3-9A48-8188060F54B9}" type="pres">
      <dgm:prSet presAssocID="{59D73CCA-F46B-4A1C-8C74-77032349AA6E}" presName="desTx" presStyleLbl="alignAccFollowNode1" presStyleIdx="2" presStyleCnt="3" custLinFactNeighborX="416" custLinFactNeighborY="904">
        <dgm:presLayoutVars>
          <dgm:bulletEnabled val="1"/>
        </dgm:presLayoutVars>
      </dgm:prSet>
      <dgm:spPr/>
    </dgm:pt>
  </dgm:ptLst>
  <dgm:cxnLst>
    <dgm:cxn modelId="{82ED2D0C-9E63-40D3-8433-876264572BCC}" type="presOf" srcId="{E23DDB78-CD3E-42C4-B966-49B131291657}" destId="{8A637456-C3F1-46DF-8B54-09D033C09785}" srcOrd="0" destOrd="0" presId="urn:microsoft.com/office/officeart/2005/8/layout/hList1"/>
    <dgm:cxn modelId="{E125A820-0F4B-4A3B-AAD0-BBFC57DAE81C}" srcId="{59D73CCA-F46B-4A1C-8C74-77032349AA6E}" destId="{841D14D0-131F-4CA3-8EA2-903743A1D4C6}" srcOrd="0" destOrd="0" parTransId="{9243480E-3784-4EC3-832D-927415F622F2}" sibTransId="{7AF9E1C5-E103-48D2-9FA2-E33E499F0EC5}"/>
    <dgm:cxn modelId="{E278F760-4289-4751-99E2-731F79B338A6}" srcId="{C7C05963-F60A-4BBF-B0B4-E31C0133B4AB}" destId="{E23DDB78-CD3E-42C4-B966-49B131291657}" srcOrd="0" destOrd="0" parTransId="{FDA0D461-F0DB-45CD-9A40-20B5757D6C11}" sibTransId="{2B733DFA-C13C-4551-9294-7CB4ACD4C745}"/>
    <dgm:cxn modelId="{89A39865-D5A0-46A6-8D16-95696844A8B7}" srcId="{227F151C-0F70-45C7-95BB-8BB4146E6B33}" destId="{C7C05963-F60A-4BBF-B0B4-E31C0133B4AB}" srcOrd="0" destOrd="0" parTransId="{6FDF5779-CE8F-44F3-B24A-9503DCEB81E9}" sibTransId="{A49D6DED-E9C3-4F41-B9B4-EEA7653FA96D}"/>
    <dgm:cxn modelId="{6B762051-3787-4857-82AF-10394C28A38D}" srcId="{227F151C-0F70-45C7-95BB-8BB4146E6B33}" destId="{BB564CB8-DE7E-49FE-9941-07548C4F70D3}" srcOrd="1" destOrd="0" parTransId="{A0C7642D-BD34-40D9-9205-9B2F12CAA13F}" sibTransId="{606122A0-E839-4B3C-9F62-08F2AB0B1025}"/>
    <dgm:cxn modelId="{BA608572-450E-4AFE-BCED-FC80305356E0}" type="presOf" srcId="{227F151C-0F70-45C7-95BB-8BB4146E6B33}" destId="{01B3A806-C0A3-4DA7-978C-246D3F93E0F8}" srcOrd="0" destOrd="0" presId="urn:microsoft.com/office/officeart/2005/8/layout/hList1"/>
    <dgm:cxn modelId="{B9777175-CB60-40C1-93A1-2896FD295323}" type="presOf" srcId="{BB564CB8-DE7E-49FE-9941-07548C4F70D3}" destId="{DD66B531-019F-4DFA-97FA-D16B4F37AE9A}" srcOrd="0" destOrd="0" presId="urn:microsoft.com/office/officeart/2005/8/layout/hList1"/>
    <dgm:cxn modelId="{E077A475-A3D1-437B-A0CF-B1587CE76848}" srcId="{227F151C-0F70-45C7-95BB-8BB4146E6B33}" destId="{59D73CCA-F46B-4A1C-8C74-77032349AA6E}" srcOrd="2" destOrd="0" parTransId="{CD2B1FC0-21A1-4098-9C1A-B745473CAC67}" sibTransId="{59552608-7780-40FC-8AA9-74F615CAE3E8}"/>
    <dgm:cxn modelId="{10C1C67D-386D-4E15-83EF-17F369C5D799}" srcId="{BB564CB8-DE7E-49FE-9941-07548C4F70D3}" destId="{FF33BCA5-981B-407F-9CF0-5CDBB9D4F7CC}" srcOrd="0" destOrd="0" parTransId="{02CB96D8-73F8-4680-A819-EBCD1C8526D2}" sibTransId="{A9FA4241-A0F2-4AB3-A5D6-8CFE7590DA0C}"/>
    <dgm:cxn modelId="{F8653AA7-D73C-44F9-AA0F-3CF7AE523AB3}" type="presOf" srcId="{C7C05963-F60A-4BBF-B0B4-E31C0133B4AB}" destId="{375E024F-7343-42D4-B180-BE5D3EDE1BC6}" srcOrd="0" destOrd="0" presId="urn:microsoft.com/office/officeart/2005/8/layout/hList1"/>
    <dgm:cxn modelId="{7C33B8D5-717B-473C-A237-1157091E03DF}" type="presOf" srcId="{841D14D0-131F-4CA3-8EA2-903743A1D4C6}" destId="{A8BCFC33-914F-46A3-9A48-8188060F54B9}" srcOrd="0" destOrd="0" presId="urn:microsoft.com/office/officeart/2005/8/layout/hList1"/>
    <dgm:cxn modelId="{1059E3DB-A21B-4AAC-A954-D241B6F109FA}" type="presOf" srcId="{59D73CCA-F46B-4A1C-8C74-77032349AA6E}" destId="{1263CAD0-EA06-4FF9-AF7F-2FFAA6B9CCDE}" srcOrd="0" destOrd="0" presId="urn:microsoft.com/office/officeart/2005/8/layout/hList1"/>
    <dgm:cxn modelId="{12323DFD-BC8A-48F9-86A8-C5F55FF3C135}" type="presOf" srcId="{FF33BCA5-981B-407F-9CF0-5CDBB9D4F7CC}" destId="{5BD9D2DB-8B8D-469B-B3DA-C30AB2B27EF3}" srcOrd="0" destOrd="0" presId="urn:microsoft.com/office/officeart/2005/8/layout/hList1"/>
    <dgm:cxn modelId="{567B986D-6E75-4F8A-8CA5-B348CE671EC8}" type="presParOf" srcId="{01B3A806-C0A3-4DA7-978C-246D3F93E0F8}" destId="{705C06FF-61F2-40D0-BB9A-70E9E984C996}" srcOrd="0" destOrd="0" presId="urn:microsoft.com/office/officeart/2005/8/layout/hList1"/>
    <dgm:cxn modelId="{8975AD2C-73BE-4123-9E53-8A21D61E4A66}" type="presParOf" srcId="{705C06FF-61F2-40D0-BB9A-70E9E984C996}" destId="{375E024F-7343-42D4-B180-BE5D3EDE1BC6}" srcOrd="0" destOrd="0" presId="urn:microsoft.com/office/officeart/2005/8/layout/hList1"/>
    <dgm:cxn modelId="{B0916F6F-92BD-4CD0-8BAC-A242C490FC0A}" type="presParOf" srcId="{705C06FF-61F2-40D0-BB9A-70E9E984C996}" destId="{8A637456-C3F1-46DF-8B54-09D033C09785}" srcOrd="1" destOrd="0" presId="urn:microsoft.com/office/officeart/2005/8/layout/hList1"/>
    <dgm:cxn modelId="{8F4E6CD9-DF55-42A7-87A9-96957C2866B3}" type="presParOf" srcId="{01B3A806-C0A3-4DA7-978C-246D3F93E0F8}" destId="{7D9AD011-1392-4CC8-ACF0-BADE55249367}" srcOrd="1" destOrd="0" presId="urn:microsoft.com/office/officeart/2005/8/layout/hList1"/>
    <dgm:cxn modelId="{6872DA34-F3A0-4540-9A84-8534CA49A1EA}" type="presParOf" srcId="{01B3A806-C0A3-4DA7-978C-246D3F93E0F8}" destId="{86E69771-3590-400E-A940-E902E4760707}" srcOrd="2" destOrd="0" presId="urn:microsoft.com/office/officeart/2005/8/layout/hList1"/>
    <dgm:cxn modelId="{E44E5574-EA5A-4075-B37A-5188E862FD4D}" type="presParOf" srcId="{86E69771-3590-400E-A940-E902E4760707}" destId="{DD66B531-019F-4DFA-97FA-D16B4F37AE9A}" srcOrd="0" destOrd="0" presId="urn:microsoft.com/office/officeart/2005/8/layout/hList1"/>
    <dgm:cxn modelId="{C20630DE-09C5-4BE6-80AE-E035C4AE1758}" type="presParOf" srcId="{86E69771-3590-400E-A940-E902E4760707}" destId="{5BD9D2DB-8B8D-469B-B3DA-C30AB2B27EF3}" srcOrd="1" destOrd="0" presId="urn:microsoft.com/office/officeart/2005/8/layout/hList1"/>
    <dgm:cxn modelId="{B97908C8-1A24-485B-9168-1992B0830FC2}" type="presParOf" srcId="{01B3A806-C0A3-4DA7-978C-246D3F93E0F8}" destId="{E9495988-66EB-424D-ABC8-0219EAAAF468}" srcOrd="3" destOrd="0" presId="urn:microsoft.com/office/officeart/2005/8/layout/hList1"/>
    <dgm:cxn modelId="{315C28BE-3E1B-48A1-8DEF-602F578F06B3}" type="presParOf" srcId="{01B3A806-C0A3-4DA7-978C-246D3F93E0F8}" destId="{DAE5CFF7-9BCC-4E82-895B-1821C61B9E56}" srcOrd="4" destOrd="0" presId="urn:microsoft.com/office/officeart/2005/8/layout/hList1"/>
    <dgm:cxn modelId="{EC298EEF-666A-4BE0-8AE6-B65234B83915}" type="presParOf" srcId="{DAE5CFF7-9BCC-4E82-895B-1821C61B9E56}" destId="{1263CAD0-EA06-4FF9-AF7F-2FFAA6B9CCDE}" srcOrd="0" destOrd="0" presId="urn:microsoft.com/office/officeart/2005/8/layout/hList1"/>
    <dgm:cxn modelId="{B317ED50-D591-4ADD-8C35-0E4525E8C641}" type="presParOf" srcId="{DAE5CFF7-9BCC-4E82-895B-1821C61B9E56}" destId="{A8BCFC33-914F-46A3-9A48-8188060F54B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6D69ED4-C042-4819-A4E5-17AE24DB0A33}" type="doc">
      <dgm:prSet loTypeId="urn:microsoft.com/office/officeart/2005/8/layout/cycle1" loCatId="cycle" qsTypeId="urn:microsoft.com/office/officeart/2005/8/quickstyle/simple1" qsCatId="simple" csTypeId="urn:microsoft.com/office/officeart/2005/8/colors/accent4_2" csCatId="accent4" phldr="1"/>
      <dgm:spPr/>
      <dgm:t>
        <a:bodyPr/>
        <a:lstStyle/>
        <a:p>
          <a:endParaRPr lang="en-US"/>
        </a:p>
      </dgm:t>
    </dgm:pt>
    <dgm:pt modelId="{3E521499-19BE-4276-9BDC-48DBE3D0E659}">
      <dgm:prSet phldrT="[Text]"/>
      <dgm:spPr/>
      <dgm:t>
        <a:bodyPr/>
        <a:lstStyle/>
        <a:p>
          <a:r>
            <a:rPr lang="en-US" err="1"/>
            <a:t>Acceso</a:t>
          </a:r>
          <a:r>
            <a:rPr lang="en-US"/>
            <a:t> y </a:t>
          </a:r>
          <a:r>
            <a:rPr lang="en-US" err="1"/>
            <a:t>recopilación</a:t>
          </a:r>
          <a:r>
            <a:rPr lang="en-US"/>
            <a:t> de </a:t>
          </a:r>
          <a:r>
            <a:rPr lang="en-US" err="1"/>
            <a:t>datos</a:t>
          </a:r>
          <a:r>
            <a:rPr lang="en-US"/>
            <a:t> </a:t>
          </a:r>
        </a:p>
      </dgm:t>
    </dgm:pt>
    <dgm:pt modelId="{9087E74E-9925-41A2-89C7-73847B25AABA}" type="parTrans" cxnId="{1FB9B190-8763-4CF1-9D4B-2C71C92660EB}">
      <dgm:prSet/>
      <dgm:spPr/>
      <dgm:t>
        <a:bodyPr/>
        <a:lstStyle/>
        <a:p>
          <a:endParaRPr lang="en-US"/>
        </a:p>
      </dgm:t>
    </dgm:pt>
    <dgm:pt modelId="{BEE45962-9E5A-4094-8C60-30046B0AA15B}" type="sibTrans" cxnId="{1FB9B190-8763-4CF1-9D4B-2C71C92660EB}">
      <dgm:prSet/>
      <dgm:spPr/>
      <dgm:t>
        <a:bodyPr/>
        <a:lstStyle/>
        <a:p>
          <a:endParaRPr lang="en-US"/>
        </a:p>
      </dgm:t>
    </dgm:pt>
    <dgm:pt modelId="{067B2614-792B-422B-B759-D8500227572B}">
      <dgm:prSet phldrT="[Text]"/>
      <dgm:spPr/>
      <dgm:t>
        <a:bodyPr/>
        <a:lstStyle/>
        <a:p>
          <a:r>
            <a:rPr lang="en-US" err="1"/>
            <a:t>Analizar</a:t>
          </a:r>
          <a:r>
            <a:rPr lang="en-US"/>
            <a:t> e </a:t>
          </a:r>
          <a:r>
            <a:rPr lang="en-US" err="1"/>
            <a:t>interpretar</a:t>
          </a:r>
          <a:r>
            <a:rPr lang="en-US"/>
            <a:t> </a:t>
          </a:r>
          <a:r>
            <a:rPr lang="en-US" err="1"/>
            <a:t>resultados</a:t>
          </a:r>
          <a:r>
            <a:rPr lang="en-US"/>
            <a:t> </a:t>
          </a:r>
        </a:p>
      </dgm:t>
    </dgm:pt>
    <dgm:pt modelId="{31A46188-38CA-4D57-BF9E-5F2BA1F5C8BB}" type="parTrans" cxnId="{87DA9428-6310-439F-BE28-C9B460CACBA5}">
      <dgm:prSet/>
      <dgm:spPr/>
      <dgm:t>
        <a:bodyPr/>
        <a:lstStyle/>
        <a:p>
          <a:endParaRPr lang="en-US"/>
        </a:p>
      </dgm:t>
    </dgm:pt>
    <dgm:pt modelId="{81E48606-ED62-477F-B01E-310555059A46}" type="sibTrans" cxnId="{87DA9428-6310-439F-BE28-C9B460CACBA5}">
      <dgm:prSet/>
      <dgm:spPr/>
      <dgm:t>
        <a:bodyPr/>
        <a:lstStyle/>
        <a:p>
          <a:endParaRPr lang="en-US"/>
        </a:p>
      </dgm:t>
    </dgm:pt>
    <dgm:pt modelId="{4EF12DAD-6ACB-4E39-8E55-7BA9473ECE93}">
      <dgm:prSet phldrT="[Text]"/>
      <dgm:spPr/>
      <dgm:t>
        <a:bodyPr/>
        <a:lstStyle/>
        <a:p>
          <a:r>
            <a:rPr lang="en-US" err="1"/>
            <a:t>Actuar</a:t>
          </a:r>
          <a:r>
            <a:rPr lang="en-US"/>
            <a:t> </a:t>
          </a:r>
        </a:p>
      </dgm:t>
    </dgm:pt>
    <dgm:pt modelId="{BA5F5256-CDA1-4F1C-9717-801F57563B0A}" type="parTrans" cxnId="{C526FF3B-0FB0-4BD5-BFC0-FAC5834756AD}">
      <dgm:prSet/>
      <dgm:spPr/>
      <dgm:t>
        <a:bodyPr/>
        <a:lstStyle/>
        <a:p>
          <a:endParaRPr lang="en-US"/>
        </a:p>
      </dgm:t>
    </dgm:pt>
    <dgm:pt modelId="{7AFDD75F-933B-4ED0-893F-7EAE92E21E1C}" type="sibTrans" cxnId="{C526FF3B-0FB0-4BD5-BFC0-FAC5834756AD}">
      <dgm:prSet/>
      <dgm:spPr/>
      <dgm:t>
        <a:bodyPr/>
        <a:lstStyle/>
        <a:p>
          <a:endParaRPr lang="en-US"/>
        </a:p>
      </dgm:t>
    </dgm:pt>
    <dgm:pt modelId="{E4990A17-3EE6-4B29-B0E0-37A0A42ABFC0}">
      <dgm:prSet phldrT="[Text]"/>
      <dgm:spPr/>
      <dgm:t>
        <a:bodyPr/>
        <a:lstStyle/>
        <a:p>
          <a:r>
            <a:rPr lang="en-US" err="1"/>
            <a:t>Evaluar</a:t>
          </a:r>
          <a:endParaRPr lang="en-US"/>
        </a:p>
      </dgm:t>
    </dgm:pt>
    <dgm:pt modelId="{A2D5833B-D338-47A1-A4FB-3B168E516102}" type="parTrans" cxnId="{DAD8E301-6011-4AD7-8301-448E1C3DD05D}">
      <dgm:prSet/>
      <dgm:spPr/>
      <dgm:t>
        <a:bodyPr/>
        <a:lstStyle/>
        <a:p>
          <a:endParaRPr lang="en-US"/>
        </a:p>
      </dgm:t>
    </dgm:pt>
    <dgm:pt modelId="{80C8555A-BB5A-4877-A22A-ED243EE24BE8}" type="sibTrans" cxnId="{DAD8E301-6011-4AD7-8301-448E1C3DD05D}">
      <dgm:prSet/>
      <dgm:spPr/>
      <dgm:t>
        <a:bodyPr/>
        <a:lstStyle/>
        <a:p>
          <a:endParaRPr lang="en-US"/>
        </a:p>
      </dgm:t>
    </dgm:pt>
    <dgm:pt modelId="{724DF8C7-21A1-41F8-813E-7847E713DBF5}">
      <dgm:prSet phldrT="[Text]"/>
      <dgm:spPr/>
      <dgm:t>
        <a:bodyPr/>
        <a:lstStyle/>
        <a:p>
          <a:r>
            <a:rPr lang="en-US" err="1"/>
            <a:t>Buscar</a:t>
          </a:r>
          <a:r>
            <a:rPr lang="en-US"/>
            <a:t> </a:t>
          </a:r>
          <a:r>
            <a:rPr lang="en-US" err="1"/>
            <a:t>información</a:t>
          </a:r>
          <a:r>
            <a:rPr lang="en-US"/>
            <a:t> </a:t>
          </a:r>
        </a:p>
      </dgm:t>
    </dgm:pt>
    <dgm:pt modelId="{5BB886BD-017F-4390-BA61-AE12FF899065}" type="parTrans" cxnId="{C31E815C-B838-41D7-891C-4A4A4DB2A690}">
      <dgm:prSet/>
      <dgm:spPr/>
      <dgm:t>
        <a:bodyPr/>
        <a:lstStyle/>
        <a:p>
          <a:endParaRPr lang="en-US"/>
        </a:p>
      </dgm:t>
    </dgm:pt>
    <dgm:pt modelId="{2CD4A292-922F-450C-9C7A-3F4E17562949}" type="sibTrans" cxnId="{C31E815C-B838-41D7-891C-4A4A4DB2A690}">
      <dgm:prSet/>
      <dgm:spPr/>
      <dgm:t>
        <a:bodyPr/>
        <a:lstStyle/>
        <a:p>
          <a:endParaRPr lang="en-US"/>
        </a:p>
      </dgm:t>
    </dgm:pt>
    <dgm:pt modelId="{C4521CB6-B713-43E6-8D03-5D61B2BDD5EC}" type="pres">
      <dgm:prSet presAssocID="{06D69ED4-C042-4819-A4E5-17AE24DB0A33}" presName="cycle" presStyleCnt="0">
        <dgm:presLayoutVars>
          <dgm:dir/>
          <dgm:resizeHandles val="exact"/>
        </dgm:presLayoutVars>
      </dgm:prSet>
      <dgm:spPr/>
    </dgm:pt>
    <dgm:pt modelId="{EB1255AA-32A1-4878-9B64-7A91AD939215}" type="pres">
      <dgm:prSet presAssocID="{3E521499-19BE-4276-9BDC-48DBE3D0E659}" presName="dummy" presStyleCnt="0"/>
      <dgm:spPr/>
    </dgm:pt>
    <dgm:pt modelId="{08BE3C88-6521-4465-9A2A-DBED0D3D12D5}" type="pres">
      <dgm:prSet presAssocID="{3E521499-19BE-4276-9BDC-48DBE3D0E659}" presName="node" presStyleLbl="revTx" presStyleIdx="0" presStyleCnt="5">
        <dgm:presLayoutVars>
          <dgm:bulletEnabled val="1"/>
        </dgm:presLayoutVars>
      </dgm:prSet>
      <dgm:spPr/>
    </dgm:pt>
    <dgm:pt modelId="{388CF54E-B926-4A86-A37D-645C15D8195D}" type="pres">
      <dgm:prSet presAssocID="{BEE45962-9E5A-4094-8C60-30046B0AA15B}" presName="sibTrans" presStyleLbl="node1" presStyleIdx="0" presStyleCnt="5"/>
      <dgm:spPr/>
    </dgm:pt>
    <dgm:pt modelId="{4B5A7572-0832-4E4C-BE63-DADC2AB842CA}" type="pres">
      <dgm:prSet presAssocID="{067B2614-792B-422B-B759-D8500227572B}" presName="dummy" presStyleCnt="0"/>
      <dgm:spPr/>
    </dgm:pt>
    <dgm:pt modelId="{0DA231AD-664F-425D-BAA2-F567A205DA20}" type="pres">
      <dgm:prSet presAssocID="{067B2614-792B-422B-B759-D8500227572B}" presName="node" presStyleLbl="revTx" presStyleIdx="1" presStyleCnt="5">
        <dgm:presLayoutVars>
          <dgm:bulletEnabled val="1"/>
        </dgm:presLayoutVars>
      </dgm:prSet>
      <dgm:spPr/>
    </dgm:pt>
    <dgm:pt modelId="{007C94F9-F1AE-44AD-A546-267C76B08818}" type="pres">
      <dgm:prSet presAssocID="{81E48606-ED62-477F-B01E-310555059A46}" presName="sibTrans" presStyleLbl="node1" presStyleIdx="1" presStyleCnt="5"/>
      <dgm:spPr/>
    </dgm:pt>
    <dgm:pt modelId="{67D27525-D91C-4405-9BD1-477404FE9E74}" type="pres">
      <dgm:prSet presAssocID="{4EF12DAD-6ACB-4E39-8E55-7BA9473ECE93}" presName="dummy" presStyleCnt="0"/>
      <dgm:spPr/>
    </dgm:pt>
    <dgm:pt modelId="{7A2C7057-F0CA-44CF-B201-3F847CB495A3}" type="pres">
      <dgm:prSet presAssocID="{4EF12DAD-6ACB-4E39-8E55-7BA9473ECE93}" presName="node" presStyleLbl="revTx" presStyleIdx="2" presStyleCnt="5">
        <dgm:presLayoutVars>
          <dgm:bulletEnabled val="1"/>
        </dgm:presLayoutVars>
      </dgm:prSet>
      <dgm:spPr/>
    </dgm:pt>
    <dgm:pt modelId="{3F9A25F5-1EEC-4E6C-83FE-9EE4598A14BD}" type="pres">
      <dgm:prSet presAssocID="{7AFDD75F-933B-4ED0-893F-7EAE92E21E1C}" presName="sibTrans" presStyleLbl="node1" presStyleIdx="2" presStyleCnt="5"/>
      <dgm:spPr/>
    </dgm:pt>
    <dgm:pt modelId="{708ADFF1-F003-4934-92E3-1275708BD3BA}" type="pres">
      <dgm:prSet presAssocID="{E4990A17-3EE6-4B29-B0E0-37A0A42ABFC0}" presName="dummy" presStyleCnt="0"/>
      <dgm:spPr/>
    </dgm:pt>
    <dgm:pt modelId="{97BE5AB9-6955-4DE4-867D-268D1D920273}" type="pres">
      <dgm:prSet presAssocID="{E4990A17-3EE6-4B29-B0E0-37A0A42ABFC0}" presName="node" presStyleLbl="revTx" presStyleIdx="3" presStyleCnt="5">
        <dgm:presLayoutVars>
          <dgm:bulletEnabled val="1"/>
        </dgm:presLayoutVars>
      </dgm:prSet>
      <dgm:spPr/>
    </dgm:pt>
    <dgm:pt modelId="{B2A3F869-5C58-42C3-8B6C-A6FBC8A4F7C9}" type="pres">
      <dgm:prSet presAssocID="{80C8555A-BB5A-4877-A22A-ED243EE24BE8}" presName="sibTrans" presStyleLbl="node1" presStyleIdx="3" presStyleCnt="5"/>
      <dgm:spPr/>
    </dgm:pt>
    <dgm:pt modelId="{4070C7A9-8273-4D7F-A3F4-4105E16E77E2}" type="pres">
      <dgm:prSet presAssocID="{724DF8C7-21A1-41F8-813E-7847E713DBF5}" presName="dummy" presStyleCnt="0"/>
      <dgm:spPr/>
    </dgm:pt>
    <dgm:pt modelId="{2CD77D69-46DB-4090-AF0F-A9BA98791613}" type="pres">
      <dgm:prSet presAssocID="{724DF8C7-21A1-41F8-813E-7847E713DBF5}" presName="node" presStyleLbl="revTx" presStyleIdx="4" presStyleCnt="5">
        <dgm:presLayoutVars>
          <dgm:bulletEnabled val="1"/>
        </dgm:presLayoutVars>
      </dgm:prSet>
      <dgm:spPr/>
    </dgm:pt>
    <dgm:pt modelId="{9DE37474-AA53-4801-BA23-EB4A167C8AC5}" type="pres">
      <dgm:prSet presAssocID="{2CD4A292-922F-450C-9C7A-3F4E17562949}" presName="sibTrans" presStyleLbl="node1" presStyleIdx="4" presStyleCnt="5"/>
      <dgm:spPr/>
    </dgm:pt>
  </dgm:ptLst>
  <dgm:cxnLst>
    <dgm:cxn modelId="{DAD8E301-6011-4AD7-8301-448E1C3DD05D}" srcId="{06D69ED4-C042-4819-A4E5-17AE24DB0A33}" destId="{E4990A17-3EE6-4B29-B0E0-37A0A42ABFC0}" srcOrd="3" destOrd="0" parTransId="{A2D5833B-D338-47A1-A4FB-3B168E516102}" sibTransId="{80C8555A-BB5A-4877-A22A-ED243EE24BE8}"/>
    <dgm:cxn modelId="{5A3C8211-7CFB-4B64-8F90-393112157BDE}" type="presOf" srcId="{7AFDD75F-933B-4ED0-893F-7EAE92E21E1C}" destId="{3F9A25F5-1EEC-4E6C-83FE-9EE4598A14BD}" srcOrd="0" destOrd="0" presId="urn:microsoft.com/office/officeart/2005/8/layout/cycle1"/>
    <dgm:cxn modelId="{87DA9428-6310-439F-BE28-C9B460CACBA5}" srcId="{06D69ED4-C042-4819-A4E5-17AE24DB0A33}" destId="{067B2614-792B-422B-B759-D8500227572B}" srcOrd="1" destOrd="0" parTransId="{31A46188-38CA-4D57-BF9E-5F2BA1F5C8BB}" sibTransId="{81E48606-ED62-477F-B01E-310555059A46}"/>
    <dgm:cxn modelId="{C526FF3B-0FB0-4BD5-BFC0-FAC5834756AD}" srcId="{06D69ED4-C042-4819-A4E5-17AE24DB0A33}" destId="{4EF12DAD-6ACB-4E39-8E55-7BA9473ECE93}" srcOrd="2" destOrd="0" parTransId="{BA5F5256-CDA1-4F1C-9717-801F57563B0A}" sibTransId="{7AFDD75F-933B-4ED0-893F-7EAE92E21E1C}"/>
    <dgm:cxn modelId="{C31E815C-B838-41D7-891C-4A4A4DB2A690}" srcId="{06D69ED4-C042-4819-A4E5-17AE24DB0A33}" destId="{724DF8C7-21A1-41F8-813E-7847E713DBF5}" srcOrd="4" destOrd="0" parTransId="{5BB886BD-017F-4390-BA61-AE12FF899065}" sibTransId="{2CD4A292-922F-450C-9C7A-3F4E17562949}"/>
    <dgm:cxn modelId="{71873F44-ADA2-4B4B-A730-3FBA8B2FD5F6}" type="presOf" srcId="{3E521499-19BE-4276-9BDC-48DBE3D0E659}" destId="{08BE3C88-6521-4465-9A2A-DBED0D3D12D5}" srcOrd="0" destOrd="0" presId="urn:microsoft.com/office/officeart/2005/8/layout/cycle1"/>
    <dgm:cxn modelId="{D69D0A53-7B6C-4525-AFDA-AC31C09D9276}" type="presOf" srcId="{E4990A17-3EE6-4B29-B0E0-37A0A42ABFC0}" destId="{97BE5AB9-6955-4DE4-867D-268D1D920273}" srcOrd="0" destOrd="0" presId="urn:microsoft.com/office/officeart/2005/8/layout/cycle1"/>
    <dgm:cxn modelId="{96133C59-3345-4F6B-A558-A258D7CCA34B}" type="presOf" srcId="{4EF12DAD-6ACB-4E39-8E55-7BA9473ECE93}" destId="{7A2C7057-F0CA-44CF-B201-3F847CB495A3}" srcOrd="0" destOrd="0" presId="urn:microsoft.com/office/officeart/2005/8/layout/cycle1"/>
    <dgm:cxn modelId="{1FB9B190-8763-4CF1-9D4B-2C71C92660EB}" srcId="{06D69ED4-C042-4819-A4E5-17AE24DB0A33}" destId="{3E521499-19BE-4276-9BDC-48DBE3D0E659}" srcOrd="0" destOrd="0" parTransId="{9087E74E-9925-41A2-89C7-73847B25AABA}" sibTransId="{BEE45962-9E5A-4094-8C60-30046B0AA15B}"/>
    <dgm:cxn modelId="{80B83298-E554-4A08-BD3A-0EFEF58DA3A0}" type="presOf" srcId="{BEE45962-9E5A-4094-8C60-30046B0AA15B}" destId="{388CF54E-B926-4A86-A37D-645C15D8195D}" srcOrd="0" destOrd="0" presId="urn:microsoft.com/office/officeart/2005/8/layout/cycle1"/>
    <dgm:cxn modelId="{D3AB229C-49A7-43E7-BC98-A438B4E9D7B4}" type="presOf" srcId="{067B2614-792B-422B-B759-D8500227572B}" destId="{0DA231AD-664F-425D-BAA2-F567A205DA20}" srcOrd="0" destOrd="0" presId="urn:microsoft.com/office/officeart/2005/8/layout/cycle1"/>
    <dgm:cxn modelId="{D107EEE1-7548-4DC9-A3BB-DCC8F24159BD}" type="presOf" srcId="{06D69ED4-C042-4819-A4E5-17AE24DB0A33}" destId="{C4521CB6-B713-43E6-8D03-5D61B2BDD5EC}" srcOrd="0" destOrd="0" presId="urn:microsoft.com/office/officeart/2005/8/layout/cycle1"/>
    <dgm:cxn modelId="{C516EDE4-BBD8-40B7-9A94-38C8AE3A9DD0}" type="presOf" srcId="{724DF8C7-21A1-41F8-813E-7847E713DBF5}" destId="{2CD77D69-46DB-4090-AF0F-A9BA98791613}" srcOrd="0" destOrd="0" presId="urn:microsoft.com/office/officeart/2005/8/layout/cycle1"/>
    <dgm:cxn modelId="{4A7D37F1-77B9-414E-87B5-36A77644C7D9}" type="presOf" srcId="{80C8555A-BB5A-4877-A22A-ED243EE24BE8}" destId="{B2A3F869-5C58-42C3-8B6C-A6FBC8A4F7C9}" srcOrd="0" destOrd="0" presId="urn:microsoft.com/office/officeart/2005/8/layout/cycle1"/>
    <dgm:cxn modelId="{A38DD6F1-CAED-486D-BFE5-4558C7FAE81B}" type="presOf" srcId="{2CD4A292-922F-450C-9C7A-3F4E17562949}" destId="{9DE37474-AA53-4801-BA23-EB4A167C8AC5}" srcOrd="0" destOrd="0" presId="urn:microsoft.com/office/officeart/2005/8/layout/cycle1"/>
    <dgm:cxn modelId="{B0F370F8-55F0-49E7-A916-819E8AC0AC3B}" type="presOf" srcId="{81E48606-ED62-477F-B01E-310555059A46}" destId="{007C94F9-F1AE-44AD-A546-267C76B08818}" srcOrd="0" destOrd="0" presId="urn:microsoft.com/office/officeart/2005/8/layout/cycle1"/>
    <dgm:cxn modelId="{2D2E3EFC-4D46-4EEE-8644-8D404FF4AD41}" type="presParOf" srcId="{C4521CB6-B713-43E6-8D03-5D61B2BDD5EC}" destId="{EB1255AA-32A1-4878-9B64-7A91AD939215}" srcOrd="0" destOrd="0" presId="urn:microsoft.com/office/officeart/2005/8/layout/cycle1"/>
    <dgm:cxn modelId="{EB8ED139-EF23-4801-A70F-F25A886BE8B7}" type="presParOf" srcId="{C4521CB6-B713-43E6-8D03-5D61B2BDD5EC}" destId="{08BE3C88-6521-4465-9A2A-DBED0D3D12D5}" srcOrd="1" destOrd="0" presId="urn:microsoft.com/office/officeart/2005/8/layout/cycle1"/>
    <dgm:cxn modelId="{583C0419-4A13-44D0-8172-5E333AD4133E}" type="presParOf" srcId="{C4521CB6-B713-43E6-8D03-5D61B2BDD5EC}" destId="{388CF54E-B926-4A86-A37D-645C15D8195D}" srcOrd="2" destOrd="0" presId="urn:microsoft.com/office/officeart/2005/8/layout/cycle1"/>
    <dgm:cxn modelId="{F370B34C-D350-4A48-B2A8-819C916DE402}" type="presParOf" srcId="{C4521CB6-B713-43E6-8D03-5D61B2BDD5EC}" destId="{4B5A7572-0832-4E4C-BE63-DADC2AB842CA}" srcOrd="3" destOrd="0" presId="urn:microsoft.com/office/officeart/2005/8/layout/cycle1"/>
    <dgm:cxn modelId="{E6586EB3-D529-4CFC-9BA2-74938D3B5079}" type="presParOf" srcId="{C4521CB6-B713-43E6-8D03-5D61B2BDD5EC}" destId="{0DA231AD-664F-425D-BAA2-F567A205DA20}" srcOrd="4" destOrd="0" presId="urn:microsoft.com/office/officeart/2005/8/layout/cycle1"/>
    <dgm:cxn modelId="{932DA73E-2D03-462C-BF35-EA8C94F4C070}" type="presParOf" srcId="{C4521CB6-B713-43E6-8D03-5D61B2BDD5EC}" destId="{007C94F9-F1AE-44AD-A546-267C76B08818}" srcOrd="5" destOrd="0" presId="urn:microsoft.com/office/officeart/2005/8/layout/cycle1"/>
    <dgm:cxn modelId="{D0043FCC-07AC-4C56-B523-823977F7FD0A}" type="presParOf" srcId="{C4521CB6-B713-43E6-8D03-5D61B2BDD5EC}" destId="{67D27525-D91C-4405-9BD1-477404FE9E74}" srcOrd="6" destOrd="0" presId="urn:microsoft.com/office/officeart/2005/8/layout/cycle1"/>
    <dgm:cxn modelId="{7A08C5C1-296F-4A6A-80DC-87D2975E2CB8}" type="presParOf" srcId="{C4521CB6-B713-43E6-8D03-5D61B2BDD5EC}" destId="{7A2C7057-F0CA-44CF-B201-3F847CB495A3}" srcOrd="7" destOrd="0" presId="urn:microsoft.com/office/officeart/2005/8/layout/cycle1"/>
    <dgm:cxn modelId="{64D31904-C19D-41DA-9B41-62832F28B9F2}" type="presParOf" srcId="{C4521CB6-B713-43E6-8D03-5D61B2BDD5EC}" destId="{3F9A25F5-1EEC-4E6C-83FE-9EE4598A14BD}" srcOrd="8" destOrd="0" presId="urn:microsoft.com/office/officeart/2005/8/layout/cycle1"/>
    <dgm:cxn modelId="{BD2560B2-FCEC-4FA1-8E26-6CE873DFFD58}" type="presParOf" srcId="{C4521CB6-B713-43E6-8D03-5D61B2BDD5EC}" destId="{708ADFF1-F003-4934-92E3-1275708BD3BA}" srcOrd="9" destOrd="0" presId="urn:microsoft.com/office/officeart/2005/8/layout/cycle1"/>
    <dgm:cxn modelId="{C62DC04D-C9FE-47B6-8FC4-A4A988599138}" type="presParOf" srcId="{C4521CB6-B713-43E6-8D03-5D61B2BDD5EC}" destId="{97BE5AB9-6955-4DE4-867D-268D1D920273}" srcOrd="10" destOrd="0" presId="urn:microsoft.com/office/officeart/2005/8/layout/cycle1"/>
    <dgm:cxn modelId="{7B597A05-846F-4701-A151-35BB4E2A9404}" type="presParOf" srcId="{C4521CB6-B713-43E6-8D03-5D61B2BDD5EC}" destId="{B2A3F869-5C58-42C3-8B6C-A6FBC8A4F7C9}" srcOrd="11" destOrd="0" presId="urn:microsoft.com/office/officeart/2005/8/layout/cycle1"/>
    <dgm:cxn modelId="{B1CF5801-59DC-4219-815B-88AC3C5F8334}" type="presParOf" srcId="{C4521CB6-B713-43E6-8D03-5D61B2BDD5EC}" destId="{4070C7A9-8273-4D7F-A3F4-4105E16E77E2}" srcOrd="12" destOrd="0" presId="urn:microsoft.com/office/officeart/2005/8/layout/cycle1"/>
    <dgm:cxn modelId="{39767AE3-7197-4545-B497-88A7669EA498}" type="presParOf" srcId="{C4521CB6-B713-43E6-8D03-5D61B2BDD5EC}" destId="{2CD77D69-46DB-4090-AF0F-A9BA98791613}" srcOrd="13" destOrd="0" presId="urn:microsoft.com/office/officeart/2005/8/layout/cycle1"/>
    <dgm:cxn modelId="{36FC9260-513A-4F7C-B16B-94BA2BA31693}" type="presParOf" srcId="{C4521CB6-B713-43E6-8D03-5D61B2BDD5EC}" destId="{9DE37474-AA53-4801-BA23-EB4A167C8AC5}"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55FBE1E-EE64-425B-909F-F70B96377CFD}"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01146462-A8C5-4D86-B881-A49B8E02FE87}">
      <dgm:prSet custT="1"/>
      <dgm:spPr>
        <a:solidFill>
          <a:srgbClr val="0687A5"/>
        </a:solidFill>
      </dgm:spPr>
      <dgm:t>
        <a:bodyPr/>
        <a:lstStyle/>
        <a:p>
          <a:r>
            <a:rPr lang="es-ES" sz="1200">
              <a:latin typeface="Montserrat" panose="00000500000000000000" pitchFamily="2" charset="0"/>
            </a:rPr>
            <a:t>Habilitan y promueven el uso de datos para la toma de decisiones. </a:t>
          </a:r>
          <a:endParaRPr lang="en-US" sz="1200">
            <a:latin typeface="Montserrat" panose="00000500000000000000" pitchFamily="2" charset="0"/>
          </a:endParaRPr>
        </a:p>
      </dgm:t>
    </dgm:pt>
    <dgm:pt modelId="{F61DA110-A4A8-446F-9877-8798B5220305}" type="parTrans" cxnId="{EF685576-AD64-4D21-973C-C338E98776E1}">
      <dgm:prSet/>
      <dgm:spPr/>
      <dgm:t>
        <a:bodyPr/>
        <a:lstStyle/>
        <a:p>
          <a:endParaRPr lang="en-US"/>
        </a:p>
      </dgm:t>
    </dgm:pt>
    <dgm:pt modelId="{E9DD0229-7766-4B72-8066-B3323E43F9DB}" type="sibTrans" cxnId="{EF685576-AD64-4D21-973C-C338E98776E1}">
      <dgm:prSet/>
      <dgm:spPr>
        <a:ln w="38100">
          <a:solidFill>
            <a:schemeClr val="accent2"/>
          </a:solidFill>
        </a:ln>
      </dgm:spPr>
      <dgm:t>
        <a:bodyPr/>
        <a:lstStyle/>
        <a:p>
          <a:endParaRPr lang="en-US"/>
        </a:p>
      </dgm:t>
    </dgm:pt>
    <dgm:pt modelId="{C069E72F-FBD6-4CA0-AA80-91859B46113D}">
      <dgm:prSet custT="1"/>
      <dgm:spPr>
        <a:solidFill>
          <a:srgbClr val="00ADD1"/>
        </a:solidFill>
      </dgm:spPr>
      <dgm:t>
        <a:bodyPr/>
        <a:lstStyle/>
        <a:p>
          <a:r>
            <a:rPr lang="es-ES" sz="1200">
              <a:latin typeface="Montserrat" panose="00000500000000000000" pitchFamily="2" charset="0"/>
            </a:rPr>
            <a:t>Promueve una cultura de uso de datos para responder a las necesidades particulares de su entorno escolar.</a:t>
          </a:r>
          <a:endParaRPr lang="en-US" sz="1200">
            <a:latin typeface="Montserrat" panose="00000500000000000000" pitchFamily="2" charset="0"/>
          </a:endParaRPr>
        </a:p>
      </dgm:t>
    </dgm:pt>
    <dgm:pt modelId="{311E2B8F-0715-4A28-B677-48E9F099327D}" type="parTrans" cxnId="{DFAB2AF2-4124-4AD7-9014-2D200AEC67C5}">
      <dgm:prSet/>
      <dgm:spPr/>
      <dgm:t>
        <a:bodyPr/>
        <a:lstStyle/>
        <a:p>
          <a:endParaRPr lang="en-US"/>
        </a:p>
      </dgm:t>
    </dgm:pt>
    <dgm:pt modelId="{BA254A66-9FBE-4F24-9496-434ADB9ED119}" type="sibTrans" cxnId="{DFAB2AF2-4124-4AD7-9014-2D200AEC67C5}">
      <dgm:prSet/>
      <dgm:spPr>
        <a:ln w="38100">
          <a:solidFill>
            <a:schemeClr val="accent2"/>
          </a:solidFill>
        </a:ln>
      </dgm:spPr>
      <dgm:t>
        <a:bodyPr/>
        <a:lstStyle/>
        <a:p>
          <a:endParaRPr lang="en-US"/>
        </a:p>
      </dgm:t>
    </dgm:pt>
    <dgm:pt modelId="{EDD9B9A0-F6B5-4039-95A0-3C612D27CBE4}">
      <dgm:prSet custT="1"/>
      <dgm:spPr>
        <a:solidFill>
          <a:srgbClr val="4F6CB3"/>
        </a:solidFill>
      </dgm:spPr>
      <dgm:t>
        <a:bodyPr/>
        <a:lstStyle/>
        <a:p>
          <a:r>
            <a:rPr lang="es-ES" sz="1200" dirty="0">
              <a:latin typeface="Montserrat" panose="00000500000000000000" pitchFamily="2" charset="0"/>
            </a:rPr>
            <a:t>Trabajan estrechamente con el </a:t>
          </a:r>
          <a:r>
            <a:rPr lang="es-ES" sz="1200" i="1" dirty="0">
              <a:latin typeface="Montserrat" panose="00000500000000000000" pitchFamily="2" charset="0"/>
            </a:rPr>
            <a:t>Data </a:t>
          </a:r>
          <a:r>
            <a:rPr lang="es-ES" sz="1200" i="1" dirty="0" err="1">
              <a:latin typeface="Montserrat" panose="00000500000000000000" pitchFamily="2" charset="0"/>
            </a:rPr>
            <a:t>Team</a:t>
          </a:r>
          <a:r>
            <a:rPr lang="es-ES" sz="1200" i="1" dirty="0">
              <a:latin typeface="Montserrat" panose="00000500000000000000" pitchFamily="2" charset="0"/>
            </a:rPr>
            <a:t> </a:t>
          </a:r>
          <a:r>
            <a:rPr lang="es-ES" sz="1200" dirty="0">
              <a:latin typeface="Montserrat" panose="00000500000000000000" pitchFamily="2" charset="0"/>
            </a:rPr>
            <a:t>y el facilitador académico.</a:t>
          </a:r>
          <a:endParaRPr lang="en-US" sz="1200" dirty="0">
            <a:latin typeface="Montserrat" panose="00000500000000000000" pitchFamily="2" charset="0"/>
          </a:endParaRPr>
        </a:p>
      </dgm:t>
    </dgm:pt>
    <dgm:pt modelId="{6C7DEB74-09BA-4344-93FF-95AFDAC6E8D5}" type="parTrans" cxnId="{8CDC1548-AD6A-48A5-95BA-78EE91B3570B}">
      <dgm:prSet/>
      <dgm:spPr/>
      <dgm:t>
        <a:bodyPr/>
        <a:lstStyle/>
        <a:p>
          <a:endParaRPr lang="en-US"/>
        </a:p>
      </dgm:t>
    </dgm:pt>
    <dgm:pt modelId="{2081B351-D088-4852-8349-9080E2BBFB9F}" type="sibTrans" cxnId="{8CDC1548-AD6A-48A5-95BA-78EE91B3570B}">
      <dgm:prSet/>
      <dgm:spPr>
        <a:ln w="38100">
          <a:solidFill>
            <a:schemeClr val="accent2"/>
          </a:solidFill>
        </a:ln>
      </dgm:spPr>
      <dgm:t>
        <a:bodyPr/>
        <a:lstStyle/>
        <a:p>
          <a:endParaRPr lang="en-US"/>
        </a:p>
      </dgm:t>
    </dgm:pt>
    <dgm:pt modelId="{FCBAFC0B-EC0D-435D-BBD4-796EAFE3B39D}">
      <dgm:prSet custT="1"/>
      <dgm:spPr>
        <a:solidFill>
          <a:srgbClr val="EDAD3F"/>
        </a:solidFill>
      </dgm:spPr>
      <dgm:t>
        <a:bodyPr/>
        <a:lstStyle/>
        <a:p>
          <a:r>
            <a:rPr lang="es-ES" sz="1200">
              <a:latin typeface="Montserrat" panose="00000500000000000000" pitchFamily="2" charset="0"/>
            </a:rPr>
            <a:t>Facilitador de los datos</a:t>
          </a:r>
          <a:endParaRPr lang="en-US" sz="1200">
            <a:latin typeface="Montserrat" panose="00000500000000000000" pitchFamily="2" charset="0"/>
          </a:endParaRPr>
        </a:p>
      </dgm:t>
    </dgm:pt>
    <dgm:pt modelId="{CDFE1F1B-5F73-4B32-AE8A-82FAC2577E6A}" type="parTrans" cxnId="{E4DAA2F2-66B6-49E7-A22F-F29FABF5CC05}">
      <dgm:prSet/>
      <dgm:spPr/>
      <dgm:t>
        <a:bodyPr/>
        <a:lstStyle/>
        <a:p>
          <a:endParaRPr lang="en-US"/>
        </a:p>
      </dgm:t>
    </dgm:pt>
    <dgm:pt modelId="{A40A33DE-1578-4F78-8901-1159710834AD}" type="sibTrans" cxnId="{E4DAA2F2-66B6-49E7-A22F-F29FABF5CC05}">
      <dgm:prSet/>
      <dgm:spPr>
        <a:ln w="38100">
          <a:solidFill>
            <a:schemeClr val="accent2"/>
          </a:solidFill>
        </a:ln>
      </dgm:spPr>
      <dgm:t>
        <a:bodyPr/>
        <a:lstStyle/>
        <a:p>
          <a:endParaRPr lang="en-US"/>
        </a:p>
      </dgm:t>
    </dgm:pt>
    <dgm:pt modelId="{13C24371-58FF-4345-8764-3A2AAD52687D}">
      <dgm:prSet custT="1"/>
      <dgm:spPr>
        <a:solidFill>
          <a:srgbClr val="C05AA3"/>
        </a:solidFill>
      </dgm:spPr>
      <dgm:t>
        <a:bodyPr/>
        <a:lstStyle/>
        <a:p>
          <a:r>
            <a:rPr lang="es-ES" sz="1200">
              <a:latin typeface="Montserrat" panose="00000500000000000000" pitchFamily="2" charset="0"/>
            </a:rPr>
            <a:t>Se asegura de que disponen de tiempo suficiente para reunirse y participar en ciclos de investigación colaborativa. </a:t>
          </a:r>
          <a:endParaRPr lang="en-US" sz="1200">
            <a:latin typeface="Montserrat" panose="00000500000000000000" pitchFamily="2" charset="0"/>
          </a:endParaRPr>
        </a:p>
      </dgm:t>
    </dgm:pt>
    <dgm:pt modelId="{6CBC8D0B-FFAB-46E4-95B4-FD6EBEE1A26E}" type="parTrans" cxnId="{F304FDAD-0C03-417B-B35E-60E72CC66081}">
      <dgm:prSet/>
      <dgm:spPr/>
      <dgm:t>
        <a:bodyPr/>
        <a:lstStyle/>
        <a:p>
          <a:endParaRPr lang="en-US"/>
        </a:p>
      </dgm:t>
    </dgm:pt>
    <dgm:pt modelId="{D69233FE-5668-47ED-915A-F64B870518E5}" type="sibTrans" cxnId="{F304FDAD-0C03-417B-B35E-60E72CC66081}">
      <dgm:prSet/>
      <dgm:spPr>
        <a:ln w="38100">
          <a:solidFill>
            <a:schemeClr val="accent2"/>
          </a:solidFill>
        </a:ln>
      </dgm:spPr>
      <dgm:t>
        <a:bodyPr/>
        <a:lstStyle/>
        <a:p>
          <a:endParaRPr lang="en-US"/>
        </a:p>
      </dgm:t>
    </dgm:pt>
    <dgm:pt modelId="{416EBB4C-ACDA-4199-B727-29FF60BF5319}">
      <dgm:prSet custT="1"/>
      <dgm:spPr>
        <a:solidFill>
          <a:srgbClr val="77BE7E"/>
        </a:solidFill>
      </dgm:spPr>
      <dgm:t>
        <a:bodyPr/>
        <a:lstStyle/>
        <a:p>
          <a:r>
            <a:rPr lang="es-ES" sz="1200">
              <a:latin typeface="Montserrat" panose="00000500000000000000" pitchFamily="2" charset="0"/>
            </a:rPr>
            <a:t>Se responsabilizan de los datos de la escuela y supervisan la implementación por parte de los maestros del plan de estudios y de las estrategias efectivas que se han establecido para mejorar el rendimiento de los estudiantes. </a:t>
          </a:r>
          <a:endParaRPr lang="en-US" sz="1200">
            <a:latin typeface="Montserrat" panose="00000500000000000000" pitchFamily="2" charset="0"/>
          </a:endParaRPr>
        </a:p>
      </dgm:t>
    </dgm:pt>
    <dgm:pt modelId="{7A65BB3A-C200-4AEA-B164-9E8B7F93184B}" type="parTrans" cxnId="{A1FA169A-53C8-49BE-AE6A-DC46AF3A1B7C}">
      <dgm:prSet/>
      <dgm:spPr/>
      <dgm:t>
        <a:bodyPr/>
        <a:lstStyle/>
        <a:p>
          <a:endParaRPr lang="en-US"/>
        </a:p>
      </dgm:t>
    </dgm:pt>
    <dgm:pt modelId="{6A84F73E-5800-45B6-A38D-DE8A7603F5A2}" type="sibTrans" cxnId="{A1FA169A-53C8-49BE-AE6A-DC46AF3A1B7C}">
      <dgm:prSet/>
      <dgm:spPr/>
      <dgm:t>
        <a:bodyPr/>
        <a:lstStyle/>
        <a:p>
          <a:endParaRPr lang="en-US"/>
        </a:p>
      </dgm:t>
    </dgm:pt>
    <dgm:pt modelId="{7F22AAB5-5361-440F-BEFD-28310657304A}" type="pres">
      <dgm:prSet presAssocID="{B55FBE1E-EE64-425B-909F-F70B96377CFD}" presName="Name0" presStyleCnt="0">
        <dgm:presLayoutVars>
          <dgm:dir/>
          <dgm:resizeHandles val="exact"/>
        </dgm:presLayoutVars>
      </dgm:prSet>
      <dgm:spPr/>
    </dgm:pt>
    <dgm:pt modelId="{B14B0C5D-9B5E-4C59-B082-076AA0816412}" type="pres">
      <dgm:prSet presAssocID="{01146462-A8C5-4D86-B881-A49B8E02FE87}" presName="node" presStyleLbl="node1" presStyleIdx="0" presStyleCnt="6" custScaleX="110000" custScaleY="110000">
        <dgm:presLayoutVars>
          <dgm:bulletEnabled val="1"/>
        </dgm:presLayoutVars>
      </dgm:prSet>
      <dgm:spPr/>
    </dgm:pt>
    <dgm:pt modelId="{E54F2206-0390-4906-B897-613CACA8322B}" type="pres">
      <dgm:prSet presAssocID="{E9DD0229-7766-4B72-8066-B3323E43F9DB}" presName="sibTrans" presStyleLbl="sibTrans1D1" presStyleIdx="0" presStyleCnt="5"/>
      <dgm:spPr/>
    </dgm:pt>
    <dgm:pt modelId="{EAB04AA7-3049-4424-8FFB-71F8BBA449EC}" type="pres">
      <dgm:prSet presAssocID="{E9DD0229-7766-4B72-8066-B3323E43F9DB}" presName="connectorText" presStyleLbl="sibTrans1D1" presStyleIdx="0" presStyleCnt="5"/>
      <dgm:spPr/>
    </dgm:pt>
    <dgm:pt modelId="{3AB86227-460E-42B5-B683-5745AE74B4CF}" type="pres">
      <dgm:prSet presAssocID="{C069E72F-FBD6-4CA0-AA80-91859B46113D}" presName="node" presStyleLbl="node1" presStyleIdx="1" presStyleCnt="6" custScaleX="110000" custScaleY="110000">
        <dgm:presLayoutVars>
          <dgm:bulletEnabled val="1"/>
        </dgm:presLayoutVars>
      </dgm:prSet>
      <dgm:spPr/>
    </dgm:pt>
    <dgm:pt modelId="{F60FC085-F52B-4DFB-AFF5-1857F1359306}" type="pres">
      <dgm:prSet presAssocID="{BA254A66-9FBE-4F24-9496-434ADB9ED119}" presName="sibTrans" presStyleLbl="sibTrans1D1" presStyleIdx="1" presStyleCnt="5"/>
      <dgm:spPr/>
    </dgm:pt>
    <dgm:pt modelId="{81B5F742-C344-4485-84C4-4EB199AC27DD}" type="pres">
      <dgm:prSet presAssocID="{BA254A66-9FBE-4F24-9496-434ADB9ED119}" presName="connectorText" presStyleLbl="sibTrans1D1" presStyleIdx="1" presStyleCnt="5"/>
      <dgm:spPr/>
    </dgm:pt>
    <dgm:pt modelId="{BEA51CA8-92E3-440D-ABFE-E41103D27419}" type="pres">
      <dgm:prSet presAssocID="{EDD9B9A0-F6B5-4039-95A0-3C612D27CBE4}" presName="node" presStyleLbl="node1" presStyleIdx="2" presStyleCnt="6" custScaleX="110000" custScaleY="110000">
        <dgm:presLayoutVars>
          <dgm:bulletEnabled val="1"/>
        </dgm:presLayoutVars>
      </dgm:prSet>
      <dgm:spPr/>
    </dgm:pt>
    <dgm:pt modelId="{4096780C-11E8-48C3-A16B-D951BCD7BA9F}" type="pres">
      <dgm:prSet presAssocID="{2081B351-D088-4852-8349-9080E2BBFB9F}" presName="sibTrans" presStyleLbl="sibTrans1D1" presStyleIdx="2" presStyleCnt="5"/>
      <dgm:spPr/>
    </dgm:pt>
    <dgm:pt modelId="{81EED6F7-246E-409A-B3E4-AF1936C2A872}" type="pres">
      <dgm:prSet presAssocID="{2081B351-D088-4852-8349-9080E2BBFB9F}" presName="connectorText" presStyleLbl="sibTrans1D1" presStyleIdx="2" presStyleCnt="5"/>
      <dgm:spPr/>
    </dgm:pt>
    <dgm:pt modelId="{A35CC043-B42C-4EC0-8726-6DBBEE4D4311}" type="pres">
      <dgm:prSet presAssocID="{FCBAFC0B-EC0D-435D-BBD4-796EAFE3B39D}" presName="node" presStyleLbl="node1" presStyleIdx="3" presStyleCnt="6" custScaleX="110000" custScaleY="110000">
        <dgm:presLayoutVars>
          <dgm:bulletEnabled val="1"/>
        </dgm:presLayoutVars>
      </dgm:prSet>
      <dgm:spPr/>
    </dgm:pt>
    <dgm:pt modelId="{24E9A6CF-C019-4FD3-8ABD-17FAE629A176}" type="pres">
      <dgm:prSet presAssocID="{A40A33DE-1578-4F78-8901-1159710834AD}" presName="sibTrans" presStyleLbl="sibTrans1D1" presStyleIdx="3" presStyleCnt="5"/>
      <dgm:spPr/>
    </dgm:pt>
    <dgm:pt modelId="{09A0D1C8-F2CF-4993-9C31-3CA39A3A63A5}" type="pres">
      <dgm:prSet presAssocID="{A40A33DE-1578-4F78-8901-1159710834AD}" presName="connectorText" presStyleLbl="sibTrans1D1" presStyleIdx="3" presStyleCnt="5"/>
      <dgm:spPr/>
    </dgm:pt>
    <dgm:pt modelId="{A0D9B4DE-873C-408A-A57C-7731DA581987}" type="pres">
      <dgm:prSet presAssocID="{13C24371-58FF-4345-8764-3A2AAD52687D}" presName="node" presStyleLbl="node1" presStyleIdx="4" presStyleCnt="6" custScaleX="121000" custScaleY="121000">
        <dgm:presLayoutVars>
          <dgm:bulletEnabled val="1"/>
        </dgm:presLayoutVars>
      </dgm:prSet>
      <dgm:spPr/>
    </dgm:pt>
    <dgm:pt modelId="{78EB8E94-D2C2-428B-87D9-BA7BB9E438EE}" type="pres">
      <dgm:prSet presAssocID="{D69233FE-5668-47ED-915A-F64B870518E5}" presName="sibTrans" presStyleLbl="sibTrans1D1" presStyleIdx="4" presStyleCnt="5"/>
      <dgm:spPr/>
    </dgm:pt>
    <dgm:pt modelId="{E59F20CE-AD87-46CB-BAB4-E3F61DB88ED7}" type="pres">
      <dgm:prSet presAssocID="{D69233FE-5668-47ED-915A-F64B870518E5}" presName="connectorText" presStyleLbl="sibTrans1D1" presStyleIdx="4" presStyleCnt="5"/>
      <dgm:spPr/>
    </dgm:pt>
    <dgm:pt modelId="{90EF0C4D-5EF0-4FD9-B4B9-CB5B458C7700}" type="pres">
      <dgm:prSet presAssocID="{416EBB4C-ACDA-4199-B727-29FF60BF5319}" presName="node" presStyleLbl="node1" presStyleIdx="5" presStyleCnt="6" custScaleX="121000" custScaleY="121000">
        <dgm:presLayoutVars>
          <dgm:bulletEnabled val="1"/>
        </dgm:presLayoutVars>
      </dgm:prSet>
      <dgm:spPr/>
    </dgm:pt>
  </dgm:ptLst>
  <dgm:cxnLst>
    <dgm:cxn modelId="{DDC8EB28-A12F-43D2-9C8B-B28CB7AF0B34}" type="presOf" srcId="{B55FBE1E-EE64-425B-909F-F70B96377CFD}" destId="{7F22AAB5-5361-440F-BEFD-28310657304A}" srcOrd="0" destOrd="0" presId="urn:microsoft.com/office/officeart/2005/8/layout/bProcess3"/>
    <dgm:cxn modelId="{99A22E2A-53E0-40CB-B5A9-BBE0A042EFF7}" type="presOf" srcId="{BA254A66-9FBE-4F24-9496-434ADB9ED119}" destId="{81B5F742-C344-4485-84C4-4EB199AC27DD}" srcOrd="1" destOrd="0" presId="urn:microsoft.com/office/officeart/2005/8/layout/bProcess3"/>
    <dgm:cxn modelId="{9A0A182D-A6AA-4E4E-BA08-38AFCC8E2656}" type="presOf" srcId="{EDD9B9A0-F6B5-4039-95A0-3C612D27CBE4}" destId="{BEA51CA8-92E3-440D-ABFE-E41103D27419}" srcOrd="0" destOrd="0" presId="urn:microsoft.com/office/officeart/2005/8/layout/bProcess3"/>
    <dgm:cxn modelId="{5F51845B-69D8-4997-99BA-8190B8461EBF}" type="presOf" srcId="{A40A33DE-1578-4F78-8901-1159710834AD}" destId="{24E9A6CF-C019-4FD3-8ABD-17FAE629A176}" srcOrd="0" destOrd="0" presId="urn:microsoft.com/office/officeart/2005/8/layout/bProcess3"/>
    <dgm:cxn modelId="{C94C415D-AA36-4065-87CA-C33EEE348647}" type="presOf" srcId="{2081B351-D088-4852-8349-9080E2BBFB9F}" destId="{81EED6F7-246E-409A-B3E4-AF1936C2A872}" srcOrd="1" destOrd="0" presId="urn:microsoft.com/office/officeart/2005/8/layout/bProcess3"/>
    <dgm:cxn modelId="{22A4D75D-09B1-4494-AFDA-994239261BA6}" type="presOf" srcId="{01146462-A8C5-4D86-B881-A49B8E02FE87}" destId="{B14B0C5D-9B5E-4C59-B082-076AA0816412}" srcOrd="0" destOrd="0" presId="urn:microsoft.com/office/officeart/2005/8/layout/bProcess3"/>
    <dgm:cxn modelId="{3F617D66-918D-4E86-971C-6942D18255E0}" type="presOf" srcId="{C069E72F-FBD6-4CA0-AA80-91859B46113D}" destId="{3AB86227-460E-42B5-B683-5745AE74B4CF}" srcOrd="0" destOrd="0" presId="urn:microsoft.com/office/officeart/2005/8/layout/bProcess3"/>
    <dgm:cxn modelId="{8CDC1548-AD6A-48A5-95BA-78EE91B3570B}" srcId="{B55FBE1E-EE64-425B-909F-F70B96377CFD}" destId="{EDD9B9A0-F6B5-4039-95A0-3C612D27CBE4}" srcOrd="2" destOrd="0" parTransId="{6C7DEB74-09BA-4344-93FF-95AFDAC6E8D5}" sibTransId="{2081B351-D088-4852-8349-9080E2BBFB9F}"/>
    <dgm:cxn modelId="{EF685576-AD64-4D21-973C-C338E98776E1}" srcId="{B55FBE1E-EE64-425B-909F-F70B96377CFD}" destId="{01146462-A8C5-4D86-B881-A49B8E02FE87}" srcOrd="0" destOrd="0" parTransId="{F61DA110-A4A8-446F-9877-8798B5220305}" sibTransId="{E9DD0229-7766-4B72-8066-B3323E43F9DB}"/>
    <dgm:cxn modelId="{20624958-0393-4D0D-BAA9-68435A50668B}" type="presOf" srcId="{D69233FE-5668-47ED-915A-F64B870518E5}" destId="{78EB8E94-D2C2-428B-87D9-BA7BB9E438EE}" srcOrd="0" destOrd="0" presId="urn:microsoft.com/office/officeart/2005/8/layout/bProcess3"/>
    <dgm:cxn modelId="{E8E5E158-57A9-4F11-B9C8-84E3FAD4FD7A}" type="presOf" srcId="{BA254A66-9FBE-4F24-9496-434ADB9ED119}" destId="{F60FC085-F52B-4DFB-AFF5-1857F1359306}" srcOrd="0" destOrd="0" presId="urn:microsoft.com/office/officeart/2005/8/layout/bProcess3"/>
    <dgm:cxn modelId="{8D5CD07A-5671-4032-ABDA-59C492665B71}" type="presOf" srcId="{E9DD0229-7766-4B72-8066-B3323E43F9DB}" destId="{EAB04AA7-3049-4424-8FFB-71F8BBA449EC}" srcOrd="1" destOrd="0" presId="urn:microsoft.com/office/officeart/2005/8/layout/bProcess3"/>
    <dgm:cxn modelId="{6ED0EB8C-B8BB-4645-ACEC-6DDA23362BC5}" type="presOf" srcId="{FCBAFC0B-EC0D-435D-BBD4-796EAFE3B39D}" destId="{A35CC043-B42C-4EC0-8726-6DBBEE4D4311}" srcOrd="0" destOrd="0" presId="urn:microsoft.com/office/officeart/2005/8/layout/bProcess3"/>
    <dgm:cxn modelId="{DB05C697-9E6A-4379-A2EF-3AA8D1234FFF}" type="presOf" srcId="{416EBB4C-ACDA-4199-B727-29FF60BF5319}" destId="{90EF0C4D-5EF0-4FD9-B4B9-CB5B458C7700}" srcOrd="0" destOrd="0" presId="urn:microsoft.com/office/officeart/2005/8/layout/bProcess3"/>
    <dgm:cxn modelId="{A1FA169A-53C8-49BE-AE6A-DC46AF3A1B7C}" srcId="{B55FBE1E-EE64-425B-909F-F70B96377CFD}" destId="{416EBB4C-ACDA-4199-B727-29FF60BF5319}" srcOrd="5" destOrd="0" parTransId="{7A65BB3A-C200-4AEA-B164-9E8B7F93184B}" sibTransId="{6A84F73E-5800-45B6-A38D-DE8A7603F5A2}"/>
    <dgm:cxn modelId="{1C0CDFAA-FFF7-46F0-8B69-13AD153588D1}" type="presOf" srcId="{A40A33DE-1578-4F78-8901-1159710834AD}" destId="{09A0D1C8-F2CF-4993-9C31-3CA39A3A63A5}" srcOrd="1" destOrd="0" presId="urn:microsoft.com/office/officeart/2005/8/layout/bProcess3"/>
    <dgm:cxn modelId="{F304FDAD-0C03-417B-B35E-60E72CC66081}" srcId="{B55FBE1E-EE64-425B-909F-F70B96377CFD}" destId="{13C24371-58FF-4345-8764-3A2AAD52687D}" srcOrd="4" destOrd="0" parTransId="{6CBC8D0B-FFAB-46E4-95B4-FD6EBEE1A26E}" sibTransId="{D69233FE-5668-47ED-915A-F64B870518E5}"/>
    <dgm:cxn modelId="{078B1CB5-4C9F-4D18-BA96-11D70182CA85}" type="presOf" srcId="{D69233FE-5668-47ED-915A-F64B870518E5}" destId="{E59F20CE-AD87-46CB-BAB4-E3F61DB88ED7}" srcOrd="1" destOrd="0" presId="urn:microsoft.com/office/officeart/2005/8/layout/bProcess3"/>
    <dgm:cxn modelId="{41B244C9-EF17-46DB-A95B-0A5828F9B70C}" type="presOf" srcId="{13C24371-58FF-4345-8764-3A2AAD52687D}" destId="{A0D9B4DE-873C-408A-A57C-7731DA581987}" srcOrd="0" destOrd="0" presId="urn:microsoft.com/office/officeart/2005/8/layout/bProcess3"/>
    <dgm:cxn modelId="{785FC0F1-FCD8-46EA-821F-C1189E7AB917}" type="presOf" srcId="{E9DD0229-7766-4B72-8066-B3323E43F9DB}" destId="{E54F2206-0390-4906-B897-613CACA8322B}" srcOrd="0" destOrd="0" presId="urn:microsoft.com/office/officeart/2005/8/layout/bProcess3"/>
    <dgm:cxn modelId="{DFAB2AF2-4124-4AD7-9014-2D200AEC67C5}" srcId="{B55FBE1E-EE64-425B-909F-F70B96377CFD}" destId="{C069E72F-FBD6-4CA0-AA80-91859B46113D}" srcOrd="1" destOrd="0" parTransId="{311E2B8F-0715-4A28-B677-48E9F099327D}" sibTransId="{BA254A66-9FBE-4F24-9496-434ADB9ED119}"/>
    <dgm:cxn modelId="{E4DAA2F2-66B6-49E7-A22F-F29FABF5CC05}" srcId="{B55FBE1E-EE64-425B-909F-F70B96377CFD}" destId="{FCBAFC0B-EC0D-435D-BBD4-796EAFE3B39D}" srcOrd="3" destOrd="0" parTransId="{CDFE1F1B-5F73-4B32-AE8A-82FAC2577E6A}" sibTransId="{A40A33DE-1578-4F78-8901-1159710834AD}"/>
    <dgm:cxn modelId="{A4333DFA-722F-4E30-BD67-534E8981BF9C}" type="presOf" srcId="{2081B351-D088-4852-8349-9080E2BBFB9F}" destId="{4096780C-11E8-48C3-A16B-D951BCD7BA9F}" srcOrd="0" destOrd="0" presId="urn:microsoft.com/office/officeart/2005/8/layout/bProcess3"/>
    <dgm:cxn modelId="{F916B017-180D-4C9B-8D61-728B500F6B24}" type="presParOf" srcId="{7F22AAB5-5361-440F-BEFD-28310657304A}" destId="{B14B0C5D-9B5E-4C59-B082-076AA0816412}" srcOrd="0" destOrd="0" presId="urn:microsoft.com/office/officeart/2005/8/layout/bProcess3"/>
    <dgm:cxn modelId="{46878BBC-9512-44C5-B180-E41C411012D3}" type="presParOf" srcId="{7F22AAB5-5361-440F-BEFD-28310657304A}" destId="{E54F2206-0390-4906-B897-613CACA8322B}" srcOrd="1" destOrd="0" presId="urn:microsoft.com/office/officeart/2005/8/layout/bProcess3"/>
    <dgm:cxn modelId="{CE0B6CBB-62C5-4EE2-9799-766B914966BA}" type="presParOf" srcId="{E54F2206-0390-4906-B897-613CACA8322B}" destId="{EAB04AA7-3049-4424-8FFB-71F8BBA449EC}" srcOrd="0" destOrd="0" presId="urn:microsoft.com/office/officeart/2005/8/layout/bProcess3"/>
    <dgm:cxn modelId="{656C6C17-2FA6-4BD9-9F84-B74251F56E18}" type="presParOf" srcId="{7F22AAB5-5361-440F-BEFD-28310657304A}" destId="{3AB86227-460E-42B5-B683-5745AE74B4CF}" srcOrd="2" destOrd="0" presId="urn:microsoft.com/office/officeart/2005/8/layout/bProcess3"/>
    <dgm:cxn modelId="{F2BC0906-1288-4991-B324-D585D66F4A1D}" type="presParOf" srcId="{7F22AAB5-5361-440F-BEFD-28310657304A}" destId="{F60FC085-F52B-4DFB-AFF5-1857F1359306}" srcOrd="3" destOrd="0" presId="urn:microsoft.com/office/officeart/2005/8/layout/bProcess3"/>
    <dgm:cxn modelId="{4CE4688A-78C8-42ED-8EFD-98A85CE90AD8}" type="presParOf" srcId="{F60FC085-F52B-4DFB-AFF5-1857F1359306}" destId="{81B5F742-C344-4485-84C4-4EB199AC27DD}" srcOrd="0" destOrd="0" presId="urn:microsoft.com/office/officeart/2005/8/layout/bProcess3"/>
    <dgm:cxn modelId="{3F629AED-27D0-4E8E-A8D7-713CC2092F51}" type="presParOf" srcId="{7F22AAB5-5361-440F-BEFD-28310657304A}" destId="{BEA51CA8-92E3-440D-ABFE-E41103D27419}" srcOrd="4" destOrd="0" presId="urn:microsoft.com/office/officeart/2005/8/layout/bProcess3"/>
    <dgm:cxn modelId="{5DF07842-4861-4509-9622-69A49B15B9B3}" type="presParOf" srcId="{7F22AAB5-5361-440F-BEFD-28310657304A}" destId="{4096780C-11E8-48C3-A16B-D951BCD7BA9F}" srcOrd="5" destOrd="0" presId="urn:microsoft.com/office/officeart/2005/8/layout/bProcess3"/>
    <dgm:cxn modelId="{C2FF5142-416E-4F90-8937-7D68B2CAB32C}" type="presParOf" srcId="{4096780C-11E8-48C3-A16B-D951BCD7BA9F}" destId="{81EED6F7-246E-409A-B3E4-AF1936C2A872}" srcOrd="0" destOrd="0" presId="urn:microsoft.com/office/officeart/2005/8/layout/bProcess3"/>
    <dgm:cxn modelId="{F4604F4D-97D1-4746-866D-8AFE075EB8E1}" type="presParOf" srcId="{7F22AAB5-5361-440F-BEFD-28310657304A}" destId="{A35CC043-B42C-4EC0-8726-6DBBEE4D4311}" srcOrd="6" destOrd="0" presId="urn:microsoft.com/office/officeart/2005/8/layout/bProcess3"/>
    <dgm:cxn modelId="{36CF1FF3-A3F6-4492-8CCF-19C3250EDE71}" type="presParOf" srcId="{7F22AAB5-5361-440F-BEFD-28310657304A}" destId="{24E9A6CF-C019-4FD3-8ABD-17FAE629A176}" srcOrd="7" destOrd="0" presId="urn:microsoft.com/office/officeart/2005/8/layout/bProcess3"/>
    <dgm:cxn modelId="{A5952783-1CDF-4F89-B91E-B35DD4DBE787}" type="presParOf" srcId="{24E9A6CF-C019-4FD3-8ABD-17FAE629A176}" destId="{09A0D1C8-F2CF-4993-9C31-3CA39A3A63A5}" srcOrd="0" destOrd="0" presId="urn:microsoft.com/office/officeart/2005/8/layout/bProcess3"/>
    <dgm:cxn modelId="{709827B8-1FD5-4200-9743-5AF06CF71E22}" type="presParOf" srcId="{7F22AAB5-5361-440F-BEFD-28310657304A}" destId="{A0D9B4DE-873C-408A-A57C-7731DA581987}" srcOrd="8" destOrd="0" presId="urn:microsoft.com/office/officeart/2005/8/layout/bProcess3"/>
    <dgm:cxn modelId="{51D8BFAE-7D95-4298-9317-FE5C84E6FCA6}" type="presParOf" srcId="{7F22AAB5-5361-440F-BEFD-28310657304A}" destId="{78EB8E94-D2C2-428B-87D9-BA7BB9E438EE}" srcOrd="9" destOrd="0" presId="urn:microsoft.com/office/officeart/2005/8/layout/bProcess3"/>
    <dgm:cxn modelId="{9CDBB219-9FD4-4755-89B4-950A3E919824}" type="presParOf" srcId="{78EB8E94-D2C2-428B-87D9-BA7BB9E438EE}" destId="{E59F20CE-AD87-46CB-BAB4-E3F61DB88ED7}" srcOrd="0" destOrd="0" presId="urn:microsoft.com/office/officeart/2005/8/layout/bProcess3"/>
    <dgm:cxn modelId="{9D2F3BB0-1A0D-487A-B5B4-502FEEAB0B2E}" type="presParOf" srcId="{7F22AAB5-5361-440F-BEFD-28310657304A}" destId="{90EF0C4D-5EF0-4FD9-B4B9-CB5B458C7700}" srcOrd="1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5E4E5-1484-4EDF-A402-96EC3BC4C20A}">
      <dsp:nvSpPr>
        <dsp:cNvPr id="0" name=""/>
        <dsp:cNvSpPr/>
      </dsp:nvSpPr>
      <dsp:spPr>
        <a:xfrm>
          <a:off x="-6106461" y="-934291"/>
          <a:ext cx="7269112" cy="7269112"/>
        </a:xfrm>
        <a:prstGeom prst="blockArc">
          <a:avLst>
            <a:gd name="adj1" fmla="val 18900000"/>
            <a:gd name="adj2" fmla="val 2700000"/>
            <a:gd name="adj3" fmla="val 297"/>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5452B8-B242-4524-9AAE-7767A4387BBB}">
      <dsp:nvSpPr>
        <dsp:cNvPr id="0" name=""/>
        <dsp:cNvSpPr/>
      </dsp:nvSpPr>
      <dsp:spPr>
        <a:xfrm>
          <a:off x="508041" y="337425"/>
          <a:ext cx="8205332" cy="675282"/>
        </a:xfrm>
        <a:prstGeom prst="rect">
          <a:avLst/>
        </a:prstGeom>
        <a:solidFill>
          <a:srgbClr val="0889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6005" tIns="60960" rIns="60960" bIns="60960" numCol="1" spcCol="1270" anchor="ctr" anchorCtr="0">
          <a:noAutofit/>
        </a:bodyPr>
        <a:lstStyle/>
        <a:p>
          <a:pPr marL="0" lvl="0" indent="0" algn="l" defTabSz="1066800">
            <a:lnSpc>
              <a:spcPct val="90000"/>
            </a:lnSpc>
            <a:spcBef>
              <a:spcPct val="0"/>
            </a:spcBef>
            <a:spcAft>
              <a:spcPct val="35000"/>
            </a:spcAft>
            <a:buNone/>
          </a:pPr>
          <a:r>
            <a:rPr lang="es-ES_tradnl" sz="2400" kern="1200" noProof="0" dirty="0">
              <a:solidFill>
                <a:schemeClr val="bg1"/>
              </a:solidFill>
              <a:latin typeface="Montserrat" panose="00000500000000000000" pitchFamily="2" charset="0"/>
            </a:rPr>
            <a:t>Saludo y presentación del recurso</a:t>
          </a:r>
        </a:p>
      </dsp:txBody>
      <dsp:txXfrm>
        <a:off x="508041" y="337425"/>
        <a:ext cx="8205332" cy="675282"/>
      </dsp:txXfrm>
    </dsp:sp>
    <dsp:sp modelId="{A721A83F-B5FF-4E1D-9096-9F663B4AA0C3}">
      <dsp:nvSpPr>
        <dsp:cNvPr id="0" name=""/>
        <dsp:cNvSpPr/>
      </dsp:nvSpPr>
      <dsp:spPr>
        <a:xfrm>
          <a:off x="85990" y="253014"/>
          <a:ext cx="844102" cy="84410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FDF631-DEF7-40A9-92EA-78B7FD7391A5}">
      <dsp:nvSpPr>
        <dsp:cNvPr id="0" name=""/>
        <dsp:cNvSpPr/>
      </dsp:nvSpPr>
      <dsp:spPr>
        <a:xfrm>
          <a:off x="991929" y="1350024"/>
          <a:ext cx="7721445" cy="675282"/>
        </a:xfrm>
        <a:prstGeom prst="rect">
          <a:avLst/>
        </a:prstGeom>
        <a:solidFill>
          <a:srgbClr val="00AFD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6005" tIns="60960" rIns="60960" bIns="60960" numCol="1" spcCol="1270" anchor="ctr" anchorCtr="0">
          <a:noAutofit/>
        </a:bodyPr>
        <a:lstStyle/>
        <a:p>
          <a:pPr marL="0" lvl="0" indent="0" algn="l" defTabSz="1066800">
            <a:lnSpc>
              <a:spcPct val="90000"/>
            </a:lnSpc>
            <a:spcBef>
              <a:spcPct val="0"/>
            </a:spcBef>
            <a:spcAft>
              <a:spcPct val="35000"/>
            </a:spcAft>
            <a:buNone/>
          </a:pPr>
          <a:r>
            <a:rPr lang="es-ES_tradnl" sz="2400" kern="1200" noProof="0">
              <a:latin typeface="+mn-lt"/>
            </a:rPr>
            <a:t> </a:t>
          </a:r>
          <a:r>
            <a:rPr lang="es-ES_tradnl" sz="2400" kern="1200" noProof="0">
              <a:latin typeface="Montserrat" panose="00000500000000000000" pitchFamily="2" charset="0"/>
            </a:rPr>
            <a:t>Nudo humano</a:t>
          </a:r>
        </a:p>
      </dsp:txBody>
      <dsp:txXfrm>
        <a:off x="991929" y="1350024"/>
        <a:ext cx="7721445" cy="675282"/>
      </dsp:txXfrm>
    </dsp:sp>
    <dsp:sp modelId="{0328F7BD-3792-4282-97F5-F34131889AD5}">
      <dsp:nvSpPr>
        <dsp:cNvPr id="0" name=""/>
        <dsp:cNvSpPr/>
      </dsp:nvSpPr>
      <dsp:spPr>
        <a:xfrm>
          <a:off x="569877" y="1265614"/>
          <a:ext cx="844102" cy="844102"/>
        </a:xfrm>
        <a:prstGeom prst="ellipse">
          <a:avLst/>
        </a:prstGeom>
        <a:solidFill>
          <a:schemeClr val="lt1">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B352DE-D6F4-4131-A118-58D39B1B4729}">
      <dsp:nvSpPr>
        <dsp:cNvPr id="0" name=""/>
        <dsp:cNvSpPr/>
      </dsp:nvSpPr>
      <dsp:spPr>
        <a:xfrm>
          <a:off x="1140443" y="2362623"/>
          <a:ext cx="7572930" cy="675282"/>
        </a:xfrm>
        <a:prstGeom prst="rect">
          <a:avLst/>
        </a:prstGeom>
        <a:solidFill>
          <a:srgbClr val="506D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6005" tIns="60960" rIns="60960" bIns="60960" numCol="1" spcCol="1270" anchor="ctr" anchorCtr="0">
          <a:noAutofit/>
        </a:bodyPr>
        <a:lstStyle/>
        <a:p>
          <a:pPr marL="0" lvl="0" indent="0" algn="l" defTabSz="1066800">
            <a:lnSpc>
              <a:spcPct val="90000"/>
            </a:lnSpc>
            <a:spcBef>
              <a:spcPct val="0"/>
            </a:spcBef>
            <a:spcAft>
              <a:spcPct val="35000"/>
            </a:spcAft>
            <a:buNone/>
          </a:pPr>
          <a:r>
            <a:rPr lang="es-ES_tradnl" sz="2400" kern="1200" noProof="0">
              <a:latin typeface="Montserrat" panose="00000500000000000000" pitchFamily="2" charset="0"/>
            </a:rPr>
            <a:t>Guía uso efectivo de los datos </a:t>
          </a:r>
        </a:p>
      </dsp:txBody>
      <dsp:txXfrm>
        <a:off x="1140443" y="2362623"/>
        <a:ext cx="7572930" cy="675282"/>
      </dsp:txXfrm>
    </dsp:sp>
    <dsp:sp modelId="{5110F619-2671-42EC-9835-CCA4EF6D4964}">
      <dsp:nvSpPr>
        <dsp:cNvPr id="0" name=""/>
        <dsp:cNvSpPr/>
      </dsp:nvSpPr>
      <dsp:spPr>
        <a:xfrm>
          <a:off x="718392" y="2278213"/>
          <a:ext cx="844102" cy="844102"/>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6E71FB-D57B-4EC0-BC6A-4047EE55312A}">
      <dsp:nvSpPr>
        <dsp:cNvPr id="0" name=""/>
        <dsp:cNvSpPr/>
      </dsp:nvSpPr>
      <dsp:spPr>
        <a:xfrm>
          <a:off x="991929" y="3375223"/>
          <a:ext cx="7721445" cy="675282"/>
        </a:xfrm>
        <a:prstGeom prst="rect">
          <a:avLst/>
        </a:prstGeom>
        <a:solidFill>
          <a:srgbClr val="EDAE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6005" tIns="60960" rIns="60960" bIns="60960" numCol="1" spcCol="1270" anchor="ctr" anchorCtr="0">
          <a:noAutofit/>
        </a:bodyPr>
        <a:lstStyle/>
        <a:p>
          <a:pPr marL="0" lvl="0" indent="0" algn="l" defTabSz="1066800">
            <a:lnSpc>
              <a:spcPct val="90000"/>
            </a:lnSpc>
            <a:spcBef>
              <a:spcPct val="0"/>
            </a:spcBef>
            <a:spcAft>
              <a:spcPct val="35000"/>
            </a:spcAft>
            <a:buNone/>
          </a:pPr>
          <a:r>
            <a:rPr lang="en-US" sz="2400" i="1" kern="1200" dirty="0">
              <a:latin typeface="Montserrat" panose="00000500000000000000" pitchFamily="2" charset="0"/>
            </a:rPr>
            <a:t>Addendum</a:t>
          </a:r>
        </a:p>
      </dsp:txBody>
      <dsp:txXfrm>
        <a:off x="991929" y="3375223"/>
        <a:ext cx="7721445" cy="675282"/>
      </dsp:txXfrm>
    </dsp:sp>
    <dsp:sp modelId="{D2536828-A686-4CD1-9CEB-0CD878BCAFE5}">
      <dsp:nvSpPr>
        <dsp:cNvPr id="0" name=""/>
        <dsp:cNvSpPr/>
      </dsp:nvSpPr>
      <dsp:spPr>
        <a:xfrm>
          <a:off x="569877" y="3290812"/>
          <a:ext cx="844102" cy="844102"/>
        </a:xfrm>
        <a:prstGeom prst="ellipse">
          <a:avLst/>
        </a:prstGeom>
        <a:solidFill>
          <a:schemeClr val="lt1">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5B111A-B766-4B02-9BFB-7AEBB18E4E15}">
      <dsp:nvSpPr>
        <dsp:cNvPr id="0" name=""/>
        <dsp:cNvSpPr/>
      </dsp:nvSpPr>
      <dsp:spPr>
        <a:xfrm>
          <a:off x="508041" y="4387822"/>
          <a:ext cx="8205332" cy="675282"/>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6005" tIns="60960" rIns="60960" bIns="60960" numCol="1" spcCol="1270" anchor="ctr" anchorCtr="0">
          <a:noAutofit/>
        </a:bodyPr>
        <a:lstStyle/>
        <a:p>
          <a:pPr marL="0" lvl="0" indent="0" algn="l" defTabSz="1066800">
            <a:lnSpc>
              <a:spcPct val="90000"/>
            </a:lnSpc>
            <a:spcBef>
              <a:spcPct val="0"/>
            </a:spcBef>
            <a:spcAft>
              <a:spcPct val="35000"/>
            </a:spcAft>
            <a:buNone/>
          </a:pPr>
          <a:r>
            <a:rPr lang="es-ES_tradnl" sz="2400" kern="1200" noProof="0">
              <a:latin typeface="Montserrat" panose="00000500000000000000" pitchFamily="2" charset="0"/>
            </a:rPr>
            <a:t>Actividades </a:t>
          </a:r>
        </a:p>
      </dsp:txBody>
      <dsp:txXfrm>
        <a:off x="508041" y="4387822"/>
        <a:ext cx="8205332" cy="675282"/>
      </dsp:txXfrm>
    </dsp:sp>
    <dsp:sp modelId="{2866E0D6-3C30-43B4-9EF5-91DE9BD25E28}">
      <dsp:nvSpPr>
        <dsp:cNvPr id="0" name=""/>
        <dsp:cNvSpPr/>
      </dsp:nvSpPr>
      <dsp:spPr>
        <a:xfrm>
          <a:off x="85990" y="4303412"/>
          <a:ext cx="844102" cy="844102"/>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C6F6D9-E7F1-45F2-A825-6EE94F9B2FBF}">
      <dsp:nvSpPr>
        <dsp:cNvPr id="0" name=""/>
        <dsp:cNvSpPr/>
      </dsp:nvSpPr>
      <dsp:spPr>
        <a:xfrm>
          <a:off x="3380223" y="406289"/>
          <a:ext cx="5848899" cy="5848899"/>
        </a:xfrm>
        <a:prstGeom prst="pie">
          <a:avLst>
            <a:gd name="adj1" fmla="val 16200000"/>
            <a:gd name="adj2" fmla="val 19800000"/>
          </a:avLst>
        </a:prstGeom>
        <a:solidFill>
          <a:srgbClr val="0686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a:latin typeface="Montserrat" panose="00000500000000000000" pitchFamily="2" charset="0"/>
            </a:rPr>
            <a:t>Los maestros son responsables de la toma de decisiones de la enseñanza y de satisfacer las necesidades de aprendizaje de sus estudiantes. </a:t>
          </a:r>
          <a:endParaRPr lang="en-US" sz="1300" kern="1200">
            <a:latin typeface="Montserrat" panose="00000500000000000000" pitchFamily="2" charset="0"/>
          </a:endParaRPr>
        </a:p>
      </dsp:txBody>
      <dsp:txXfrm>
        <a:off x="6367339" y="1032957"/>
        <a:ext cx="1705929" cy="1253335"/>
      </dsp:txXfrm>
    </dsp:sp>
    <dsp:sp modelId="{0AEA606A-6FC0-4AE1-ADD6-8A89895F69AE}">
      <dsp:nvSpPr>
        <dsp:cNvPr id="0" name=""/>
        <dsp:cNvSpPr/>
      </dsp:nvSpPr>
      <dsp:spPr>
        <a:xfrm>
          <a:off x="3251887" y="688192"/>
          <a:ext cx="5848899" cy="5848899"/>
        </a:xfrm>
        <a:prstGeom prst="pie">
          <a:avLst>
            <a:gd name="adj1" fmla="val 19800000"/>
            <a:gd name="adj2" fmla="val 1800000"/>
          </a:avLst>
        </a:prstGeom>
        <a:solidFill>
          <a:srgbClr val="00AD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a:latin typeface="Montserrat" panose="00000500000000000000" pitchFamily="2" charset="0"/>
            </a:rPr>
            <a:t>Utilizar los datos para optimizar la enseñanza.</a:t>
          </a:r>
          <a:endParaRPr lang="en-US" sz="1300" kern="1200">
            <a:latin typeface="Montserrat" panose="00000500000000000000" pitchFamily="2" charset="0"/>
          </a:endParaRPr>
        </a:p>
      </dsp:txBody>
      <dsp:txXfrm>
        <a:off x="7255598" y="3020789"/>
        <a:ext cx="1768595" cy="1183705"/>
      </dsp:txXfrm>
    </dsp:sp>
    <dsp:sp modelId="{78EF5673-9B5B-44F1-B7D8-DE50A1587275}">
      <dsp:nvSpPr>
        <dsp:cNvPr id="0" name=""/>
        <dsp:cNvSpPr/>
      </dsp:nvSpPr>
      <dsp:spPr>
        <a:xfrm>
          <a:off x="3206148" y="707786"/>
          <a:ext cx="5848899" cy="5848899"/>
        </a:xfrm>
        <a:prstGeom prst="pie">
          <a:avLst>
            <a:gd name="adj1" fmla="val 1800000"/>
            <a:gd name="adj2" fmla="val 5400000"/>
          </a:avLst>
        </a:prstGeom>
        <a:solidFill>
          <a:srgbClr val="6078B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a:latin typeface="Montserrat" panose="00000500000000000000" pitchFamily="2" charset="0"/>
            </a:rPr>
            <a:t>Recopilar y preparar datos sobre el aprendizaje de los estudiantes a partir de una variedad de fuentes relevantes.</a:t>
          </a:r>
          <a:endParaRPr lang="en-US" sz="1300" kern="1200">
            <a:latin typeface="Montserrat" panose="00000500000000000000" pitchFamily="2" charset="0"/>
          </a:endParaRPr>
        </a:p>
      </dsp:txBody>
      <dsp:txXfrm>
        <a:off x="6193265" y="4676682"/>
        <a:ext cx="1705929" cy="1253335"/>
      </dsp:txXfrm>
    </dsp:sp>
    <dsp:sp modelId="{12A9B654-D1B3-497E-A8C7-A1B7EAA3A547}">
      <dsp:nvSpPr>
        <dsp:cNvPr id="0" name=""/>
        <dsp:cNvSpPr/>
      </dsp:nvSpPr>
      <dsp:spPr>
        <a:xfrm>
          <a:off x="3206148" y="707786"/>
          <a:ext cx="5848899" cy="5848899"/>
        </a:xfrm>
        <a:prstGeom prst="pie">
          <a:avLst>
            <a:gd name="adj1" fmla="val 5400000"/>
            <a:gd name="adj2" fmla="val 9000000"/>
          </a:avLst>
        </a:prstGeom>
        <a:solidFill>
          <a:srgbClr val="EDAE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a:latin typeface="Montserrat" panose="00000500000000000000" pitchFamily="2" charset="0"/>
            </a:rPr>
            <a:t>Compartir con el director y los </a:t>
          </a:r>
          <a:r>
            <a:rPr lang="es-ES" sz="1300" i="1" kern="1200">
              <a:latin typeface="Montserrat" panose="00000500000000000000" pitchFamily="2" charset="0"/>
            </a:rPr>
            <a:t>Data </a:t>
          </a:r>
          <a:r>
            <a:rPr lang="es-ES" sz="1300" i="1" kern="1200" err="1">
              <a:latin typeface="Montserrat" panose="00000500000000000000" pitchFamily="2" charset="0"/>
            </a:rPr>
            <a:t>Teams</a:t>
          </a:r>
          <a:r>
            <a:rPr lang="es-ES" sz="1300" i="1" kern="1200">
              <a:latin typeface="Montserrat" panose="00000500000000000000" pitchFamily="2" charset="0"/>
            </a:rPr>
            <a:t> </a:t>
          </a:r>
          <a:r>
            <a:rPr lang="es-ES" sz="1300" kern="1200">
              <a:latin typeface="Montserrat" panose="00000500000000000000" pitchFamily="2" charset="0"/>
            </a:rPr>
            <a:t>con el fin de interpretar y dar sentido a los datos. </a:t>
          </a:r>
          <a:endParaRPr lang="en-US" sz="1300" kern="1200">
            <a:latin typeface="Montserrat" panose="00000500000000000000" pitchFamily="2" charset="0"/>
          </a:endParaRPr>
        </a:p>
      </dsp:txBody>
      <dsp:txXfrm>
        <a:off x="4362002" y="4676682"/>
        <a:ext cx="1705929" cy="1253335"/>
      </dsp:txXfrm>
    </dsp:sp>
    <dsp:sp modelId="{9B72655C-F787-4F21-A5C7-D5D16EAB156C}">
      <dsp:nvSpPr>
        <dsp:cNvPr id="0" name=""/>
        <dsp:cNvSpPr/>
      </dsp:nvSpPr>
      <dsp:spPr>
        <a:xfrm>
          <a:off x="3206148" y="707786"/>
          <a:ext cx="5848899" cy="5848899"/>
        </a:xfrm>
        <a:prstGeom prst="pie">
          <a:avLst>
            <a:gd name="adj1" fmla="val 9000000"/>
            <a:gd name="adj2" fmla="val 12600000"/>
          </a:avLst>
        </a:prstGeom>
        <a:solidFill>
          <a:srgbClr val="C757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a:latin typeface="Montserrat" panose="00000500000000000000" pitchFamily="2" charset="0"/>
            </a:rPr>
            <a:t>Crear un plan de acción e implementar cambios en su práctica de enseñanza. </a:t>
          </a:r>
          <a:endParaRPr lang="en-US" sz="1300" kern="1200">
            <a:latin typeface="Montserrat" panose="00000500000000000000" pitchFamily="2" charset="0"/>
          </a:endParaRPr>
        </a:p>
      </dsp:txBody>
      <dsp:txXfrm>
        <a:off x="3296667" y="3040383"/>
        <a:ext cx="1768595" cy="1183705"/>
      </dsp:txXfrm>
    </dsp:sp>
    <dsp:sp modelId="{C63C9D04-361E-478A-8F2E-F356D462FCD8}">
      <dsp:nvSpPr>
        <dsp:cNvPr id="0" name=""/>
        <dsp:cNvSpPr/>
      </dsp:nvSpPr>
      <dsp:spPr>
        <a:xfrm>
          <a:off x="3220420" y="694977"/>
          <a:ext cx="5848899" cy="5848899"/>
        </a:xfrm>
        <a:prstGeom prst="pie">
          <a:avLst>
            <a:gd name="adj1" fmla="val 12600000"/>
            <a:gd name="adj2" fmla="val 16200000"/>
          </a:avLst>
        </a:prstGeom>
        <a:solidFill>
          <a:srgbClr val="5BB9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ES" sz="1300" kern="1200">
              <a:latin typeface="Montserrat" panose="00000500000000000000" pitchFamily="2" charset="0"/>
            </a:rPr>
            <a:t>Participar en reuniones de </a:t>
          </a:r>
          <a:r>
            <a:rPr lang="es-ES" sz="1300" i="1" kern="1200">
              <a:latin typeface="Montserrat" panose="00000500000000000000" pitchFamily="2" charset="0"/>
            </a:rPr>
            <a:t>Data </a:t>
          </a:r>
          <a:r>
            <a:rPr lang="es-ES" sz="1300" i="1" kern="1200" err="1">
              <a:latin typeface="Montserrat" panose="00000500000000000000" pitchFamily="2" charset="0"/>
            </a:rPr>
            <a:t>Teams</a:t>
          </a:r>
          <a:endParaRPr lang="en-US" sz="1300" i="1" kern="1200">
            <a:latin typeface="Montserrat" panose="00000500000000000000" pitchFamily="2" charset="0"/>
          </a:endParaRPr>
        </a:p>
      </dsp:txBody>
      <dsp:txXfrm>
        <a:off x="4376274" y="1321645"/>
        <a:ext cx="1705929" cy="12533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DD6C8-6A64-4CBA-868A-53D9E2AA7F3F}">
      <dsp:nvSpPr>
        <dsp:cNvPr id="0" name=""/>
        <dsp:cNvSpPr/>
      </dsp:nvSpPr>
      <dsp:spPr>
        <a:xfrm>
          <a:off x="715617" y="0"/>
          <a:ext cx="8110330" cy="3288472"/>
        </a:xfrm>
        <a:prstGeom prst="rightArrow">
          <a:avLst/>
        </a:prstGeom>
        <a:solidFill>
          <a:srgbClr val="EDAE40"/>
        </a:solidFill>
        <a:ln>
          <a:noFill/>
        </a:ln>
        <a:effectLst/>
      </dsp:spPr>
      <dsp:style>
        <a:lnRef idx="0">
          <a:scrgbClr r="0" g="0" b="0"/>
        </a:lnRef>
        <a:fillRef idx="1">
          <a:scrgbClr r="0" g="0" b="0"/>
        </a:fillRef>
        <a:effectRef idx="0">
          <a:scrgbClr r="0" g="0" b="0"/>
        </a:effectRef>
        <a:fontRef idx="minor"/>
      </dsp:style>
    </dsp:sp>
    <dsp:sp modelId="{379E93BA-1343-4951-AA6F-BDB14EDA2F19}">
      <dsp:nvSpPr>
        <dsp:cNvPr id="0" name=""/>
        <dsp:cNvSpPr/>
      </dsp:nvSpPr>
      <dsp:spPr>
        <a:xfrm>
          <a:off x="4775" y="986541"/>
          <a:ext cx="2296870" cy="1315388"/>
        </a:xfrm>
        <a:prstGeom prst="roundRect">
          <a:avLst/>
        </a:prstGeom>
        <a:solidFill>
          <a:srgbClr val="0889A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a:latin typeface="Montserrat" panose="00000500000000000000" pitchFamily="2" charset="0"/>
            </a:rPr>
            <a:t>Identifica y analiza el estándar de contenido correspondiente a cada lección. </a:t>
          </a:r>
          <a:endParaRPr lang="en-US" sz="1100" kern="1200">
            <a:latin typeface="Montserrat" panose="00000500000000000000" pitchFamily="2" charset="0"/>
          </a:endParaRPr>
        </a:p>
      </dsp:txBody>
      <dsp:txXfrm>
        <a:off x="68987" y="1050753"/>
        <a:ext cx="2168446" cy="1186964"/>
      </dsp:txXfrm>
    </dsp:sp>
    <dsp:sp modelId="{EE6F1A0B-7F29-4CBA-B147-796BE93C8F99}">
      <dsp:nvSpPr>
        <dsp:cNvPr id="0" name=""/>
        <dsp:cNvSpPr/>
      </dsp:nvSpPr>
      <dsp:spPr>
        <a:xfrm>
          <a:off x="2436083" y="986541"/>
          <a:ext cx="2296870" cy="1315388"/>
        </a:xfrm>
        <a:prstGeom prst="roundRect">
          <a:avLst/>
        </a:prstGeom>
        <a:solidFill>
          <a:srgbClr val="00AFD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a:latin typeface="Montserrat" panose="00000500000000000000" pitchFamily="2" charset="0"/>
            </a:rPr>
            <a:t>Ayuda a establecer los datos para determinar si un estudiante ha dominado el estándar. </a:t>
          </a:r>
          <a:endParaRPr lang="en-US" sz="1100" kern="1200">
            <a:latin typeface="Montserrat" panose="00000500000000000000" pitchFamily="2" charset="0"/>
          </a:endParaRPr>
        </a:p>
      </dsp:txBody>
      <dsp:txXfrm>
        <a:off x="2500295" y="1050753"/>
        <a:ext cx="2168446" cy="1186964"/>
      </dsp:txXfrm>
    </dsp:sp>
    <dsp:sp modelId="{B3E4AD8C-6FF5-43B4-B895-F1DD70EBB8AA}">
      <dsp:nvSpPr>
        <dsp:cNvPr id="0" name=""/>
        <dsp:cNvSpPr/>
      </dsp:nvSpPr>
      <dsp:spPr>
        <a:xfrm>
          <a:off x="4828204" y="986541"/>
          <a:ext cx="2296870" cy="1315388"/>
        </a:xfrm>
        <a:prstGeom prst="roundRect">
          <a:avLst/>
        </a:prstGeom>
        <a:solidFill>
          <a:srgbClr val="9369A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a:latin typeface="Montserrat" panose="00000500000000000000" pitchFamily="2" charset="0"/>
            </a:rPr>
            <a:t>Nos proporciona una comprensión más profunda de los conocimientos previos del estudiante y de las nuevas habilidades que el estudiante es capaz de aprender. </a:t>
          </a:r>
          <a:endParaRPr lang="en-US" sz="1100" kern="1200">
            <a:latin typeface="Montserrat" panose="00000500000000000000" pitchFamily="2" charset="0"/>
          </a:endParaRPr>
        </a:p>
      </dsp:txBody>
      <dsp:txXfrm>
        <a:off x="4892416" y="1050753"/>
        <a:ext cx="2168446" cy="1186964"/>
      </dsp:txXfrm>
    </dsp:sp>
    <dsp:sp modelId="{E4964FC4-E453-420F-8EF7-E923D0DC54A9}">
      <dsp:nvSpPr>
        <dsp:cNvPr id="0" name=""/>
        <dsp:cNvSpPr/>
      </dsp:nvSpPr>
      <dsp:spPr>
        <a:xfrm>
          <a:off x="7239918" y="986541"/>
          <a:ext cx="2296870" cy="1315388"/>
        </a:xfrm>
        <a:prstGeom prst="roundRect">
          <a:avLst/>
        </a:prstGeom>
        <a:solidFill>
          <a:srgbClr val="C955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a:latin typeface="Montserrat" panose="00000500000000000000" pitchFamily="2" charset="0"/>
            </a:rPr>
            <a:t>Nos proporciona datos útiles para la toma de decisiones académicas.</a:t>
          </a:r>
          <a:endParaRPr lang="en-US" sz="1100" kern="1200">
            <a:latin typeface="Montserrat" panose="00000500000000000000" pitchFamily="2" charset="0"/>
          </a:endParaRPr>
        </a:p>
      </dsp:txBody>
      <dsp:txXfrm>
        <a:off x="7304130" y="1050753"/>
        <a:ext cx="2168446" cy="11869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A762C-A474-BC4B-BA94-528B306C97F6}">
      <dsp:nvSpPr>
        <dsp:cNvPr id="0" name=""/>
        <dsp:cNvSpPr/>
      </dsp:nvSpPr>
      <dsp:spPr>
        <a:xfrm>
          <a:off x="-5281913" y="-808986"/>
          <a:ext cx="6289984" cy="6289984"/>
        </a:xfrm>
        <a:prstGeom prst="blockArc">
          <a:avLst>
            <a:gd name="adj1" fmla="val 18900000"/>
            <a:gd name="adj2" fmla="val 2700000"/>
            <a:gd name="adj3" fmla="val 343"/>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57FBF2-5040-8842-B22B-76F2C4CCAD85}">
      <dsp:nvSpPr>
        <dsp:cNvPr id="0" name=""/>
        <dsp:cNvSpPr/>
      </dsp:nvSpPr>
      <dsp:spPr>
        <a:xfrm>
          <a:off x="648475" y="467201"/>
          <a:ext cx="6672570" cy="93440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41682" tIns="43180" rIns="43180" bIns="43180" numCol="1" spcCol="1270" anchor="ctr" anchorCtr="0">
          <a:noAutofit/>
        </a:bodyPr>
        <a:lstStyle/>
        <a:p>
          <a:pPr marL="0" lvl="0" indent="0" algn="l" defTabSz="755650">
            <a:lnSpc>
              <a:spcPct val="90000"/>
            </a:lnSpc>
            <a:spcBef>
              <a:spcPct val="0"/>
            </a:spcBef>
            <a:spcAft>
              <a:spcPct val="35000"/>
            </a:spcAft>
            <a:buNone/>
          </a:pPr>
          <a:r>
            <a:rPr lang="es-ES_tradnl" sz="1700" kern="1200" noProof="0" dirty="0">
              <a:latin typeface="Montserrat" pitchFamily="2" charset="77"/>
            </a:rPr>
            <a:t>Con la mano derecha tomar la mano de un compañero pero nunca a la persona del lado</a:t>
          </a:r>
        </a:p>
      </dsp:txBody>
      <dsp:txXfrm>
        <a:off x="648475" y="467201"/>
        <a:ext cx="6672570" cy="934402"/>
      </dsp:txXfrm>
    </dsp:sp>
    <dsp:sp modelId="{C1D077AF-FF00-804C-8756-66C89F2F69DA}">
      <dsp:nvSpPr>
        <dsp:cNvPr id="0" name=""/>
        <dsp:cNvSpPr/>
      </dsp:nvSpPr>
      <dsp:spPr>
        <a:xfrm>
          <a:off x="64473" y="350400"/>
          <a:ext cx="1168003" cy="116800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8A03F7-B5DB-A644-ABBD-6F54FCD6A01A}">
      <dsp:nvSpPr>
        <dsp:cNvPr id="0" name=""/>
        <dsp:cNvSpPr/>
      </dsp:nvSpPr>
      <dsp:spPr>
        <a:xfrm>
          <a:off x="988130" y="1868804"/>
          <a:ext cx="6332915" cy="93440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41682" tIns="43180" rIns="43180" bIns="43180" numCol="1" spcCol="1270" anchor="ctr" anchorCtr="0">
          <a:noAutofit/>
        </a:bodyPr>
        <a:lstStyle/>
        <a:p>
          <a:pPr marL="0" lvl="0" indent="0" algn="l" defTabSz="755650">
            <a:lnSpc>
              <a:spcPct val="90000"/>
            </a:lnSpc>
            <a:spcBef>
              <a:spcPct val="0"/>
            </a:spcBef>
            <a:spcAft>
              <a:spcPct val="35000"/>
            </a:spcAft>
            <a:buNone/>
          </a:pPr>
          <a:r>
            <a:rPr lang="es-ES_tradnl" sz="1700" kern="1200" noProof="0" dirty="0">
              <a:latin typeface="Montserrat" pitchFamily="2" charset="77"/>
            </a:rPr>
            <a:t>Con la mano izquierda tomar la mano de un compañero, pero nunca al de la persona del lado y diferente a la persona que tiene su mano derecha</a:t>
          </a:r>
        </a:p>
      </dsp:txBody>
      <dsp:txXfrm>
        <a:off x="988130" y="1868804"/>
        <a:ext cx="6332915" cy="934402"/>
      </dsp:txXfrm>
    </dsp:sp>
    <dsp:sp modelId="{1855439B-86F7-D84A-9A4C-08754D8EC007}">
      <dsp:nvSpPr>
        <dsp:cNvPr id="0" name=""/>
        <dsp:cNvSpPr/>
      </dsp:nvSpPr>
      <dsp:spPr>
        <a:xfrm>
          <a:off x="404129" y="1752004"/>
          <a:ext cx="1168003" cy="116800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9934D0-541A-5046-9053-9CDC3194030E}">
      <dsp:nvSpPr>
        <dsp:cNvPr id="0" name=""/>
        <dsp:cNvSpPr/>
      </dsp:nvSpPr>
      <dsp:spPr>
        <a:xfrm>
          <a:off x="648475" y="3270408"/>
          <a:ext cx="6672570" cy="934402"/>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41682" tIns="43180" rIns="43180" bIns="43180" numCol="1" spcCol="1270" anchor="ctr" anchorCtr="0">
          <a:noAutofit/>
        </a:bodyPr>
        <a:lstStyle/>
        <a:p>
          <a:pPr marL="0" lvl="0" indent="0" algn="l" defTabSz="755650">
            <a:lnSpc>
              <a:spcPct val="90000"/>
            </a:lnSpc>
            <a:spcBef>
              <a:spcPct val="0"/>
            </a:spcBef>
            <a:spcAft>
              <a:spcPct val="35000"/>
            </a:spcAft>
            <a:buNone/>
          </a:pPr>
          <a:r>
            <a:rPr lang="es-ES_tradnl" sz="1700" kern="1200" noProof="0" dirty="0">
              <a:latin typeface="Montserrat" pitchFamily="2" charset="77"/>
            </a:rPr>
            <a:t>Sin soltar las manos, desenredar el nudo humano hasta quedar en forma de circulo </a:t>
          </a:r>
        </a:p>
      </dsp:txBody>
      <dsp:txXfrm>
        <a:off x="648475" y="3270408"/>
        <a:ext cx="6672570" cy="934402"/>
      </dsp:txXfrm>
    </dsp:sp>
    <dsp:sp modelId="{FC70CBFE-7935-7449-8AA8-23C4CFDE33DD}">
      <dsp:nvSpPr>
        <dsp:cNvPr id="0" name=""/>
        <dsp:cNvSpPr/>
      </dsp:nvSpPr>
      <dsp:spPr>
        <a:xfrm>
          <a:off x="64473" y="3153608"/>
          <a:ext cx="1168003" cy="116800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72B05-495B-4DA2-B843-A0316C6FB951}">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A738B5-3D3E-4AC2-A614-FB5A0B5AB74A}">
      <dsp:nvSpPr>
        <dsp:cNvPr id="0" name=""/>
        <dsp:cNvSpPr/>
      </dsp:nvSpPr>
      <dsp:spPr>
        <a:xfrm>
          <a:off x="610504" y="416587"/>
          <a:ext cx="8292790" cy="833607"/>
        </a:xfrm>
        <a:prstGeom prst="rect">
          <a:avLst/>
        </a:prstGeom>
        <a:solidFill>
          <a:srgbClr val="C15A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a:latin typeface="Montserrat" panose="00000500000000000000" pitchFamily="2" charset="0"/>
            </a:rPr>
            <a:t>capacitar a los educadores del Departamento de Educación de Puerto Rico (DEPR) en la utilización de datos, con el fin de diseñar una mejor instrucción y fortalecer el proceso de enseñanza aprendizaje,</a:t>
          </a:r>
        </a:p>
      </dsp:txBody>
      <dsp:txXfrm>
        <a:off x="610504" y="416587"/>
        <a:ext cx="8292790" cy="833607"/>
      </dsp:txXfrm>
    </dsp:sp>
    <dsp:sp modelId="{6380B05E-64EA-473A-869A-59A4EDF6374E}">
      <dsp:nvSpPr>
        <dsp:cNvPr id="0" name=""/>
        <dsp:cNvSpPr/>
      </dsp:nvSpPr>
      <dsp:spPr>
        <a:xfrm>
          <a:off x="89500" y="312386"/>
          <a:ext cx="1042009" cy="104200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BC25AC-DB57-402A-BF4B-4D4B52753480}">
      <dsp:nvSpPr>
        <dsp:cNvPr id="0" name=""/>
        <dsp:cNvSpPr/>
      </dsp:nvSpPr>
      <dsp:spPr>
        <a:xfrm>
          <a:off x="1088431" y="1667215"/>
          <a:ext cx="7814863" cy="833607"/>
        </a:xfrm>
        <a:prstGeom prst="rect">
          <a:avLst/>
        </a:prstGeom>
        <a:solidFill>
          <a:srgbClr val="A365A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dirty="0">
              <a:latin typeface="Montserrat" panose="00000500000000000000" pitchFamily="2" charset="0"/>
            </a:rPr>
            <a:t>identificar los elementos y condiciones necesarias para fortalecer una cultura del uso de datos en toda la isla, y proporcionar recursos para la implementación de estos,</a:t>
          </a:r>
        </a:p>
      </dsp:txBody>
      <dsp:txXfrm>
        <a:off x="1088431" y="1667215"/>
        <a:ext cx="7814863" cy="833607"/>
      </dsp:txXfrm>
    </dsp:sp>
    <dsp:sp modelId="{591CA2A2-4D81-41D8-8A48-838C82BFCA43}">
      <dsp:nvSpPr>
        <dsp:cNvPr id="0" name=""/>
        <dsp:cNvSpPr/>
      </dsp:nvSpPr>
      <dsp:spPr>
        <a:xfrm>
          <a:off x="567426" y="1563014"/>
          <a:ext cx="1042009" cy="1042009"/>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B62A8E-8BF0-41B2-9A35-336416CED4CA}">
      <dsp:nvSpPr>
        <dsp:cNvPr id="0" name=""/>
        <dsp:cNvSpPr/>
      </dsp:nvSpPr>
      <dsp:spPr>
        <a:xfrm>
          <a:off x="1088431" y="2917843"/>
          <a:ext cx="7814863" cy="833607"/>
        </a:xfrm>
        <a:prstGeom prst="rect">
          <a:avLst/>
        </a:prstGeom>
        <a:solidFill>
          <a:srgbClr val="EDAE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a:latin typeface="Montserrat" panose="00000500000000000000" pitchFamily="2" charset="0"/>
            </a:rPr>
            <a:t>definir los diferentes roles y responsabilidades en el uso del ciclo de investigación de datos,</a:t>
          </a:r>
        </a:p>
      </dsp:txBody>
      <dsp:txXfrm>
        <a:off x="1088431" y="2917843"/>
        <a:ext cx="7814863" cy="833607"/>
      </dsp:txXfrm>
    </dsp:sp>
    <dsp:sp modelId="{5EAA7890-125B-46DD-AB58-647F8DB40E7B}">
      <dsp:nvSpPr>
        <dsp:cNvPr id="0" name=""/>
        <dsp:cNvSpPr/>
      </dsp:nvSpPr>
      <dsp:spPr>
        <a:xfrm>
          <a:off x="567426" y="2813642"/>
          <a:ext cx="1042009" cy="1042009"/>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A714C5-73AD-43CE-B73E-661B605F906C}">
      <dsp:nvSpPr>
        <dsp:cNvPr id="0" name=""/>
        <dsp:cNvSpPr/>
      </dsp:nvSpPr>
      <dsp:spPr>
        <a:xfrm>
          <a:off x="610504" y="4168472"/>
          <a:ext cx="8292790" cy="833607"/>
        </a:xfrm>
        <a:prstGeom prst="rect">
          <a:avLst/>
        </a:prstGeom>
        <a:solidFill>
          <a:srgbClr val="0478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35560" rIns="35560" bIns="35560" numCol="1" spcCol="1270" anchor="ctr" anchorCtr="0">
          <a:noAutofit/>
        </a:bodyPr>
        <a:lstStyle/>
        <a:p>
          <a:pPr marL="0" lvl="0" indent="0" algn="l" defTabSz="622300">
            <a:lnSpc>
              <a:spcPct val="90000"/>
            </a:lnSpc>
            <a:spcBef>
              <a:spcPct val="0"/>
            </a:spcBef>
            <a:spcAft>
              <a:spcPct val="35000"/>
            </a:spcAft>
            <a:buNone/>
          </a:pPr>
          <a:r>
            <a:rPr lang="es-ES" sz="1400" kern="1200" dirty="0">
              <a:latin typeface="Montserrat" panose="00000500000000000000" pitchFamily="2" charset="0"/>
            </a:rPr>
            <a:t>iniciar o fortalecer las prácticas de colaboración de las oficinas regionales educativas (ORE) y en la comunidad escolar.</a:t>
          </a:r>
        </a:p>
      </dsp:txBody>
      <dsp:txXfrm>
        <a:off x="610504" y="4168472"/>
        <a:ext cx="8292790" cy="833607"/>
      </dsp:txXfrm>
    </dsp:sp>
    <dsp:sp modelId="{DF1EE0EB-32C3-434E-9620-0779B3342DC7}">
      <dsp:nvSpPr>
        <dsp:cNvPr id="0" name=""/>
        <dsp:cNvSpPr/>
      </dsp:nvSpPr>
      <dsp:spPr>
        <a:xfrm>
          <a:off x="499551" y="4268828"/>
          <a:ext cx="221906" cy="632895"/>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D8835-FE9D-4F00-981D-52F75FE2CB99}">
      <dsp:nvSpPr>
        <dsp:cNvPr id="0" name=""/>
        <dsp:cNvSpPr/>
      </dsp:nvSpPr>
      <dsp:spPr>
        <a:xfrm>
          <a:off x="0" y="1804"/>
          <a:ext cx="7056192" cy="914644"/>
        </a:xfrm>
        <a:prstGeom prst="roundRect">
          <a:avLst>
            <a:gd name="adj" fmla="val 10000"/>
          </a:avLst>
        </a:prstGeom>
        <a:solidFill>
          <a:srgbClr val="00AAD0"/>
        </a:solidFill>
        <a:ln>
          <a:noFill/>
        </a:ln>
        <a:effectLst/>
      </dsp:spPr>
      <dsp:style>
        <a:lnRef idx="0">
          <a:scrgbClr r="0" g="0" b="0"/>
        </a:lnRef>
        <a:fillRef idx="1">
          <a:scrgbClr r="0" g="0" b="0"/>
        </a:fillRef>
        <a:effectRef idx="0">
          <a:scrgbClr r="0" g="0" b="0"/>
        </a:effectRef>
        <a:fontRef idx="minor"/>
      </dsp:style>
    </dsp:sp>
    <dsp:sp modelId="{C4390E21-5485-4298-9024-C317FC9E8A36}">
      <dsp:nvSpPr>
        <dsp:cNvPr id="0" name=""/>
        <dsp:cNvSpPr/>
      </dsp:nvSpPr>
      <dsp:spPr>
        <a:xfrm>
          <a:off x="276679" y="207599"/>
          <a:ext cx="503054" cy="5030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EE0BDF-4E11-4D3C-8C64-D6FBA93EB0D8}">
      <dsp:nvSpPr>
        <dsp:cNvPr id="0" name=""/>
        <dsp:cNvSpPr/>
      </dsp:nvSpPr>
      <dsp:spPr>
        <a:xfrm>
          <a:off x="1056414" y="1804"/>
          <a:ext cx="5999777" cy="91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00" tIns="96800" rIns="96800" bIns="96800" numCol="1" spcCol="1270" anchor="ctr" anchorCtr="0">
          <a:noAutofit/>
        </a:bodyPr>
        <a:lstStyle/>
        <a:p>
          <a:pPr marL="0" lvl="0" indent="0" algn="l" defTabSz="800100">
            <a:lnSpc>
              <a:spcPct val="100000"/>
            </a:lnSpc>
            <a:spcBef>
              <a:spcPct val="0"/>
            </a:spcBef>
            <a:spcAft>
              <a:spcPct val="35000"/>
            </a:spcAft>
            <a:buNone/>
          </a:pPr>
          <a:r>
            <a:rPr lang="es-ES" sz="1800" kern="1200" dirty="0">
              <a:solidFill>
                <a:schemeClr val="bg1"/>
              </a:solidFill>
            </a:rPr>
            <a:t>Los maestros, los directores de escuela y los superintendentes regionales deben organizarse en </a:t>
          </a:r>
          <a:r>
            <a:rPr lang="es-ES" sz="1800" i="1" kern="1200" dirty="0">
              <a:solidFill>
                <a:schemeClr val="bg1"/>
              </a:solidFill>
            </a:rPr>
            <a:t>Data </a:t>
          </a:r>
          <a:r>
            <a:rPr lang="es-ES" sz="1800" i="1" kern="1200" dirty="0" err="1">
              <a:solidFill>
                <a:schemeClr val="bg1"/>
              </a:solidFill>
            </a:rPr>
            <a:t>Teams</a:t>
          </a:r>
          <a:endParaRPr lang="en-US" sz="1800" i="1" kern="1200" dirty="0">
            <a:solidFill>
              <a:schemeClr val="bg1"/>
            </a:solidFill>
          </a:endParaRPr>
        </a:p>
      </dsp:txBody>
      <dsp:txXfrm>
        <a:off x="1056414" y="1804"/>
        <a:ext cx="5999777" cy="914644"/>
      </dsp:txXfrm>
    </dsp:sp>
    <dsp:sp modelId="{F98764E8-5696-4268-82C2-1B2EF7C22518}">
      <dsp:nvSpPr>
        <dsp:cNvPr id="0" name=""/>
        <dsp:cNvSpPr/>
      </dsp:nvSpPr>
      <dsp:spPr>
        <a:xfrm>
          <a:off x="0" y="1145110"/>
          <a:ext cx="7056192" cy="914644"/>
        </a:xfrm>
        <a:prstGeom prst="roundRect">
          <a:avLst>
            <a:gd name="adj" fmla="val 10000"/>
          </a:avLst>
        </a:prstGeom>
        <a:solidFill>
          <a:srgbClr val="EDAE42"/>
        </a:solidFill>
        <a:ln>
          <a:noFill/>
        </a:ln>
        <a:effectLst/>
      </dsp:spPr>
      <dsp:style>
        <a:lnRef idx="0">
          <a:scrgbClr r="0" g="0" b="0"/>
        </a:lnRef>
        <a:fillRef idx="1">
          <a:scrgbClr r="0" g="0" b="0"/>
        </a:fillRef>
        <a:effectRef idx="0">
          <a:scrgbClr r="0" g="0" b="0"/>
        </a:effectRef>
        <a:fontRef idx="minor"/>
      </dsp:style>
    </dsp:sp>
    <dsp:sp modelId="{9A813DBC-3771-47FB-BE35-34A69CBE01D5}">
      <dsp:nvSpPr>
        <dsp:cNvPr id="0" name=""/>
        <dsp:cNvSpPr/>
      </dsp:nvSpPr>
      <dsp:spPr>
        <a:xfrm>
          <a:off x="276679" y="1350905"/>
          <a:ext cx="503054" cy="5030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E1A477-0C17-4353-A2D8-7B6197988975}">
      <dsp:nvSpPr>
        <dsp:cNvPr id="0" name=""/>
        <dsp:cNvSpPr/>
      </dsp:nvSpPr>
      <dsp:spPr>
        <a:xfrm>
          <a:off x="1056414" y="1145110"/>
          <a:ext cx="5999777" cy="91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00" tIns="96800" rIns="96800" bIns="96800" numCol="1" spcCol="1270" anchor="ctr" anchorCtr="0">
          <a:noAutofit/>
        </a:bodyPr>
        <a:lstStyle/>
        <a:p>
          <a:pPr marL="0" lvl="0" indent="0" algn="l" defTabSz="800100">
            <a:lnSpc>
              <a:spcPct val="100000"/>
            </a:lnSpc>
            <a:spcBef>
              <a:spcPct val="0"/>
            </a:spcBef>
            <a:spcAft>
              <a:spcPct val="35000"/>
            </a:spcAft>
            <a:buNone/>
          </a:pPr>
          <a:r>
            <a:rPr lang="es-ES" sz="1800" kern="1200">
              <a:solidFill>
                <a:schemeClr val="bg1"/>
              </a:solidFill>
            </a:rPr>
            <a:t>Investigación colaborativa</a:t>
          </a:r>
          <a:endParaRPr lang="en-US" sz="1800" kern="1200">
            <a:solidFill>
              <a:schemeClr val="bg1"/>
            </a:solidFill>
          </a:endParaRPr>
        </a:p>
      </dsp:txBody>
      <dsp:txXfrm>
        <a:off x="1056414" y="1145110"/>
        <a:ext cx="5999777" cy="914644"/>
      </dsp:txXfrm>
    </dsp:sp>
    <dsp:sp modelId="{6E58D2B4-83B2-4F60-93AF-FD0363795019}">
      <dsp:nvSpPr>
        <dsp:cNvPr id="0" name=""/>
        <dsp:cNvSpPr/>
      </dsp:nvSpPr>
      <dsp:spPr>
        <a:xfrm>
          <a:off x="0" y="2288415"/>
          <a:ext cx="7056192" cy="914644"/>
        </a:xfrm>
        <a:prstGeom prst="roundRect">
          <a:avLst>
            <a:gd name="adj" fmla="val 10000"/>
          </a:avLst>
        </a:prstGeom>
        <a:solidFill>
          <a:srgbClr val="BC5CA3"/>
        </a:solidFill>
        <a:ln>
          <a:noFill/>
        </a:ln>
        <a:effectLst/>
      </dsp:spPr>
      <dsp:style>
        <a:lnRef idx="0">
          <a:scrgbClr r="0" g="0" b="0"/>
        </a:lnRef>
        <a:fillRef idx="1">
          <a:scrgbClr r="0" g="0" b="0"/>
        </a:fillRef>
        <a:effectRef idx="0">
          <a:scrgbClr r="0" g="0" b="0"/>
        </a:effectRef>
        <a:fontRef idx="minor"/>
      </dsp:style>
    </dsp:sp>
    <dsp:sp modelId="{EF2DD4D5-7EAA-4DB0-B3A7-8CEA2CA9BA6C}">
      <dsp:nvSpPr>
        <dsp:cNvPr id="0" name=""/>
        <dsp:cNvSpPr/>
      </dsp:nvSpPr>
      <dsp:spPr>
        <a:xfrm>
          <a:off x="276679" y="2494210"/>
          <a:ext cx="503054" cy="5030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8F443C-4765-4232-9B5C-34780675C5F4}">
      <dsp:nvSpPr>
        <dsp:cNvPr id="0" name=""/>
        <dsp:cNvSpPr/>
      </dsp:nvSpPr>
      <dsp:spPr>
        <a:xfrm>
          <a:off x="1056414" y="2288415"/>
          <a:ext cx="5999777" cy="91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00" tIns="96800" rIns="96800" bIns="96800" numCol="1" spcCol="1270" anchor="ctr" anchorCtr="0">
          <a:noAutofit/>
        </a:bodyPr>
        <a:lstStyle/>
        <a:p>
          <a:pPr marL="0" lvl="0" indent="0" algn="l" defTabSz="800100">
            <a:lnSpc>
              <a:spcPct val="100000"/>
            </a:lnSpc>
            <a:spcBef>
              <a:spcPct val="0"/>
            </a:spcBef>
            <a:spcAft>
              <a:spcPct val="35000"/>
            </a:spcAft>
            <a:buNone/>
          </a:pPr>
          <a:r>
            <a:rPr lang="es-ES" sz="1800" kern="1200" dirty="0">
              <a:solidFill>
                <a:schemeClr val="bg1"/>
              </a:solidFill>
            </a:rPr>
            <a:t>Propósito de los </a:t>
          </a:r>
          <a:r>
            <a:rPr lang="es-ES" sz="1800" i="1" kern="1200" dirty="0">
              <a:solidFill>
                <a:schemeClr val="bg1"/>
              </a:solidFill>
            </a:rPr>
            <a:t>Data </a:t>
          </a:r>
          <a:r>
            <a:rPr lang="es-ES" sz="1800" i="1" kern="1200" dirty="0" err="1">
              <a:solidFill>
                <a:schemeClr val="bg1"/>
              </a:solidFill>
            </a:rPr>
            <a:t>Teams</a:t>
          </a:r>
          <a:endParaRPr lang="en-US" sz="1800" i="1" kern="1200" dirty="0">
            <a:solidFill>
              <a:schemeClr val="bg1"/>
            </a:solidFill>
          </a:endParaRPr>
        </a:p>
      </dsp:txBody>
      <dsp:txXfrm>
        <a:off x="1056414" y="2288415"/>
        <a:ext cx="5999777" cy="914644"/>
      </dsp:txXfrm>
    </dsp:sp>
    <dsp:sp modelId="{ACB4CED1-6693-490B-A79E-BD6AFFA4353A}">
      <dsp:nvSpPr>
        <dsp:cNvPr id="0" name=""/>
        <dsp:cNvSpPr/>
      </dsp:nvSpPr>
      <dsp:spPr>
        <a:xfrm>
          <a:off x="0" y="3412129"/>
          <a:ext cx="7056192" cy="914644"/>
        </a:xfrm>
        <a:prstGeom prst="roundRect">
          <a:avLst>
            <a:gd name="adj" fmla="val 10000"/>
          </a:avLst>
        </a:prstGeom>
        <a:solidFill>
          <a:srgbClr val="58B783"/>
        </a:solidFill>
        <a:ln>
          <a:noFill/>
        </a:ln>
        <a:effectLst/>
      </dsp:spPr>
      <dsp:style>
        <a:lnRef idx="0">
          <a:scrgbClr r="0" g="0" b="0"/>
        </a:lnRef>
        <a:fillRef idx="1">
          <a:scrgbClr r="0" g="0" b="0"/>
        </a:fillRef>
        <a:effectRef idx="0">
          <a:scrgbClr r="0" g="0" b="0"/>
        </a:effectRef>
        <a:fontRef idx="minor"/>
      </dsp:style>
    </dsp:sp>
    <dsp:sp modelId="{0DF9F056-03F8-4C78-9ED6-085809D99F7D}">
      <dsp:nvSpPr>
        <dsp:cNvPr id="0" name=""/>
        <dsp:cNvSpPr/>
      </dsp:nvSpPr>
      <dsp:spPr>
        <a:xfrm>
          <a:off x="276679" y="3637515"/>
          <a:ext cx="503054" cy="5030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A0E38A-0CB5-4985-99F4-4FE2B95FB73A}">
      <dsp:nvSpPr>
        <dsp:cNvPr id="0" name=""/>
        <dsp:cNvSpPr/>
      </dsp:nvSpPr>
      <dsp:spPr>
        <a:xfrm>
          <a:off x="1056414" y="3431720"/>
          <a:ext cx="5999777" cy="914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00" tIns="96800" rIns="96800" bIns="96800" numCol="1" spcCol="1270" anchor="ctr" anchorCtr="0">
          <a:noAutofit/>
        </a:bodyPr>
        <a:lstStyle/>
        <a:p>
          <a:pPr marL="0" lvl="0" indent="0" algn="l" defTabSz="800100">
            <a:lnSpc>
              <a:spcPct val="100000"/>
            </a:lnSpc>
            <a:spcBef>
              <a:spcPct val="0"/>
            </a:spcBef>
            <a:spcAft>
              <a:spcPct val="35000"/>
            </a:spcAft>
            <a:buNone/>
          </a:pPr>
          <a:r>
            <a:rPr lang="es-ES" sz="1800" kern="1200">
              <a:solidFill>
                <a:schemeClr val="bg1"/>
              </a:solidFill>
            </a:rPr>
            <a:t>Reuniones periódicas</a:t>
          </a:r>
          <a:endParaRPr lang="en-US" sz="1800" kern="1200">
            <a:solidFill>
              <a:schemeClr val="bg1"/>
            </a:solidFill>
          </a:endParaRPr>
        </a:p>
      </dsp:txBody>
      <dsp:txXfrm>
        <a:off x="1056414" y="3431720"/>
        <a:ext cx="5999777" cy="9146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30BE4-866D-4C1A-B806-1AEF2D5DAC73}">
      <dsp:nvSpPr>
        <dsp:cNvPr id="0" name=""/>
        <dsp:cNvSpPr/>
      </dsp:nvSpPr>
      <dsp:spPr>
        <a:xfrm rot="5400000">
          <a:off x="6587211" y="-2808513"/>
          <a:ext cx="768522" cy="6561385"/>
        </a:xfrm>
        <a:prstGeom prst="round2SameRect">
          <a:avLst/>
        </a:prstGeom>
        <a:solidFill>
          <a:schemeClr val="accent4">
            <a:alpha val="90000"/>
            <a:tint val="40000"/>
            <a:hueOff val="0"/>
            <a:satOff val="0"/>
            <a:lumOff val="0"/>
            <a:alphaOff val="0"/>
          </a:schemeClr>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s-ES" sz="1200" kern="1200" dirty="0">
              <a:latin typeface="Montserrat" panose="00000500000000000000" pitchFamily="2" charset="0"/>
            </a:rPr>
            <a:t>Por ejemplo, un </a:t>
          </a:r>
          <a:r>
            <a:rPr lang="es-ES" sz="1200" i="1" kern="1200" dirty="0">
              <a:latin typeface="Montserrat" panose="00000500000000000000" pitchFamily="2" charset="0"/>
            </a:rPr>
            <a:t>Data </a:t>
          </a:r>
          <a:r>
            <a:rPr lang="es-ES" sz="1200" i="1" kern="1200" dirty="0" err="1">
              <a:latin typeface="Montserrat" panose="00000500000000000000" pitchFamily="2" charset="0"/>
            </a:rPr>
            <a:t>Team</a:t>
          </a:r>
          <a:r>
            <a:rPr lang="es-ES" sz="1200" i="1" kern="1200" dirty="0">
              <a:latin typeface="Montserrat" panose="00000500000000000000" pitchFamily="2" charset="0"/>
            </a:rPr>
            <a:t> </a:t>
          </a:r>
          <a:r>
            <a:rPr lang="es-ES" sz="1200" kern="1200" dirty="0">
              <a:latin typeface="Montserrat" panose="00000500000000000000" pitchFamily="2" charset="0"/>
            </a:rPr>
            <a:t>de una escuela primaria puede incluir a un maestro de cada grado y centrarse en un área de contenido particular, como las matemáticas.</a:t>
          </a:r>
          <a:endParaRPr lang="en-US" sz="1200" kern="1200" dirty="0">
            <a:latin typeface="Montserrat" panose="00000500000000000000" pitchFamily="2" charset="0"/>
          </a:endParaRPr>
        </a:p>
      </dsp:txBody>
      <dsp:txXfrm rot="-5400000">
        <a:off x="3690780" y="125434"/>
        <a:ext cx="6523869" cy="693490"/>
      </dsp:txXfrm>
    </dsp:sp>
    <dsp:sp modelId="{28CA8EBC-48F1-4901-AA87-F14030F63F58}">
      <dsp:nvSpPr>
        <dsp:cNvPr id="0" name=""/>
        <dsp:cNvSpPr/>
      </dsp:nvSpPr>
      <dsp:spPr>
        <a:xfrm>
          <a:off x="28279" y="0"/>
          <a:ext cx="3690779" cy="960652"/>
        </a:xfrm>
        <a:prstGeom prst="roundRect">
          <a:avLst/>
        </a:prstGeom>
        <a:solidFill>
          <a:srgbClr val="0587A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Montserrat" panose="00000500000000000000" pitchFamily="2" charset="0"/>
            </a:rPr>
            <a:t>Objetivos particulares </a:t>
          </a:r>
          <a:endParaRPr lang="en-US" sz="2000" kern="1200" dirty="0">
            <a:latin typeface="Montserrat" panose="00000500000000000000" pitchFamily="2" charset="0"/>
          </a:endParaRPr>
        </a:p>
      </dsp:txBody>
      <dsp:txXfrm>
        <a:off x="75174" y="46895"/>
        <a:ext cx="3596989" cy="866862"/>
      </dsp:txXfrm>
    </dsp:sp>
    <dsp:sp modelId="{1B3228DB-FF9B-438E-A88E-2DE0D40F4FB6}">
      <dsp:nvSpPr>
        <dsp:cNvPr id="0" name=""/>
        <dsp:cNvSpPr/>
      </dsp:nvSpPr>
      <dsp:spPr>
        <a:xfrm rot="5400000">
          <a:off x="6520265" y="-1799828"/>
          <a:ext cx="902414" cy="6561385"/>
        </a:xfrm>
        <a:prstGeom prst="round2SameRect">
          <a:avLst/>
        </a:prstGeom>
        <a:solidFill>
          <a:schemeClr val="accent4">
            <a:alpha val="90000"/>
            <a:tint val="40000"/>
            <a:hueOff val="0"/>
            <a:satOff val="0"/>
            <a:lumOff val="0"/>
            <a:alphaOff val="0"/>
          </a:schemeClr>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s-ES" sz="1200" kern="1200" dirty="0">
              <a:latin typeface="Montserrat" panose="00000500000000000000" pitchFamily="2" charset="0"/>
            </a:rPr>
            <a:t>Por ejemplo, si el propósito es utilizar la investigación colaborativa en un área temática en como las artes del lenguaje o las matemáticas, su equipo debe incluir profesores y otro personal con responsabilidades en esta área, como los miembros del comité de currículo de la ORE y el personal que ha participado en otras iniciativas relacionadas.</a:t>
          </a:r>
          <a:endParaRPr lang="en-US" sz="1200" kern="1200" dirty="0">
            <a:latin typeface="Montserrat" panose="00000500000000000000" pitchFamily="2" charset="0"/>
          </a:endParaRPr>
        </a:p>
      </dsp:txBody>
      <dsp:txXfrm rot="-5400000">
        <a:off x="3690780" y="1073709"/>
        <a:ext cx="6517333" cy="814310"/>
      </dsp:txXfrm>
    </dsp:sp>
    <dsp:sp modelId="{05031E36-D692-4E7C-BB7C-5A13851799D9}">
      <dsp:nvSpPr>
        <dsp:cNvPr id="0" name=""/>
        <dsp:cNvSpPr/>
      </dsp:nvSpPr>
      <dsp:spPr>
        <a:xfrm>
          <a:off x="28279" y="1000538"/>
          <a:ext cx="3690779" cy="960652"/>
        </a:xfrm>
        <a:prstGeom prst="roundRect">
          <a:avLst/>
        </a:prstGeom>
        <a:solidFill>
          <a:srgbClr val="506DB4"/>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kern="1200">
              <a:latin typeface="Montserrat" panose="00000500000000000000" pitchFamily="2" charset="0"/>
            </a:rPr>
            <a:t>Propósito de su equipo: criterio de pertenencia</a:t>
          </a:r>
          <a:endParaRPr lang="en-US" sz="2000" kern="1200">
            <a:latin typeface="Montserrat" panose="00000500000000000000" pitchFamily="2" charset="0"/>
          </a:endParaRPr>
        </a:p>
      </dsp:txBody>
      <dsp:txXfrm>
        <a:off x="75174" y="1047433"/>
        <a:ext cx="3596989" cy="866862"/>
      </dsp:txXfrm>
    </dsp:sp>
    <dsp:sp modelId="{3E5774F8-AEE9-46E2-ABB0-9EC7CA7AF9D8}">
      <dsp:nvSpPr>
        <dsp:cNvPr id="0" name=""/>
        <dsp:cNvSpPr/>
      </dsp:nvSpPr>
      <dsp:spPr>
        <a:xfrm rot="5400000">
          <a:off x="6587211" y="-791143"/>
          <a:ext cx="768522" cy="6561385"/>
        </a:xfrm>
        <a:prstGeom prst="round2SameRect">
          <a:avLst/>
        </a:prstGeom>
        <a:solidFill>
          <a:schemeClr val="accent4">
            <a:alpha val="90000"/>
            <a:tint val="40000"/>
            <a:hueOff val="0"/>
            <a:satOff val="0"/>
            <a:lumOff val="0"/>
            <a:alphaOff val="0"/>
          </a:schemeClr>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s-ES" sz="1200" kern="1200" dirty="0">
              <a:latin typeface="Montserrat" panose="00000500000000000000" pitchFamily="2" charset="0"/>
            </a:rPr>
            <a:t>Puede servir como el </a:t>
          </a:r>
          <a:r>
            <a:rPr lang="es-ES" sz="1200" i="1" kern="1200" dirty="0">
              <a:latin typeface="Montserrat" panose="00000500000000000000" pitchFamily="2" charset="0"/>
            </a:rPr>
            <a:t>Data </a:t>
          </a:r>
          <a:r>
            <a:rPr lang="es-ES" sz="1200" i="1" kern="1200" dirty="0" err="1">
              <a:latin typeface="Montserrat" panose="00000500000000000000" pitchFamily="2" charset="0"/>
            </a:rPr>
            <a:t>Team</a:t>
          </a:r>
          <a:r>
            <a:rPr lang="es-ES" sz="1200" kern="1200" dirty="0">
              <a:latin typeface="Montserrat" panose="00000500000000000000" pitchFamily="2" charset="0"/>
            </a:rPr>
            <a:t>. </a:t>
          </a:r>
          <a:endParaRPr lang="en-US" sz="1200" kern="1200" dirty="0">
            <a:latin typeface="Montserrat" panose="00000500000000000000" pitchFamily="2" charset="0"/>
          </a:endParaRPr>
        </a:p>
      </dsp:txBody>
      <dsp:txXfrm rot="-5400000">
        <a:off x="3690780" y="2142804"/>
        <a:ext cx="6523869" cy="693490"/>
      </dsp:txXfrm>
    </dsp:sp>
    <dsp:sp modelId="{17FB469B-AA19-4943-9FB0-4C6AEB9FD41C}">
      <dsp:nvSpPr>
        <dsp:cNvPr id="0" name=""/>
        <dsp:cNvSpPr/>
      </dsp:nvSpPr>
      <dsp:spPr>
        <a:xfrm>
          <a:off x="28279" y="2009223"/>
          <a:ext cx="3690779" cy="960652"/>
        </a:xfrm>
        <a:prstGeom prst="roundRect">
          <a:avLst/>
        </a:prstGeom>
        <a:solidFill>
          <a:srgbClr val="F0BD6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kern="1200">
              <a:latin typeface="Montserrat" panose="00000500000000000000" pitchFamily="2" charset="0"/>
            </a:rPr>
            <a:t>Equipo de Mejoramiento Escolar</a:t>
          </a:r>
          <a:endParaRPr lang="en-US" sz="2000" kern="1200">
            <a:latin typeface="Montserrat" panose="00000500000000000000" pitchFamily="2" charset="0"/>
          </a:endParaRPr>
        </a:p>
      </dsp:txBody>
      <dsp:txXfrm>
        <a:off x="75174" y="2056118"/>
        <a:ext cx="3596989" cy="866862"/>
      </dsp:txXfrm>
    </dsp:sp>
    <dsp:sp modelId="{B9A8C34B-A7D7-4384-B77C-CF0146D3B043}">
      <dsp:nvSpPr>
        <dsp:cNvPr id="0" name=""/>
        <dsp:cNvSpPr/>
      </dsp:nvSpPr>
      <dsp:spPr>
        <a:xfrm rot="5400000">
          <a:off x="6587211" y="217542"/>
          <a:ext cx="768522" cy="6561385"/>
        </a:xfrm>
        <a:prstGeom prst="round2SameRect">
          <a:avLst/>
        </a:prstGeom>
        <a:solidFill>
          <a:schemeClr val="accent4">
            <a:alpha val="90000"/>
            <a:tint val="40000"/>
            <a:hueOff val="0"/>
            <a:satOff val="0"/>
            <a:lumOff val="0"/>
            <a:alphaOff val="0"/>
          </a:schemeClr>
        </a:solidFill>
        <a:ln w="6350" cap="flat" cmpd="sng" algn="ctr">
          <a:solidFill>
            <a:schemeClr val="accent4">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s-ES" sz="1200" kern="1200">
              <a:latin typeface="Montserrat" panose="00000500000000000000" pitchFamily="2" charset="0"/>
            </a:rPr>
            <a:t>Deben ser respetados por sus colegas, representar un conjunto de perspectivas diversas y estar dispuestos a ser campeones del trabajo junto a sus colegas.</a:t>
          </a:r>
          <a:endParaRPr lang="en-US" sz="1200" kern="1200">
            <a:latin typeface="Montserrat" panose="00000500000000000000" pitchFamily="2" charset="0"/>
          </a:endParaRPr>
        </a:p>
      </dsp:txBody>
      <dsp:txXfrm rot="-5400000">
        <a:off x="3690780" y="3151489"/>
        <a:ext cx="6523869" cy="693490"/>
      </dsp:txXfrm>
    </dsp:sp>
    <dsp:sp modelId="{AFC9C383-7C66-4EBD-AF41-616504D7B7F4}">
      <dsp:nvSpPr>
        <dsp:cNvPr id="0" name=""/>
        <dsp:cNvSpPr/>
      </dsp:nvSpPr>
      <dsp:spPr>
        <a:xfrm>
          <a:off x="28279" y="3017908"/>
          <a:ext cx="3690779" cy="960652"/>
        </a:xfrm>
        <a:prstGeom prst="roundRect">
          <a:avLst/>
        </a:prstGeom>
        <a:solidFill>
          <a:srgbClr val="54B88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Montserrat" panose="00000500000000000000" pitchFamily="2" charset="0"/>
            </a:rPr>
            <a:t>Los miembros del </a:t>
          </a:r>
          <a:r>
            <a:rPr lang="es-ES" sz="2000" i="1" kern="1200" dirty="0">
              <a:latin typeface="Montserrat" panose="00000500000000000000" pitchFamily="2" charset="0"/>
            </a:rPr>
            <a:t>Data </a:t>
          </a:r>
          <a:r>
            <a:rPr lang="es-ES" sz="2000" i="1" kern="1200" dirty="0" err="1">
              <a:latin typeface="Montserrat" panose="00000500000000000000" pitchFamily="2" charset="0"/>
            </a:rPr>
            <a:t>Team</a:t>
          </a:r>
          <a:endParaRPr lang="en-US" sz="2000" i="1" kern="1200" dirty="0">
            <a:latin typeface="Montserrat" panose="00000500000000000000" pitchFamily="2" charset="0"/>
          </a:endParaRPr>
        </a:p>
      </dsp:txBody>
      <dsp:txXfrm>
        <a:off x="75174" y="3064803"/>
        <a:ext cx="3596989" cy="8668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B481E4-53FE-4457-843B-96E2DE87559F}">
      <dsp:nvSpPr>
        <dsp:cNvPr id="0" name=""/>
        <dsp:cNvSpPr/>
      </dsp:nvSpPr>
      <dsp:spPr>
        <a:xfrm>
          <a:off x="4283" y="161222"/>
          <a:ext cx="2575414" cy="1030165"/>
        </a:xfrm>
        <a:prstGeom prst="rect">
          <a:avLst/>
        </a:prstGeom>
        <a:solidFill>
          <a:srgbClr val="118CA8"/>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ES" sz="1400" b="1" kern="1200">
              <a:latin typeface="Montserrat" panose="00000500000000000000" pitchFamily="2" charset="0"/>
            </a:rPr>
            <a:t>Pausar para dar tiempo a pensar </a:t>
          </a:r>
          <a:endParaRPr lang="en-US" sz="1400" kern="1200">
            <a:latin typeface="Montserrat" panose="00000500000000000000" pitchFamily="2" charset="0"/>
          </a:endParaRPr>
        </a:p>
      </dsp:txBody>
      <dsp:txXfrm>
        <a:off x="4283" y="161222"/>
        <a:ext cx="2575414" cy="1030165"/>
      </dsp:txXfrm>
    </dsp:sp>
    <dsp:sp modelId="{B29EA0BE-1B27-435C-8D78-2B22836EC445}">
      <dsp:nvSpPr>
        <dsp:cNvPr id="0" name=""/>
        <dsp:cNvSpPr/>
      </dsp:nvSpPr>
      <dsp:spPr>
        <a:xfrm>
          <a:off x="4283" y="1191387"/>
          <a:ext cx="2575414" cy="3162240"/>
        </a:xfrm>
        <a:prstGeom prst="rect">
          <a:avLst/>
        </a:prstGeom>
        <a:solidFill>
          <a:schemeClr val="accent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ES" sz="1400" kern="1200" dirty="0">
              <a:latin typeface="Montserrat" panose="00000500000000000000" pitchFamily="2" charset="0"/>
            </a:rPr>
            <a:t>Pausar antes de responder o hacer una pregunta abre el espacio para pensar y enriquece el diálogo, la discusión y la toma de decisiones. </a:t>
          </a:r>
          <a:endParaRPr lang="en-US" sz="1400" kern="1200" dirty="0">
            <a:latin typeface="Montserrat" panose="00000500000000000000" pitchFamily="2" charset="0"/>
          </a:endParaRPr>
        </a:p>
      </dsp:txBody>
      <dsp:txXfrm>
        <a:off x="4283" y="1191387"/>
        <a:ext cx="2575414" cy="3162240"/>
      </dsp:txXfrm>
    </dsp:sp>
    <dsp:sp modelId="{C6236A7B-EFCD-4CD3-B9DF-76F19444BE19}">
      <dsp:nvSpPr>
        <dsp:cNvPr id="0" name=""/>
        <dsp:cNvSpPr/>
      </dsp:nvSpPr>
      <dsp:spPr>
        <a:xfrm>
          <a:off x="2940256" y="161222"/>
          <a:ext cx="2575414" cy="1030165"/>
        </a:xfrm>
        <a:prstGeom prst="rect">
          <a:avLst/>
        </a:prstGeom>
        <a:solidFill>
          <a:srgbClr val="4F6CB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ES" sz="1400" kern="1200">
              <a:latin typeface="Montserrat" panose="00000500000000000000" pitchFamily="2" charset="0"/>
            </a:rPr>
            <a:t>Parafrasear dentro de un patrón de pausa, paráfrasis y pregunta para asegurar un escuchar genuino</a:t>
          </a:r>
          <a:endParaRPr lang="en-US" sz="1400" kern="1200">
            <a:latin typeface="Montserrat" panose="00000500000000000000" pitchFamily="2" charset="0"/>
          </a:endParaRPr>
        </a:p>
      </dsp:txBody>
      <dsp:txXfrm>
        <a:off x="2940256" y="161222"/>
        <a:ext cx="2575414" cy="1030165"/>
      </dsp:txXfrm>
    </dsp:sp>
    <dsp:sp modelId="{7768B0A1-D064-4CBD-8CDA-03847C9A29AF}">
      <dsp:nvSpPr>
        <dsp:cNvPr id="0" name=""/>
        <dsp:cNvSpPr/>
      </dsp:nvSpPr>
      <dsp:spPr>
        <a:xfrm>
          <a:off x="2940256" y="1191387"/>
          <a:ext cx="2575414" cy="3162240"/>
        </a:xfrm>
        <a:prstGeom prst="rect">
          <a:avLst/>
        </a:prstGeom>
        <a:solidFill>
          <a:schemeClr val="accent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ES" sz="1400" kern="1200">
              <a:latin typeface="Montserrat" panose="00000500000000000000" pitchFamily="2" charset="0"/>
            </a:rPr>
            <a:t>Utilizar una palabra o frase iniciadora de la paráfrasis que sea cómoda para usted – «Entonces…» o «Según usted está…» o «Está usted pensando…» – y seguir la frase o palabra iniciadora. Una eficiente paráfrasis ayuda a los miembros del grupo a escucharse y entenderse mutuamente según conversan y toman decisiones. </a:t>
          </a:r>
          <a:endParaRPr lang="en-US" sz="1400" kern="1200">
            <a:latin typeface="Montserrat" panose="00000500000000000000" pitchFamily="2" charset="0"/>
          </a:endParaRPr>
        </a:p>
      </dsp:txBody>
      <dsp:txXfrm>
        <a:off x="2940256" y="1191387"/>
        <a:ext cx="2575414" cy="3162240"/>
      </dsp:txXfrm>
    </dsp:sp>
    <dsp:sp modelId="{0D685418-35D1-4BDC-A112-E51A76DB7DE4}">
      <dsp:nvSpPr>
        <dsp:cNvPr id="0" name=""/>
        <dsp:cNvSpPr/>
      </dsp:nvSpPr>
      <dsp:spPr>
        <a:xfrm>
          <a:off x="5876229" y="161222"/>
          <a:ext cx="2575414" cy="1030165"/>
        </a:xfrm>
        <a:prstGeom prst="rect">
          <a:avLst/>
        </a:prstGeom>
        <a:solidFill>
          <a:srgbClr val="EDAA38"/>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ES" sz="1400" kern="1200">
              <a:latin typeface="Montserrat" panose="00000500000000000000" pitchFamily="2" charset="0"/>
            </a:rPr>
            <a:t>Darle a la investigación una importancia central para revelar y extender el pensamiento</a:t>
          </a:r>
          <a:endParaRPr lang="en-US" sz="1400" kern="1200">
            <a:latin typeface="Montserrat" panose="00000500000000000000" pitchFamily="2" charset="0"/>
          </a:endParaRPr>
        </a:p>
      </dsp:txBody>
      <dsp:txXfrm>
        <a:off x="5876229" y="161222"/>
        <a:ext cx="2575414" cy="1030165"/>
      </dsp:txXfrm>
    </dsp:sp>
    <dsp:sp modelId="{25C64E3B-EB99-44C5-8794-2714AE09CCD1}">
      <dsp:nvSpPr>
        <dsp:cNvPr id="0" name=""/>
        <dsp:cNvSpPr/>
      </dsp:nvSpPr>
      <dsp:spPr>
        <a:xfrm>
          <a:off x="5876229" y="1191387"/>
          <a:ext cx="2575414" cy="3162240"/>
        </a:xfrm>
        <a:prstGeom prst="rect">
          <a:avLst/>
        </a:prstGeom>
        <a:solidFill>
          <a:schemeClr val="accent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ES" sz="1400" kern="1200">
              <a:latin typeface="Montserrat" panose="00000500000000000000" pitchFamily="2" charset="0"/>
            </a:rPr>
            <a:t>Explorar percepciones, suposiciones, creencias e interpretaciones promueve el desarrollo de la comprensión. Indagar en las ideas de los demás antes de abogar por las propias ideas es importante para un diálogo y discusión productivos. </a:t>
          </a:r>
          <a:endParaRPr lang="en-US" sz="1400" kern="1200">
            <a:latin typeface="Montserrat" panose="00000500000000000000" pitchFamily="2" charset="0"/>
          </a:endParaRPr>
        </a:p>
      </dsp:txBody>
      <dsp:txXfrm>
        <a:off x="5876229" y="1191387"/>
        <a:ext cx="2575414" cy="3162240"/>
      </dsp:txXfrm>
    </dsp:sp>
    <dsp:sp modelId="{911654D1-BBA9-4F21-B82D-707DCC4FDAEB}">
      <dsp:nvSpPr>
        <dsp:cNvPr id="0" name=""/>
        <dsp:cNvSpPr/>
      </dsp:nvSpPr>
      <dsp:spPr>
        <a:xfrm>
          <a:off x="8812202" y="161222"/>
          <a:ext cx="2575414" cy="1030165"/>
        </a:xfrm>
        <a:prstGeom prst="rect">
          <a:avLst/>
        </a:prstGeom>
        <a:solidFill>
          <a:srgbClr val="19B19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s-ES" sz="1400" kern="1200">
              <a:latin typeface="Montserrat" panose="00000500000000000000" pitchFamily="2" charset="0"/>
            </a:rPr>
            <a:t>Sondear hacia la especificidad (Clarificación)</a:t>
          </a:r>
          <a:endParaRPr lang="en-US" sz="1400" kern="1200">
            <a:latin typeface="Montserrat" panose="00000500000000000000" pitchFamily="2" charset="0"/>
          </a:endParaRPr>
        </a:p>
      </dsp:txBody>
      <dsp:txXfrm>
        <a:off x="8812202" y="161222"/>
        <a:ext cx="2575414" cy="1030165"/>
      </dsp:txXfrm>
    </dsp:sp>
    <dsp:sp modelId="{75033980-2E55-402F-9400-D5305DE43374}">
      <dsp:nvSpPr>
        <dsp:cNvPr id="0" name=""/>
        <dsp:cNvSpPr/>
      </dsp:nvSpPr>
      <dsp:spPr>
        <a:xfrm>
          <a:off x="8816485" y="1175956"/>
          <a:ext cx="2575414" cy="3162240"/>
        </a:xfrm>
        <a:prstGeom prst="rect">
          <a:avLst/>
        </a:prstGeom>
        <a:solidFill>
          <a:schemeClr val="accent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ES" sz="1400" kern="1200" dirty="0">
              <a:latin typeface="Montserrat" panose="00000500000000000000" pitchFamily="2" charset="0"/>
            </a:rPr>
            <a:t>El uso de sondeos o consultas sutiles y abiertos – «Por favor, diga más sobre...» o «Estoy interesado(a) en...» o «Quisiera saber más sobre...» o «Entonces, usted está diciendo que...» – aumenta la claridad y la precisión del pensamiento grupal.</a:t>
          </a:r>
          <a:endParaRPr lang="en-US" sz="1400" kern="1200" dirty="0">
            <a:latin typeface="Montserrat" panose="00000500000000000000" pitchFamily="2" charset="0"/>
          </a:endParaRPr>
        </a:p>
      </dsp:txBody>
      <dsp:txXfrm>
        <a:off x="8816485" y="1175956"/>
        <a:ext cx="2575414" cy="31622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E024F-7343-42D4-B180-BE5D3EDE1BC6}">
      <dsp:nvSpPr>
        <dsp:cNvPr id="0" name=""/>
        <dsp:cNvSpPr/>
      </dsp:nvSpPr>
      <dsp:spPr>
        <a:xfrm>
          <a:off x="3224" y="399090"/>
          <a:ext cx="3143405" cy="1033328"/>
        </a:xfrm>
        <a:prstGeom prst="rect">
          <a:avLst/>
        </a:prstGeom>
        <a:solidFill>
          <a:srgbClr val="0082A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s-ES" sz="1600" kern="1200">
              <a:latin typeface="Montserrat" panose="00000500000000000000" pitchFamily="2" charset="0"/>
            </a:rPr>
            <a:t>Poner las ideas sobre la mesa y quitarlas de esta, o presentar los datos y las percepciones ante el grupo</a:t>
          </a:r>
          <a:endParaRPr lang="en-US" sz="1600" kern="1200">
            <a:latin typeface="Montserrat" panose="00000500000000000000" pitchFamily="2" charset="0"/>
          </a:endParaRPr>
        </a:p>
      </dsp:txBody>
      <dsp:txXfrm>
        <a:off x="3224" y="399090"/>
        <a:ext cx="3143405" cy="1033328"/>
      </dsp:txXfrm>
    </dsp:sp>
    <dsp:sp modelId="{8A637456-C3F1-46DF-8B54-09D033C09785}">
      <dsp:nvSpPr>
        <dsp:cNvPr id="0" name=""/>
        <dsp:cNvSpPr/>
      </dsp:nvSpPr>
      <dsp:spPr>
        <a:xfrm>
          <a:off x="22273" y="1443985"/>
          <a:ext cx="3143405" cy="3381840"/>
        </a:xfrm>
        <a:prstGeom prst="rect">
          <a:avLst/>
        </a:prstGeom>
        <a:solidFill>
          <a:schemeClr val="accent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None/>
          </a:pPr>
          <a:r>
            <a:rPr lang="es-ES" sz="1600" kern="1200"/>
            <a:t>	</a:t>
          </a:r>
          <a:r>
            <a:rPr lang="es-ES" sz="1600" kern="1200">
              <a:latin typeface="Montserrat" panose="00000500000000000000" pitchFamily="2" charset="0"/>
            </a:rPr>
            <a:t>Las ideas son el corazón del diálogo y la discusión. Identifique claramente la intención de sus comentarios. Por ejemplo: «He aquí una idea...» o «Un pensamiento que tengo es ...» o «Éste es un posible enfoque...» o «Otra consideración podría ser...». </a:t>
          </a:r>
          <a:endParaRPr lang="en-US" sz="1600" kern="1200">
            <a:latin typeface="Montserrat" panose="00000500000000000000" pitchFamily="2" charset="0"/>
          </a:endParaRPr>
        </a:p>
      </dsp:txBody>
      <dsp:txXfrm>
        <a:off x="22273" y="1443985"/>
        <a:ext cx="3143405" cy="3381840"/>
      </dsp:txXfrm>
    </dsp:sp>
    <dsp:sp modelId="{DD66B531-019F-4DFA-97FA-D16B4F37AE9A}">
      <dsp:nvSpPr>
        <dsp:cNvPr id="0" name=""/>
        <dsp:cNvSpPr/>
      </dsp:nvSpPr>
      <dsp:spPr>
        <a:xfrm>
          <a:off x="3606289" y="399090"/>
          <a:ext cx="3143405" cy="1033328"/>
        </a:xfrm>
        <a:prstGeom prst="rect">
          <a:avLst/>
        </a:prstGeom>
        <a:solidFill>
          <a:srgbClr val="EDAB39"/>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Montserrat" panose="00000500000000000000" pitchFamily="2" charset="0"/>
            </a:rPr>
            <a:t>Prestar atención a uno mismo y a los demás para monitorear nuestras formas de trabajar</a:t>
          </a:r>
          <a:endParaRPr lang="en-US" sz="1600" kern="1200" dirty="0">
            <a:latin typeface="Montserrat" panose="00000500000000000000" pitchFamily="2" charset="0"/>
          </a:endParaRPr>
        </a:p>
      </dsp:txBody>
      <dsp:txXfrm>
        <a:off x="3606289" y="399090"/>
        <a:ext cx="3143405" cy="1033328"/>
      </dsp:txXfrm>
    </dsp:sp>
    <dsp:sp modelId="{5BD9D2DB-8B8D-469B-B3DA-C30AB2B27EF3}">
      <dsp:nvSpPr>
        <dsp:cNvPr id="0" name=""/>
        <dsp:cNvSpPr/>
      </dsp:nvSpPr>
      <dsp:spPr>
        <a:xfrm>
          <a:off x="3586705" y="1432419"/>
          <a:ext cx="3143405" cy="3381840"/>
        </a:xfrm>
        <a:prstGeom prst="rect">
          <a:avLst/>
        </a:prstGeom>
        <a:solidFill>
          <a:schemeClr val="accent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None/>
          </a:pPr>
          <a:r>
            <a:rPr lang="es-ES" sz="1600" kern="1200"/>
            <a:t>	</a:t>
          </a:r>
          <a:r>
            <a:rPr lang="es-ES" sz="1600" kern="1200">
              <a:latin typeface="Montserrat" panose="00000500000000000000" pitchFamily="2" charset="0"/>
            </a:rPr>
            <a:t>El diálogo y la discusión significativos se facilitan cuando cada miembro del grupo está consciente de sí mismo y de los demás, y está consciente de lo que está diciendo, cómo lo dice y cómo responden los demás. Esto incluye prestar atención a los estilos de aprendizaje cuando se planifica, facilita y participa en reuniones y conversaciones grupales.</a:t>
          </a:r>
          <a:endParaRPr lang="en-US" sz="1600" kern="1200">
            <a:latin typeface="Montserrat" panose="00000500000000000000" pitchFamily="2" charset="0"/>
          </a:endParaRPr>
        </a:p>
      </dsp:txBody>
      <dsp:txXfrm>
        <a:off x="3586705" y="1432419"/>
        <a:ext cx="3143405" cy="3381840"/>
      </dsp:txXfrm>
    </dsp:sp>
    <dsp:sp modelId="{1263CAD0-EA06-4FF9-AF7F-2FFAA6B9CCDE}">
      <dsp:nvSpPr>
        <dsp:cNvPr id="0" name=""/>
        <dsp:cNvSpPr/>
      </dsp:nvSpPr>
      <dsp:spPr>
        <a:xfrm>
          <a:off x="7170187" y="399090"/>
          <a:ext cx="3143405" cy="1033328"/>
        </a:xfrm>
        <a:prstGeom prst="rect">
          <a:avLst/>
        </a:prstGeom>
        <a:solidFill>
          <a:srgbClr val="00B1B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s-ES" sz="1600" kern="1200">
              <a:latin typeface="Montserrat" panose="00000500000000000000" pitchFamily="2" charset="0"/>
            </a:rPr>
            <a:t>Presumir intenciones positivas para apoyar un ambiente sin prejuicios</a:t>
          </a:r>
          <a:endParaRPr lang="en-US" sz="1600" kern="1200">
            <a:latin typeface="Montserrat" panose="00000500000000000000" pitchFamily="2" charset="0"/>
          </a:endParaRPr>
        </a:p>
      </dsp:txBody>
      <dsp:txXfrm>
        <a:off x="7170187" y="399090"/>
        <a:ext cx="3143405" cy="1033328"/>
      </dsp:txXfrm>
    </dsp:sp>
    <dsp:sp modelId="{A8BCFC33-914F-46A3-9A48-8188060F54B9}">
      <dsp:nvSpPr>
        <dsp:cNvPr id="0" name=""/>
        <dsp:cNvSpPr/>
      </dsp:nvSpPr>
      <dsp:spPr>
        <a:xfrm>
          <a:off x="7173411" y="1462991"/>
          <a:ext cx="3143405" cy="3381840"/>
        </a:xfrm>
        <a:prstGeom prst="rect">
          <a:avLst/>
        </a:prstGeom>
        <a:solidFill>
          <a:schemeClr val="accent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None/>
          </a:pPr>
          <a:r>
            <a:rPr lang="es-ES" sz="1600" kern="1200" dirty="0"/>
            <a:t>	</a:t>
          </a:r>
          <a:r>
            <a:rPr lang="es-ES" sz="1600" kern="1200" dirty="0">
              <a:latin typeface="Montserrat" panose="00000500000000000000" pitchFamily="2" charset="0"/>
            </a:rPr>
            <a:t>Asumir que las intenciones de los demás son positivas promueve y facilita el diálogo y la discusión significativos y evita humillaciones involuntarias. El uso de intenciones positivas en el habla es una manifestación de esta norma.</a:t>
          </a:r>
          <a:endParaRPr lang="en-US" sz="1600" kern="1200" dirty="0">
            <a:latin typeface="Montserrat" panose="00000500000000000000" pitchFamily="2" charset="0"/>
          </a:endParaRPr>
        </a:p>
      </dsp:txBody>
      <dsp:txXfrm>
        <a:off x="7173411" y="1462991"/>
        <a:ext cx="3143405" cy="33818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BE3C88-6521-4465-9A2A-DBED0D3D12D5}">
      <dsp:nvSpPr>
        <dsp:cNvPr id="0" name=""/>
        <dsp:cNvSpPr/>
      </dsp:nvSpPr>
      <dsp:spPr>
        <a:xfrm>
          <a:off x="3175581" y="35233"/>
          <a:ext cx="1196442" cy="119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err="1"/>
            <a:t>Acceso</a:t>
          </a:r>
          <a:r>
            <a:rPr lang="en-US" sz="1800" kern="1200"/>
            <a:t> y </a:t>
          </a:r>
          <a:r>
            <a:rPr lang="en-US" sz="1800" kern="1200" err="1"/>
            <a:t>recopilación</a:t>
          </a:r>
          <a:r>
            <a:rPr lang="en-US" sz="1800" kern="1200"/>
            <a:t> de </a:t>
          </a:r>
          <a:r>
            <a:rPr lang="en-US" sz="1800" kern="1200" err="1"/>
            <a:t>datos</a:t>
          </a:r>
          <a:r>
            <a:rPr lang="en-US" sz="1800" kern="1200"/>
            <a:t> </a:t>
          </a:r>
        </a:p>
      </dsp:txBody>
      <dsp:txXfrm>
        <a:off x="3175581" y="35233"/>
        <a:ext cx="1196442" cy="1196442"/>
      </dsp:txXfrm>
    </dsp:sp>
    <dsp:sp modelId="{388CF54E-B926-4A86-A37D-645C15D8195D}">
      <dsp:nvSpPr>
        <dsp:cNvPr id="0" name=""/>
        <dsp:cNvSpPr/>
      </dsp:nvSpPr>
      <dsp:spPr>
        <a:xfrm>
          <a:off x="360922" y="597"/>
          <a:ext cx="4486049" cy="4486049"/>
        </a:xfrm>
        <a:prstGeom prst="circularArrow">
          <a:avLst>
            <a:gd name="adj1" fmla="val 5201"/>
            <a:gd name="adj2" fmla="val 335953"/>
            <a:gd name="adj3" fmla="val 21293079"/>
            <a:gd name="adj4" fmla="val 19766382"/>
            <a:gd name="adj5" fmla="val 6067"/>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231AD-664F-425D-BAA2-F567A205DA20}">
      <dsp:nvSpPr>
        <dsp:cNvPr id="0" name=""/>
        <dsp:cNvSpPr/>
      </dsp:nvSpPr>
      <dsp:spPr>
        <a:xfrm>
          <a:off x="3898591" y="2260430"/>
          <a:ext cx="1196442" cy="119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err="1"/>
            <a:t>Analizar</a:t>
          </a:r>
          <a:r>
            <a:rPr lang="en-US" sz="1800" kern="1200"/>
            <a:t> e </a:t>
          </a:r>
          <a:r>
            <a:rPr lang="en-US" sz="1800" kern="1200" err="1"/>
            <a:t>interpretar</a:t>
          </a:r>
          <a:r>
            <a:rPr lang="en-US" sz="1800" kern="1200"/>
            <a:t> </a:t>
          </a:r>
          <a:r>
            <a:rPr lang="en-US" sz="1800" kern="1200" err="1"/>
            <a:t>resultados</a:t>
          </a:r>
          <a:r>
            <a:rPr lang="en-US" sz="1800" kern="1200"/>
            <a:t> </a:t>
          </a:r>
        </a:p>
      </dsp:txBody>
      <dsp:txXfrm>
        <a:off x="3898591" y="2260430"/>
        <a:ext cx="1196442" cy="1196442"/>
      </dsp:txXfrm>
    </dsp:sp>
    <dsp:sp modelId="{007C94F9-F1AE-44AD-A546-267C76B08818}">
      <dsp:nvSpPr>
        <dsp:cNvPr id="0" name=""/>
        <dsp:cNvSpPr/>
      </dsp:nvSpPr>
      <dsp:spPr>
        <a:xfrm>
          <a:off x="360922" y="597"/>
          <a:ext cx="4486049" cy="4486049"/>
        </a:xfrm>
        <a:prstGeom prst="circularArrow">
          <a:avLst>
            <a:gd name="adj1" fmla="val 5201"/>
            <a:gd name="adj2" fmla="val 335953"/>
            <a:gd name="adj3" fmla="val 4014529"/>
            <a:gd name="adj4" fmla="val 2253588"/>
            <a:gd name="adj5" fmla="val 6067"/>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2C7057-F0CA-44CF-B201-3F847CB495A3}">
      <dsp:nvSpPr>
        <dsp:cNvPr id="0" name=""/>
        <dsp:cNvSpPr/>
      </dsp:nvSpPr>
      <dsp:spPr>
        <a:xfrm>
          <a:off x="2005726" y="3635676"/>
          <a:ext cx="1196442" cy="119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err="1"/>
            <a:t>Actuar</a:t>
          </a:r>
          <a:r>
            <a:rPr lang="en-US" sz="1800" kern="1200"/>
            <a:t> </a:t>
          </a:r>
        </a:p>
      </dsp:txBody>
      <dsp:txXfrm>
        <a:off x="2005726" y="3635676"/>
        <a:ext cx="1196442" cy="1196442"/>
      </dsp:txXfrm>
    </dsp:sp>
    <dsp:sp modelId="{3F9A25F5-1EEC-4E6C-83FE-9EE4598A14BD}">
      <dsp:nvSpPr>
        <dsp:cNvPr id="0" name=""/>
        <dsp:cNvSpPr/>
      </dsp:nvSpPr>
      <dsp:spPr>
        <a:xfrm>
          <a:off x="360922" y="597"/>
          <a:ext cx="4486049" cy="4486049"/>
        </a:xfrm>
        <a:prstGeom prst="circularArrow">
          <a:avLst>
            <a:gd name="adj1" fmla="val 5201"/>
            <a:gd name="adj2" fmla="val 335953"/>
            <a:gd name="adj3" fmla="val 8210459"/>
            <a:gd name="adj4" fmla="val 6449518"/>
            <a:gd name="adj5" fmla="val 6067"/>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BE5AB9-6955-4DE4-867D-268D1D920273}">
      <dsp:nvSpPr>
        <dsp:cNvPr id="0" name=""/>
        <dsp:cNvSpPr/>
      </dsp:nvSpPr>
      <dsp:spPr>
        <a:xfrm>
          <a:off x="112861" y="2260430"/>
          <a:ext cx="1196442" cy="119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err="1"/>
            <a:t>Evaluar</a:t>
          </a:r>
          <a:endParaRPr lang="en-US" sz="1800" kern="1200"/>
        </a:p>
      </dsp:txBody>
      <dsp:txXfrm>
        <a:off x="112861" y="2260430"/>
        <a:ext cx="1196442" cy="1196442"/>
      </dsp:txXfrm>
    </dsp:sp>
    <dsp:sp modelId="{B2A3F869-5C58-42C3-8B6C-A6FBC8A4F7C9}">
      <dsp:nvSpPr>
        <dsp:cNvPr id="0" name=""/>
        <dsp:cNvSpPr/>
      </dsp:nvSpPr>
      <dsp:spPr>
        <a:xfrm>
          <a:off x="360922" y="597"/>
          <a:ext cx="4486049" cy="4486049"/>
        </a:xfrm>
        <a:prstGeom prst="circularArrow">
          <a:avLst>
            <a:gd name="adj1" fmla="val 5201"/>
            <a:gd name="adj2" fmla="val 335953"/>
            <a:gd name="adj3" fmla="val 12297665"/>
            <a:gd name="adj4" fmla="val 10770968"/>
            <a:gd name="adj5" fmla="val 6067"/>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D77D69-46DB-4090-AF0F-A9BA98791613}">
      <dsp:nvSpPr>
        <dsp:cNvPr id="0" name=""/>
        <dsp:cNvSpPr/>
      </dsp:nvSpPr>
      <dsp:spPr>
        <a:xfrm>
          <a:off x="835871" y="35233"/>
          <a:ext cx="1196442" cy="1196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err="1"/>
            <a:t>Buscar</a:t>
          </a:r>
          <a:r>
            <a:rPr lang="en-US" sz="1800" kern="1200"/>
            <a:t> </a:t>
          </a:r>
          <a:r>
            <a:rPr lang="en-US" sz="1800" kern="1200" err="1"/>
            <a:t>información</a:t>
          </a:r>
          <a:r>
            <a:rPr lang="en-US" sz="1800" kern="1200"/>
            <a:t> </a:t>
          </a:r>
        </a:p>
      </dsp:txBody>
      <dsp:txXfrm>
        <a:off x="835871" y="35233"/>
        <a:ext cx="1196442" cy="1196442"/>
      </dsp:txXfrm>
    </dsp:sp>
    <dsp:sp modelId="{9DE37474-AA53-4801-BA23-EB4A167C8AC5}">
      <dsp:nvSpPr>
        <dsp:cNvPr id="0" name=""/>
        <dsp:cNvSpPr/>
      </dsp:nvSpPr>
      <dsp:spPr>
        <a:xfrm>
          <a:off x="360922" y="597"/>
          <a:ext cx="4486049" cy="4486049"/>
        </a:xfrm>
        <a:prstGeom prst="circularArrow">
          <a:avLst>
            <a:gd name="adj1" fmla="val 5201"/>
            <a:gd name="adj2" fmla="val 335953"/>
            <a:gd name="adj3" fmla="val 16865518"/>
            <a:gd name="adj4" fmla="val 15198529"/>
            <a:gd name="adj5" fmla="val 6067"/>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F2206-0390-4906-B897-613CACA8322B}">
      <dsp:nvSpPr>
        <dsp:cNvPr id="0" name=""/>
        <dsp:cNvSpPr/>
      </dsp:nvSpPr>
      <dsp:spPr>
        <a:xfrm>
          <a:off x="2360755" y="1608013"/>
          <a:ext cx="461525" cy="91440"/>
        </a:xfrm>
        <a:custGeom>
          <a:avLst/>
          <a:gdLst/>
          <a:ahLst/>
          <a:cxnLst/>
          <a:rect l="0" t="0" r="0" b="0"/>
          <a:pathLst>
            <a:path>
              <a:moveTo>
                <a:pt x="0" y="45720"/>
              </a:moveTo>
              <a:lnTo>
                <a:pt x="461525" y="45720"/>
              </a:lnTo>
            </a:path>
          </a:pathLst>
        </a:custGeom>
        <a:noFill/>
        <a:ln w="3810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79215" y="1651270"/>
        <a:ext cx="24606" cy="4926"/>
      </dsp:txXfrm>
    </dsp:sp>
    <dsp:sp modelId="{B14B0C5D-9B5E-4C59-B082-076AA0816412}">
      <dsp:nvSpPr>
        <dsp:cNvPr id="0" name=""/>
        <dsp:cNvSpPr/>
      </dsp:nvSpPr>
      <dsp:spPr>
        <a:xfrm>
          <a:off x="8912" y="947640"/>
          <a:ext cx="2353643" cy="1412185"/>
        </a:xfrm>
        <a:prstGeom prst="rect">
          <a:avLst/>
        </a:prstGeom>
        <a:solidFill>
          <a:srgbClr val="0687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kern="1200">
              <a:latin typeface="Montserrat" panose="00000500000000000000" pitchFamily="2" charset="0"/>
            </a:rPr>
            <a:t>Habilitan y promueven el uso de datos para la toma de decisiones. </a:t>
          </a:r>
          <a:endParaRPr lang="en-US" sz="1200" kern="1200">
            <a:latin typeface="Montserrat" panose="00000500000000000000" pitchFamily="2" charset="0"/>
          </a:endParaRPr>
        </a:p>
      </dsp:txBody>
      <dsp:txXfrm>
        <a:off x="8912" y="947640"/>
        <a:ext cx="2353643" cy="1412185"/>
      </dsp:txXfrm>
    </dsp:sp>
    <dsp:sp modelId="{F60FC085-F52B-4DFB-AFF5-1857F1359306}">
      <dsp:nvSpPr>
        <dsp:cNvPr id="0" name=""/>
        <dsp:cNvSpPr/>
      </dsp:nvSpPr>
      <dsp:spPr>
        <a:xfrm>
          <a:off x="5206524" y="1608013"/>
          <a:ext cx="461525" cy="91440"/>
        </a:xfrm>
        <a:custGeom>
          <a:avLst/>
          <a:gdLst/>
          <a:ahLst/>
          <a:cxnLst/>
          <a:rect l="0" t="0" r="0" b="0"/>
          <a:pathLst>
            <a:path>
              <a:moveTo>
                <a:pt x="0" y="45720"/>
              </a:moveTo>
              <a:lnTo>
                <a:pt x="461525" y="45720"/>
              </a:lnTo>
            </a:path>
          </a:pathLst>
        </a:custGeom>
        <a:noFill/>
        <a:ln w="3810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24983" y="1651270"/>
        <a:ext cx="24606" cy="4926"/>
      </dsp:txXfrm>
    </dsp:sp>
    <dsp:sp modelId="{3AB86227-460E-42B5-B683-5745AE74B4CF}">
      <dsp:nvSpPr>
        <dsp:cNvPr id="0" name=""/>
        <dsp:cNvSpPr/>
      </dsp:nvSpPr>
      <dsp:spPr>
        <a:xfrm>
          <a:off x="2854681" y="947640"/>
          <a:ext cx="2353643" cy="1412185"/>
        </a:xfrm>
        <a:prstGeom prst="rect">
          <a:avLst/>
        </a:prstGeom>
        <a:solidFill>
          <a:srgbClr val="00AD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kern="1200">
              <a:latin typeface="Montserrat" panose="00000500000000000000" pitchFamily="2" charset="0"/>
            </a:rPr>
            <a:t>Promueve una cultura de uso de datos para responder a las necesidades particulares de su entorno escolar.</a:t>
          </a:r>
          <a:endParaRPr lang="en-US" sz="1200" kern="1200">
            <a:latin typeface="Montserrat" panose="00000500000000000000" pitchFamily="2" charset="0"/>
          </a:endParaRPr>
        </a:p>
      </dsp:txBody>
      <dsp:txXfrm>
        <a:off x="2854681" y="947640"/>
        <a:ext cx="2353643" cy="1412185"/>
      </dsp:txXfrm>
    </dsp:sp>
    <dsp:sp modelId="{4096780C-11E8-48C3-A16B-D951BCD7BA9F}">
      <dsp:nvSpPr>
        <dsp:cNvPr id="0" name=""/>
        <dsp:cNvSpPr/>
      </dsp:nvSpPr>
      <dsp:spPr>
        <a:xfrm>
          <a:off x="1185734" y="2358026"/>
          <a:ext cx="5691537" cy="532134"/>
        </a:xfrm>
        <a:custGeom>
          <a:avLst/>
          <a:gdLst/>
          <a:ahLst/>
          <a:cxnLst/>
          <a:rect l="0" t="0" r="0" b="0"/>
          <a:pathLst>
            <a:path>
              <a:moveTo>
                <a:pt x="5691537" y="0"/>
              </a:moveTo>
              <a:lnTo>
                <a:pt x="5691537" y="283167"/>
              </a:lnTo>
              <a:lnTo>
                <a:pt x="0" y="283167"/>
              </a:lnTo>
              <a:lnTo>
                <a:pt x="0" y="532134"/>
              </a:lnTo>
            </a:path>
          </a:pathLst>
        </a:custGeom>
        <a:noFill/>
        <a:ln w="3810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88520" y="2621630"/>
        <a:ext cx="285964" cy="4926"/>
      </dsp:txXfrm>
    </dsp:sp>
    <dsp:sp modelId="{BEA51CA8-92E3-440D-ABFE-E41103D27419}">
      <dsp:nvSpPr>
        <dsp:cNvPr id="0" name=""/>
        <dsp:cNvSpPr/>
      </dsp:nvSpPr>
      <dsp:spPr>
        <a:xfrm>
          <a:off x="5700449" y="947640"/>
          <a:ext cx="2353643" cy="1412185"/>
        </a:xfrm>
        <a:prstGeom prst="rect">
          <a:avLst/>
        </a:prstGeom>
        <a:solidFill>
          <a:srgbClr val="4F6CB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kern="1200" dirty="0">
              <a:latin typeface="Montserrat" panose="00000500000000000000" pitchFamily="2" charset="0"/>
            </a:rPr>
            <a:t>Trabajan estrechamente con el </a:t>
          </a:r>
          <a:r>
            <a:rPr lang="es-ES" sz="1200" i="1" kern="1200" dirty="0">
              <a:latin typeface="Montserrat" panose="00000500000000000000" pitchFamily="2" charset="0"/>
            </a:rPr>
            <a:t>Data </a:t>
          </a:r>
          <a:r>
            <a:rPr lang="es-ES" sz="1200" i="1" kern="1200" dirty="0" err="1">
              <a:latin typeface="Montserrat" panose="00000500000000000000" pitchFamily="2" charset="0"/>
            </a:rPr>
            <a:t>Team</a:t>
          </a:r>
          <a:r>
            <a:rPr lang="es-ES" sz="1200" i="1" kern="1200" dirty="0">
              <a:latin typeface="Montserrat" panose="00000500000000000000" pitchFamily="2" charset="0"/>
            </a:rPr>
            <a:t> </a:t>
          </a:r>
          <a:r>
            <a:rPr lang="es-ES" sz="1200" kern="1200" dirty="0">
              <a:latin typeface="Montserrat" panose="00000500000000000000" pitchFamily="2" charset="0"/>
            </a:rPr>
            <a:t>y el facilitador académico.</a:t>
          </a:r>
          <a:endParaRPr lang="en-US" sz="1200" kern="1200" dirty="0">
            <a:latin typeface="Montserrat" panose="00000500000000000000" pitchFamily="2" charset="0"/>
          </a:endParaRPr>
        </a:p>
      </dsp:txBody>
      <dsp:txXfrm>
        <a:off x="5700449" y="947640"/>
        <a:ext cx="2353643" cy="1412185"/>
      </dsp:txXfrm>
    </dsp:sp>
    <dsp:sp modelId="{24E9A6CF-C019-4FD3-8ABD-17FAE629A176}">
      <dsp:nvSpPr>
        <dsp:cNvPr id="0" name=""/>
        <dsp:cNvSpPr/>
      </dsp:nvSpPr>
      <dsp:spPr>
        <a:xfrm>
          <a:off x="2360755" y="3582934"/>
          <a:ext cx="461525" cy="91440"/>
        </a:xfrm>
        <a:custGeom>
          <a:avLst/>
          <a:gdLst/>
          <a:ahLst/>
          <a:cxnLst/>
          <a:rect l="0" t="0" r="0" b="0"/>
          <a:pathLst>
            <a:path>
              <a:moveTo>
                <a:pt x="0" y="45720"/>
              </a:moveTo>
              <a:lnTo>
                <a:pt x="461525" y="45720"/>
              </a:lnTo>
            </a:path>
          </a:pathLst>
        </a:custGeom>
        <a:noFill/>
        <a:ln w="3810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79215" y="3626191"/>
        <a:ext cx="24606" cy="4926"/>
      </dsp:txXfrm>
    </dsp:sp>
    <dsp:sp modelId="{A35CC043-B42C-4EC0-8726-6DBBEE4D4311}">
      <dsp:nvSpPr>
        <dsp:cNvPr id="0" name=""/>
        <dsp:cNvSpPr/>
      </dsp:nvSpPr>
      <dsp:spPr>
        <a:xfrm>
          <a:off x="8912" y="2922561"/>
          <a:ext cx="2353643" cy="1412185"/>
        </a:xfrm>
        <a:prstGeom prst="rect">
          <a:avLst/>
        </a:prstGeom>
        <a:solidFill>
          <a:srgbClr val="EDAD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kern="1200">
              <a:latin typeface="Montserrat" panose="00000500000000000000" pitchFamily="2" charset="0"/>
            </a:rPr>
            <a:t>Facilitador de los datos</a:t>
          </a:r>
          <a:endParaRPr lang="en-US" sz="1200" kern="1200">
            <a:latin typeface="Montserrat" panose="00000500000000000000" pitchFamily="2" charset="0"/>
          </a:endParaRPr>
        </a:p>
      </dsp:txBody>
      <dsp:txXfrm>
        <a:off x="8912" y="2922561"/>
        <a:ext cx="2353643" cy="1412185"/>
      </dsp:txXfrm>
    </dsp:sp>
    <dsp:sp modelId="{78EB8E94-D2C2-428B-87D9-BA7BB9E438EE}">
      <dsp:nvSpPr>
        <dsp:cNvPr id="0" name=""/>
        <dsp:cNvSpPr/>
      </dsp:nvSpPr>
      <dsp:spPr>
        <a:xfrm>
          <a:off x="5441888" y="3582934"/>
          <a:ext cx="461525" cy="91440"/>
        </a:xfrm>
        <a:custGeom>
          <a:avLst/>
          <a:gdLst/>
          <a:ahLst/>
          <a:cxnLst/>
          <a:rect l="0" t="0" r="0" b="0"/>
          <a:pathLst>
            <a:path>
              <a:moveTo>
                <a:pt x="0" y="45720"/>
              </a:moveTo>
              <a:lnTo>
                <a:pt x="461525" y="45720"/>
              </a:lnTo>
            </a:path>
          </a:pathLst>
        </a:custGeom>
        <a:noFill/>
        <a:ln w="38100" cap="flat" cmpd="sng" algn="ctr">
          <a:solidFill>
            <a:schemeClr val="accent2"/>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60348" y="3626191"/>
        <a:ext cx="24606" cy="4926"/>
      </dsp:txXfrm>
    </dsp:sp>
    <dsp:sp modelId="{A0D9B4DE-873C-408A-A57C-7731DA581987}">
      <dsp:nvSpPr>
        <dsp:cNvPr id="0" name=""/>
        <dsp:cNvSpPr/>
      </dsp:nvSpPr>
      <dsp:spPr>
        <a:xfrm>
          <a:off x="2854681" y="2851951"/>
          <a:ext cx="2589007" cy="1553404"/>
        </a:xfrm>
        <a:prstGeom prst="rect">
          <a:avLst/>
        </a:prstGeom>
        <a:solidFill>
          <a:srgbClr val="C05AA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kern="1200">
              <a:latin typeface="Montserrat" panose="00000500000000000000" pitchFamily="2" charset="0"/>
            </a:rPr>
            <a:t>Se asegura de que disponen de tiempo suficiente para reunirse y participar en ciclos de investigación colaborativa. </a:t>
          </a:r>
          <a:endParaRPr lang="en-US" sz="1200" kern="1200">
            <a:latin typeface="Montserrat" panose="00000500000000000000" pitchFamily="2" charset="0"/>
          </a:endParaRPr>
        </a:p>
      </dsp:txBody>
      <dsp:txXfrm>
        <a:off x="2854681" y="2851951"/>
        <a:ext cx="2589007" cy="1553404"/>
      </dsp:txXfrm>
    </dsp:sp>
    <dsp:sp modelId="{90EF0C4D-5EF0-4FD9-B4B9-CB5B458C7700}">
      <dsp:nvSpPr>
        <dsp:cNvPr id="0" name=""/>
        <dsp:cNvSpPr/>
      </dsp:nvSpPr>
      <dsp:spPr>
        <a:xfrm>
          <a:off x="5935814" y="2851951"/>
          <a:ext cx="2589007" cy="1553404"/>
        </a:xfrm>
        <a:prstGeom prst="rect">
          <a:avLst/>
        </a:prstGeom>
        <a:solidFill>
          <a:srgbClr val="77BE7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s-ES" sz="1200" kern="1200">
              <a:latin typeface="Montserrat" panose="00000500000000000000" pitchFamily="2" charset="0"/>
            </a:rPr>
            <a:t>Se responsabilizan de los datos de la escuela y supervisan la implementación por parte de los maestros del plan de estudios y de las estrategias efectivas que se han establecido para mejorar el rendimiento de los estudiantes. </a:t>
          </a:r>
          <a:endParaRPr lang="en-US" sz="1200" kern="1200">
            <a:latin typeface="Montserrat" panose="00000500000000000000" pitchFamily="2" charset="0"/>
          </a:endParaRPr>
        </a:p>
      </dsp:txBody>
      <dsp:txXfrm>
        <a:off x="5935814" y="2851951"/>
        <a:ext cx="2589007" cy="155340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11E3CF-242B-4E14-8998-4A52CD0927A2}"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B8104-30C0-45DB-8F1D-5DFB0B683DA7}" type="slidenum">
              <a:rPr lang="en-US" smtClean="0"/>
              <a:t>‹#›</a:t>
            </a:fld>
            <a:endParaRPr lang="en-US"/>
          </a:p>
        </p:txBody>
      </p:sp>
    </p:spTree>
    <p:extLst>
      <p:ext uri="{BB962C8B-B14F-4D97-AF65-F5344CB8AC3E}">
        <p14:creationId xmlns:p14="http://schemas.microsoft.com/office/powerpoint/2010/main" val="770273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dirty="0"/>
          </a:p>
        </p:txBody>
      </p:sp>
      <p:sp>
        <p:nvSpPr>
          <p:cNvPr id="4" name="Slide Number Placeholder 3"/>
          <p:cNvSpPr>
            <a:spLocks noGrp="1"/>
          </p:cNvSpPr>
          <p:nvPr>
            <p:ph type="sldNum" sz="quarter" idx="5"/>
          </p:nvPr>
        </p:nvSpPr>
        <p:spPr/>
        <p:txBody>
          <a:bodyPr/>
          <a:lstStyle/>
          <a:p>
            <a:fld id="{A30B8104-30C0-45DB-8F1D-5DFB0B683DA7}" type="slidenum">
              <a:rPr lang="en-US" smtClean="0"/>
              <a:t>3</a:t>
            </a:fld>
            <a:endParaRPr lang="en-US"/>
          </a:p>
        </p:txBody>
      </p:sp>
    </p:spTree>
    <p:extLst>
      <p:ext uri="{BB962C8B-B14F-4D97-AF65-F5344CB8AC3E}">
        <p14:creationId xmlns:p14="http://schemas.microsoft.com/office/powerpoint/2010/main" val="1672025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Hemos tenido la oportunidad de observar el ciclo de datos en las cumbres de agosto y octubre.  Hemos discutido la importancia de los datos, las diferentes plataformas para acceder a los datos y los reportes disponibles. Destacamos en esta presentación LA FASE DE ACTUAR.</a:t>
            </a:r>
          </a:p>
          <a:p>
            <a:endParaRPr lang="es-ES" dirty="0"/>
          </a:p>
          <a:p>
            <a:endParaRPr lang="es-ES" dirty="0"/>
          </a:p>
          <a:p>
            <a:pPr marL="228600" indent="-228600">
              <a:buFont typeface="Arial" panose="020B0604020202020204" pitchFamily="34" charset="0"/>
              <a:buChar char="•"/>
            </a:pPr>
            <a:r>
              <a:rPr lang="es-ES" dirty="0"/>
              <a:t>	Aplicar su experiencia profesional en el análisis e interpretación de los datos.</a:t>
            </a:r>
          </a:p>
          <a:p>
            <a:r>
              <a:rPr lang="es-ES" dirty="0"/>
              <a:t>•	Realizar reuniones de equipos o por materias para identificar posibles razones o factores que son la raíz de las áreas de necesidad.</a:t>
            </a:r>
          </a:p>
          <a:p>
            <a:r>
              <a:rPr lang="es-ES" dirty="0"/>
              <a:t>•	Basándose en las hipótesis del equipo, podrían decidir, por ejemplo, cambiar o complementar el currículo, probar nuevas estrategias de instrucción o buscar recursos alternativos para apoyar adecuadamente el aprendizaje de los estudiantes.  Los Data </a:t>
            </a:r>
            <a:r>
              <a:rPr lang="es-ES" dirty="0" err="1"/>
              <a:t>Teams</a:t>
            </a:r>
            <a:r>
              <a:rPr lang="es-ES" dirty="0"/>
              <a:t> se harán las siguientes preguntas en el Paso 4:</a:t>
            </a:r>
          </a:p>
          <a:p>
            <a:r>
              <a:rPr lang="es-ES" dirty="0"/>
              <a:t>		¿Cuáles son los objetivos de aprendizaje de nuestros estudiantes? </a:t>
            </a:r>
          </a:p>
          <a:p>
            <a:r>
              <a:rPr lang="es-ES" dirty="0"/>
              <a:t>		¿Qué factores podrían haber llevado a los patrones observados en el rendimiento de los estudiantes? </a:t>
            </a:r>
          </a:p>
          <a:p>
            <a:r>
              <a:rPr lang="es-ES" dirty="0"/>
              <a:t>		¿Qué cambios o medidas de acción atenderán las metas que nos fijamos para el aprendizaje de nuestros estudiantes? </a:t>
            </a:r>
          </a:p>
          <a:p>
            <a:endParaRPr lang="en-US" dirty="0"/>
          </a:p>
        </p:txBody>
      </p:sp>
      <p:sp>
        <p:nvSpPr>
          <p:cNvPr id="4" name="Slide Number Placeholder 3"/>
          <p:cNvSpPr>
            <a:spLocks noGrp="1"/>
          </p:cNvSpPr>
          <p:nvPr>
            <p:ph type="sldNum" sz="quarter" idx="5"/>
          </p:nvPr>
        </p:nvSpPr>
        <p:spPr/>
        <p:txBody>
          <a:bodyPr/>
          <a:lstStyle/>
          <a:p>
            <a:fld id="{A30B8104-30C0-45DB-8F1D-5DFB0B683DA7}" type="slidenum">
              <a:rPr lang="en-US" smtClean="0"/>
              <a:t>14</a:t>
            </a:fld>
            <a:endParaRPr lang="en-US"/>
          </a:p>
        </p:txBody>
      </p:sp>
    </p:spTree>
    <p:extLst>
      <p:ext uri="{BB962C8B-B14F-4D97-AF65-F5344CB8AC3E}">
        <p14:creationId xmlns:p14="http://schemas.microsoft.com/office/powerpoint/2010/main" val="1022933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PR" sz="1800" dirty="0">
                <a:effectLst/>
                <a:latin typeface="Calibri" panose="020F0502020204030204" pitchFamily="34" charset="0"/>
                <a:ea typeface="Calibri" panose="020F0502020204030204" pitchFamily="34" charset="0"/>
                <a:cs typeface="Times New Roman" panose="02020603050405020304" pitchFamily="18" charset="0"/>
              </a:rPr>
              <a:t>A los fines de poder completar el ciclo de análisis de datos es importante de que dos de los componentes reconozcan la importancia de su participación es los roles que desempeñan.  A continuación se desprende la guía, compartimos el rol del director y del maestro.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30B8104-30C0-45DB-8F1D-5DFB0B683DA7}" type="slidenum">
              <a:rPr lang="en-US" smtClean="0"/>
              <a:t>15</a:t>
            </a:fld>
            <a:endParaRPr lang="en-US"/>
          </a:p>
        </p:txBody>
      </p:sp>
    </p:spTree>
    <p:extLst>
      <p:ext uri="{BB962C8B-B14F-4D97-AF65-F5344CB8AC3E}">
        <p14:creationId xmlns:p14="http://schemas.microsoft.com/office/powerpoint/2010/main" val="445009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30B8104-30C0-45DB-8F1D-5DFB0B683DA7}" type="slidenum">
              <a:rPr lang="en-US" smtClean="0"/>
              <a:t>17</a:t>
            </a:fld>
            <a:endParaRPr lang="en-US"/>
          </a:p>
        </p:txBody>
      </p:sp>
    </p:spTree>
    <p:extLst>
      <p:ext uri="{BB962C8B-B14F-4D97-AF65-F5344CB8AC3E}">
        <p14:creationId xmlns:p14="http://schemas.microsoft.com/office/powerpoint/2010/main" val="293176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las pasadas cumbres la Unidad de Medición y </a:t>
            </a:r>
            <a:r>
              <a:rPr lang="es-ES" dirty="0" err="1"/>
              <a:t>Assessment</a:t>
            </a:r>
            <a:r>
              <a:rPr lang="es-ES" dirty="0"/>
              <a:t> informó que se encontraban en espera de respuesta a una solicitud de enmienda al Plan Consolidado Estatal para establecer cual seria la META ACADEMICA ANUAL por materia para el 2022. La respuesta del USDE se recibió del día 3 de enero de 2023. Compartiremos con ustedes la información. </a:t>
            </a:r>
          </a:p>
          <a:p>
            <a:endParaRPr lang="en-US" dirty="0"/>
          </a:p>
        </p:txBody>
      </p:sp>
      <p:sp>
        <p:nvSpPr>
          <p:cNvPr id="4" name="Slide Number Placeholder 3"/>
          <p:cNvSpPr>
            <a:spLocks noGrp="1"/>
          </p:cNvSpPr>
          <p:nvPr>
            <p:ph type="sldNum" sz="quarter" idx="5"/>
          </p:nvPr>
        </p:nvSpPr>
        <p:spPr/>
        <p:txBody>
          <a:bodyPr/>
          <a:lstStyle/>
          <a:p>
            <a:fld id="{A30B8104-30C0-45DB-8F1D-5DFB0B683DA7}" type="slidenum">
              <a:rPr lang="en-US" smtClean="0"/>
              <a:t>18</a:t>
            </a:fld>
            <a:endParaRPr lang="en-US"/>
          </a:p>
        </p:txBody>
      </p:sp>
    </p:spTree>
    <p:extLst>
      <p:ext uri="{BB962C8B-B14F-4D97-AF65-F5344CB8AC3E}">
        <p14:creationId xmlns:p14="http://schemas.microsoft.com/office/powerpoint/2010/main" val="1381837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67A99F-3C12-4036-87FB-F6B9A5A79564}" type="slidenum">
              <a:rPr lang="en-US" smtClean="0"/>
              <a:t>19</a:t>
            </a:fld>
            <a:endParaRPr lang="en-US"/>
          </a:p>
        </p:txBody>
      </p:sp>
    </p:spTree>
    <p:extLst>
      <p:ext uri="{BB962C8B-B14F-4D97-AF65-F5344CB8AC3E}">
        <p14:creationId xmlns:p14="http://schemas.microsoft.com/office/powerpoint/2010/main" val="3883288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DEPR </a:t>
            </a:r>
            <a:r>
              <a:rPr lang="en-US" dirty="0" err="1"/>
              <a:t>solicitó</a:t>
            </a:r>
            <a:r>
              <a:rPr lang="en-US" dirty="0"/>
              <a:t> </a:t>
            </a:r>
            <a:r>
              <a:rPr lang="en-US" dirty="0" err="1"/>
              <a:t>enmiendas</a:t>
            </a:r>
            <a:r>
              <a:rPr lang="en-US" dirty="0"/>
              <a:t> </a:t>
            </a:r>
            <a:r>
              <a:rPr lang="en-US" dirty="0" err="1"/>
              <a:t>en</a:t>
            </a:r>
            <a:r>
              <a:rPr lang="en-US" dirty="0"/>
              <a:t> </a:t>
            </a:r>
            <a:r>
              <a:rPr lang="en-US" dirty="0" err="1"/>
              <a:t>tres</a:t>
            </a:r>
            <a:r>
              <a:rPr lang="en-US" dirty="0"/>
              <a:t> areas::</a:t>
            </a:r>
          </a:p>
        </p:txBody>
      </p:sp>
      <p:sp>
        <p:nvSpPr>
          <p:cNvPr id="4" name="Slide Number Placeholder 3"/>
          <p:cNvSpPr>
            <a:spLocks noGrp="1"/>
          </p:cNvSpPr>
          <p:nvPr>
            <p:ph type="sldNum" sz="quarter" idx="5"/>
          </p:nvPr>
        </p:nvSpPr>
        <p:spPr/>
        <p:txBody>
          <a:bodyPr/>
          <a:lstStyle/>
          <a:p>
            <a:fld id="{8B67A99F-3C12-4036-87FB-F6B9A5A79564}" type="slidenum">
              <a:rPr lang="en-US" smtClean="0"/>
              <a:t>20</a:t>
            </a:fld>
            <a:endParaRPr lang="en-US"/>
          </a:p>
        </p:txBody>
      </p:sp>
    </p:spTree>
    <p:extLst>
      <p:ext uri="{BB962C8B-B14F-4D97-AF65-F5344CB8AC3E}">
        <p14:creationId xmlns:p14="http://schemas.microsoft.com/office/powerpoint/2010/main" val="2892417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libri" panose="020F0502020204030204" pitchFamily="34" charset="0"/>
                <a:ea typeface="Calibri" panose="020F0502020204030204" pitchFamily="34" charset="0"/>
                <a:cs typeface="Times New Roman" panose="02020603050405020304" pitchFamily="18" charset="0"/>
              </a:rPr>
              <a:t>Según muestra el diagrama, el cambio para calcular el Modelo de Rendición de Cuentas solo afecto el Segundo renglón, las escuelas que no son High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School</a:t>
            </a:r>
            <a:r>
              <a:rPr lang="es-ES" sz="1800" dirty="0">
                <a:effectLst/>
                <a:latin typeface="Calibri" panose="020F0502020204030204" pitchFamily="34" charset="0"/>
                <a:ea typeface="Calibri" panose="020F0502020204030204" pitchFamily="34" charset="0"/>
                <a:cs typeface="Times New Roman" panose="02020603050405020304" pitchFamily="18" charset="0"/>
              </a:rPr>
              <a:t> (HS). Las escuelas que no son superiores utilizaran rendimiento en ciencias.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  </a:t>
            </a:r>
          </a:p>
        </p:txBody>
      </p:sp>
      <p:sp>
        <p:nvSpPr>
          <p:cNvPr id="4" name="Slide Number Placeholder 3"/>
          <p:cNvSpPr>
            <a:spLocks noGrp="1"/>
          </p:cNvSpPr>
          <p:nvPr>
            <p:ph type="sldNum" sz="quarter" idx="5"/>
          </p:nvPr>
        </p:nvSpPr>
        <p:spPr/>
        <p:txBody>
          <a:bodyPr/>
          <a:lstStyle/>
          <a:p>
            <a:fld id="{8B67A99F-3C12-4036-87FB-F6B9A5A79564}" type="slidenum">
              <a:rPr lang="en-US" smtClean="0"/>
              <a:t>21</a:t>
            </a:fld>
            <a:endParaRPr lang="en-US"/>
          </a:p>
        </p:txBody>
      </p:sp>
    </p:spTree>
    <p:extLst>
      <p:ext uri="{BB962C8B-B14F-4D97-AF65-F5344CB8AC3E}">
        <p14:creationId xmlns:p14="http://schemas.microsoft.com/office/powerpoint/2010/main" val="28213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libri" panose="020F0502020204030204" pitchFamily="34" charset="0"/>
                <a:ea typeface="Calibri" panose="020F0502020204030204" pitchFamily="34" charset="0"/>
                <a:cs typeface="Times New Roman" panose="02020603050405020304" pitchFamily="18" charset="0"/>
              </a:rPr>
              <a:t>La Meta Académica Anual en la materia de español para el 2021-2022 es 67 . Para el 2022-2023 es  73, y para el 2023-2024 es 80.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67A99F-3C12-4036-87FB-F6B9A5A79564}" type="slidenum">
              <a:rPr lang="en-US" smtClean="0"/>
              <a:t>22</a:t>
            </a:fld>
            <a:endParaRPr lang="en-US"/>
          </a:p>
        </p:txBody>
      </p:sp>
    </p:spTree>
    <p:extLst>
      <p:ext uri="{BB962C8B-B14F-4D97-AF65-F5344CB8AC3E}">
        <p14:creationId xmlns:p14="http://schemas.microsoft.com/office/powerpoint/2010/main" val="1333013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libri" panose="020F0502020204030204" pitchFamily="34" charset="0"/>
                <a:ea typeface="Calibri" panose="020F0502020204030204" pitchFamily="34" charset="0"/>
                <a:cs typeface="Times New Roman" panose="02020603050405020304" pitchFamily="18" charset="0"/>
              </a:rPr>
              <a:t>La Meta Académica Anual en la materia de matemáticas para el 2021-2022 es 57.  Para el 2022-2023 es  65 , y para el 2023-2024 es 73.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67A99F-3C12-4036-87FB-F6B9A5A79564}" type="slidenum">
              <a:rPr lang="en-US" smtClean="0"/>
              <a:t>23</a:t>
            </a:fld>
            <a:endParaRPr lang="en-US"/>
          </a:p>
        </p:txBody>
      </p:sp>
    </p:spTree>
    <p:extLst>
      <p:ext uri="{BB962C8B-B14F-4D97-AF65-F5344CB8AC3E}">
        <p14:creationId xmlns:p14="http://schemas.microsoft.com/office/powerpoint/2010/main" val="1592544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libri" panose="020F0502020204030204" pitchFamily="34" charset="0"/>
                <a:ea typeface="Calibri" panose="020F0502020204030204" pitchFamily="34" charset="0"/>
                <a:cs typeface="Times New Roman" panose="02020603050405020304" pitchFamily="18" charset="0"/>
              </a:rPr>
              <a:t>La Meta Académica Anual en la materia de inglés para el 2021-2022 es 63.  Para el 2022-2023 es 70 , y para el 2023-2024 es 77.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B67A99F-3C12-4036-87FB-F6B9A5A79564}" type="slidenum">
              <a:rPr lang="en-US" smtClean="0"/>
              <a:t>24</a:t>
            </a:fld>
            <a:endParaRPr lang="en-US"/>
          </a:p>
        </p:txBody>
      </p:sp>
    </p:spTree>
    <p:extLst>
      <p:ext uri="{BB962C8B-B14F-4D97-AF65-F5344CB8AC3E}">
        <p14:creationId xmlns:p14="http://schemas.microsoft.com/office/powerpoint/2010/main" val="2748817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A30B8104-30C0-45DB-8F1D-5DFB0B683DA7}" type="slidenum">
              <a:rPr lang="en-US" smtClean="0"/>
              <a:t>4</a:t>
            </a:fld>
            <a:endParaRPr lang="en-US"/>
          </a:p>
        </p:txBody>
      </p:sp>
    </p:spTree>
    <p:extLst>
      <p:ext uri="{BB962C8B-B14F-4D97-AF65-F5344CB8AC3E}">
        <p14:creationId xmlns:p14="http://schemas.microsoft.com/office/powerpoint/2010/main" val="664032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0B8104-30C0-45DB-8F1D-5DFB0B683DA7}" type="slidenum">
              <a:rPr lang="en-US" smtClean="0"/>
              <a:t>25</a:t>
            </a:fld>
            <a:endParaRPr lang="en-US"/>
          </a:p>
        </p:txBody>
      </p:sp>
    </p:spTree>
    <p:extLst>
      <p:ext uri="{BB962C8B-B14F-4D97-AF65-F5344CB8AC3E}">
        <p14:creationId xmlns:p14="http://schemas.microsoft.com/office/powerpoint/2010/main" val="397343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R" noProof="0" dirty="0"/>
              <a:t>La guía provee varias herramientas a utilizar para el uso efectivo de los datos. Tales como (leer la plantilla). Ya discutimos dos de ellos; las normas de colaboración y el ciclo de investigación de datos. Para efectos de este taller les presentaremos tres herramientas adicionales; Plantilla de análisis de enfoque estándar, Análisis por estudiante y Modelo GROW.</a:t>
            </a:r>
          </a:p>
          <a:p>
            <a:endParaRPr lang="en-US" dirty="0"/>
          </a:p>
        </p:txBody>
      </p:sp>
      <p:sp>
        <p:nvSpPr>
          <p:cNvPr id="4" name="Slide Number Placeholder 3"/>
          <p:cNvSpPr>
            <a:spLocks noGrp="1"/>
          </p:cNvSpPr>
          <p:nvPr>
            <p:ph type="sldNum" sz="quarter" idx="5"/>
          </p:nvPr>
        </p:nvSpPr>
        <p:spPr/>
        <p:txBody>
          <a:bodyPr/>
          <a:lstStyle/>
          <a:p>
            <a:fld id="{A30B8104-30C0-45DB-8F1D-5DFB0B683DA7}" type="slidenum">
              <a:rPr lang="en-US" smtClean="0"/>
              <a:t>26</a:t>
            </a:fld>
            <a:endParaRPr lang="en-US"/>
          </a:p>
        </p:txBody>
      </p:sp>
    </p:spTree>
    <p:extLst>
      <p:ext uri="{BB962C8B-B14F-4D97-AF65-F5344CB8AC3E}">
        <p14:creationId xmlns:p14="http://schemas.microsoft.com/office/powerpoint/2010/main" val="3848723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Realicemos juntos la actividad número 1.  Utilizando la plantilla sugerida podemos analizar los datos por materia y por estándar. Si los vamos a analizar los resultados por materia,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podemos utilizar el reporte resultados de los estudiantes por grado, materia y nivel de ejecución. </a:t>
            </a:r>
            <a:r>
              <a:rPr lang="es-ES" sz="1800" dirty="0">
                <a:effectLst/>
                <a:latin typeface="Calibri" panose="020F0502020204030204" pitchFamily="34" charset="0"/>
                <a:ea typeface="Calibri" panose="020F0502020204030204" pitchFamily="34" charset="0"/>
                <a:cs typeface="Times New Roman" panose="02020603050405020304" pitchFamily="18" charset="0"/>
              </a:rPr>
              <a:t>Si vamos a analizar los resultados por estándar utilizaríamos el informe de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salón hogar resultados de los estudiantes</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0B8104-30C0-45DB-8F1D-5DFB0B683DA7}" type="slidenum">
              <a:rPr lang="en-US" smtClean="0"/>
              <a:t>27</a:t>
            </a:fld>
            <a:endParaRPr lang="en-US"/>
          </a:p>
        </p:txBody>
      </p:sp>
    </p:spTree>
    <p:extLst>
      <p:ext uri="{BB962C8B-B14F-4D97-AF65-F5344CB8AC3E}">
        <p14:creationId xmlns:p14="http://schemas.microsoft.com/office/powerpoint/2010/main" val="4065532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libri" panose="020F0502020204030204" pitchFamily="34" charset="0"/>
                <a:ea typeface="Calibri" panose="020F0502020204030204" pitchFamily="34" charset="0"/>
                <a:cs typeface="Times New Roman" panose="02020603050405020304" pitchFamily="18" charset="0"/>
              </a:rPr>
              <a:t>Utilizando los datos que compartimos en la platilla, en la materia de matemáticas, ¿cuáles son los estudiantes que en encuentran en un nivel de ejecución básico y prebásico?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libri" panose="020F0502020204030204" pitchFamily="34" charset="0"/>
                <a:ea typeface="Calibri" panose="020F0502020204030204" pitchFamily="34" charset="0"/>
                <a:cs typeface="Times New Roman" panose="02020603050405020304" pitchFamily="18" charset="0"/>
              </a:rPr>
              <a:t>Una vez completan la discusión (los estudiantes 2,4,8,9,13,15,17), el área de oportunidad es matemáticas, pedirles sugerencias de estrategias que puedan trabajar para atender la necesidad. PEMITIR COMPATIR EXPERIENCIAS POR ORE.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30B8104-30C0-45DB-8F1D-5DFB0B683DA7}" type="slidenum">
              <a:rPr lang="en-US" smtClean="0"/>
              <a:t>28</a:t>
            </a:fld>
            <a:endParaRPr lang="en-US"/>
          </a:p>
        </p:txBody>
      </p:sp>
    </p:spTree>
    <p:extLst>
      <p:ext uri="{BB962C8B-B14F-4D97-AF65-F5344CB8AC3E}">
        <p14:creationId xmlns:p14="http://schemas.microsoft.com/office/powerpoint/2010/main" val="2516304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Como discutido en la cumbre de octubre, el informe de resultados de los estudiantes por salón hogar, permite tener una visualización de los resultados de los estudiantes por estándar. Están divididos por nivel de ejecución. Observemos a los estudiantes que están bajo la bajo el nivel de ejecución básico en la materia de español.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0B8104-30C0-45DB-8F1D-5DFB0B683DA7}" type="slidenum">
              <a:rPr lang="en-US" smtClean="0"/>
              <a:t>29</a:t>
            </a:fld>
            <a:endParaRPr lang="en-US"/>
          </a:p>
        </p:txBody>
      </p:sp>
    </p:spTree>
    <p:extLst>
      <p:ext uri="{BB962C8B-B14F-4D97-AF65-F5344CB8AC3E}">
        <p14:creationId xmlns:p14="http://schemas.microsoft.com/office/powerpoint/2010/main" val="1678072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Obteniendo el por ciento de dominio en cada estándar, el equipo de datos puede trabajar estrategias mas especificas.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0B8104-30C0-45DB-8F1D-5DFB0B683DA7}" type="slidenum">
              <a:rPr lang="en-US" smtClean="0"/>
              <a:t>30</a:t>
            </a:fld>
            <a:endParaRPr lang="en-US"/>
          </a:p>
        </p:txBody>
      </p:sp>
    </p:spTree>
    <p:extLst>
      <p:ext uri="{BB962C8B-B14F-4D97-AF65-F5344CB8AC3E}">
        <p14:creationId xmlns:p14="http://schemas.microsoft.com/office/powerpoint/2010/main" val="1398228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0B8104-30C0-45DB-8F1D-5DFB0B683DA7}" type="slidenum">
              <a:rPr lang="en-US" smtClean="0"/>
              <a:t>31</a:t>
            </a:fld>
            <a:endParaRPr lang="en-US"/>
          </a:p>
        </p:txBody>
      </p:sp>
    </p:spTree>
    <p:extLst>
      <p:ext uri="{BB962C8B-B14F-4D97-AF65-F5344CB8AC3E}">
        <p14:creationId xmlns:p14="http://schemas.microsoft.com/office/powerpoint/2010/main" val="771311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Son fotos de equipos de datos en acción utilizando el modelo GROW. En la primera foto identifican como área de oportunidad la comprensión lectora, en la segunda foto, asistencia y entrega de tareas, la última foto el área de comprensión lectora.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30B8104-30C0-45DB-8F1D-5DFB0B683DA7}" type="slidenum">
              <a:rPr lang="en-US" smtClean="0"/>
              <a:t>32</a:t>
            </a:fld>
            <a:endParaRPr lang="en-US"/>
          </a:p>
        </p:txBody>
      </p:sp>
    </p:spTree>
    <p:extLst>
      <p:ext uri="{BB962C8B-B14F-4D97-AF65-F5344CB8AC3E}">
        <p14:creationId xmlns:p14="http://schemas.microsoft.com/office/powerpoint/2010/main" val="3351586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Utilizando el modelo de la plantilla sugerida, identifica un área de oportunidad de su escuela y desarrolle los pasos del modelo. Al finalizar la actividad compartiremos dos. </a:t>
            </a:r>
          </a:p>
          <a:p>
            <a:pPr marL="0" marR="0">
              <a:lnSpc>
                <a:spcPct val="107000"/>
              </a:lnSpc>
              <a:spcBef>
                <a:spcPts val="0"/>
              </a:spcBef>
              <a:spcAft>
                <a:spcPts val="800"/>
              </a:spcAft>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Destacar que las preguntas guían el procesos, podemos utilizar datos cualitativos, y cuantitativos.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0B8104-30C0-45DB-8F1D-5DFB0B683DA7}" type="slidenum">
              <a:rPr lang="en-US" smtClean="0"/>
              <a:t>34</a:t>
            </a:fld>
            <a:endParaRPr lang="en-US"/>
          </a:p>
        </p:txBody>
      </p:sp>
    </p:spTree>
    <p:extLst>
      <p:ext uri="{BB962C8B-B14F-4D97-AF65-F5344CB8AC3E}">
        <p14:creationId xmlns:p14="http://schemas.microsoft.com/office/powerpoint/2010/main" val="2738271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Utilizando el modelo de la plantilla sugerida, identifica un área de oportunidad de su escuela y desarrolle los pasos del modelo. Al finalizar la actividad compartiremos dos.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30B8104-30C0-45DB-8F1D-5DFB0B683DA7}" type="slidenum">
              <a:rPr lang="en-US" smtClean="0"/>
              <a:t>35</a:t>
            </a:fld>
            <a:endParaRPr lang="en-US"/>
          </a:p>
        </p:txBody>
      </p:sp>
    </p:spTree>
    <p:extLst>
      <p:ext uri="{BB962C8B-B14F-4D97-AF65-F5344CB8AC3E}">
        <p14:creationId xmlns:p14="http://schemas.microsoft.com/office/powerpoint/2010/main" val="3697513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A30B8104-30C0-45DB-8F1D-5DFB0B683DA7}" type="slidenum">
              <a:rPr lang="en-US" smtClean="0"/>
              <a:t>5</a:t>
            </a:fld>
            <a:endParaRPr lang="en-US"/>
          </a:p>
        </p:txBody>
      </p:sp>
    </p:spTree>
    <p:extLst>
      <p:ext uri="{BB962C8B-B14F-4D97-AF65-F5344CB8AC3E}">
        <p14:creationId xmlns:p14="http://schemas.microsoft.com/office/powerpoint/2010/main" val="20664324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0B8104-30C0-45DB-8F1D-5DFB0B683DA7}" type="slidenum">
              <a:rPr lang="en-US" smtClean="0"/>
              <a:t>36</a:t>
            </a:fld>
            <a:endParaRPr lang="en-US"/>
          </a:p>
        </p:txBody>
      </p:sp>
    </p:spTree>
    <p:extLst>
      <p:ext uri="{BB962C8B-B14F-4D97-AF65-F5344CB8AC3E}">
        <p14:creationId xmlns:p14="http://schemas.microsoft.com/office/powerpoint/2010/main" val="488415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0B8104-30C0-45DB-8F1D-5DFB0B683DA7}" type="slidenum">
              <a:rPr lang="en-US" smtClean="0"/>
              <a:t>37</a:t>
            </a:fld>
            <a:endParaRPr lang="en-US"/>
          </a:p>
        </p:txBody>
      </p:sp>
    </p:spTree>
    <p:extLst>
      <p:ext uri="{BB962C8B-B14F-4D97-AF65-F5344CB8AC3E}">
        <p14:creationId xmlns:p14="http://schemas.microsoft.com/office/powerpoint/2010/main" val="3585022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en-US" dirty="0" err="1"/>
              <a:t>calculadora</a:t>
            </a:r>
            <a:r>
              <a:rPr lang="en-US" dirty="0"/>
              <a:t> le </a:t>
            </a:r>
            <a:r>
              <a:rPr lang="en-US" dirty="0" err="1"/>
              <a:t>permite</a:t>
            </a:r>
            <a:r>
              <a:rPr lang="en-US" dirty="0"/>
              <a:t> </a:t>
            </a:r>
            <a:r>
              <a:rPr lang="en-US" dirty="0" err="1"/>
              <a:t>visualizar</a:t>
            </a:r>
            <a:r>
              <a:rPr lang="en-US" dirty="0"/>
              <a:t> </a:t>
            </a:r>
            <a:r>
              <a:rPr lang="en-US" dirty="0" err="1"/>
              <a:t>los</a:t>
            </a:r>
            <a:r>
              <a:rPr lang="en-US" dirty="0"/>
              <a:t> </a:t>
            </a:r>
            <a:r>
              <a:rPr lang="en-US" dirty="0" err="1"/>
              <a:t>datos</a:t>
            </a:r>
            <a:r>
              <a:rPr lang="en-US" dirty="0"/>
              <a:t> de ss </a:t>
            </a:r>
            <a:r>
              <a:rPr lang="en-US" dirty="0" err="1"/>
              <a:t>escuelas</a:t>
            </a:r>
            <a:r>
              <a:rPr lang="en-US" dirty="0"/>
              <a:t>. Es </a:t>
            </a:r>
            <a:r>
              <a:rPr lang="en-US" dirty="0" err="1"/>
              <a:t>necesario</a:t>
            </a:r>
            <a:r>
              <a:rPr lang="en-US" dirty="0"/>
              <a:t> que </a:t>
            </a:r>
            <a:r>
              <a:rPr lang="en-US" dirty="0" err="1"/>
              <a:t>abra</a:t>
            </a:r>
            <a:r>
              <a:rPr lang="en-US" dirty="0"/>
              <a:t> la </a:t>
            </a:r>
            <a:r>
              <a:rPr lang="en-US" dirty="0" err="1"/>
              <a:t>aplicación</a:t>
            </a:r>
            <a:r>
              <a:rPr lang="en-US" dirty="0"/>
              <a:t> </a:t>
            </a:r>
            <a:r>
              <a:rPr lang="en-US" dirty="0" err="1"/>
              <a:t>conectado</a:t>
            </a:r>
            <a:r>
              <a:rPr lang="en-US" dirty="0"/>
              <a:t> a la </a:t>
            </a:r>
            <a:r>
              <a:rPr lang="en-US" dirty="0" err="1"/>
              <a:t>cuenta</a:t>
            </a:r>
            <a:r>
              <a:rPr lang="en-US" dirty="0"/>
              <a:t> de </a:t>
            </a:r>
            <a:r>
              <a:rPr lang="en-US" dirty="0" err="1"/>
              <a:t>su</a:t>
            </a:r>
            <a:r>
              <a:rPr lang="en-US" dirty="0"/>
              <a:t> </a:t>
            </a:r>
            <a:r>
              <a:rPr lang="en-US" dirty="0" err="1"/>
              <a:t>institucional</a:t>
            </a:r>
            <a:r>
              <a:rPr lang="en-US"/>
              <a:t>. </a:t>
            </a:r>
            <a:endParaRPr lang="en-US" dirty="0"/>
          </a:p>
        </p:txBody>
      </p:sp>
      <p:sp>
        <p:nvSpPr>
          <p:cNvPr id="4" name="Slide Number Placeholder 3"/>
          <p:cNvSpPr>
            <a:spLocks noGrp="1"/>
          </p:cNvSpPr>
          <p:nvPr>
            <p:ph type="sldNum" sz="quarter" idx="5"/>
          </p:nvPr>
        </p:nvSpPr>
        <p:spPr/>
        <p:txBody>
          <a:bodyPr/>
          <a:lstStyle/>
          <a:p>
            <a:fld id="{A30B8104-30C0-45DB-8F1D-5DFB0B683DA7}" type="slidenum">
              <a:rPr lang="en-US" smtClean="0"/>
              <a:t>38</a:t>
            </a:fld>
            <a:endParaRPr lang="en-US"/>
          </a:p>
        </p:txBody>
      </p:sp>
    </p:spTree>
    <p:extLst>
      <p:ext uri="{BB962C8B-B14F-4D97-AF65-F5344CB8AC3E}">
        <p14:creationId xmlns:p14="http://schemas.microsoft.com/office/powerpoint/2010/main" val="2944005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a:t>
            </a:r>
            <a:r>
              <a:rPr lang="en-US" dirty="0" err="1"/>
              <a:t>calculadora</a:t>
            </a:r>
            <a:r>
              <a:rPr lang="en-US" dirty="0"/>
              <a:t> le </a:t>
            </a:r>
            <a:r>
              <a:rPr lang="en-US" dirty="0" err="1"/>
              <a:t>permite</a:t>
            </a:r>
            <a:r>
              <a:rPr lang="en-US" dirty="0"/>
              <a:t> </a:t>
            </a:r>
            <a:r>
              <a:rPr lang="en-US" dirty="0" err="1"/>
              <a:t>visualizar</a:t>
            </a:r>
            <a:r>
              <a:rPr lang="en-US" dirty="0"/>
              <a:t> </a:t>
            </a:r>
            <a:r>
              <a:rPr lang="en-US" dirty="0" err="1"/>
              <a:t>los</a:t>
            </a:r>
            <a:r>
              <a:rPr lang="en-US" dirty="0"/>
              <a:t> </a:t>
            </a:r>
            <a:r>
              <a:rPr lang="en-US" dirty="0" err="1"/>
              <a:t>datos</a:t>
            </a:r>
            <a:r>
              <a:rPr lang="en-US" dirty="0"/>
              <a:t> de ss </a:t>
            </a:r>
            <a:r>
              <a:rPr lang="en-US" dirty="0" err="1"/>
              <a:t>escuelas</a:t>
            </a:r>
            <a:r>
              <a:rPr lang="en-US" dirty="0"/>
              <a:t>. Es </a:t>
            </a:r>
            <a:r>
              <a:rPr lang="en-US" dirty="0" err="1"/>
              <a:t>necesario</a:t>
            </a:r>
            <a:r>
              <a:rPr lang="en-US" dirty="0"/>
              <a:t> que </a:t>
            </a:r>
            <a:r>
              <a:rPr lang="en-US" dirty="0" err="1"/>
              <a:t>abra</a:t>
            </a:r>
            <a:r>
              <a:rPr lang="en-US" dirty="0"/>
              <a:t> la </a:t>
            </a:r>
            <a:r>
              <a:rPr lang="en-US" dirty="0" err="1"/>
              <a:t>aplicación</a:t>
            </a:r>
            <a:r>
              <a:rPr lang="en-US" dirty="0"/>
              <a:t> </a:t>
            </a:r>
            <a:r>
              <a:rPr lang="en-US" dirty="0" err="1"/>
              <a:t>conectado</a:t>
            </a:r>
            <a:r>
              <a:rPr lang="en-US" dirty="0"/>
              <a:t> a la </a:t>
            </a:r>
            <a:r>
              <a:rPr lang="en-US" dirty="0" err="1"/>
              <a:t>cuenta</a:t>
            </a:r>
            <a:r>
              <a:rPr lang="en-US" dirty="0"/>
              <a:t> de </a:t>
            </a:r>
            <a:r>
              <a:rPr lang="en-US" dirty="0" err="1"/>
              <a:t>su</a:t>
            </a:r>
            <a:r>
              <a:rPr lang="en-US" dirty="0"/>
              <a:t> </a:t>
            </a:r>
            <a:r>
              <a:rPr lang="en-US" dirty="0" err="1"/>
              <a:t>institucional</a:t>
            </a:r>
            <a:r>
              <a:rPr lang="en-US"/>
              <a:t>. </a:t>
            </a:r>
            <a:endParaRPr lang="en-US" dirty="0"/>
          </a:p>
        </p:txBody>
      </p:sp>
      <p:sp>
        <p:nvSpPr>
          <p:cNvPr id="4" name="Slide Number Placeholder 3"/>
          <p:cNvSpPr>
            <a:spLocks noGrp="1"/>
          </p:cNvSpPr>
          <p:nvPr>
            <p:ph type="sldNum" sz="quarter" idx="5"/>
          </p:nvPr>
        </p:nvSpPr>
        <p:spPr/>
        <p:txBody>
          <a:bodyPr/>
          <a:lstStyle/>
          <a:p>
            <a:fld id="{A30B8104-30C0-45DB-8F1D-5DFB0B683DA7}" type="slidenum">
              <a:rPr lang="en-US" smtClean="0"/>
              <a:t>39</a:t>
            </a:fld>
            <a:endParaRPr lang="en-US"/>
          </a:p>
        </p:txBody>
      </p:sp>
    </p:spTree>
    <p:extLst>
      <p:ext uri="{BB962C8B-B14F-4D97-AF65-F5344CB8AC3E}">
        <p14:creationId xmlns:p14="http://schemas.microsoft.com/office/powerpoint/2010/main" val="2745710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0B8104-30C0-45DB-8F1D-5DFB0B683DA7}" type="slidenum">
              <a:rPr lang="en-US" smtClean="0"/>
              <a:t>40</a:t>
            </a:fld>
            <a:endParaRPr lang="en-US"/>
          </a:p>
        </p:txBody>
      </p:sp>
    </p:spTree>
    <p:extLst>
      <p:ext uri="{BB962C8B-B14F-4D97-AF65-F5344CB8AC3E}">
        <p14:creationId xmlns:p14="http://schemas.microsoft.com/office/powerpoint/2010/main" val="2045520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 DEPR </a:t>
            </a:r>
            <a:r>
              <a:rPr lang="en-US" dirty="0" err="1"/>
              <a:t>en</a:t>
            </a:r>
            <a:r>
              <a:rPr lang="en-US" dirty="0"/>
              <a:t> </a:t>
            </a:r>
            <a:r>
              <a:rPr lang="en-US" dirty="0" err="1"/>
              <a:t>octubre</a:t>
            </a:r>
            <a:r>
              <a:rPr lang="en-US" dirty="0"/>
              <a:t> 2022 present la </a:t>
            </a:r>
            <a:r>
              <a:rPr lang="en-US" dirty="0" err="1"/>
              <a:t>Guía</a:t>
            </a:r>
            <a:r>
              <a:rPr lang="en-US" dirty="0"/>
              <a:t> para </a:t>
            </a:r>
            <a:r>
              <a:rPr lang="en-US" dirty="0" err="1"/>
              <a:t>el</a:t>
            </a:r>
            <a:r>
              <a:rPr lang="en-US" dirty="0"/>
              <a:t> </a:t>
            </a:r>
            <a:r>
              <a:rPr lang="en-US" dirty="0" err="1"/>
              <a:t>uso</a:t>
            </a:r>
            <a:r>
              <a:rPr lang="en-US" dirty="0"/>
              <a:t> </a:t>
            </a:r>
            <a:r>
              <a:rPr lang="en-US" dirty="0" err="1"/>
              <a:t>efectivo</a:t>
            </a:r>
            <a:r>
              <a:rPr lang="en-US" dirty="0"/>
              <a:t> de </a:t>
            </a:r>
            <a:r>
              <a:rPr lang="en-US" dirty="0" err="1"/>
              <a:t>los</a:t>
            </a:r>
            <a:r>
              <a:rPr lang="en-US" dirty="0"/>
              <a:t> </a:t>
            </a:r>
            <a:r>
              <a:rPr lang="en-US" dirty="0" err="1"/>
              <a:t>datos</a:t>
            </a:r>
            <a:r>
              <a:rPr lang="en-US" dirty="0"/>
              <a:t>. </a:t>
            </a:r>
            <a:r>
              <a:rPr lang="es-ES" sz="18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La audiencia principal a la que se dirige esta guía es al docente responsable de recopilar, analizar y dar significado a los datos para diferenciar la instrucción, atendiendo las áreas a fortalecer en cada estudiante. Esto incluye líderes escolares y educadores, tanto de las ORE como de las escuelas. Cuantos han tenido la oportunidad de leer la guía? Exhortamos a que lean la misma y compartan la información con sus equipos de  trabajo. </a:t>
            </a:r>
            <a:r>
              <a:rPr lang="es-ES" sz="1800" dirty="0">
                <a:solidFill>
                  <a:srgbClr val="000000"/>
                </a:solidFill>
                <a:effectLst/>
                <a:latin typeface="Montserrat" panose="00000500000000000000" pitchFamily="2" charset="0"/>
                <a:ea typeface="Times New Roman" panose="02020603050405020304" pitchFamily="18" charset="0"/>
                <a:cs typeface="Calibri" panose="020F0502020204030204" pitchFamily="34" charset="0"/>
              </a:rPr>
              <a:t>Esta guía reúne prácticas basadas en evidencia, resultados de investigaciones, recursos y recomendaciones de quienes trabajan en este campo, e incorpora un procedimiento para utilizar los datos como base de la enseñanza.  </a:t>
            </a:r>
            <a:endParaRPr lang="en-US" sz="1800" dirty="0">
              <a:effectLst/>
              <a:latin typeface="Montserrat" panose="00000500000000000000" pitchFamily="2" charset="0"/>
              <a:ea typeface="DengXian" panose="02010600030101010101" pitchFamily="2" charset="-122"/>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30B8104-30C0-45DB-8F1D-5DFB0B683DA7}" type="slidenum">
              <a:rPr lang="en-US" smtClean="0"/>
              <a:t>6</a:t>
            </a:fld>
            <a:endParaRPr lang="en-US"/>
          </a:p>
        </p:txBody>
      </p:sp>
    </p:spTree>
    <p:extLst>
      <p:ext uri="{BB962C8B-B14F-4D97-AF65-F5344CB8AC3E}">
        <p14:creationId xmlns:p14="http://schemas.microsoft.com/office/powerpoint/2010/main" val="2007923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solidFill>
                  <a:srgbClr val="000000"/>
                </a:solidFill>
                <a:effectLst/>
                <a:latin typeface="Montserrat" panose="00000500000000000000" pitchFamily="2" charset="0"/>
                <a:ea typeface="Times New Roman" panose="02020603050405020304" pitchFamily="18" charset="0"/>
                <a:cs typeface="Calibri" panose="020F0502020204030204" pitchFamily="34" charset="0"/>
              </a:rPr>
              <a:t>Esta guía reúne prácticas basadas en evidencia, resultados de investigaciones, recursos y recomendaciones de quienes trabajan en este campo, e incorpora un procedimiento para utilizar los datos como base de la enseñanza.  </a:t>
            </a:r>
            <a:endParaRPr lang="en-US" sz="1800" dirty="0">
              <a:effectLst/>
              <a:latin typeface="Montserrat" panose="00000500000000000000" pitchFamily="2" charset="0"/>
              <a:ea typeface="DengXian" panose="02010600030101010101" pitchFamily="2" charset="-122"/>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30B8104-30C0-45DB-8F1D-5DFB0B683DA7}" type="slidenum">
              <a:rPr lang="en-US" smtClean="0"/>
              <a:t>7</a:t>
            </a:fld>
            <a:endParaRPr lang="en-US"/>
          </a:p>
        </p:txBody>
      </p:sp>
    </p:spTree>
    <p:extLst>
      <p:ext uri="{BB962C8B-B14F-4D97-AF65-F5344CB8AC3E}">
        <p14:creationId xmlns:p14="http://schemas.microsoft.com/office/powerpoint/2010/main" val="3291443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0B8104-30C0-45DB-8F1D-5DFB0B683DA7}" type="slidenum">
              <a:rPr lang="en-US" smtClean="0"/>
              <a:t>8</a:t>
            </a:fld>
            <a:endParaRPr lang="en-US"/>
          </a:p>
        </p:txBody>
      </p:sp>
    </p:spTree>
    <p:extLst>
      <p:ext uri="{BB962C8B-B14F-4D97-AF65-F5344CB8AC3E}">
        <p14:creationId xmlns:p14="http://schemas.microsoft.com/office/powerpoint/2010/main" val="564933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dirty="0">
                <a:solidFill>
                  <a:srgbClr val="000000"/>
                </a:solidFill>
                <a:effectLst/>
                <a:latin typeface="Montserrat" panose="00000500000000000000" pitchFamily="2" charset="0"/>
                <a:ea typeface="Calibri" panose="020F0502020204030204" pitchFamily="34" charset="0"/>
                <a:cs typeface="Calibri" panose="020F0502020204030204" pitchFamily="34" charset="0"/>
              </a:rPr>
              <a:t>El uso de los datos por parte de los líderes es fundamental para ayudar a los educadores a interactuar en torno a temas que permitan mejorar los resultados del aprendizaje. </a:t>
            </a:r>
            <a:endParaRPr lang="en-US" dirty="0"/>
          </a:p>
        </p:txBody>
      </p:sp>
      <p:sp>
        <p:nvSpPr>
          <p:cNvPr id="4" name="Slide Number Placeholder 3"/>
          <p:cNvSpPr>
            <a:spLocks noGrp="1"/>
          </p:cNvSpPr>
          <p:nvPr>
            <p:ph type="sldNum" sz="quarter" idx="5"/>
          </p:nvPr>
        </p:nvSpPr>
        <p:spPr/>
        <p:txBody>
          <a:bodyPr/>
          <a:lstStyle/>
          <a:p>
            <a:fld id="{A30B8104-30C0-45DB-8F1D-5DFB0B683DA7}" type="slidenum">
              <a:rPr lang="en-US" smtClean="0"/>
              <a:t>9</a:t>
            </a:fld>
            <a:endParaRPr lang="en-US"/>
          </a:p>
        </p:txBody>
      </p:sp>
    </p:spTree>
    <p:extLst>
      <p:ext uri="{BB962C8B-B14F-4D97-AF65-F5344CB8AC3E}">
        <p14:creationId xmlns:p14="http://schemas.microsoft.com/office/powerpoint/2010/main" val="3440188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s-ES" dirty="0"/>
              <a:t>Todos los componentes del sistema educativa, de acuerdo al rol que desempañan utilizan los datos, y deben utilizarse para enfocar planes de trabajo y planes de acción para atender las necesidades de cada estudiante. </a:t>
            </a:r>
          </a:p>
          <a:p>
            <a:pPr marL="228600" indent="-228600">
              <a:buFont typeface="+mj-lt"/>
              <a:buAutoNum type="arabicPeriod"/>
            </a:pPr>
            <a:r>
              <a:rPr lang="es-ES" dirty="0"/>
              <a:t>Investigación colaborativa: La investigación colaborativa es una estrategia clave para ayudar a las escuelas a crear una cultura de uso de datos.  El personal docente y administrativo tiene acceso a los datos que muestran las necesidades de optimizar las prácticas de apoyo para el mejoramiento del aprovechamiento académico de los estudiantes.  Sin embargo, es necesario el apoyo para traducir las observaciones sobre los datos a cambios en la práctica que resulte en un mejor rendimiento académico.  Es en esta situación donde la investigación colaborativa cobra relevancia. </a:t>
            </a:r>
          </a:p>
          <a:p>
            <a:pPr marL="228600" indent="-228600">
              <a:buFont typeface="+mj-lt"/>
              <a:buAutoNum type="arabicPeriod"/>
            </a:pPr>
            <a:r>
              <a:rPr lang="es-ES" dirty="0"/>
              <a:t>Propósito: Recopilar, evaluar, analizar y actuar sobre las necesidades de los estudiantes . Tener el espacio para poder discutir y </a:t>
            </a:r>
          </a:p>
          <a:p>
            <a:pPr marL="228600" indent="-228600">
              <a:buFont typeface="+mj-lt"/>
              <a:buAutoNum type="arabicPeriod"/>
            </a:pPr>
            <a:r>
              <a:rPr lang="es-ES" dirty="0"/>
              <a:t>Reuniones periódicas: Es importante compartir la información </a:t>
            </a:r>
          </a:p>
        </p:txBody>
      </p:sp>
      <p:sp>
        <p:nvSpPr>
          <p:cNvPr id="4" name="Slide Number Placeholder 3"/>
          <p:cNvSpPr>
            <a:spLocks noGrp="1"/>
          </p:cNvSpPr>
          <p:nvPr>
            <p:ph type="sldNum" sz="quarter" idx="5"/>
          </p:nvPr>
        </p:nvSpPr>
        <p:spPr/>
        <p:txBody>
          <a:bodyPr/>
          <a:lstStyle/>
          <a:p>
            <a:fld id="{A30B8104-30C0-45DB-8F1D-5DFB0B683DA7}" type="slidenum">
              <a:rPr lang="en-US" smtClean="0"/>
              <a:t>10</a:t>
            </a:fld>
            <a:endParaRPr lang="en-US"/>
          </a:p>
        </p:txBody>
      </p:sp>
    </p:spTree>
    <p:extLst>
      <p:ext uri="{BB962C8B-B14F-4D97-AF65-F5344CB8AC3E}">
        <p14:creationId xmlns:p14="http://schemas.microsoft.com/office/powerpoint/2010/main" val="3793259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s-ES" dirty="0"/>
              <a:t>Los líderes de la escuela pueden crear cuidadosamente un equipo para lograr objetivos particulares. </a:t>
            </a:r>
          </a:p>
          <a:p>
            <a:pPr marL="228600" indent="-228600">
              <a:buAutoNum type="arabicPeriod"/>
            </a:pPr>
            <a:r>
              <a:rPr lang="es-ES" dirty="0"/>
              <a:t>Al considerar a quién se debe invitar al Data </a:t>
            </a:r>
            <a:r>
              <a:rPr lang="es-ES" dirty="0" err="1"/>
              <a:t>Team</a:t>
            </a:r>
            <a:r>
              <a:rPr lang="es-ES" dirty="0"/>
              <a:t>, tenga en cuenta el propósito de su equipo y utilícelo como criterio de pertenencia. </a:t>
            </a:r>
          </a:p>
          <a:p>
            <a:pPr marL="0" indent="0">
              <a:buNone/>
            </a:pPr>
            <a:endParaRPr lang="es-ES" dirty="0"/>
          </a:p>
        </p:txBody>
      </p:sp>
      <p:sp>
        <p:nvSpPr>
          <p:cNvPr id="4" name="Slide Number Placeholder 3"/>
          <p:cNvSpPr>
            <a:spLocks noGrp="1"/>
          </p:cNvSpPr>
          <p:nvPr>
            <p:ph type="sldNum" sz="quarter" idx="5"/>
          </p:nvPr>
        </p:nvSpPr>
        <p:spPr/>
        <p:txBody>
          <a:bodyPr/>
          <a:lstStyle/>
          <a:p>
            <a:fld id="{A30B8104-30C0-45DB-8F1D-5DFB0B683DA7}" type="slidenum">
              <a:rPr lang="en-US" smtClean="0"/>
              <a:t>11</a:t>
            </a:fld>
            <a:endParaRPr lang="en-US"/>
          </a:p>
        </p:txBody>
      </p:sp>
    </p:spTree>
    <p:extLst>
      <p:ext uri="{BB962C8B-B14F-4D97-AF65-F5344CB8AC3E}">
        <p14:creationId xmlns:p14="http://schemas.microsoft.com/office/powerpoint/2010/main" val="3353756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AB41B-AF6B-8044-EFFC-CB68C2C4FC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R"/>
          </a:p>
        </p:txBody>
      </p:sp>
      <p:sp>
        <p:nvSpPr>
          <p:cNvPr id="3" name="Subtitle 2">
            <a:extLst>
              <a:ext uri="{FF2B5EF4-FFF2-40B4-BE49-F238E27FC236}">
                <a16:creationId xmlns:a16="http://schemas.microsoft.com/office/drawing/2014/main" id="{F0ECECFE-0786-5C20-D5C4-DC61D6A6AC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R"/>
          </a:p>
        </p:txBody>
      </p:sp>
      <p:sp>
        <p:nvSpPr>
          <p:cNvPr id="4" name="Date Placeholder 3">
            <a:extLst>
              <a:ext uri="{FF2B5EF4-FFF2-40B4-BE49-F238E27FC236}">
                <a16:creationId xmlns:a16="http://schemas.microsoft.com/office/drawing/2014/main" id="{75F074E0-EA68-0E16-F47F-44BD67DC8014}"/>
              </a:ext>
            </a:extLst>
          </p:cNvPr>
          <p:cNvSpPr>
            <a:spLocks noGrp="1"/>
          </p:cNvSpPr>
          <p:nvPr>
            <p:ph type="dt" sz="half" idx="10"/>
          </p:nvPr>
        </p:nvSpPr>
        <p:spPr/>
        <p:txBody>
          <a:bodyPr/>
          <a:lstStyle/>
          <a:p>
            <a:fld id="{3875AEB2-4DE8-CB43-B132-D51F9A1D6B34}" type="datetimeFigureOut">
              <a:rPr lang="en-PR" smtClean="0"/>
              <a:t>01/12/2023</a:t>
            </a:fld>
            <a:endParaRPr lang="en-PR"/>
          </a:p>
        </p:txBody>
      </p:sp>
      <p:sp>
        <p:nvSpPr>
          <p:cNvPr id="5" name="Footer Placeholder 4">
            <a:extLst>
              <a:ext uri="{FF2B5EF4-FFF2-40B4-BE49-F238E27FC236}">
                <a16:creationId xmlns:a16="http://schemas.microsoft.com/office/drawing/2014/main" id="{6826D598-1E5E-36CF-F743-29E7FDD7B345}"/>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DD786E98-73AA-A7B4-64D0-9CB668C2402C}"/>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4208827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D71A4-8994-1F08-682D-1F5E932FBE52}"/>
              </a:ext>
            </a:extLst>
          </p:cNvPr>
          <p:cNvSpPr>
            <a:spLocks noGrp="1"/>
          </p:cNvSpPr>
          <p:nvPr>
            <p:ph type="title"/>
          </p:nvPr>
        </p:nvSpPr>
        <p:spPr/>
        <p:txBody>
          <a:bodyPr/>
          <a:lstStyle/>
          <a:p>
            <a:r>
              <a:rPr lang="en-US"/>
              <a:t>Click to edit Master title style</a:t>
            </a:r>
            <a:endParaRPr lang="en-PR"/>
          </a:p>
        </p:txBody>
      </p:sp>
      <p:sp>
        <p:nvSpPr>
          <p:cNvPr id="3" name="Vertical Text Placeholder 2">
            <a:extLst>
              <a:ext uri="{FF2B5EF4-FFF2-40B4-BE49-F238E27FC236}">
                <a16:creationId xmlns:a16="http://schemas.microsoft.com/office/drawing/2014/main" id="{E90A3182-4A28-D9C7-B333-AD62C3FF18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FEB11770-041B-C435-B9E0-BFDAC153755C}"/>
              </a:ext>
            </a:extLst>
          </p:cNvPr>
          <p:cNvSpPr>
            <a:spLocks noGrp="1"/>
          </p:cNvSpPr>
          <p:nvPr>
            <p:ph type="dt" sz="half" idx="10"/>
          </p:nvPr>
        </p:nvSpPr>
        <p:spPr/>
        <p:txBody>
          <a:bodyPr/>
          <a:lstStyle/>
          <a:p>
            <a:fld id="{3875AEB2-4DE8-CB43-B132-D51F9A1D6B34}" type="datetimeFigureOut">
              <a:rPr lang="en-PR" smtClean="0"/>
              <a:t>01/12/2023</a:t>
            </a:fld>
            <a:endParaRPr lang="en-PR"/>
          </a:p>
        </p:txBody>
      </p:sp>
      <p:sp>
        <p:nvSpPr>
          <p:cNvPr id="5" name="Footer Placeholder 4">
            <a:extLst>
              <a:ext uri="{FF2B5EF4-FFF2-40B4-BE49-F238E27FC236}">
                <a16:creationId xmlns:a16="http://schemas.microsoft.com/office/drawing/2014/main" id="{77DBE5CF-6C01-7A2C-9CEF-7914D927C9D5}"/>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61D64373-C059-A782-BD2B-1DE2AEB11049}"/>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1707493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FDABE1-2386-0A63-18FA-E0071212CD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R"/>
          </a:p>
        </p:txBody>
      </p:sp>
      <p:sp>
        <p:nvSpPr>
          <p:cNvPr id="3" name="Vertical Text Placeholder 2">
            <a:extLst>
              <a:ext uri="{FF2B5EF4-FFF2-40B4-BE49-F238E27FC236}">
                <a16:creationId xmlns:a16="http://schemas.microsoft.com/office/drawing/2014/main" id="{C1BDA9C4-AD98-4E2A-81FC-7AC6EC34A9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16278AB3-0B7B-76D5-CFF0-455A5E4C7761}"/>
              </a:ext>
            </a:extLst>
          </p:cNvPr>
          <p:cNvSpPr>
            <a:spLocks noGrp="1"/>
          </p:cNvSpPr>
          <p:nvPr>
            <p:ph type="dt" sz="half" idx="10"/>
          </p:nvPr>
        </p:nvSpPr>
        <p:spPr/>
        <p:txBody>
          <a:bodyPr/>
          <a:lstStyle/>
          <a:p>
            <a:fld id="{3875AEB2-4DE8-CB43-B132-D51F9A1D6B34}" type="datetimeFigureOut">
              <a:rPr lang="en-PR" smtClean="0"/>
              <a:t>01/12/2023</a:t>
            </a:fld>
            <a:endParaRPr lang="en-PR"/>
          </a:p>
        </p:txBody>
      </p:sp>
      <p:sp>
        <p:nvSpPr>
          <p:cNvPr id="5" name="Footer Placeholder 4">
            <a:extLst>
              <a:ext uri="{FF2B5EF4-FFF2-40B4-BE49-F238E27FC236}">
                <a16:creationId xmlns:a16="http://schemas.microsoft.com/office/drawing/2014/main" id="{D56EDFAD-0439-555F-8246-59C1ED811077}"/>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B591F49B-8605-0264-DDDF-DD192FAD783D}"/>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2194998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F9ECD-F436-9455-7A9A-303493E7229C}"/>
              </a:ext>
            </a:extLst>
          </p:cNvPr>
          <p:cNvSpPr>
            <a:spLocks noGrp="1"/>
          </p:cNvSpPr>
          <p:nvPr>
            <p:ph type="title"/>
          </p:nvPr>
        </p:nvSpPr>
        <p:spPr/>
        <p:txBody>
          <a:bodyPr/>
          <a:lstStyle/>
          <a:p>
            <a:r>
              <a:rPr lang="en-US"/>
              <a:t>Click to edit Master title style</a:t>
            </a:r>
            <a:endParaRPr lang="en-PR"/>
          </a:p>
        </p:txBody>
      </p:sp>
      <p:sp>
        <p:nvSpPr>
          <p:cNvPr id="3" name="Content Placeholder 2">
            <a:extLst>
              <a:ext uri="{FF2B5EF4-FFF2-40B4-BE49-F238E27FC236}">
                <a16:creationId xmlns:a16="http://schemas.microsoft.com/office/drawing/2014/main" id="{561EA0FA-BC2D-11D7-4E81-5EAE60AA80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1606E4F6-5280-51B6-D1E8-B4EDB30A0833}"/>
              </a:ext>
            </a:extLst>
          </p:cNvPr>
          <p:cNvSpPr>
            <a:spLocks noGrp="1"/>
          </p:cNvSpPr>
          <p:nvPr>
            <p:ph type="dt" sz="half" idx="10"/>
          </p:nvPr>
        </p:nvSpPr>
        <p:spPr/>
        <p:txBody>
          <a:bodyPr/>
          <a:lstStyle/>
          <a:p>
            <a:fld id="{3875AEB2-4DE8-CB43-B132-D51F9A1D6B34}" type="datetimeFigureOut">
              <a:rPr lang="en-PR" smtClean="0"/>
              <a:t>01/12/2023</a:t>
            </a:fld>
            <a:endParaRPr lang="en-PR"/>
          </a:p>
        </p:txBody>
      </p:sp>
      <p:sp>
        <p:nvSpPr>
          <p:cNvPr id="5" name="Footer Placeholder 4">
            <a:extLst>
              <a:ext uri="{FF2B5EF4-FFF2-40B4-BE49-F238E27FC236}">
                <a16:creationId xmlns:a16="http://schemas.microsoft.com/office/drawing/2014/main" id="{C8152078-8CEE-608A-490D-ED7B538A8508}"/>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0BA42E00-9139-F813-E9ED-673BE2F4FB5E}"/>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385215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C192-14B1-7542-E4A5-0EA4A8F700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R"/>
          </a:p>
        </p:txBody>
      </p:sp>
      <p:sp>
        <p:nvSpPr>
          <p:cNvPr id="3" name="Text Placeholder 2">
            <a:extLst>
              <a:ext uri="{FF2B5EF4-FFF2-40B4-BE49-F238E27FC236}">
                <a16:creationId xmlns:a16="http://schemas.microsoft.com/office/drawing/2014/main" id="{11EC22E3-79B7-BB44-7AB8-33D2E3832D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4CE1A8-AA20-0961-F074-0CF8A697401E}"/>
              </a:ext>
            </a:extLst>
          </p:cNvPr>
          <p:cNvSpPr>
            <a:spLocks noGrp="1"/>
          </p:cNvSpPr>
          <p:nvPr>
            <p:ph type="dt" sz="half" idx="10"/>
          </p:nvPr>
        </p:nvSpPr>
        <p:spPr/>
        <p:txBody>
          <a:bodyPr/>
          <a:lstStyle/>
          <a:p>
            <a:fld id="{3875AEB2-4DE8-CB43-B132-D51F9A1D6B34}" type="datetimeFigureOut">
              <a:rPr lang="en-PR" smtClean="0"/>
              <a:t>01/12/2023</a:t>
            </a:fld>
            <a:endParaRPr lang="en-PR"/>
          </a:p>
        </p:txBody>
      </p:sp>
      <p:sp>
        <p:nvSpPr>
          <p:cNvPr id="5" name="Footer Placeholder 4">
            <a:extLst>
              <a:ext uri="{FF2B5EF4-FFF2-40B4-BE49-F238E27FC236}">
                <a16:creationId xmlns:a16="http://schemas.microsoft.com/office/drawing/2014/main" id="{2E0F586E-FAA5-59DD-B0D5-D0CB082BF098}"/>
              </a:ext>
            </a:extLst>
          </p:cNvPr>
          <p:cNvSpPr>
            <a:spLocks noGrp="1"/>
          </p:cNvSpPr>
          <p:nvPr>
            <p:ph type="ftr" sz="quarter" idx="11"/>
          </p:nvPr>
        </p:nvSpPr>
        <p:spPr/>
        <p:txBody>
          <a:bodyPr/>
          <a:lstStyle/>
          <a:p>
            <a:endParaRPr lang="en-PR"/>
          </a:p>
        </p:txBody>
      </p:sp>
      <p:sp>
        <p:nvSpPr>
          <p:cNvPr id="6" name="Slide Number Placeholder 5">
            <a:extLst>
              <a:ext uri="{FF2B5EF4-FFF2-40B4-BE49-F238E27FC236}">
                <a16:creationId xmlns:a16="http://schemas.microsoft.com/office/drawing/2014/main" id="{704AF92E-CE67-85AF-486A-9318D27119F8}"/>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386120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E7DD-AAA5-2DB8-2BED-74E50B2D20B1}"/>
              </a:ext>
            </a:extLst>
          </p:cNvPr>
          <p:cNvSpPr>
            <a:spLocks noGrp="1"/>
          </p:cNvSpPr>
          <p:nvPr>
            <p:ph type="title"/>
          </p:nvPr>
        </p:nvSpPr>
        <p:spPr/>
        <p:txBody>
          <a:bodyPr/>
          <a:lstStyle/>
          <a:p>
            <a:r>
              <a:rPr lang="en-US"/>
              <a:t>Click to edit Master title style</a:t>
            </a:r>
            <a:endParaRPr lang="en-PR"/>
          </a:p>
        </p:txBody>
      </p:sp>
      <p:sp>
        <p:nvSpPr>
          <p:cNvPr id="3" name="Content Placeholder 2">
            <a:extLst>
              <a:ext uri="{FF2B5EF4-FFF2-40B4-BE49-F238E27FC236}">
                <a16:creationId xmlns:a16="http://schemas.microsoft.com/office/drawing/2014/main" id="{572EE37C-57AE-2131-5508-0878654E20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Content Placeholder 3">
            <a:extLst>
              <a:ext uri="{FF2B5EF4-FFF2-40B4-BE49-F238E27FC236}">
                <a16:creationId xmlns:a16="http://schemas.microsoft.com/office/drawing/2014/main" id="{5672224B-8295-0813-47BF-3677C212BE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5" name="Date Placeholder 4">
            <a:extLst>
              <a:ext uri="{FF2B5EF4-FFF2-40B4-BE49-F238E27FC236}">
                <a16:creationId xmlns:a16="http://schemas.microsoft.com/office/drawing/2014/main" id="{431FB265-CD38-7B9C-95EB-FAD3447F6A66}"/>
              </a:ext>
            </a:extLst>
          </p:cNvPr>
          <p:cNvSpPr>
            <a:spLocks noGrp="1"/>
          </p:cNvSpPr>
          <p:nvPr>
            <p:ph type="dt" sz="half" idx="10"/>
          </p:nvPr>
        </p:nvSpPr>
        <p:spPr/>
        <p:txBody>
          <a:bodyPr/>
          <a:lstStyle/>
          <a:p>
            <a:fld id="{3875AEB2-4DE8-CB43-B132-D51F9A1D6B34}" type="datetimeFigureOut">
              <a:rPr lang="en-PR" smtClean="0"/>
              <a:t>01/12/2023</a:t>
            </a:fld>
            <a:endParaRPr lang="en-PR"/>
          </a:p>
        </p:txBody>
      </p:sp>
      <p:sp>
        <p:nvSpPr>
          <p:cNvPr id="6" name="Footer Placeholder 5">
            <a:extLst>
              <a:ext uri="{FF2B5EF4-FFF2-40B4-BE49-F238E27FC236}">
                <a16:creationId xmlns:a16="http://schemas.microsoft.com/office/drawing/2014/main" id="{2AA55C64-6B40-CD36-628D-7883915FB263}"/>
              </a:ext>
            </a:extLst>
          </p:cNvPr>
          <p:cNvSpPr>
            <a:spLocks noGrp="1"/>
          </p:cNvSpPr>
          <p:nvPr>
            <p:ph type="ftr" sz="quarter" idx="11"/>
          </p:nvPr>
        </p:nvSpPr>
        <p:spPr/>
        <p:txBody>
          <a:bodyPr/>
          <a:lstStyle/>
          <a:p>
            <a:endParaRPr lang="en-PR"/>
          </a:p>
        </p:txBody>
      </p:sp>
      <p:sp>
        <p:nvSpPr>
          <p:cNvPr id="7" name="Slide Number Placeholder 6">
            <a:extLst>
              <a:ext uri="{FF2B5EF4-FFF2-40B4-BE49-F238E27FC236}">
                <a16:creationId xmlns:a16="http://schemas.microsoft.com/office/drawing/2014/main" id="{8101D9B5-70D2-C175-538E-4EDEAEDA1F14}"/>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73542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B72E-9CAF-E9AD-2243-CE80AF87D6A3}"/>
              </a:ext>
            </a:extLst>
          </p:cNvPr>
          <p:cNvSpPr>
            <a:spLocks noGrp="1"/>
          </p:cNvSpPr>
          <p:nvPr>
            <p:ph type="title"/>
          </p:nvPr>
        </p:nvSpPr>
        <p:spPr>
          <a:xfrm>
            <a:off x="839788" y="365125"/>
            <a:ext cx="10515600" cy="1325563"/>
          </a:xfrm>
        </p:spPr>
        <p:txBody>
          <a:bodyPr/>
          <a:lstStyle/>
          <a:p>
            <a:r>
              <a:rPr lang="en-US"/>
              <a:t>Click to edit Master title style</a:t>
            </a:r>
            <a:endParaRPr lang="en-PR"/>
          </a:p>
        </p:txBody>
      </p:sp>
      <p:sp>
        <p:nvSpPr>
          <p:cNvPr id="3" name="Text Placeholder 2">
            <a:extLst>
              <a:ext uri="{FF2B5EF4-FFF2-40B4-BE49-F238E27FC236}">
                <a16:creationId xmlns:a16="http://schemas.microsoft.com/office/drawing/2014/main" id="{B3C89C26-531B-EB5F-6EF0-B0147E78AD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5A701E-3DA5-3175-5F44-44EE17EDBE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5" name="Text Placeholder 4">
            <a:extLst>
              <a:ext uri="{FF2B5EF4-FFF2-40B4-BE49-F238E27FC236}">
                <a16:creationId xmlns:a16="http://schemas.microsoft.com/office/drawing/2014/main" id="{224F99EB-1C2F-29C4-1746-B8E646B9C7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35DB8A-8DF5-E03C-E0BA-89605A82D5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7" name="Date Placeholder 6">
            <a:extLst>
              <a:ext uri="{FF2B5EF4-FFF2-40B4-BE49-F238E27FC236}">
                <a16:creationId xmlns:a16="http://schemas.microsoft.com/office/drawing/2014/main" id="{12333DF4-FC97-0CF9-D119-3CCC24975D4E}"/>
              </a:ext>
            </a:extLst>
          </p:cNvPr>
          <p:cNvSpPr>
            <a:spLocks noGrp="1"/>
          </p:cNvSpPr>
          <p:nvPr>
            <p:ph type="dt" sz="half" idx="10"/>
          </p:nvPr>
        </p:nvSpPr>
        <p:spPr/>
        <p:txBody>
          <a:bodyPr/>
          <a:lstStyle/>
          <a:p>
            <a:fld id="{3875AEB2-4DE8-CB43-B132-D51F9A1D6B34}" type="datetimeFigureOut">
              <a:rPr lang="en-PR" smtClean="0"/>
              <a:t>01/12/2023</a:t>
            </a:fld>
            <a:endParaRPr lang="en-PR"/>
          </a:p>
        </p:txBody>
      </p:sp>
      <p:sp>
        <p:nvSpPr>
          <p:cNvPr id="8" name="Footer Placeholder 7">
            <a:extLst>
              <a:ext uri="{FF2B5EF4-FFF2-40B4-BE49-F238E27FC236}">
                <a16:creationId xmlns:a16="http://schemas.microsoft.com/office/drawing/2014/main" id="{B9E4A750-8179-4F94-3709-79C9F0D8C1EC}"/>
              </a:ext>
            </a:extLst>
          </p:cNvPr>
          <p:cNvSpPr>
            <a:spLocks noGrp="1"/>
          </p:cNvSpPr>
          <p:nvPr>
            <p:ph type="ftr" sz="quarter" idx="11"/>
          </p:nvPr>
        </p:nvSpPr>
        <p:spPr/>
        <p:txBody>
          <a:bodyPr/>
          <a:lstStyle/>
          <a:p>
            <a:endParaRPr lang="en-PR"/>
          </a:p>
        </p:txBody>
      </p:sp>
      <p:sp>
        <p:nvSpPr>
          <p:cNvPr id="9" name="Slide Number Placeholder 8">
            <a:extLst>
              <a:ext uri="{FF2B5EF4-FFF2-40B4-BE49-F238E27FC236}">
                <a16:creationId xmlns:a16="http://schemas.microsoft.com/office/drawing/2014/main" id="{1A6E5E0F-FF59-FB0A-84A5-A125A3979D12}"/>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2928408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63818-3C13-845D-08B7-FFAD5B322F2E}"/>
              </a:ext>
            </a:extLst>
          </p:cNvPr>
          <p:cNvSpPr>
            <a:spLocks noGrp="1"/>
          </p:cNvSpPr>
          <p:nvPr>
            <p:ph type="title"/>
          </p:nvPr>
        </p:nvSpPr>
        <p:spPr/>
        <p:txBody>
          <a:bodyPr/>
          <a:lstStyle/>
          <a:p>
            <a:r>
              <a:rPr lang="en-US"/>
              <a:t>Click to edit Master title style</a:t>
            </a:r>
            <a:endParaRPr lang="en-PR"/>
          </a:p>
        </p:txBody>
      </p:sp>
      <p:sp>
        <p:nvSpPr>
          <p:cNvPr id="3" name="Date Placeholder 2">
            <a:extLst>
              <a:ext uri="{FF2B5EF4-FFF2-40B4-BE49-F238E27FC236}">
                <a16:creationId xmlns:a16="http://schemas.microsoft.com/office/drawing/2014/main" id="{B9F7D1FE-5BC4-83A4-EE82-2EF6A1595326}"/>
              </a:ext>
            </a:extLst>
          </p:cNvPr>
          <p:cNvSpPr>
            <a:spLocks noGrp="1"/>
          </p:cNvSpPr>
          <p:nvPr>
            <p:ph type="dt" sz="half" idx="10"/>
          </p:nvPr>
        </p:nvSpPr>
        <p:spPr/>
        <p:txBody>
          <a:bodyPr/>
          <a:lstStyle/>
          <a:p>
            <a:fld id="{3875AEB2-4DE8-CB43-B132-D51F9A1D6B34}" type="datetimeFigureOut">
              <a:rPr lang="en-PR" smtClean="0"/>
              <a:t>01/12/2023</a:t>
            </a:fld>
            <a:endParaRPr lang="en-PR"/>
          </a:p>
        </p:txBody>
      </p:sp>
      <p:sp>
        <p:nvSpPr>
          <p:cNvPr id="4" name="Footer Placeholder 3">
            <a:extLst>
              <a:ext uri="{FF2B5EF4-FFF2-40B4-BE49-F238E27FC236}">
                <a16:creationId xmlns:a16="http://schemas.microsoft.com/office/drawing/2014/main" id="{7652E4C7-34F5-F5A4-B992-7ED3815C0E8F}"/>
              </a:ext>
            </a:extLst>
          </p:cNvPr>
          <p:cNvSpPr>
            <a:spLocks noGrp="1"/>
          </p:cNvSpPr>
          <p:nvPr>
            <p:ph type="ftr" sz="quarter" idx="11"/>
          </p:nvPr>
        </p:nvSpPr>
        <p:spPr/>
        <p:txBody>
          <a:bodyPr/>
          <a:lstStyle/>
          <a:p>
            <a:endParaRPr lang="en-PR"/>
          </a:p>
        </p:txBody>
      </p:sp>
      <p:sp>
        <p:nvSpPr>
          <p:cNvPr id="5" name="Slide Number Placeholder 4">
            <a:extLst>
              <a:ext uri="{FF2B5EF4-FFF2-40B4-BE49-F238E27FC236}">
                <a16:creationId xmlns:a16="http://schemas.microsoft.com/office/drawing/2014/main" id="{3CFF14C5-91AC-C91E-61E4-DB4EE8353313}"/>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661702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F46081-68C1-B46C-F92B-FFBA6C7229E2}"/>
              </a:ext>
            </a:extLst>
          </p:cNvPr>
          <p:cNvSpPr>
            <a:spLocks noGrp="1"/>
          </p:cNvSpPr>
          <p:nvPr>
            <p:ph type="dt" sz="half" idx="10"/>
          </p:nvPr>
        </p:nvSpPr>
        <p:spPr/>
        <p:txBody>
          <a:bodyPr/>
          <a:lstStyle/>
          <a:p>
            <a:fld id="{3875AEB2-4DE8-CB43-B132-D51F9A1D6B34}" type="datetimeFigureOut">
              <a:rPr lang="en-PR" smtClean="0"/>
              <a:t>01/12/2023</a:t>
            </a:fld>
            <a:endParaRPr lang="en-PR"/>
          </a:p>
        </p:txBody>
      </p:sp>
      <p:sp>
        <p:nvSpPr>
          <p:cNvPr id="3" name="Footer Placeholder 2">
            <a:extLst>
              <a:ext uri="{FF2B5EF4-FFF2-40B4-BE49-F238E27FC236}">
                <a16:creationId xmlns:a16="http://schemas.microsoft.com/office/drawing/2014/main" id="{584090EF-E0BC-A64C-2881-2A42FF2804EC}"/>
              </a:ext>
            </a:extLst>
          </p:cNvPr>
          <p:cNvSpPr>
            <a:spLocks noGrp="1"/>
          </p:cNvSpPr>
          <p:nvPr>
            <p:ph type="ftr" sz="quarter" idx="11"/>
          </p:nvPr>
        </p:nvSpPr>
        <p:spPr/>
        <p:txBody>
          <a:bodyPr/>
          <a:lstStyle/>
          <a:p>
            <a:endParaRPr lang="en-PR"/>
          </a:p>
        </p:txBody>
      </p:sp>
      <p:sp>
        <p:nvSpPr>
          <p:cNvPr id="4" name="Slide Number Placeholder 3">
            <a:extLst>
              <a:ext uri="{FF2B5EF4-FFF2-40B4-BE49-F238E27FC236}">
                <a16:creationId xmlns:a16="http://schemas.microsoft.com/office/drawing/2014/main" id="{DB96B4A9-894F-B5CD-0BC3-5E6926CAE9C9}"/>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184226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AD7A4-4AE1-B324-670E-00C071EFB1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R"/>
          </a:p>
        </p:txBody>
      </p:sp>
      <p:sp>
        <p:nvSpPr>
          <p:cNvPr id="3" name="Content Placeholder 2">
            <a:extLst>
              <a:ext uri="{FF2B5EF4-FFF2-40B4-BE49-F238E27FC236}">
                <a16:creationId xmlns:a16="http://schemas.microsoft.com/office/drawing/2014/main" id="{22F9FAF2-5454-635F-74BA-A82B3278B9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Text Placeholder 3">
            <a:extLst>
              <a:ext uri="{FF2B5EF4-FFF2-40B4-BE49-F238E27FC236}">
                <a16:creationId xmlns:a16="http://schemas.microsoft.com/office/drawing/2014/main" id="{67E4F0BB-CD47-6DC9-417C-CDCDCE3BA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17B3C8-D796-D3C9-B3A4-BC2D8ED951A6}"/>
              </a:ext>
            </a:extLst>
          </p:cNvPr>
          <p:cNvSpPr>
            <a:spLocks noGrp="1"/>
          </p:cNvSpPr>
          <p:nvPr>
            <p:ph type="dt" sz="half" idx="10"/>
          </p:nvPr>
        </p:nvSpPr>
        <p:spPr/>
        <p:txBody>
          <a:bodyPr/>
          <a:lstStyle/>
          <a:p>
            <a:fld id="{3875AEB2-4DE8-CB43-B132-D51F9A1D6B34}" type="datetimeFigureOut">
              <a:rPr lang="en-PR" smtClean="0"/>
              <a:t>01/12/2023</a:t>
            </a:fld>
            <a:endParaRPr lang="en-PR"/>
          </a:p>
        </p:txBody>
      </p:sp>
      <p:sp>
        <p:nvSpPr>
          <p:cNvPr id="6" name="Footer Placeholder 5">
            <a:extLst>
              <a:ext uri="{FF2B5EF4-FFF2-40B4-BE49-F238E27FC236}">
                <a16:creationId xmlns:a16="http://schemas.microsoft.com/office/drawing/2014/main" id="{5615ED60-A052-E641-4555-2E4679703979}"/>
              </a:ext>
            </a:extLst>
          </p:cNvPr>
          <p:cNvSpPr>
            <a:spLocks noGrp="1"/>
          </p:cNvSpPr>
          <p:nvPr>
            <p:ph type="ftr" sz="quarter" idx="11"/>
          </p:nvPr>
        </p:nvSpPr>
        <p:spPr/>
        <p:txBody>
          <a:bodyPr/>
          <a:lstStyle/>
          <a:p>
            <a:endParaRPr lang="en-PR"/>
          </a:p>
        </p:txBody>
      </p:sp>
      <p:sp>
        <p:nvSpPr>
          <p:cNvPr id="7" name="Slide Number Placeholder 6">
            <a:extLst>
              <a:ext uri="{FF2B5EF4-FFF2-40B4-BE49-F238E27FC236}">
                <a16:creationId xmlns:a16="http://schemas.microsoft.com/office/drawing/2014/main" id="{27B6A7F3-D301-8F0E-95D1-845B5461B799}"/>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2306098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8A542-C2AF-3AB0-1C94-D92F77AD9D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R"/>
          </a:p>
        </p:txBody>
      </p:sp>
      <p:sp>
        <p:nvSpPr>
          <p:cNvPr id="3" name="Picture Placeholder 2">
            <a:extLst>
              <a:ext uri="{FF2B5EF4-FFF2-40B4-BE49-F238E27FC236}">
                <a16:creationId xmlns:a16="http://schemas.microsoft.com/office/drawing/2014/main" id="{E9769BB8-41C0-234E-D14C-091D00FBF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R"/>
          </a:p>
        </p:txBody>
      </p:sp>
      <p:sp>
        <p:nvSpPr>
          <p:cNvPr id="4" name="Text Placeholder 3">
            <a:extLst>
              <a:ext uri="{FF2B5EF4-FFF2-40B4-BE49-F238E27FC236}">
                <a16:creationId xmlns:a16="http://schemas.microsoft.com/office/drawing/2014/main" id="{555C423C-27C9-6971-2318-8A52FAF9F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FE9F46-91E9-C2F3-ADBC-7472FD0E4B27}"/>
              </a:ext>
            </a:extLst>
          </p:cNvPr>
          <p:cNvSpPr>
            <a:spLocks noGrp="1"/>
          </p:cNvSpPr>
          <p:nvPr>
            <p:ph type="dt" sz="half" idx="10"/>
          </p:nvPr>
        </p:nvSpPr>
        <p:spPr/>
        <p:txBody>
          <a:bodyPr/>
          <a:lstStyle/>
          <a:p>
            <a:fld id="{3875AEB2-4DE8-CB43-B132-D51F9A1D6B34}" type="datetimeFigureOut">
              <a:rPr lang="en-PR" smtClean="0"/>
              <a:t>01/12/2023</a:t>
            </a:fld>
            <a:endParaRPr lang="en-PR"/>
          </a:p>
        </p:txBody>
      </p:sp>
      <p:sp>
        <p:nvSpPr>
          <p:cNvPr id="6" name="Footer Placeholder 5">
            <a:extLst>
              <a:ext uri="{FF2B5EF4-FFF2-40B4-BE49-F238E27FC236}">
                <a16:creationId xmlns:a16="http://schemas.microsoft.com/office/drawing/2014/main" id="{EC954CCC-0809-EB0F-7C6B-75A32B502A95}"/>
              </a:ext>
            </a:extLst>
          </p:cNvPr>
          <p:cNvSpPr>
            <a:spLocks noGrp="1"/>
          </p:cNvSpPr>
          <p:nvPr>
            <p:ph type="ftr" sz="quarter" idx="11"/>
          </p:nvPr>
        </p:nvSpPr>
        <p:spPr/>
        <p:txBody>
          <a:bodyPr/>
          <a:lstStyle/>
          <a:p>
            <a:endParaRPr lang="en-PR"/>
          </a:p>
        </p:txBody>
      </p:sp>
      <p:sp>
        <p:nvSpPr>
          <p:cNvPr id="7" name="Slide Number Placeholder 6">
            <a:extLst>
              <a:ext uri="{FF2B5EF4-FFF2-40B4-BE49-F238E27FC236}">
                <a16:creationId xmlns:a16="http://schemas.microsoft.com/office/drawing/2014/main" id="{55FCFBD7-F686-2000-B0F3-7A1DBB95ADCD}"/>
              </a:ext>
            </a:extLst>
          </p:cNvPr>
          <p:cNvSpPr>
            <a:spLocks noGrp="1"/>
          </p:cNvSpPr>
          <p:nvPr>
            <p:ph type="sldNum" sz="quarter" idx="12"/>
          </p:nvPr>
        </p:nvSpPr>
        <p:spPr/>
        <p:txBody>
          <a:bodyPr/>
          <a:lstStyle/>
          <a:p>
            <a:fld id="{2B5AFF71-14AB-D342-8E34-54874644D74D}" type="slidenum">
              <a:rPr lang="en-PR" smtClean="0"/>
              <a:t>‹#›</a:t>
            </a:fld>
            <a:endParaRPr lang="en-PR"/>
          </a:p>
        </p:txBody>
      </p:sp>
    </p:spTree>
    <p:extLst>
      <p:ext uri="{BB962C8B-B14F-4D97-AF65-F5344CB8AC3E}">
        <p14:creationId xmlns:p14="http://schemas.microsoft.com/office/powerpoint/2010/main" val="3389438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88D503-7324-8F16-D500-9A7BFA824B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R"/>
          </a:p>
        </p:txBody>
      </p:sp>
      <p:sp>
        <p:nvSpPr>
          <p:cNvPr id="3" name="Text Placeholder 2">
            <a:extLst>
              <a:ext uri="{FF2B5EF4-FFF2-40B4-BE49-F238E27FC236}">
                <a16:creationId xmlns:a16="http://schemas.microsoft.com/office/drawing/2014/main" id="{F0B0B6F3-3D3E-590D-BF9A-2B8E562E19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R"/>
          </a:p>
        </p:txBody>
      </p:sp>
      <p:sp>
        <p:nvSpPr>
          <p:cNvPr id="4" name="Date Placeholder 3">
            <a:extLst>
              <a:ext uri="{FF2B5EF4-FFF2-40B4-BE49-F238E27FC236}">
                <a16:creationId xmlns:a16="http://schemas.microsoft.com/office/drawing/2014/main" id="{7CA7F997-2CBF-F172-25F6-8CAF40BB5C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75AEB2-4DE8-CB43-B132-D51F9A1D6B34}" type="datetimeFigureOut">
              <a:rPr lang="en-PR" smtClean="0"/>
              <a:t>01/12/2023</a:t>
            </a:fld>
            <a:endParaRPr lang="en-PR"/>
          </a:p>
        </p:txBody>
      </p:sp>
      <p:sp>
        <p:nvSpPr>
          <p:cNvPr id="5" name="Footer Placeholder 4">
            <a:extLst>
              <a:ext uri="{FF2B5EF4-FFF2-40B4-BE49-F238E27FC236}">
                <a16:creationId xmlns:a16="http://schemas.microsoft.com/office/drawing/2014/main" id="{96459D04-55B5-81B3-62E2-C7C2CA7AE1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R"/>
          </a:p>
        </p:txBody>
      </p:sp>
      <p:sp>
        <p:nvSpPr>
          <p:cNvPr id="6" name="Slide Number Placeholder 5">
            <a:extLst>
              <a:ext uri="{FF2B5EF4-FFF2-40B4-BE49-F238E27FC236}">
                <a16:creationId xmlns:a16="http://schemas.microsoft.com/office/drawing/2014/main" id="{338CE638-6683-E880-CD12-ED9C8FEC1F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5AFF71-14AB-D342-8E34-54874644D74D}" type="slidenum">
              <a:rPr lang="en-PR" smtClean="0"/>
              <a:t>‹#›</a:t>
            </a:fld>
            <a:endParaRPr lang="en-PR"/>
          </a:p>
        </p:txBody>
      </p:sp>
    </p:spTree>
    <p:extLst>
      <p:ext uri="{BB962C8B-B14F-4D97-AF65-F5344CB8AC3E}">
        <p14:creationId xmlns:p14="http://schemas.microsoft.com/office/powerpoint/2010/main" val="2348502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1.pn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1.pn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0.png"/><Relationship Id="rId7" Type="http://schemas.openxmlformats.org/officeDocument/2006/relationships/diagramColors" Target="../diagrams/colors8.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1.png"/><Relationship Id="rId7" Type="http://schemas.openxmlformats.org/officeDocument/2006/relationships/diagramColors" Target="../diagrams/colors1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commons.wikimedia.org/wiki/File:Pink_check_tick.svg"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commons.wikimedia.org/wiki/File:Pink_check_tick.svg" TargetMode="External"/><Relationship Id="rId5" Type="http://schemas.openxmlformats.org/officeDocument/2006/relationships/image" Target="../media/image3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commons.wikimedia.org/wiki/File:Pink_check_tick.svg" TargetMode="External"/><Relationship Id="rId5" Type="http://schemas.openxmlformats.org/officeDocument/2006/relationships/image" Target="../media/image3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diagramColors" Target="../diagrams/colors1.xml"/><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5.png"/><Relationship Id="rId5" Type="http://schemas.openxmlformats.org/officeDocument/2006/relationships/diagramLayout" Target="../diagrams/layout1.xml"/><Relationship Id="rId10" Type="http://schemas.openxmlformats.org/officeDocument/2006/relationships/image" Target="../media/image4.png"/><Relationship Id="rId4" Type="http://schemas.openxmlformats.org/officeDocument/2006/relationships/diagramData" Target="../diagrams/data1.xml"/><Relationship Id="rId9" Type="http://schemas.openxmlformats.org/officeDocument/2006/relationships/image" Target="../media/image3.jpeg"/><Relationship Id="rId1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0.png"/><Relationship Id="rId7" Type="http://schemas.openxmlformats.org/officeDocument/2006/relationships/diagramColors" Target="../diagrams/colors11.xm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hyperlink" Target="https://app.powerbi.com/groups/me/reports/e7d1caf2-e5dc-450d-bed4-ef16139bf404/ReportSectionba4f0c3ff04179ab2e6a?ctid=4cb67550-932f-4e31-92c9-41c3c69d0131" TargetMode="Externa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s://app.powerbi.com/groups/me/reports/e7d1caf2-e5dc-450d-bed4-ef16139bf404/ReportSectionba4f0c3ff04179ab2e6a?ctid=4cb67550-932f-4e31-92c9-41c3c69d0131" TargetMode="Externa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9.jpeg"/><Relationship Id="rId9" Type="http://schemas.microsoft.com/office/2007/relationships/diagramDrawing" Target="../diagrams/drawing2.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png"/><Relationship Id="rId7" Type="http://schemas.openxmlformats.org/officeDocument/2006/relationships/diagramColors" Target="../diagrams/colors3.xml"/><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image" Target="../media/image17.png"/><Relationship Id="rId5" Type="http://schemas.openxmlformats.org/officeDocument/2006/relationships/diagramLayout" Target="../diagrams/layout3.xml"/><Relationship Id="rId10" Type="http://schemas.openxmlformats.org/officeDocument/2006/relationships/image" Target="../media/image16.png"/><Relationship Id="rId4" Type="http://schemas.openxmlformats.org/officeDocument/2006/relationships/diagramData" Target="../diagrams/data3.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EEEB646D-6075-51AA-3265-59FCEB11307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30346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Shape&#10;&#10;Description automatically generated">
            <a:extLst>
              <a:ext uri="{FF2B5EF4-FFF2-40B4-BE49-F238E27FC236}">
                <a16:creationId xmlns:a16="http://schemas.microsoft.com/office/drawing/2014/main" id="{0160E1DD-29B2-BADC-D3DF-E8027E873B73}"/>
              </a:ext>
            </a:extLst>
          </p:cNvPr>
          <p:cNvPicPr>
            <a:picLocks noChangeAspect="1"/>
          </p:cNvPicPr>
          <p:nvPr/>
        </p:nvPicPr>
        <p:blipFill rotWithShape="1">
          <a:blip r:embed="rId3"/>
          <a:srcRect b="1334"/>
          <a:stretch/>
        </p:blipFill>
        <p:spPr>
          <a:xfrm>
            <a:off x="-1504" y="1282"/>
            <a:ext cx="12191980" cy="6856718"/>
          </a:xfrm>
          <a:prstGeom prst="rect">
            <a:avLst/>
          </a:prstGeom>
        </p:spPr>
      </p:pic>
      <p:sp>
        <p:nvSpPr>
          <p:cNvPr id="4" name="TextBox 3">
            <a:extLst>
              <a:ext uri="{FF2B5EF4-FFF2-40B4-BE49-F238E27FC236}">
                <a16:creationId xmlns:a16="http://schemas.microsoft.com/office/drawing/2014/main" id="{82503267-16FC-377C-C918-2A6660F5C797}"/>
              </a:ext>
            </a:extLst>
          </p:cNvPr>
          <p:cNvSpPr txBox="1"/>
          <p:nvPr/>
        </p:nvSpPr>
        <p:spPr>
          <a:xfrm>
            <a:off x="4370954" y="713227"/>
            <a:ext cx="3253525" cy="646331"/>
          </a:xfrm>
          <a:prstGeom prst="rect">
            <a:avLst/>
          </a:prstGeom>
          <a:noFill/>
        </p:spPr>
        <p:txBody>
          <a:bodyPr wrap="square">
            <a:spAutoFit/>
          </a:bodyPr>
          <a:lstStyle/>
          <a:p>
            <a:r>
              <a:rPr lang="es-ES" sz="3600" i="1" dirty="0">
                <a:latin typeface="Montserrat" panose="00000500000000000000" pitchFamily="2" charset="0"/>
              </a:rPr>
              <a:t>Data </a:t>
            </a:r>
            <a:r>
              <a:rPr lang="es-ES" sz="3600" i="1" dirty="0" err="1">
                <a:latin typeface="Montserrat" panose="00000500000000000000" pitchFamily="2" charset="0"/>
              </a:rPr>
              <a:t>Teams</a:t>
            </a:r>
            <a:r>
              <a:rPr lang="es-ES" sz="3600" i="1" dirty="0">
                <a:latin typeface="Montserrat" panose="00000500000000000000" pitchFamily="2" charset="0"/>
              </a:rPr>
              <a:t> </a:t>
            </a:r>
            <a:endParaRPr lang="en-US" sz="3600" i="1" dirty="0">
              <a:latin typeface="Montserrat" panose="00000500000000000000" pitchFamily="2" charset="0"/>
            </a:endParaRPr>
          </a:p>
        </p:txBody>
      </p:sp>
      <p:graphicFrame>
        <p:nvGraphicFramePr>
          <p:cNvPr id="7" name="Diagram 6">
            <a:extLst>
              <a:ext uri="{FF2B5EF4-FFF2-40B4-BE49-F238E27FC236}">
                <a16:creationId xmlns:a16="http://schemas.microsoft.com/office/drawing/2014/main" id="{1AA07DB1-6327-C40D-40D3-69B9E46B9D3E}"/>
              </a:ext>
            </a:extLst>
          </p:cNvPr>
          <p:cNvGraphicFramePr/>
          <p:nvPr>
            <p:extLst>
              <p:ext uri="{D42A27DB-BD31-4B8C-83A1-F6EECF244321}">
                <p14:modId xmlns:p14="http://schemas.microsoft.com/office/powerpoint/2010/main" val="2239123438"/>
              </p:ext>
            </p:extLst>
          </p:nvPr>
        </p:nvGraphicFramePr>
        <p:xfrm>
          <a:off x="2749453" y="1524933"/>
          <a:ext cx="7056192" cy="43481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86912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Shape&#10;&#10;Description automatically generated">
            <a:extLst>
              <a:ext uri="{FF2B5EF4-FFF2-40B4-BE49-F238E27FC236}">
                <a16:creationId xmlns:a16="http://schemas.microsoft.com/office/drawing/2014/main" id="{0160E1DD-29B2-BADC-D3DF-E8027E873B73}"/>
              </a:ext>
            </a:extLst>
          </p:cNvPr>
          <p:cNvPicPr>
            <a:picLocks noChangeAspect="1"/>
          </p:cNvPicPr>
          <p:nvPr/>
        </p:nvPicPr>
        <p:blipFill rotWithShape="1">
          <a:blip r:embed="rId3"/>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82503267-16FC-377C-C918-2A6660F5C797}"/>
              </a:ext>
            </a:extLst>
          </p:cNvPr>
          <p:cNvSpPr txBox="1"/>
          <p:nvPr/>
        </p:nvSpPr>
        <p:spPr>
          <a:xfrm>
            <a:off x="3008269" y="645283"/>
            <a:ext cx="5355771" cy="646331"/>
          </a:xfrm>
          <a:prstGeom prst="rect">
            <a:avLst/>
          </a:prstGeom>
          <a:noFill/>
        </p:spPr>
        <p:txBody>
          <a:bodyPr wrap="square">
            <a:spAutoFit/>
          </a:bodyPr>
          <a:lstStyle/>
          <a:p>
            <a:r>
              <a:rPr lang="es-ES" sz="3600" i="1" dirty="0">
                <a:latin typeface="Montserrat" panose="00000500000000000000" pitchFamily="2" charset="0"/>
              </a:rPr>
              <a:t>Data </a:t>
            </a:r>
            <a:r>
              <a:rPr lang="es-ES" sz="3600" i="1" dirty="0" err="1">
                <a:latin typeface="Montserrat" panose="00000500000000000000" pitchFamily="2" charset="0"/>
              </a:rPr>
              <a:t>Teams</a:t>
            </a:r>
            <a:r>
              <a:rPr lang="es-ES" sz="3600" i="1" dirty="0">
                <a:latin typeface="Montserrat" panose="00000500000000000000" pitchFamily="2" charset="0"/>
              </a:rPr>
              <a:t> </a:t>
            </a:r>
            <a:r>
              <a:rPr lang="es-ES" sz="3600" dirty="0">
                <a:latin typeface="Montserrat" panose="00000500000000000000" pitchFamily="2" charset="0"/>
              </a:rPr>
              <a:t>Escolares </a:t>
            </a:r>
            <a:endParaRPr lang="en-US" sz="3600" dirty="0">
              <a:latin typeface="Montserrat" panose="00000500000000000000" pitchFamily="2" charset="0"/>
            </a:endParaRPr>
          </a:p>
        </p:txBody>
      </p:sp>
      <p:graphicFrame>
        <p:nvGraphicFramePr>
          <p:cNvPr id="2" name="Diagram 1">
            <a:extLst>
              <a:ext uri="{FF2B5EF4-FFF2-40B4-BE49-F238E27FC236}">
                <a16:creationId xmlns:a16="http://schemas.microsoft.com/office/drawing/2014/main" id="{C5CE9F77-DEF6-C3EA-7C74-B65B34F37A8A}"/>
              </a:ext>
            </a:extLst>
          </p:cNvPr>
          <p:cNvGraphicFramePr/>
          <p:nvPr>
            <p:extLst>
              <p:ext uri="{D42A27DB-BD31-4B8C-83A1-F6EECF244321}">
                <p14:modId xmlns:p14="http://schemas.microsoft.com/office/powerpoint/2010/main" val="2703674182"/>
              </p:ext>
            </p:extLst>
          </p:nvPr>
        </p:nvGraphicFramePr>
        <p:xfrm>
          <a:off x="969917" y="1935615"/>
          <a:ext cx="10252165" cy="39907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C3A5FB52-B3DE-3D86-AE53-C0ADCAAC388F}"/>
              </a:ext>
            </a:extLst>
          </p:cNvPr>
          <p:cNvSpPr txBox="1"/>
          <p:nvPr/>
        </p:nvSpPr>
        <p:spPr>
          <a:xfrm>
            <a:off x="2232659" y="1292255"/>
            <a:ext cx="7726682" cy="646331"/>
          </a:xfrm>
          <a:prstGeom prst="rect">
            <a:avLst/>
          </a:prstGeom>
          <a:noFill/>
        </p:spPr>
        <p:txBody>
          <a:bodyPr wrap="square" rtlCol="0">
            <a:spAutoFit/>
          </a:bodyPr>
          <a:lstStyle/>
          <a:p>
            <a:r>
              <a:rPr lang="es-ES" sz="1200" dirty="0">
                <a:latin typeface="Montserrat" panose="00000500000000000000" pitchFamily="2" charset="0"/>
              </a:rPr>
              <a:t>Están integrados por maestros-líderes y administradores (típicamente el director de la escuela) que utilizan los datos para participar en una investigación colaborativa con el fin de mejorar el aprendizaje de los estudiantes.</a:t>
            </a:r>
            <a:endParaRPr lang="en-US" sz="1200" dirty="0">
              <a:latin typeface="Montserrat" panose="00000500000000000000" pitchFamily="2" charset="0"/>
            </a:endParaRPr>
          </a:p>
        </p:txBody>
      </p:sp>
    </p:spTree>
    <p:extLst>
      <p:ext uri="{BB962C8B-B14F-4D97-AF65-F5344CB8AC3E}">
        <p14:creationId xmlns:p14="http://schemas.microsoft.com/office/powerpoint/2010/main" val="1440031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160E1DD-29B2-BADC-D3DF-E8027E873B73}"/>
              </a:ext>
            </a:extLst>
          </p:cNvPr>
          <p:cNvPicPr>
            <a:picLocks noChangeAspect="1"/>
          </p:cNvPicPr>
          <p:nvPr/>
        </p:nvPicPr>
        <p:blipFill rotWithShape="1">
          <a:blip r:embed="rId2"/>
          <a:srcRect b="1334"/>
          <a:stretch/>
        </p:blipFill>
        <p:spPr>
          <a:xfrm>
            <a:off x="62952" y="1282"/>
            <a:ext cx="12317885" cy="6856718"/>
          </a:xfrm>
          <a:prstGeom prst="rect">
            <a:avLst/>
          </a:prstGeom>
        </p:spPr>
      </p:pic>
      <p:sp>
        <p:nvSpPr>
          <p:cNvPr id="6" name="TextBox 5">
            <a:extLst>
              <a:ext uri="{FF2B5EF4-FFF2-40B4-BE49-F238E27FC236}">
                <a16:creationId xmlns:a16="http://schemas.microsoft.com/office/drawing/2014/main" id="{B1CDE13A-2656-FD8E-669C-0A641C02C6D5}"/>
              </a:ext>
            </a:extLst>
          </p:cNvPr>
          <p:cNvSpPr txBox="1"/>
          <p:nvPr/>
        </p:nvSpPr>
        <p:spPr>
          <a:xfrm>
            <a:off x="2871179" y="427181"/>
            <a:ext cx="7321826" cy="646331"/>
          </a:xfrm>
          <a:prstGeom prst="rect">
            <a:avLst/>
          </a:prstGeom>
          <a:noFill/>
        </p:spPr>
        <p:txBody>
          <a:bodyPr wrap="square">
            <a:spAutoFit/>
          </a:bodyPr>
          <a:lstStyle/>
          <a:p>
            <a:r>
              <a:rPr lang="es-ES" sz="3600">
                <a:latin typeface="Montserrat" panose="00000500000000000000" pitchFamily="2" charset="0"/>
              </a:rPr>
              <a:t>Normas de colaboración </a:t>
            </a:r>
            <a:endParaRPr lang="en-US" sz="3600">
              <a:latin typeface="Montserrat" panose="00000500000000000000" pitchFamily="2" charset="0"/>
            </a:endParaRPr>
          </a:p>
        </p:txBody>
      </p:sp>
      <p:sp>
        <p:nvSpPr>
          <p:cNvPr id="8" name="TextBox 7">
            <a:extLst>
              <a:ext uri="{FF2B5EF4-FFF2-40B4-BE49-F238E27FC236}">
                <a16:creationId xmlns:a16="http://schemas.microsoft.com/office/drawing/2014/main" id="{348037D7-31C0-DC0D-CA3D-BD6A569C0FEC}"/>
              </a:ext>
            </a:extLst>
          </p:cNvPr>
          <p:cNvSpPr txBox="1"/>
          <p:nvPr/>
        </p:nvSpPr>
        <p:spPr>
          <a:xfrm>
            <a:off x="899584" y="1350791"/>
            <a:ext cx="10644619" cy="738664"/>
          </a:xfrm>
          <a:prstGeom prst="rect">
            <a:avLst/>
          </a:prstGeom>
          <a:noFill/>
        </p:spPr>
        <p:txBody>
          <a:bodyPr wrap="square">
            <a:spAutoFit/>
          </a:bodyPr>
          <a:lstStyle/>
          <a:p>
            <a:r>
              <a:rPr lang="es-ES" sz="1400" dirty="0">
                <a:latin typeface="Montserrat" panose="00000500000000000000" pitchFamily="2" charset="0"/>
              </a:rPr>
              <a:t>Son un instrumento para desarrollar y mantener una interacción de grupo productiva mediante la práctica de siete normas. El uso coherente de estas reglas mejora la calidad y la productividad de todas las modalidades de conversación en cualquier grupo. Deben utilizarse en cada etapa del ciclo. </a:t>
            </a:r>
            <a:endParaRPr lang="en-US" sz="1400" dirty="0">
              <a:latin typeface="Montserrat" panose="00000500000000000000" pitchFamily="2" charset="0"/>
            </a:endParaRPr>
          </a:p>
        </p:txBody>
      </p:sp>
      <p:graphicFrame>
        <p:nvGraphicFramePr>
          <p:cNvPr id="9" name="Diagram 8">
            <a:extLst>
              <a:ext uri="{FF2B5EF4-FFF2-40B4-BE49-F238E27FC236}">
                <a16:creationId xmlns:a16="http://schemas.microsoft.com/office/drawing/2014/main" id="{96F9A8D9-3561-4ECE-10B3-FA2ADA0FC744}"/>
              </a:ext>
            </a:extLst>
          </p:cNvPr>
          <p:cNvGraphicFramePr/>
          <p:nvPr>
            <p:extLst>
              <p:ext uri="{D42A27DB-BD31-4B8C-83A1-F6EECF244321}">
                <p14:modId xmlns:p14="http://schemas.microsoft.com/office/powerpoint/2010/main" val="3296600701"/>
              </p:ext>
            </p:extLst>
          </p:nvPr>
        </p:nvGraphicFramePr>
        <p:xfrm>
          <a:off x="463550" y="2184400"/>
          <a:ext cx="11391900" cy="4514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421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160E1DD-29B2-BADC-D3DF-E8027E873B73}"/>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B1CDE13A-2656-FD8E-669C-0A641C02C6D5}"/>
              </a:ext>
            </a:extLst>
          </p:cNvPr>
          <p:cNvSpPr txBox="1"/>
          <p:nvPr/>
        </p:nvSpPr>
        <p:spPr>
          <a:xfrm>
            <a:off x="2825473" y="345444"/>
            <a:ext cx="7321826" cy="646331"/>
          </a:xfrm>
          <a:prstGeom prst="rect">
            <a:avLst/>
          </a:prstGeom>
          <a:noFill/>
        </p:spPr>
        <p:txBody>
          <a:bodyPr wrap="square">
            <a:spAutoFit/>
          </a:bodyPr>
          <a:lstStyle/>
          <a:p>
            <a:r>
              <a:rPr lang="es-ES" sz="3600" dirty="0">
                <a:latin typeface="Montserrat" panose="00000500000000000000" pitchFamily="2" charset="0"/>
              </a:rPr>
              <a:t>Normas de colaboración </a:t>
            </a:r>
            <a:endParaRPr lang="en-US" sz="3600" dirty="0">
              <a:latin typeface="Montserrat" panose="00000500000000000000" pitchFamily="2" charset="0"/>
            </a:endParaRPr>
          </a:p>
        </p:txBody>
      </p:sp>
      <p:graphicFrame>
        <p:nvGraphicFramePr>
          <p:cNvPr id="9" name="Diagram 8">
            <a:extLst>
              <a:ext uri="{FF2B5EF4-FFF2-40B4-BE49-F238E27FC236}">
                <a16:creationId xmlns:a16="http://schemas.microsoft.com/office/drawing/2014/main" id="{96F9A8D9-3561-4ECE-10B3-FA2ADA0FC744}"/>
              </a:ext>
            </a:extLst>
          </p:cNvPr>
          <p:cNvGraphicFramePr/>
          <p:nvPr>
            <p:extLst>
              <p:ext uri="{D42A27DB-BD31-4B8C-83A1-F6EECF244321}">
                <p14:modId xmlns:p14="http://schemas.microsoft.com/office/powerpoint/2010/main" val="693909503"/>
              </p:ext>
            </p:extLst>
          </p:nvPr>
        </p:nvGraphicFramePr>
        <p:xfrm>
          <a:off x="1239078" y="1238250"/>
          <a:ext cx="10316817" cy="5213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5150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F061DFCD-B75B-9B5A-57F5-54E55CA82FDD}"/>
              </a:ext>
            </a:extLst>
          </p:cNvPr>
          <p:cNvPicPr>
            <a:picLocks noChangeAspect="1"/>
          </p:cNvPicPr>
          <p:nvPr/>
        </p:nvPicPr>
        <p:blipFill>
          <a:blip r:embed="rId3"/>
          <a:stretch>
            <a:fillRect/>
          </a:stretch>
        </p:blipFill>
        <p:spPr>
          <a:xfrm>
            <a:off x="0" y="0"/>
            <a:ext cx="12092592" cy="6907338"/>
          </a:xfrm>
          <a:prstGeom prst="rect">
            <a:avLst/>
          </a:prstGeom>
        </p:spPr>
      </p:pic>
      <p:sp>
        <p:nvSpPr>
          <p:cNvPr id="11" name="Title 1">
            <a:extLst>
              <a:ext uri="{FF2B5EF4-FFF2-40B4-BE49-F238E27FC236}">
                <a16:creationId xmlns:a16="http://schemas.microsoft.com/office/drawing/2014/main" id="{31354604-1DBE-DB31-3569-05F82D67D388}"/>
              </a:ext>
            </a:extLst>
          </p:cNvPr>
          <p:cNvSpPr txBox="1">
            <a:spLocks/>
          </p:cNvSpPr>
          <p:nvPr/>
        </p:nvSpPr>
        <p:spPr>
          <a:xfrm>
            <a:off x="0" y="692915"/>
            <a:ext cx="7898888" cy="8700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4800" b="1">
                <a:solidFill>
                  <a:schemeClr val="tx2"/>
                </a:solidFill>
                <a:latin typeface="Montserrat" pitchFamily="2" charset="77"/>
              </a:rPr>
              <a:t>Ciclo de Investigación </a:t>
            </a:r>
            <a:endParaRPr lang="es-ES_tradnl" sz="4800" b="1">
              <a:solidFill>
                <a:schemeClr val="tx2"/>
              </a:solidFill>
              <a:latin typeface="Montserrat" pitchFamily="2" charset="77"/>
            </a:endParaRPr>
          </a:p>
        </p:txBody>
      </p:sp>
      <p:graphicFrame>
        <p:nvGraphicFramePr>
          <p:cNvPr id="12" name="Diagram 11">
            <a:extLst>
              <a:ext uri="{FF2B5EF4-FFF2-40B4-BE49-F238E27FC236}">
                <a16:creationId xmlns:a16="http://schemas.microsoft.com/office/drawing/2014/main" id="{1B1F9F4C-7131-417E-34C8-0D28C18A1145}"/>
              </a:ext>
            </a:extLst>
          </p:cNvPr>
          <p:cNvGraphicFramePr/>
          <p:nvPr/>
        </p:nvGraphicFramePr>
        <p:xfrm>
          <a:off x="5955822" y="1688172"/>
          <a:ext cx="5207895" cy="48342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2388046D-FD06-B067-3B87-0877F5F69DC3}"/>
              </a:ext>
            </a:extLst>
          </p:cNvPr>
          <p:cNvSpPr txBox="1"/>
          <p:nvPr/>
        </p:nvSpPr>
        <p:spPr>
          <a:xfrm>
            <a:off x="491408" y="2036742"/>
            <a:ext cx="5375992" cy="3693319"/>
          </a:xfrm>
          <a:prstGeom prst="rect">
            <a:avLst/>
          </a:prstGeom>
          <a:noFill/>
        </p:spPr>
        <p:txBody>
          <a:bodyPr wrap="square" rtlCol="0">
            <a:spAutoFit/>
          </a:bodyPr>
          <a:lstStyle/>
          <a:p>
            <a:pPr marL="285750" indent="-285750">
              <a:buFont typeface="Arial" panose="020B0604020202020204" pitchFamily="34" charset="0"/>
              <a:buChar char="•"/>
            </a:pPr>
            <a:r>
              <a:rPr lang="es-ES" sz="2400" kern="1200" dirty="0">
                <a:solidFill>
                  <a:srgbClr val="000000"/>
                </a:solidFill>
                <a:effectLst/>
                <a:latin typeface="Montserrat" panose="00000500000000000000" pitchFamily="2" charset="0"/>
                <a:ea typeface="Times New Roman" panose="02020603050405020304" pitchFamily="18" charset="0"/>
                <a:cs typeface="Times New Roman" panose="02020603050405020304" pitchFamily="18" charset="0"/>
              </a:rPr>
              <a:t>El ciclo de investigación ofrece a los educadores </a:t>
            </a:r>
            <a:r>
              <a:rPr lang="es-ES" sz="2400" dirty="0">
                <a:effectLst/>
                <a:latin typeface="Montserrat" panose="00000500000000000000" pitchFamily="2" charset="0"/>
                <a:ea typeface="Times New Roman" panose="02020603050405020304" pitchFamily="18" charset="0"/>
              </a:rPr>
              <a:t>un proceso sistemático a seguir mientras evalúan los datos y realizan mejoras (Hamilton et al., 2009).</a:t>
            </a:r>
          </a:p>
          <a:p>
            <a:r>
              <a:rPr lang="es-ES" sz="2400" dirty="0">
                <a:effectLst/>
                <a:latin typeface="Montserrat" panose="00000500000000000000" pitchFamily="2" charset="0"/>
                <a:ea typeface="Times New Roman" panose="02020603050405020304" pitchFamily="18" charset="0"/>
              </a:rPr>
              <a:t> </a:t>
            </a:r>
          </a:p>
          <a:p>
            <a:pPr marL="285750" indent="-285750">
              <a:buFont typeface="Arial" panose="020B0604020202020204" pitchFamily="34" charset="0"/>
              <a:buChar char="•"/>
            </a:pPr>
            <a:r>
              <a:rPr lang="es-ES" sz="2400" kern="1200" dirty="0">
                <a:solidFill>
                  <a:srgbClr val="000000"/>
                </a:solidFill>
                <a:effectLst/>
                <a:latin typeface="Montserrat" panose="00000500000000000000" pitchFamily="2" charset="0"/>
                <a:ea typeface="+mn-ea"/>
                <a:cs typeface="+mn-cs"/>
              </a:rPr>
              <a:t>Cada paso apoya la creación de una cultura sólida de utilización de datos. </a:t>
            </a:r>
            <a:endParaRPr lang="en-US" sz="2400" dirty="0">
              <a:effectLst/>
              <a:latin typeface="Times New Roman" panose="02020603050405020304" pitchFamily="18" charset="0"/>
              <a:ea typeface="Times New Roman" panose="02020603050405020304" pitchFamily="18" charset="0"/>
            </a:endParaRPr>
          </a:p>
          <a:p>
            <a:endParaRPr lang="en-US" dirty="0"/>
          </a:p>
        </p:txBody>
      </p:sp>
      <p:sp>
        <p:nvSpPr>
          <p:cNvPr id="14" name="Rectangle 13">
            <a:extLst>
              <a:ext uri="{FF2B5EF4-FFF2-40B4-BE49-F238E27FC236}">
                <a16:creationId xmlns:a16="http://schemas.microsoft.com/office/drawing/2014/main" id="{493BCDD4-58E1-787C-1CBD-48EBA308ED68}"/>
              </a:ext>
            </a:extLst>
          </p:cNvPr>
          <p:cNvSpPr/>
          <p:nvPr/>
        </p:nvSpPr>
        <p:spPr>
          <a:xfrm>
            <a:off x="8043363" y="5543903"/>
            <a:ext cx="1032811" cy="79598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09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57CA83B1-2FC9-6388-0968-2F256EF99DE2}"/>
              </a:ext>
            </a:extLst>
          </p:cNvPr>
          <p:cNvPicPr>
            <a:picLocks noChangeAspect="1"/>
          </p:cNvPicPr>
          <p:nvPr/>
        </p:nvPicPr>
        <p:blipFill>
          <a:blip r:embed="rId3"/>
          <a:stretch>
            <a:fillRect/>
          </a:stretch>
        </p:blipFill>
        <p:spPr>
          <a:xfrm>
            <a:off x="84909" y="58783"/>
            <a:ext cx="12192000" cy="6858000"/>
          </a:xfrm>
          <a:prstGeom prst="rect">
            <a:avLst/>
          </a:prstGeom>
        </p:spPr>
      </p:pic>
      <p:sp>
        <p:nvSpPr>
          <p:cNvPr id="10" name="TextBox 9">
            <a:extLst>
              <a:ext uri="{FF2B5EF4-FFF2-40B4-BE49-F238E27FC236}">
                <a16:creationId xmlns:a16="http://schemas.microsoft.com/office/drawing/2014/main" id="{FC4785AF-8FA4-ED38-1999-89EB73029A60}"/>
              </a:ext>
            </a:extLst>
          </p:cNvPr>
          <p:cNvSpPr txBox="1"/>
          <p:nvPr/>
        </p:nvSpPr>
        <p:spPr>
          <a:xfrm>
            <a:off x="3648160" y="2298528"/>
            <a:ext cx="6803939" cy="923330"/>
          </a:xfrm>
          <a:prstGeom prst="rect">
            <a:avLst/>
          </a:prstGeom>
          <a:noFill/>
        </p:spPr>
        <p:txBody>
          <a:bodyPr wrap="square">
            <a:spAutoFit/>
          </a:bodyPr>
          <a:lstStyle/>
          <a:p>
            <a:pPr algn="ctr"/>
            <a:r>
              <a:rPr lang="es-PR" sz="5400" dirty="0">
                <a:solidFill>
                  <a:srgbClr val="0889A6"/>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Roles</a:t>
            </a:r>
            <a:endParaRPr lang="en-US" sz="5400" b="1" dirty="0">
              <a:solidFill>
                <a:srgbClr val="C15AA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2200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160E1DD-29B2-BADC-D3DF-E8027E873B73}"/>
              </a:ext>
            </a:extLst>
          </p:cNvPr>
          <p:cNvPicPr>
            <a:picLocks noChangeAspect="1"/>
          </p:cNvPicPr>
          <p:nvPr/>
        </p:nvPicPr>
        <p:blipFill rotWithShape="1">
          <a:blip r:embed="rId2"/>
          <a:srcRect b="1334"/>
          <a:stretch/>
        </p:blipFill>
        <p:spPr>
          <a:xfrm>
            <a:off x="-3008" y="1282"/>
            <a:ext cx="12191980" cy="6856718"/>
          </a:xfrm>
          <a:prstGeom prst="rect">
            <a:avLst/>
          </a:prstGeom>
        </p:spPr>
      </p:pic>
      <p:sp>
        <p:nvSpPr>
          <p:cNvPr id="4" name="TextBox 3">
            <a:extLst>
              <a:ext uri="{FF2B5EF4-FFF2-40B4-BE49-F238E27FC236}">
                <a16:creationId xmlns:a16="http://schemas.microsoft.com/office/drawing/2014/main" id="{CD655D8E-D622-E591-B738-E3A578C3A6F8}"/>
              </a:ext>
            </a:extLst>
          </p:cNvPr>
          <p:cNvSpPr txBox="1"/>
          <p:nvPr/>
        </p:nvSpPr>
        <p:spPr>
          <a:xfrm>
            <a:off x="2789698" y="642855"/>
            <a:ext cx="6142382" cy="646331"/>
          </a:xfrm>
          <a:prstGeom prst="rect">
            <a:avLst/>
          </a:prstGeom>
          <a:noFill/>
        </p:spPr>
        <p:txBody>
          <a:bodyPr wrap="square">
            <a:spAutoFit/>
          </a:bodyPr>
          <a:lstStyle/>
          <a:p>
            <a:pPr algn="ctr"/>
            <a:r>
              <a:rPr lang="es-ES" sz="3600">
                <a:latin typeface="Montserrat" panose="00000500000000000000" pitchFamily="2" charset="0"/>
              </a:rPr>
              <a:t>Director de escuela </a:t>
            </a:r>
          </a:p>
        </p:txBody>
      </p:sp>
      <p:graphicFrame>
        <p:nvGraphicFramePr>
          <p:cNvPr id="12" name="TextBox 1">
            <a:extLst>
              <a:ext uri="{FF2B5EF4-FFF2-40B4-BE49-F238E27FC236}">
                <a16:creationId xmlns:a16="http://schemas.microsoft.com/office/drawing/2014/main" id="{823A0206-7CED-5740-D93E-CCD1477A2AF8}"/>
              </a:ext>
            </a:extLst>
          </p:cNvPr>
          <p:cNvGraphicFramePr/>
          <p:nvPr>
            <p:extLst>
              <p:ext uri="{D42A27DB-BD31-4B8C-83A1-F6EECF244321}">
                <p14:modId xmlns:p14="http://schemas.microsoft.com/office/powerpoint/2010/main" val="3244736192"/>
              </p:ext>
            </p:extLst>
          </p:nvPr>
        </p:nvGraphicFramePr>
        <p:xfrm>
          <a:off x="2060243" y="1073929"/>
          <a:ext cx="8533734" cy="5352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2594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160E1DD-29B2-BADC-D3DF-E8027E873B73}"/>
              </a:ext>
            </a:extLst>
          </p:cNvPr>
          <p:cNvPicPr>
            <a:picLocks noChangeAspect="1"/>
          </p:cNvPicPr>
          <p:nvPr/>
        </p:nvPicPr>
        <p:blipFill rotWithShape="1">
          <a:blip r:embed="rId3"/>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F9A5289-3E11-3D02-29F5-8EDA9C80DC8B}"/>
              </a:ext>
            </a:extLst>
          </p:cNvPr>
          <p:cNvSpPr txBox="1"/>
          <p:nvPr/>
        </p:nvSpPr>
        <p:spPr>
          <a:xfrm>
            <a:off x="-70238" y="2271792"/>
            <a:ext cx="2968557" cy="646331"/>
          </a:xfrm>
          <a:prstGeom prst="rect">
            <a:avLst/>
          </a:prstGeom>
          <a:noFill/>
        </p:spPr>
        <p:txBody>
          <a:bodyPr wrap="square">
            <a:spAutoFit/>
          </a:bodyPr>
          <a:lstStyle/>
          <a:p>
            <a:pPr algn="ctr"/>
            <a:r>
              <a:rPr lang="es-ES" sz="3600">
                <a:latin typeface="Montserrat" panose="00000500000000000000" pitchFamily="2" charset="0"/>
              </a:rPr>
              <a:t>Maestros </a:t>
            </a:r>
          </a:p>
        </p:txBody>
      </p:sp>
      <p:graphicFrame>
        <p:nvGraphicFramePr>
          <p:cNvPr id="14" name="TextBox 1">
            <a:extLst>
              <a:ext uri="{FF2B5EF4-FFF2-40B4-BE49-F238E27FC236}">
                <a16:creationId xmlns:a16="http://schemas.microsoft.com/office/drawing/2014/main" id="{5B8A20AF-D745-7435-090F-7827A8E996AF}"/>
              </a:ext>
            </a:extLst>
          </p:cNvPr>
          <p:cNvGraphicFramePr/>
          <p:nvPr>
            <p:extLst>
              <p:ext uri="{D42A27DB-BD31-4B8C-83A1-F6EECF244321}">
                <p14:modId xmlns:p14="http://schemas.microsoft.com/office/powerpoint/2010/main" val="4002056045"/>
              </p:ext>
            </p:extLst>
          </p:nvPr>
        </p:nvGraphicFramePr>
        <p:xfrm>
          <a:off x="59351" y="-235130"/>
          <a:ext cx="12435272" cy="69629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4355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57CA83B1-2FC9-6388-0968-2F256EF99DE2}"/>
              </a:ext>
            </a:extLst>
          </p:cNvPr>
          <p:cNvPicPr>
            <a:picLocks noChangeAspect="1"/>
          </p:cNvPicPr>
          <p:nvPr/>
        </p:nvPicPr>
        <p:blipFill>
          <a:blip r:embed="rId3"/>
          <a:stretch>
            <a:fillRect/>
          </a:stretch>
        </p:blipFill>
        <p:spPr>
          <a:xfrm>
            <a:off x="84909" y="58783"/>
            <a:ext cx="12192000" cy="6858000"/>
          </a:xfrm>
          <a:prstGeom prst="rect">
            <a:avLst/>
          </a:prstGeom>
        </p:spPr>
      </p:pic>
      <p:sp>
        <p:nvSpPr>
          <p:cNvPr id="10" name="TextBox 9">
            <a:extLst>
              <a:ext uri="{FF2B5EF4-FFF2-40B4-BE49-F238E27FC236}">
                <a16:creationId xmlns:a16="http://schemas.microsoft.com/office/drawing/2014/main" id="{FC4785AF-8FA4-ED38-1999-89EB73029A60}"/>
              </a:ext>
            </a:extLst>
          </p:cNvPr>
          <p:cNvSpPr txBox="1"/>
          <p:nvPr/>
        </p:nvSpPr>
        <p:spPr>
          <a:xfrm>
            <a:off x="3486510" y="842261"/>
            <a:ext cx="6803939" cy="923330"/>
          </a:xfrm>
          <a:prstGeom prst="rect">
            <a:avLst/>
          </a:prstGeom>
          <a:noFill/>
        </p:spPr>
        <p:txBody>
          <a:bodyPr wrap="square">
            <a:spAutoFit/>
          </a:bodyPr>
          <a:lstStyle/>
          <a:p>
            <a:pPr algn="ctr"/>
            <a:r>
              <a:rPr lang="es-PR" sz="5400" dirty="0">
                <a:solidFill>
                  <a:srgbClr val="0889A6"/>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ALERTA </a:t>
            </a:r>
            <a:endParaRPr lang="en-US" sz="5400" b="1" dirty="0">
              <a:solidFill>
                <a:srgbClr val="C15AA2"/>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B54B4B8A-7DB3-8708-EFE5-88EF04FC106A}"/>
              </a:ext>
            </a:extLst>
          </p:cNvPr>
          <p:cNvPicPr>
            <a:picLocks noChangeAspect="1"/>
          </p:cNvPicPr>
          <p:nvPr/>
        </p:nvPicPr>
        <p:blipFill>
          <a:blip r:embed="rId4"/>
          <a:stretch>
            <a:fillRect/>
          </a:stretch>
        </p:blipFill>
        <p:spPr>
          <a:xfrm>
            <a:off x="4631055" y="2104072"/>
            <a:ext cx="4514850" cy="3381375"/>
          </a:xfrm>
          <a:prstGeom prst="rect">
            <a:avLst/>
          </a:prstGeom>
        </p:spPr>
      </p:pic>
    </p:spTree>
    <p:extLst>
      <p:ext uri="{BB962C8B-B14F-4D97-AF65-F5344CB8AC3E}">
        <p14:creationId xmlns:p14="http://schemas.microsoft.com/office/powerpoint/2010/main" val="3405811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hart&#10;&#10;Description automatically generated">
            <a:extLst>
              <a:ext uri="{FF2B5EF4-FFF2-40B4-BE49-F238E27FC236}">
                <a16:creationId xmlns:a16="http://schemas.microsoft.com/office/drawing/2014/main" id="{F059D859-0C45-39BF-DB5E-E7DC79D9DD50}"/>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BF8085A-F57A-265A-0A3A-0B5EEDF89700}"/>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Lst>
          </a:blip>
          <a:srcRect l="54137" r="18108" b="43973"/>
          <a:stretch/>
        </p:blipFill>
        <p:spPr>
          <a:xfrm>
            <a:off x="6096000" y="765967"/>
            <a:ext cx="4122581" cy="532606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7FF892AF-0A91-E78F-FF69-ED14D6AF7C68}"/>
              </a:ext>
            </a:extLst>
          </p:cNvPr>
          <p:cNvSpPr txBox="1"/>
          <p:nvPr/>
        </p:nvSpPr>
        <p:spPr>
          <a:xfrm>
            <a:off x="523874" y="1536494"/>
            <a:ext cx="5133975" cy="3369512"/>
          </a:xfrm>
          <a:prstGeom prst="rect">
            <a:avLst/>
          </a:prstGeom>
          <a:noFill/>
        </p:spPr>
        <p:txBody>
          <a:bodyPr wrap="square" rtlCol="0">
            <a:spAutoFit/>
          </a:bodyPr>
          <a:lstStyle/>
          <a:p>
            <a:pPr algn="just">
              <a:lnSpc>
                <a:spcPct val="150000"/>
              </a:lnSpc>
            </a:pPr>
            <a:r>
              <a:rPr lang="es-PR" dirty="0">
                <a:solidFill>
                  <a:srgbClr val="000000"/>
                </a:solidFill>
                <a:latin typeface="Montserrat" panose="00000500000000000000" pitchFamily="2" charset="0"/>
              </a:rPr>
              <a:t>Respuesta a la solicitud de Puerto Rico del 4 de noviembre de 2022 al Departamento de Educación de los Estados Unidos (Departamento) para enmendar su plan </a:t>
            </a:r>
          </a:p>
          <a:p>
            <a:pPr algn="just">
              <a:lnSpc>
                <a:spcPct val="150000"/>
              </a:lnSpc>
            </a:pPr>
            <a:r>
              <a:rPr lang="es-PR" dirty="0">
                <a:solidFill>
                  <a:srgbClr val="000000"/>
                </a:solidFill>
                <a:latin typeface="Montserrat" panose="00000500000000000000" pitchFamily="2" charset="0"/>
              </a:rPr>
              <a:t> consolidado estatal aprobado bajo la Ley de Educación Primaria y Secundaria de 1965 (ESEA), utilizando el Anexo del Plan Estatal COVID-19</a:t>
            </a:r>
            <a:endParaRPr lang="es-PR" b="1" dirty="0">
              <a:latin typeface="Montserrat" panose="00000500000000000000" pitchFamily="2" charset="0"/>
            </a:endParaRPr>
          </a:p>
        </p:txBody>
      </p:sp>
      <p:sp>
        <p:nvSpPr>
          <p:cNvPr id="9" name="TextBox 8">
            <a:extLst>
              <a:ext uri="{FF2B5EF4-FFF2-40B4-BE49-F238E27FC236}">
                <a16:creationId xmlns:a16="http://schemas.microsoft.com/office/drawing/2014/main" id="{0640A3D8-8AE5-87A8-F5C1-B30200853643}"/>
              </a:ext>
            </a:extLst>
          </p:cNvPr>
          <p:cNvSpPr txBox="1"/>
          <p:nvPr/>
        </p:nvSpPr>
        <p:spPr>
          <a:xfrm>
            <a:off x="1494167" y="865328"/>
            <a:ext cx="3107666" cy="523220"/>
          </a:xfrm>
          <a:prstGeom prst="rect">
            <a:avLst/>
          </a:prstGeom>
          <a:noFill/>
        </p:spPr>
        <p:txBody>
          <a:bodyPr wrap="square">
            <a:spAutoFit/>
          </a:bodyPr>
          <a:lstStyle/>
          <a:p>
            <a:pPr algn="ctr"/>
            <a:r>
              <a:rPr lang="es-PR" sz="2800" b="1" i="1" dirty="0" err="1">
                <a:solidFill>
                  <a:srgbClr val="000000"/>
                </a:solidFill>
                <a:latin typeface="Montserrat" panose="00000500000000000000" pitchFamily="2" charset="0"/>
              </a:rPr>
              <a:t>Addendum</a:t>
            </a:r>
            <a:endParaRPr lang="es-PR" sz="2800" i="1" dirty="0"/>
          </a:p>
        </p:txBody>
      </p:sp>
    </p:spTree>
    <p:extLst>
      <p:ext uri="{BB962C8B-B14F-4D97-AF65-F5344CB8AC3E}">
        <p14:creationId xmlns:p14="http://schemas.microsoft.com/office/powerpoint/2010/main" val="1694664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57CA83B1-2FC9-6388-0968-2F256EF99DE2}"/>
              </a:ext>
            </a:extLst>
          </p:cNvPr>
          <p:cNvPicPr>
            <a:picLocks noChangeAspect="1"/>
          </p:cNvPicPr>
          <p:nvPr/>
        </p:nvPicPr>
        <p:blipFill>
          <a:blip r:embed="rId2"/>
          <a:stretch>
            <a:fillRect/>
          </a:stretch>
        </p:blipFill>
        <p:spPr>
          <a:xfrm>
            <a:off x="84909" y="58783"/>
            <a:ext cx="12192000" cy="6858000"/>
          </a:xfrm>
          <a:prstGeom prst="rect">
            <a:avLst/>
          </a:prstGeom>
        </p:spPr>
      </p:pic>
      <p:sp>
        <p:nvSpPr>
          <p:cNvPr id="10" name="TextBox 9">
            <a:extLst>
              <a:ext uri="{FF2B5EF4-FFF2-40B4-BE49-F238E27FC236}">
                <a16:creationId xmlns:a16="http://schemas.microsoft.com/office/drawing/2014/main" id="{FC4785AF-8FA4-ED38-1999-89EB73029A60}"/>
              </a:ext>
            </a:extLst>
          </p:cNvPr>
          <p:cNvSpPr txBox="1"/>
          <p:nvPr/>
        </p:nvSpPr>
        <p:spPr>
          <a:xfrm>
            <a:off x="3940260" y="1879428"/>
            <a:ext cx="6803939" cy="3416320"/>
          </a:xfrm>
          <a:prstGeom prst="rect">
            <a:avLst/>
          </a:prstGeom>
          <a:noFill/>
        </p:spPr>
        <p:txBody>
          <a:bodyPr wrap="square">
            <a:spAutoFit/>
          </a:bodyPr>
          <a:lstStyle/>
          <a:p>
            <a:pPr algn="ctr"/>
            <a:r>
              <a:rPr lang="es-PR" sz="5400" dirty="0">
                <a:solidFill>
                  <a:srgbClr val="0889A6"/>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Equipos</a:t>
            </a:r>
            <a:r>
              <a:rPr lang="es-PR" sz="5400" dirty="0">
                <a:effectLst/>
                <a:latin typeface="Montserrat" panose="00000500000000000000" pitchFamily="2" charset="0"/>
                <a:ea typeface="Calibri" panose="020F0502020204030204" pitchFamily="34" charset="0"/>
                <a:cs typeface="Times New Roman" panose="02020603050405020304" pitchFamily="18" charset="0"/>
              </a:rPr>
              <a:t> de </a:t>
            </a:r>
            <a:r>
              <a:rPr lang="es-PR" sz="5400" dirty="0">
                <a:solidFill>
                  <a:srgbClr val="0889A6"/>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datos</a:t>
            </a:r>
            <a:r>
              <a:rPr lang="es-PR" sz="5400" dirty="0">
                <a:effectLst/>
                <a:latin typeface="Montserrat" panose="00000500000000000000" pitchFamily="2" charset="0"/>
                <a:ea typeface="Calibri" panose="020F0502020204030204" pitchFamily="34" charset="0"/>
                <a:cs typeface="Times New Roman" panose="02020603050405020304" pitchFamily="18" charset="0"/>
              </a:rPr>
              <a:t> en acción ante la </a:t>
            </a:r>
            <a:r>
              <a:rPr lang="es-PR" sz="5400" b="1" dirty="0">
                <a:solidFill>
                  <a:srgbClr val="C15AA2"/>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RECUPERACIÓN ACADÉMICA</a:t>
            </a:r>
            <a:endParaRPr lang="en-US" sz="5400" b="1" dirty="0">
              <a:solidFill>
                <a:srgbClr val="C15AA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17627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rt&#10;&#10;Description automatically generated">
            <a:extLst>
              <a:ext uri="{FF2B5EF4-FFF2-40B4-BE49-F238E27FC236}">
                <a16:creationId xmlns:a16="http://schemas.microsoft.com/office/drawing/2014/main" id="{C269AE41-C720-8E51-0A99-9929260FBED1}"/>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762A967-EB1B-71C0-BFF5-62D29C77067A}"/>
              </a:ext>
            </a:extLst>
          </p:cNvPr>
          <p:cNvSpPr>
            <a:spLocks noGrp="1"/>
          </p:cNvSpPr>
          <p:nvPr>
            <p:ph type="title"/>
          </p:nvPr>
        </p:nvSpPr>
        <p:spPr>
          <a:xfrm>
            <a:off x="838200" y="563532"/>
            <a:ext cx="10515600" cy="1325563"/>
          </a:xfrm>
        </p:spPr>
        <p:txBody>
          <a:bodyPr>
            <a:normAutofit/>
          </a:bodyPr>
          <a:lstStyle/>
          <a:p>
            <a:r>
              <a:rPr lang="es-PR" sz="3600" dirty="0">
                <a:solidFill>
                  <a:srgbClr val="000000"/>
                </a:solidFill>
                <a:latin typeface="Montserrat" panose="00000500000000000000" pitchFamily="2" charset="0"/>
              </a:rPr>
              <a:t>Específicamente, Puerto Rico solicitó enmiendas a:</a:t>
            </a:r>
            <a:endParaRPr lang="es-PR" sz="3600" dirty="0">
              <a:latin typeface="Montserrat" panose="00000500000000000000" pitchFamily="2" charset="0"/>
            </a:endParaRPr>
          </a:p>
        </p:txBody>
      </p:sp>
      <p:sp>
        <p:nvSpPr>
          <p:cNvPr id="3" name="Content Placeholder 2">
            <a:extLst>
              <a:ext uri="{FF2B5EF4-FFF2-40B4-BE49-F238E27FC236}">
                <a16:creationId xmlns:a16="http://schemas.microsoft.com/office/drawing/2014/main" id="{A0D75CF1-3285-8FE7-8AC9-CCCBC249570A}"/>
              </a:ext>
            </a:extLst>
          </p:cNvPr>
          <p:cNvSpPr>
            <a:spLocks noGrp="1"/>
          </p:cNvSpPr>
          <p:nvPr>
            <p:ph idx="1"/>
          </p:nvPr>
        </p:nvSpPr>
        <p:spPr/>
        <p:txBody>
          <a:bodyPr/>
          <a:lstStyle/>
          <a:p>
            <a:pPr algn="l"/>
            <a:endParaRPr lang="es-PR" sz="1800" b="0" i="0" u="none" strike="noStrike" baseline="0" dirty="0">
              <a:solidFill>
                <a:srgbClr val="000000"/>
              </a:solidFill>
              <a:latin typeface="Times New Roman" panose="02020603050405020304" pitchFamily="18" charset="0"/>
            </a:endParaRPr>
          </a:p>
          <a:p>
            <a:r>
              <a:rPr lang="es-PR" sz="2400" b="0" i="0" u="none" strike="noStrike" baseline="0" dirty="0">
                <a:solidFill>
                  <a:srgbClr val="000000"/>
                </a:solidFill>
                <a:latin typeface="Montserrat" panose="00000500000000000000" pitchFamily="2" charset="0"/>
              </a:rPr>
              <a:t>Mover dos años los objetivos a largo plazo para el rendimiento académico (META ACADEMICA ANUAL), la tasa de graduación y el progreso de los estudiantes aprendices del idioma español. </a:t>
            </a:r>
            <a:endParaRPr lang="es-PR" sz="2400" dirty="0">
              <a:solidFill>
                <a:srgbClr val="000000"/>
              </a:solidFill>
              <a:latin typeface="Montserrat" panose="00000500000000000000" pitchFamily="2" charset="0"/>
            </a:endParaRPr>
          </a:p>
          <a:p>
            <a:r>
              <a:rPr lang="es-PR" sz="2400" b="0" i="0" u="none" strike="noStrike" baseline="0" dirty="0">
                <a:solidFill>
                  <a:srgbClr val="000000"/>
                </a:solidFill>
                <a:latin typeface="Montserrat" panose="00000500000000000000" pitchFamily="2" charset="0"/>
              </a:rPr>
              <a:t>Sustituir el indicador de crecimiento para las escuelas que no son superiores </a:t>
            </a:r>
            <a:r>
              <a:rPr lang="es-PR" sz="2400" dirty="0">
                <a:solidFill>
                  <a:srgbClr val="000000"/>
                </a:solidFill>
                <a:latin typeface="Montserrat" panose="00000500000000000000" pitchFamily="2" charset="0"/>
              </a:rPr>
              <a:t>para el año escolar 2021-2022. </a:t>
            </a:r>
          </a:p>
          <a:p>
            <a:r>
              <a:rPr lang="es-PR" sz="2400" b="0" i="0" u="none" strike="noStrike" baseline="0" dirty="0">
                <a:solidFill>
                  <a:srgbClr val="000000"/>
                </a:solidFill>
                <a:latin typeface="Montserrat" panose="00000500000000000000" pitchFamily="2" charset="0"/>
              </a:rPr>
              <a:t>Para las escuelas clasificadas como </a:t>
            </a:r>
            <a:r>
              <a:rPr lang="es-PR" sz="2400" dirty="0">
                <a:solidFill>
                  <a:srgbClr val="000000"/>
                </a:solidFill>
                <a:latin typeface="Montserrat" panose="00000500000000000000" pitchFamily="2" charset="0"/>
              </a:rPr>
              <a:t>escuelas en mejoramiento : </a:t>
            </a:r>
            <a:r>
              <a:rPr lang="es-PR" sz="2400" b="0" i="0" u="none" strike="noStrike" baseline="0" dirty="0">
                <a:solidFill>
                  <a:srgbClr val="000000"/>
                </a:solidFill>
                <a:latin typeface="Montserrat" panose="00000500000000000000" pitchFamily="2" charset="0"/>
              </a:rPr>
              <a:t>Omitir los años escolares 2019-2020 y 2020-2021 al determinar si una escuela ha cumplido con los criterios de salida a nivel estatal. </a:t>
            </a:r>
            <a:endParaRPr lang="es-PR" sz="3600" dirty="0">
              <a:latin typeface="Montserrat" panose="00000500000000000000" pitchFamily="2" charset="0"/>
            </a:endParaRPr>
          </a:p>
        </p:txBody>
      </p:sp>
    </p:spTree>
    <p:extLst>
      <p:ext uri="{BB962C8B-B14F-4D97-AF65-F5344CB8AC3E}">
        <p14:creationId xmlns:p14="http://schemas.microsoft.com/office/powerpoint/2010/main" val="3949105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hart&#10;&#10;Description automatically generated">
            <a:extLst>
              <a:ext uri="{FF2B5EF4-FFF2-40B4-BE49-F238E27FC236}">
                <a16:creationId xmlns:a16="http://schemas.microsoft.com/office/drawing/2014/main" id="{813B2FED-92A3-F178-BFA9-77B2735807CC}"/>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9C06BAE-4535-187E-235B-988C829B1F3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17585" y="622626"/>
            <a:ext cx="10501746" cy="5739429"/>
          </a:xfrm>
          <a:prstGeom prst="rect">
            <a:avLst/>
          </a:prstGeom>
        </p:spPr>
      </p:pic>
      <p:sp>
        <p:nvSpPr>
          <p:cNvPr id="10" name="Oval 9">
            <a:extLst>
              <a:ext uri="{FF2B5EF4-FFF2-40B4-BE49-F238E27FC236}">
                <a16:creationId xmlns:a16="http://schemas.microsoft.com/office/drawing/2014/main" id="{62FFBD37-C27E-820D-2E8C-AC65D44E3FD4}"/>
              </a:ext>
            </a:extLst>
          </p:cNvPr>
          <p:cNvSpPr/>
          <p:nvPr/>
        </p:nvSpPr>
        <p:spPr>
          <a:xfrm>
            <a:off x="3605842" y="2846717"/>
            <a:ext cx="1846052" cy="5822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p>
        </p:txBody>
      </p:sp>
      <p:sp>
        <p:nvSpPr>
          <p:cNvPr id="7" name="TextBox 6">
            <a:extLst>
              <a:ext uri="{FF2B5EF4-FFF2-40B4-BE49-F238E27FC236}">
                <a16:creationId xmlns:a16="http://schemas.microsoft.com/office/drawing/2014/main" id="{1FFECA1C-7053-835E-9B48-E8B5748CE07C}"/>
              </a:ext>
            </a:extLst>
          </p:cNvPr>
          <p:cNvSpPr txBox="1"/>
          <p:nvPr/>
        </p:nvSpPr>
        <p:spPr>
          <a:xfrm>
            <a:off x="3536830" y="2768526"/>
            <a:ext cx="1984075" cy="738664"/>
          </a:xfrm>
          <a:prstGeom prst="rect">
            <a:avLst/>
          </a:prstGeom>
          <a:solidFill>
            <a:schemeClr val="bg1">
              <a:lumMod val="65000"/>
            </a:schemeClr>
          </a:solidFill>
          <a:ln>
            <a:solidFill>
              <a:schemeClr val="tx1"/>
            </a:solidFill>
          </a:ln>
        </p:spPr>
        <p:txBody>
          <a:bodyPr wrap="square" rtlCol="0">
            <a:spAutoFit/>
          </a:bodyPr>
          <a:lstStyle/>
          <a:p>
            <a:pPr algn="ctr"/>
            <a:r>
              <a:rPr lang="en-US" sz="1400" dirty="0">
                <a:latin typeface="Montserrat" panose="00000500000000000000" pitchFamily="2" charset="0"/>
              </a:rPr>
              <a:t>Proficiencia </a:t>
            </a:r>
            <a:r>
              <a:rPr lang="en-US" sz="1400" dirty="0" err="1">
                <a:latin typeface="Montserrat" panose="00000500000000000000" pitchFamily="2" charset="0"/>
              </a:rPr>
              <a:t>en</a:t>
            </a:r>
            <a:r>
              <a:rPr lang="en-US" sz="1400" dirty="0">
                <a:latin typeface="Montserrat" panose="00000500000000000000" pitchFamily="2" charset="0"/>
              </a:rPr>
              <a:t> </a:t>
            </a:r>
            <a:r>
              <a:rPr lang="en-US" sz="1400" dirty="0" err="1">
                <a:latin typeface="Montserrat" panose="00000500000000000000" pitchFamily="2" charset="0"/>
              </a:rPr>
              <a:t>Ciencias</a:t>
            </a:r>
            <a:r>
              <a:rPr lang="en-US" sz="1400" dirty="0">
                <a:latin typeface="Montserrat" panose="00000500000000000000" pitchFamily="2" charset="0"/>
              </a:rPr>
              <a:t> (</a:t>
            </a:r>
            <a:r>
              <a:rPr lang="en-US" sz="1400" dirty="0" err="1">
                <a:latin typeface="Montserrat" panose="00000500000000000000" pitchFamily="2" charset="0"/>
              </a:rPr>
              <a:t>escuelas</a:t>
            </a:r>
            <a:r>
              <a:rPr lang="en-US" sz="1400" dirty="0">
                <a:latin typeface="Montserrat" panose="00000500000000000000" pitchFamily="2" charset="0"/>
              </a:rPr>
              <a:t> no </a:t>
            </a:r>
            <a:r>
              <a:rPr lang="en-US" sz="1400" dirty="0" err="1">
                <a:latin typeface="Montserrat" panose="00000500000000000000" pitchFamily="2" charset="0"/>
              </a:rPr>
              <a:t>superiores</a:t>
            </a:r>
            <a:r>
              <a:rPr lang="en-US" sz="1400" dirty="0">
                <a:latin typeface="Montserrat" panose="00000500000000000000" pitchFamily="2" charset="0"/>
              </a:rPr>
              <a:t>)</a:t>
            </a:r>
            <a:endParaRPr lang="es-PR" sz="1400" dirty="0">
              <a:latin typeface="Montserrat" panose="00000500000000000000" pitchFamily="2" charset="0"/>
            </a:endParaRPr>
          </a:p>
        </p:txBody>
      </p:sp>
    </p:spTree>
    <p:extLst>
      <p:ext uri="{BB962C8B-B14F-4D97-AF65-F5344CB8AC3E}">
        <p14:creationId xmlns:p14="http://schemas.microsoft.com/office/powerpoint/2010/main" val="267857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hart&#10;&#10;Description automatically generated">
            <a:extLst>
              <a:ext uri="{FF2B5EF4-FFF2-40B4-BE49-F238E27FC236}">
                <a16:creationId xmlns:a16="http://schemas.microsoft.com/office/drawing/2014/main" id="{C75A1A99-4002-6A07-7EFC-C633BDFADBC0}"/>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6DBF860-5E1B-4BDE-1B00-E1DEA144DFE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94017" y="604443"/>
            <a:ext cx="10831437" cy="5649113"/>
          </a:xfrm>
          <a:prstGeom prst="rect">
            <a:avLst/>
          </a:prstGeom>
        </p:spPr>
      </p:pic>
      <p:pic>
        <p:nvPicPr>
          <p:cNvPr id="8" name="Picture 7" descr="Shape, arrow&#10;&#10;Description automatically generated">
            <a:extLst>
              <a:ext uri="{FF2B5EF4-FFF2-40B4-BE49-F238E27FC236}">
                <a16:creationId xmlns:a16="http://schemas.microsoft.com/office/drawing/2014/main" id="{836F6F21-0400-1D1E-ADF6-3C8B55B62B5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829354" y="1144571"/>
            <a:ext cx="749038" cy="749038"/>
          </a:xfrm>
          <a:prstGeom prst="rect">
            <a:avLst/>
          </a:prstGeom>
        </p:spPr>
      </p:pic>
      <p:pic>
        <p:nvPicPr>
          <p:cNvPr id="10" name="Picture 9" descr="Shape, arrow&#10;&#10;Description automatically generated">
            <a:extLst>
              <a:ext uri="{FF2B5EF4-FFF2-40B4-BE49-F238E27FC236}">
                <a16:creationId xmlns:a16="http://schemas.microsoft.com/office/drawing/2014/main" id="{C4E8204D-205C-1B72-D06E-C7E743233BF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878366" y="1135144"/>
            <a:ext cx="749038" cy="749038"/>
          </a:xfrm>
          <a:prstGeom prst="rect">
            <a:avLst/>
          </a:prstGeom>
        </p:spPr>
      </p:pic>
      <p:pic>
        <p:nvPicPr>
          <p:cNvPr id="11" name="Picture 10" descr="Shape, arrow&#10;&#10;Description automatically generated">
            <a:extLst>
              <a:ext uri="{FF2B5EF4-FFF2-40B4-BE49-F238E27FC236}">
                <a16:creationId xmlns:a16="http://schemas.microsoft.com/office/drawing/2014/main" id="{3D93008E-6BB8-ADA4-2706-E4F83EEA3FF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151910" y="1108436"/>
            <a:ext cx="749038" cy="749038"/>
          </a:xfrm>
          <a:prstGeom prst="rect">
            <a:avLst/>
          </a:prstGeom>
        </p:spPr>
      </p:pic>
      <p:cxnSp>
        <p:nvCxnSpPr>
          <p:cNvPr id="14" name="Straight Connector 13">
            <a:extLst>
              <a:ext uri="{FF2B5EF4-FFF2-40B4-BE49-F238E27FC236}">
                <a16:creationId xmlns:a16="http://schemas.microsoft.com/office/drawing/2014/main" id="{B53AF811-B937-4C12-7905-281889AC4D08}"/>
              </a:ext>
            </a:extLst>
          </p:cNvPr>
          <p:cNvCxnSpPr>
            <a:cxnSpLocks/>
          </p:cNvCxnSpPr>
          <p:nvPr/>
        </p:nvCxnSpPr>
        <p:spPr>
          <a:xfrm>
            <a:off x="7401609" y="2094483"/>
            <a:ext cx="3499339" cy="813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9BB4106-61B1-389E-FA6B-D6D37D2FAC8F}"/>
              </a:ext>
            </a:extLst>
          </p:cNvPr>
          <p:cNvPicPr>
            <a:picLocks noChangeAspect="1"/>
          </p:cNvPicPr>
          <p:nvPr/>
        </p:nvPicPr>
        <p:blipFill rotWithShape="1">
          <a:blip r:embed="rId7"/>
          <a:srcRect b="18736"/>
          <a:stretch/>
        </p:blipFill>
        <p:spPr>
          <a:xfrm>
            <a:off x="7354785" y="1911759"/>
            <a:ext cx="3729929" cy="365449"/>
          </a:xfrm>
          <a:prstGeom prst="rect">
            <a:avLst/>
          </a:prstGeom>
        </p:spPr>
      </p:pic>
      <p:sp>
        <p:nvSpPr>
          <p:cNvPr id="17" name="Rectangle 16">
            <a:extLst>
              <a:ext uri="{FF2B5EF4-FFF2-40B4-BE49-F238E27FC236}">
                <a16:creationId xmlns:a16="http://schemas.microsoft.com/office/drawing/2014/main" id="{8C44B9F9-B387-D649-07DB-11544977A2ED}"/>
              </a:ext>
            </a:extLst>
          </p:cNvPr>
          <p:cNvSpPr/>
          <p:nvPr/>
        </p:nvSpPr>
        <p:spPr>
          <a:xfrm>
            <a:off x="9402792" y="604443"/>
            <a:ext cx="1104182" cy="5031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p>
        </p:txBody>
      </p:sp>
    </p:spTree>
    <p:extLst>
      <p:ext uri="{BB962C8B-B14F-4D97-AF65-F5344CB8AC3E}">
        <p14:creationId xmlns:p14="http://schemas.microsoft.com/office/powerpoint/2010/main" val="240903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hart&#10;&#10;Description automatically generated">
            <a:extLst>
              <a:ext uri="{FF2B5EF4-FFF2-40B4-BE49-F238E27FC236}">
                <a16:creationId xmlns:a16="http://schemas.microsoft.com/office/drawing/2014/main" id="{F23055A5-2EB1-61C5-938F-1C4F05465AB7}"/>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802A2B7B-52D0-8E9E-2481-579C5361D55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3398" y="609206"/>
            <a:ext cx="10517068" cy="5639587"/>
          </a:xfrm>
          <a:prstGeom prst="rect">
            <a:avLst/>
          </a:prstGeom>
        </p:spPr>
      </p:pic>
      <p:pic>
        <p:nvPicPr>
          <p:cNvPr id="7" name="Picture 6" descr="Shape, arrow&#10;&#10;Description automatically generated">
            <a:extLst>
              <a:ext uri="{FF2B5EF4-FFF2-40B4-BE49-F238E27FC236}">
                <a16:creationId xmlns:a16="http://schemas.microsoft.com/office/drawing/2014/main" id="{0EAE2D31-C3A4-4173-1239-F581F799FF1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829354" y="1144571"/>
            <a:ext cx="749038" cy="749038"/>
          </a:xfrm>
          <a:prstGeom prst="rect">
            <a:avLst/>
          </a:prstGeom>
        </p:spPr>
      </p:pic>
      <p:pic>
        <p:nvPicPr>
          <p:cNvPr id="8" name="Picture 7" descr="Shape, arrow&#10;&#10;Description automatically generated">
            <a:extLst>
              <a:ext uri="{FF2B5EF4-FFF2-40B4-BE49-F238E27FC236}">
                <a16:creationId xmlns:a16="http://schemas.microsoft.com/office/drawing/2014/main" id="{0006889C-8BDC-ECE4-D82B-199E19E5CFB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878366" y="1135144"/>
            <a:ext cx="749038" cy="749038"/>
          </a:xfrm>
          <a:prstGeom prst="rect">
            <a:avLst/>
          </a:prstGeom>
        </p:spPr>
      </p:pic>
      <p:pic>
        <p:nvPicPr>
          <p:cNvPr id="9" name="Picture 8" descr="Shape, arrow&#10;&#10;Description automatically generated">
            <a:extLst>
              <a:ext uri="{FF2B5EF4-FFF2-40B4-BE49-F238E27FC236}">
                <a16:creationId xmlns:a16="http://schemas.microsoft.com/office/drawing/2014/main" id="{A188EF91-3357-61B9-800A-6EDE90209FD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151910" y="1108436"/>
            <a:ext cx="749038" cy="749038"/>
          </a:xfrm>
          <a:prstGeom prst="rect">
            <a:avLst/>
          </a:prstGeom>
        </p:spPr>
      </p:pic>
      <p:cxnSp>
        <p:nvCxnSpPr>
          <p:cNvPr id="10" name="Straight Connector 9">
            <a:extLst>
              <a:ext uri="{FF2B5EF4-FFF2-40B4-BE49-F238E27FC236}">
                <a16:creationId xmlns:a16="http://schemas.microsoft.com/office/drawing/2014/main" id="{DE072D54-F06B-AD95-441A-60901CEFA26D}"/>
              </a:ext>
            </a:extLst>
          </p:cNvPr>
          <p:cNvCxnSpPr>
            <a:cxnSpLocks/>
          </p:cNvCxnSpPr>
          <p:nvPr/>
        </p:nvCxnSpPr>
        <p:spPr>
          <a:xfrm>
            <a:off x="7401609" y="2094483"/>
            <a:ext cx="3499339" cy="813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1B7BBD1-7915-306C-9AD6-228064443ADA}"/>
              </a:ext>
            </a:extLst>
          </p:cNvPr>
          <p:cNvPicPr>
            <a:picLocks noChangeAspect="1"/>
          </p:cNvPicPr>
          <p:nvPr/>
        </p:nvPicPr>
        <p:blipFill rotWithShape="1">
          <a:blip r:embed="rId7"/>
          <a:srcRect r="-2868" b="18736"/>
          <a:stretch/>
        </p:blipFill>
        <p:spPr>
          <a:xfrm>
            <a:off x="7210537" y="1911758"/>
            <a:ext cx="3729929" cy="365449"/>
          </a:xfrm>
          <a:prstGeom prst="rect">
            <a:avLst/>
          </a:prstGeom>
        </p:spPr>
      </p:pic>
      <p:sp>
        <p:nvSpPr>
          <p:cNvPr id="12" name="Rectangle 11">
            <a:extLst>
              <a:ext uri="{FF2B5EF4-FFF2-40B4-BE49-F238E27FC236}">
                <a16:creationId xmlns:a16="http://schemas.microsoft.com/office/drawing/2014/main" id="{0B1CF1ED-27C6-BC50-159A-87832D228951}"/>
              </a:ext>
            </a:extLst>
          </p:cNvPr>
          <p:cNvSpPr/>
          <p:nvPr/>
        </p:nvSpPr>
        <p:spPr>
          <a:xfrm>
            <a:off x="9014604" y="604443"/>
            <a:ext cx="1492370" cy="5031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p>
        </p:txBody>
      </p:sp>
    </p:spTree>
    <p:extLst>
      <p:ext uri="{BB962C8B-B14F-4D97-AF65-F5344CB8AC3E}">
        <p14:creationId xmlns:p14="http://schemas.microsoft.com/office/powerpoint/2010/main" val="13887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rt&#10;&#10;Description automatically generated">
            <a:extLst>
              <a:ext uri="{FF2B5EF4-FFF2-40B4-BE49-F238E27FC236}">
                <a16:creationId xmlns:a16="http://schemas.microsoft.com/office/drawing/2014/main" id="{762187EB-E694-806D-03D0-1AEAE8F72680}"/>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173EEA1-E346-EA68-A5D9-51CEEBBDDF4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64219" y="579763"/>
            <a:ext cx="11000950" cy="5698473"/>
          </a:xfrm>
          <a:prstGeom prst="rect">
            <a:avLst/>
          </a:prstGeom>
        </p:spPr>
      </p:pic>
      <p:pic>
        <p:nvPicPr>
          <p:cNvPr id="5" name="Picture 4" descr="Shape, arrow&#10;&#10;Description automatically generated">
            <a:extLst>
              <a:ext uri="{FF2B5EF4-FFF2-40B4-BE49-F238E27FC236}">
                <a16:creationId xmlns:a16="http://schemas.microsoft.com/office/drawing/2014/main" id="{D00807E3-6F1E-A167-9F3D-BC02F330FB0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829354" y="1144571"/>
            <a:ext cx="749038" cy="749038"/>
          </a:xfrm>
          <a:prstGeom prst="rect">
            <a:avLst/>
          </a:prstGeom>
        </p:spPr>
      </p:pic>
      <p:pic>
        <p:nvPicPr>
          <p:cNvPr id="6" name="Picture 5" descr="Shape, arrow&#10;&#10;Description automatically generated">
            <a:extLst>
              <a:ext uri="{FF2B5EF4-FFF2-40B4-BE49-F238E27FC236}">
                <a16:creationId xmlns:a16="http://schemas.microsoft.com/office/drawing/2014/main" id="{99078D66-653D-E19E-05EF-A1FD7850F0C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878366" y="1135144"/>
            <a:ext cx="749038" cy="749038"/>
          </a:xfrm>
          <a:prstGeom prst="rect">
            <a:avLst/>
          </a:prstGeom>
        </p:spPr>
      </p:pic>
      <p:pic>
        <p:nvPicPr>
          <p:cNvPr id="7" name="Picture 6" descr="Shape, arrow&#10;&#10;Description automatically generated">
            <a:extLst>
              <a:ext uri="{FF2B5EF4-FFF2-40B4-BE49-F238E27FC236}">
                <a16:creationId xmlns:a16="http://schemas.microsoft.com/office/drawing/2014/main" id="{295CC462-7CF0-8331-2B2A-45E1B33BBBF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151910" y="1108436"/>
            <a:ext cx="749038" cy="749038"/>
          </a:xfrm>
          <a:prstGeom prst="rect">
            <a:avLst/>
          </a:prstGeom>
        </p:spPr>
      </p:pic>
      <p:cxnSp>
        <p:nvCxnSpPr>
          <p:cNvPr id="8" name="Straight Connector 7">
            <a:extLst>
              <a:ext uri="{FF2B5EF4-FFF2-40B4-BE49-F238E27FC236}">
                <a16:creationId xmlns:a16="http://schemas.microsoft.com/office/drawing/2014/main" id="{C0E017DA-45C8-14D3-53B3-6A687FA135E3}"/>
              </a:ext>
            </a:extLst>
          </p:cNvPr>
          <p:cNvCxnSpPr>
            <a:cxnSpLocks/>
          </p:cNvCxnSpPr>
          <p:nvPr/>
        </p:nvCxnSpPr>
        <p:spPr>
          <a:xfrm>
            <a:off x="7306407" y="2103116"/>
            <a:ext cx="3499339" cy="813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00AE4C9-0483-D810-DFF3-9A1E2F17F835}"/>
              </a:ext>
            </a:extLst>
          </p:cNvPr>
          <p:cNvPicPr>
            <a:picLocks noChangeAspect="1"/>
          </p:cNvPicPr>
          <p:nvPr/>
        </p:nvPicPr>
        <p:blipFill rotWithShape="1">
          <a:blip r:embed="rId7"/>
          <a:srcRect l="-4313" r="-2277" b="18736"/>
          <a:stretch/>
        </p:blipFill>
        <p:spPr>
          <a:xfrm>
            <a:off x="7171019" y="1948895"/>
            <a:ext cx="3729929" cy="365449"/>
          </a:xfrm>
          <a:prstGeom prst="rect">
            <a:avLst/>
          </a:prstGeom>
        </p:spPr>
      </p:pic>
      <p:sp>
        <p:nvSpPr>
          <p:cNvPr id="10" name="Rectangle 9">
            <a:extLst>
              <a:ext uri="{FF2B5EF4-FFF2-40B4-BE49-F238E27FC236}">
                <a16:creationId xmlns:a16="http://schemas.microsoft.com/office/drawing/2014/main" id="{5D8C6C45-41F7-F8DF-7C39-BBC8573868A3}"/>
              </a:ext>
            </a:extLst>
          </p:cNvPr>
          <p:cNvSpPr/>
          <p:nvPr/>
        </p:nvSpPr>
        <p:spPr>
          <a:xfrm>
            <a:off x="9627404" y="619246"/>
            <a:ext cx="1104182" cy="5031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R" dirty="0"/>
          </a:p>
        </p:txBody>
      </p:sp>
    </p:spTree>
    <p:extLst>
      <p:ext uri="{BB962C8B-B14F-4D97-AF65-F5344CB8AC3E}">
        <p14:creationId xmlns:p14="http://schemas.microsoft.com/office/powerpoint/2010/main" val="275359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57CA83B1-2FC9-6388-0968-2F256EF99DE2}"/>
              </a:ext>
            </a:extLst>
          </p:cNvPr>
          <p:cNvPicPr>
            <a:picLocks noChangeAspect="1"/>
          </p:cNvPicPr>
          <p:nvPr/>
        </p:nvPicPr>
        <p:blipFill>
          <a:blip r:embed="rId3"/>
          <a:stretch>
            <a:fillRect/>
          </a:stretch>
        </p:blipFill>
        <p:spPr>
          <a:xfrm>
            <a:off x="78559" y="0"/>
            <a:ext cx="12192000" cy="6858000"/>
          </a:xfrm>
          <a:prstGeom prst="rect">
            <a:avLst/>
          </a:prstGeom>
        </p:spPr>
      </p:pic>
      <p:sp>
        <p:nvSpPr>
          <p:cNvPr id="10" name="TextBox 9">
            <a:extLst>
              <a:ext uri="{FF2B5EF4-FFF2-40B4-BE49-F238E27FC236}">
                <a16:creationId xmlns:a16="http://schemas.microsoft.com/office/drawing/2014/main" id="{FC4785AF-8FA4-ED38-1999-89EB73029A60}"/>
              </a:ext>
            </a:extLst>
          </p:cNvPr>
          <p:cNvSpPr txBox="1"/>
          <p:nvPr/>
        </p:nvSpPr>
        <p:spPr>
          <a:xfrm>
            <a:off x="3648160" y="2298528"/>
            <a:ext cx="6803939" cy="1754326"/>
          </a:xfrm>
          <a:prstGeom prst="rect">
            <a:avLst/>
          </a:prstGeom>
          <a:noFill/>
        </p:spPr>
        <p:txBody>
          <a:bodyPr wrap="square">
            <a:spAutoFit/>
          </a:bodyPr>
          <a:lstStyle/>
          <a:p>
            <a:pPr algn="ctr"/>
            <a:r>
              <a:rPr lang="es-PR" sz="5400" dirty="0">
                <a:solidFill>
                  <a:srgbClr val="0889A6"/>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Recursos y herramientas </a:t>
            </a:r>
            <a:endParaRPr lang="en-US" sz="5400" b="1" dirty="0">
              <a:solidFill>
                <a:srgbClr val="C15AA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86526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1A3436-3991-9738-23C4-610574B169D3}"/>
              </a:ext>
            </a:extLst>
          </p:cNvPr>
          <p:cNvPicPr>
            <a:picLocks noChangeAspect="1"/>
          </p:cNvPicPr>
          <p:nvPr/>
        </p:nvPicPr>
        <p:blipFill>
          <a:blip r:embed="rId3"/>
          <a:stretch>
            <a:fillRect/>
          </a:stretch>
        </p:blipFill>
        <p:spPr>
          <a:xfrm>
            <a:off x="0" y="1"/>
            <a:ext cx="12192000" cy="6857999"/>
          </a:xfrm>
          <a:prstGeom prst="rect">
            <a:avLst/>
          </a:prstGeom>
        </p:spPr>
      </p:pic>
      <p:sp>
        <p:nvSpPr>
          <p:cNvPr id="10" name="TextBox 9">
            <a:extLst>
              <a:ext uri="{FF2B5EF4-FFF2-40B4-BE49-F238E27FC236}">
                <a16:creationId xmlns:a16="http://schemas.microsoft.com/office/drawing/2014/main" id="{FC4785AF-8FA4-ED38-1999-89EB73029A60}"/>
              </a:ext>
            </a:extLst>
          </p:cNvPr>
          <p:cNvSpPr txBox="1"/>
          <p:nvPr/>
        </p:nvSpPr>
        <p:spPr>
          <a:xfrm>
            <a:off x="1294914" y="592160"/>
            <a:ext cx="9172490" cy="923330"/>
          </a:xfrm>
          <a:prstGeom prst="rect">
            <a:avLst/>
          </a:prstGeom>
          <a:noFill/>
        </p:spPr>
        <p:txBody>
          <a:bodyPr wrap="square">
            <a:spAutoFit/>
          </a:bodyPr>
          <a:lstStyle/>
          <a:p>
            <a:pPr algn="ctr"/>
            <a:r>
              <a:rPr lang="es-PR" sz="5400" dirty="0">
                <a:solidFill>
                  <a:srgbClr val="0889A6"/>
                </a:solidFill>
                <a:effectLst>
                  <a:outerShdw blurRad="38100" dist="38100" dir="2700000" algn="tl">
                    <a:srgbClr val="000000">
                      <a:alpha val="43137"/>
                    </a:srgbClr>
                  </a:outerShdw>
                </a:effectLst>
                <a:latin typeface="Montserrat" panose="00000500000000000000" pitchFamily="2" charset="0"/>
                <a:ea typeface="Calibri" panose="020F0502020204030204" pitchFamily="34" charset="0"/>
                <a:cs typeface="Times New Roman" panose="02020603050405020304" pitchFamily="18" charset="0"/>
              </a:rPr>
              <a:t>Recursos y herramientas </a:t>
            </a:r>
            <a:endParaRPr lang="en-US" sz="5400" b="1" dirty="0">
              <a:solidFill>
                <a:srgbClr val="C15AA2"/>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85101484-CF52-DB36-8A4F-C6F58899327C}"/>
              </a:ext>
            </a:extLst>
          </p:cNvPr>
          <p:cNvSpPr txBox="1"/>
          <p:nvPr/>
        </p:nvSpPr>
        <p:spPr>
          <a:xfrm>
            <a:off x="4134679" y="1515490"/>
            <a:ext cx="7195024" cy="448263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s-ES" sz="1600" b="1" dirty="0">
                <a:latin typeface="Montserrat" panose="00000500000000000000" pitchFamily="2" charset="0"/>
              </a:rPr>
              <a:t>Plantilla de análisis de enfoque estándar</a:t>
            </a:r>
          </a:p>
          <a:p>
            <a:pPr marL="285750" indent="-285750">
              <a:lnSpc>
                <a:spcPct val="150000"/>
              </a:lnSpc>
              <a:buFont typeface="Arial" panose="020B0604020202020204" pitchFamily="34" charset="0"/>
              <a:buChar char="•"/>
            </a:pPr>
            <a:r>
              <a:rPr lang="es-ES" sz="1600" b="1" dirty="0">
                <a:latin typeface="Montserrat" panose="00000500000000000000" pitchFamily="2" charset="0"/>
              </a:rPr>
              <a:t>Análisis por estudiante</a:t>
            </a:r>
          </a:p>
          <a:p>
            <a:pPr marL="285750" indent="-285750">
              <a:lnSpc>
                <a:spcPct val="150000"/>
              </a:lnSpc>
              <a:buFont typeface="Arial" panose="020B0604020202020204" pitchFamily="34" charset="0"/>
              <a:buChar char="•"/>
            </a:pPr>
            <a:r>
              <a:rPr lang="es-ES" sz="1600" b="1" dirty="0">
                <a:latin typeface="Montserrat" panose="00000500000000000000" pitchFamily="2" charset="0"/>
              </a:rPr>
              <a:t>Modelo GROW</a:t>
            </a:r>
          </a:p>
          <a:p>
            <a:pPr marL="285750" indent="-285750">
              <a:lnSpc>
                <a:spcPct val="150000"/>
              </a:lnSpc>
              <a:buFont typeface="Arial" panose="020B0604020202020204" pitchFamily="34" charset="0"/>
              <a:buChar char="•"/>
            </a:pPr>
            <a:r>
              <a:rPr lang="es-PR" sz="1600" b="1" dirty="0">
                <a:latin typeface="Montserrat" panose="00000500000000000000" pitchFamily="2" charset="0"/>
              </a:rPr>
              <a:t>Normas de colaboración</a:t>
            </a:r>
          </a:p>
          <a:p>
            <a:pPr marL="285750" indent="-285750">
              <a:lnSpc>
                <a:spcPct val="150000"/>
              </a:lnSpc>
              <a:buFont typeface="Arial" panose="020B0604020202020204" pitchFamily="34" charset="0"/>
              <a:buChar char="•"/>
            </a:pPr>
            <a:r>
              <a:rPr lang="es-PR" sz="1600" b="1" dirty="0">
                <a:latin typeface="Montserrat" panose="00000500000000000000" pitchFamily="2" charset="0"/>
              </a:rPr>
              <a:t>Proceso del ciclo de investigación de datos</a:t>
            </a:r>
          </a:p>
          <a:p>
            <a:pPr marL="285750" indent="-285750">
              <a:lnSpc>
                <a:spcPct val="150000"/>
              </a:lnSpc>
              <a:buFont typeface="Arial" panose="020B0604020202020204" pitchFamily="34" charset="0"/>
              <a:buChar char="•"/>
            </a:pPr>
            <a:r>
              <a:rPr lang="es-PR" sz="1600" dirty="0">
                <a:latin typeface="Montserrat" panose="00000500000000000000" pitchFamily="2" charset="0"/>
              </a:rPr>
              <a:t>Plantilla del plan de datos personales</a:t>
            </a:r>
          </a:p>
          <a:p>
            <a:pPr marL="285750" indent="-285750">
              <a:lnSpc>
                <a:spcPct val="150000"/>
              </a:lnSpc>
              <a:buFont typeface="Arial" panose="020B0604020202020204" pitchFamily="34" charset="0"/>
              <a:buChar char="•"/>
            </a:pPr>
            <a:r>
              <a:rPr lang="es-PR" sz="1600" dirty="0">
                <a:latin typeface="Montserrat" panose="00000500000000000000" pitchFamily="2" charset="0"/>
              </a:rPr>
              <a:t>Protocolo de consultoría</a:t>
            </a:r>
          </a:p>
          <a:p>
            <a:pPr marL="285750" indent="-285750">
              <a:lnSpc>
                <a:spcPct val="150000"/>
              </a:lnSpc>
              <a:buFont typeface="Arial" panose="020B0604020202020204" pitchFamily="34" charset="0"/>
              <a:buChar char="•"/>
            </a:pPr>
            <a:r>
              <a:rPr lang="es-PR" sz="1600" dirty="0">
                <a:latin typeface="Montserrat" panose="00000500000000000000" pitchFamily="2" charset="0"/>
              </a:rPr>
              <a:t>Lista para la visualización de datos</a:t>
            </a:r>
          </a:p>
          <a:p>
            <a:pPr marL="285750" indent="-285750">
              <a:lnSpc>
                <a:spcPct val="150000"/>
              </a:lnSpc>
              <a:buFont typeface="Arial" panose="020B0604020202020204" pitchFamily="34" charset="0"/>
              <a:buChar char="•"/>
            </a:pPr>
            <a:r>
              <a:rPr lang="es-PR" sz="1600" dirty="0">
                <a:latin typeface="Montserrat" panose="00000500000000000000" pitchFamily="2" charset="0"/>
              </a:rPr>
              <a:t>Recursos y herramientas para las visitas a las escuelas</a:t>
            </a:r>
          </a:p>
          <a:p>
            <a:pPr marL="285750" indent="-285750">
              <a:lnSpc>
                <a:spcPct val="150000"/>
              </a:lnSpc>
              <a:buFont typeface="Arial" panose="020B0604020202020204" pitchFamily="34" charset="0"/>
              <a:buChar char="•"/>
            </a:pPr>
            <a:r>
              <a:rPr lang="es-PR" sz="1600" dirty="0">
                <a:latin typeface="Montserrat" panose="00000500000000000000" pitchFamily="2" charset="0"/>
              </a:rPr>
              <a:t>Formulario de visita para el uso efectivo del apoyo de datos</a:t>
            </a:r>
          </a:p>
          <a:p>
            <a:pPr marL="285750" indent="-285750">
              <a:lnSpc>
                <a:spcPct val="150000"/>
              </a:lnSpc>
              <a:buFont typeface="Arial" panose="020B0604020202020204" pitchFamily="34" charset="0"/>
              <a:buChar char="•"/>
            </a:pPr>
            <a:r>
              <a:rPr lang="es-PR" sz="1600" dirty="0">
                <a:latin typeface="Montserrat" panose="00000500000000000000" pitchFamily="2" charset="0"/>
              </a:rPr>
              <a:t>Plan de trabajo</a:t>
            </a:r>
          </a:p>
          <a:p>
            <a:pPr marL="285750" indent="-285750">
              <a:lnSpc>
                <a:spcPct val="150000"/>
              </a:lnSpc>
              <a:buFont typeface="Arial" panose="020B0604020202020204" pitchFamily="34" charset="0"/>
              <a:buChar char="•"/>
            </a:pPr>
            <a:r>
              <a:rPr lang="es-PR" sz="1600" dirty="0">
                <a:latin typeface="Montserrat" panose="00000500000000000000" pitchFamily="2" charset="0"/>
              </a:rPr>
              <a:t>La escalera de la inferencia</a:t>
            </a:r>
            <a:endParaRPr lang="es-ES" sz="1600" dirty="0">
              <a:latin typeface="Montserrat" panose="00000500000000000000" pitchFamily="2" charset="0"/>
            </a:endParaRPr>
          </a:p>
        </p:txBody>
      </p:sp>
      <p:pic>
        <p:nvPicPr>
          <p:cNvPr id="3" name="Picture 2">
            <a:extLst>
              <a:ext uri="{FF2B5EF4-FFF2-40B4-BE49-F238E27FC236}">
                <a16:creationId xmlns:a16="http://schemas.microsoft.com/office/drawing/2014/main" id="{FCBB541A-C772-CA6E-2BAA-E848FE914FD9}"/>
              </a:ext>
            </a:extLst>
          </p:cNvPr>
          <p:cNvPicPr>
            <a:picLocks noChangeAspect="1"/>
          </p:cNvPicPr>
          <p:nvPr/>
        </p:nvPicPr>
        <p:blipFill>
          <a:blip r:embed="rId4"/>
          <a:stretch>
            <a:fillRect/>
          </a:stretch>
        </p:blipFill>
        <p:spPr>
          <a:xfrm>
            <a:off x="2253727" y="4416911"/>
            <a:ext cx="1787704" cy="178770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975011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60E1DD-29B2-BADC-D3DF-E8027E873B73}"/>
              </a:ext>
            </a:extLst>
          </p:cNvPr>
          <p:cNvPicPr>
            <a:picLocks noChangeAspect="1"/>
          </p:cNvPicPr>
          <p:nvPr/>
        </p:nvPicPr>
        <p:blipFill rotWithShape="1">
          <a:blip r:embed="rId3"/>
          <a:srcRect b="1334"/>
          <a:stretch/>
        </p:blipFill>
        <p:spPr>
          <a:xfrm>
            <a:off x="20" y="1282"/>
            <a:ext cx="12191980" cy="6856718"/>
          </a:xfrm>
          <a:prstGeom prst="rect">
            <a:avLst/>
          </a:prstGeom>
        </p:spPr>
      </p:pic>
      <p:sp>
        <p:nvSpPr>
          <p:cNvPr id="2" name="Title 1">
            <a:extLst>
              <a:ext uri="{FF2B5EF4-FFF2-40B4-BE49-F238E27FC236}">
                <a16:creationId xmlns:a16="http://schemas.microsoft.com/office/drawing/2014/main" id="{0CFA61A5-A398-1507-0A8B-46BDBE039267}"/>
              </a:ext>
            </a:extLst>
          </p:cNvPr>
          <p:cNvSpPr>
            <a:spLocks noGrp="1"/>
          </p:cNvSpPr>
          <p:nvPr>
            <p:ph type="title"/>
          </p:nvPr>
        </p:nvSpPr>
        <p:spPr>
          <a:xfrm>
            <a:off x="522514" y="966150"/>
            <a:ext cx="2887494" cy="1318950"/>
          </a:xfrm>
        </p:spPr>
        <p:txBody>
          <a:bodyPr>
            <a:normAutofit/>
          </a:bodyPr>
          <a:lstStyle/>
          <a:p>
            <a:pPr algn="ctr"/>
            <a:r>
              <a:rPr lang="en-US" sz="3600" dirty="0" err="1">
                <a:latin typeface="Montserrat" panose="00000500000000000000" pitchFamily="2" charset="0"/>
              </a:rPr>
              <a:t>Actividad</a:t>
            </a:r>
            <a:r>
              <a:rPr lang="en-US" sz="3600" dirty="0">
                <a:latin typeface="Montserrat" panose="00000500000000000000" pitchFamily="2" charset="0"/>
              </a:rPr>
              <a:t> 1</a:t>
            </a:r>
          </a:p>
        </p:txBody>
      </p:sp>
      <p:pic>
        <p:nvPicPr>
          <p:cNvPr id="12" name="Picture 11">
            <a:extLst>
              <a:ext uri="{FF2B5EF4-FFF2-40B4-BE49-F238E27FC236}">
                <a16:creationId xmlns:a16="http://schemas.microsoft.com/office/drawing/2014/main" id="{31ED2681-194F-80BC-255B-400CF0B90B14}"/>
              </a:ext>
            </a:extLst>
          </p:cNvPr>
          <p:cNvPicPr>
            <a:picLocks noChangeAspect="1"/>
          </p:cNvPicPr>
          <p:nvPr/>
        </p:nvPicPr>
        <p:blipFill>
          <a:blip r:embed="rId4"/>
          <a:stretch>
            <a:fillRect/>
          </a:stretch>
        </p:blipFill>
        <p:spPr>
          <a:xfrm>
            <a:off x="522514" y="1713600"/>
            <a:ext cx="3186608" cy="3189562"/>
          </a:xfrm>
          <a:prstGeom prst="rect">
            <a:avLst/>
          </a:prstGeom>
        </p:spPr>
      </p:pic>
      <p:pic>
        <p:nvPicPr>
          <p:cNvPr id="7" name="Picture 6">
            <a:extLst>
              <a:ext uri="{FF2B5EF4-FFF2-40B4-BE49-F238E27FC236}">
                <a16:creationId xmlns:a16="http://schemas.microsoft.com/office/drawing/2014/main" id="{F20ECECC-6A3E-BF31-3F22-EA0301EDF7B4}"/>
              </a:ext>
            </a:extLst>
          </p:cNvPr>
          <p:cNvPicPr>
            <a:picLocks noChangeAspect="1"/>
          </p:cNvPicPr>
          <p:nvPr/>
        </p:nvPicPr>
        <p:blipFill>
          <a:blip r:embed="rId5">
            <a:clrChange>
              <a:clrFrom>
                <a:srgbClr val="F0F0F0"/>
              </a:clrFrom>
              <a:clrTo>
                <a:srgbClr val="F0F0F0">
                  <a:alpha val="0"/>
                </a:srgbClr>
              </a:clrTo>
            </a:clrChange>
          </a:blip>
          <a:stretch>
            <a:fillRect/>
          </a:stretch>
        </p:blipFill>
        <p:spPr>
          <a:xfrm>
            <a:off x="3709122" y="627834"/>
            <a:ext cx="7492644" cy="5808133"/>
          </a:xfrm>
          <a:prstGeom prst="rect">
            <a:avLst/>
          </a:prstGeom>
        </p:spPr>
      </p:pic>
    </p:spTree>
    <p:extLst>
      <p:ext uri="{BB962C8B-B14F-4D97-AF65-F5344CB8AC3E}">
        <p14:creationId xmlns:p14="http://schemas.microsoft.com/office/powerpoint/2010/main" val="1186402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chart">
            <a:extLst>
              <a:ext uri="{FF2B5EF4-FFF2-40B4-BE49-F238E27FC236}">
                <a16:creationId xmlns:a16="http://schemas.microsoft.com/office/drawing/2014/main" id="{590E17E1-0EB8-A646-8283-31274CD52B2E}"/>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a:extLst>
              <a:ext uri="{FF2B5EF4-FFF2-40B4-BE49-F238E27FC236}">
                <a16:creationId xmlns:a16="http://schemas.microsoft.com/office/drawing/2014/main" id="{0AB49AB0-E0E2-793C-BE5D-F91A355E65E1}"/>
              </a:ext>
            </a:extLst>
          </p:cNvPr>
          <p:cNvSpPr/>
          <p:nvPr/>
        </p:nvSpPr>
        <p:spPr>
          <a:xfrm>
            <a:off x="4262814" y="1177537"/>
            <a:ext cx="967028" cy="342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3378C47-9DDF-516D-00F0-72B41405CCEC}"/>
              </a:ext>
            </a:extLst>
          </p:cNvPr>
          <p:cNvSpPr txBox="1"/>
          <p:nvPr/>
        </p:nvSpPr>
        <p:spPr>
          <a:xfrm>
            <a:off x="3402073" y="2252969"/>
            <a:ext cx="203200" cy="135467"/>
          </a:xfrm>
          <a:prstGeom prst="rect">
            <a:avLst/>
          </a:prstGeom>
          <a:noFill/>
        </p:spPr>
        <p:txBody>
          <a:bodyPr wrap="square" rtlCol="0">
            <a:spAutoFit/>
          </a:bodyPr>
          <a:lstStyle/>
          <a:p>
            <a:endParaRPr lang="en-US" dirty="0"/>
          </a:p>
        </p:txBody>
      </p:sp>
      <p:sp>
        <p:nvSpPr>
          <p:cNvPr id="15" name="TextBox 14">
            <a:extLst>
              <a:ext uri="{FF2B5EF4-FFF2-40B4-BE49-F238E27FC236}">
                <a16:creationId xmlns:a16="http://schemas.microsoft.com/office/drawing/2014/main" id="{6DED35CD-11A1-1AF4-172B-D6797BECCE26}"/>
              </a:ext>
            </a:extLst>
          </p:cNvPr>
          <p:cNvSpPr txBox="1"/>
          <p:nvPr/>
        </p:nvSpPr>
        <p:spPr>
          <a:xfrm>
            <a:off x="3575251" y="2593571"/>
            <a:ext cx="135467" cy="161876"/>
          </a:xfrm>
          <a:prstGeom prst="rect">
            <a:avLst/>
          </a:prstGeom>
          <a:noFill/>
        </p:spPr>
        <p:txBody>
          <a:bodyPr wrap="square" rtlCol="0">
            <a:spAutoFit/>
          </a:bodyPr>
          <a:lstStyle/>
          <a:p>
            <a:endParaRPr lang="en-US" dirty="0"/>
          </a:p>
        </p:txBody>
      </p:sp>
      <p:pic>
        <p:nvPicPr>
          <p:cNvPr id="42" name="Picture 41">
            <a:extLst>
              <a:ext uri="{FF2B5EF4-FFF2-40B4-BE49-F238E27FC236}">
                <a16:creationId xmlns:a16="http://schemas.microsoft.com/office/drawing/2014/main" id="{24DA1C20-14C2-9B14-854A-EF2C82E3D8A2}"/>
              </a:ext>
            </a:extLst>
          </p:cNvPr>
          <p:cNvPicPr>
            <a:picLocks noChangeAspect="1"/>
          </p:cNvPicPr>
          <p:nvPr/>
        </p:nvPicPr>
        <p:blipFill>
          <a:blip r:embed="rId4"/>
          <a:stretch>
            <a:fillRect/>
          </a:stretch>
        </p:blipFill>
        <p:spPr>
          <a:xfrm>
            <a:off x="2871097" y="538480"/>
            <a:ext cx="7576823" cy="5781040"/>
          </a:xfrm>
          <a:prstGeom prst="rect">
            <a:avLst/>
          </a:prstGeom>
        </p:spPr>
      </p:pic>
      <p:sp>
        <p:nvSpPr>
          <p:cNvPr id="46" name="TextBox 45">
            <a:extLst>
              <a:ext uri="{FF2B5EF4-FFF2-40B4-BE49-F238E27FC236}">
                <a16:creationId xmlns:a16="http://schemas.microsoft.com/office/drawing/2014/main" id="{19059B49-9549-D939-E29A-39C952ADA1F6}"/>
              </a:ext>
            </a:extLst>
          </p:cNvPr>
          <p:cNvSpPr txBox="1"/>
          <p:nvPr/>
        </p:nvSpPr>
        <p:spPr>
          <a:xfrm>
            <a:off x="250964" y="1166842"/>
            <a:ext cx="2575363" cy="5016758"/>
          </a:xfrm>
          <a:prstGeom prst="rect">
            <a:avLst/>
          </a:prstGeom>
          <a:noFill/>
        </p:spPr>
        <p:txBody>
          <a:bodyPr wrap="square">
            <a:spAutoFit/>
          </a:bodyPr>
          <a:lstStyle/>
          <a:p>
            <a:pPr algn="ctr"/>
            <a:r>
              <a:rPr lang="es-ES" sz="3200" dirty="0">
                <a:latin typeface="Montserrat" panose="00000500000000000000" pitchFamily="2" charset="0"/>
              </a:rPr>
              <a:t>¿Cuáles son los estudiantes que se encuentran en un nivel de ejecución </a:t>
            </a:r>
            <a:r>
              <a:rPr lang="es-ES" sz="3200" b="1" dirty="0">
                <a:latin typeface="Montserrat" panose="00000500000000000000" pitchFamily="2" charset="0"/>
              </a:rPr>
              <a:t>básico</a:t>
            </a:r>
            <a:r>
              <a:rPr lang="es-ES" sz="3200" dirty="0">
                <a:latin typeface="Montserrat" panose="00000500000000000000" pitchFamily="2" charset="0"/>
              </a:rPr>
              <a:t> y </a:t>
            </a:r>
            <a:r>
              <a:rPr lang="es-ES" sz="3200" b="1" dirty="0">
                <a:latin typeface="Montserrat" panose="00000500000000000000" pitchFamily="2" charset="0"/>
              </a:rPr>
              <a:t>prebásico</a:t>
            </a:r>
            <a:r>
              <a:rPr lang="es-ES" sz="3200" dirty="0">
                <a:latin typeface="Montserrat" panose="00000500000000000000" pitchFamily="2" charset="0"/>
              </a:rPr>
              <a:t>? </a:t>
            </a:r>
            <a:endParaRPr lang="en-US" sz="3200" dirty="0">
              <a:latin typeface="Montserrat" panose="00000500000000000000" pitchFamily="2" charset="0"/>
            </a:endParaRPr>
          </a:p>
        </p:txBody>
      </p:sp>
    </p:spTree>
    <p:extLst>
      <p:ext uri="{BB962C8B-B14F-4D97-AF65-F5344CB8AC3E}">
        <p14:creationId xmlns:p14="http://schemas.microsoft.com/office/powerpoint/2010/main" val="4062253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chart">
            <a:extLst>
              <a:ext uri="{FF2B5EF4-FFF2-40B4-BE49-F238E27FC236}">
                <a16:creationId xmlns:a16="http://schemas.microsoft.com/office/drawing/2014/main" id="{590E17E1-0EB8-A646-8283-31274CD52B2E}"/>
              </a:ext>
            </a:extLst>
          </p:cNvPr>
          <p:cNvPicPr>
            <a:picLocks noChangeAspect="1"/>
          </p:cNvPicPr>
          <p:nvPr/>
        </p:nvPicPr>
        <p:blipFill>
          <a:blip r:embed="rId3"/>
          <a:stretch>
            <a:fillRect/>
          </a:stretch>
        </p:blipFill>
        <p:spPr>
          <a:xfrm>
            <a:off x="-1524" y="0"/>
            <a:ext cx="1219200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a:extLst>
              <a:ext uri="{FF2B5EF4-FFF2-40B4-BE49-F238E27FC236}">
                <a16:creationId xmlns:a16="http://schemas.microsoft.com/office/drawing/2014/main" id="{A6EBB608-6FD9-08EA-F988-C5A3E90D0B6D}"/>
              </a:ext>
            </a:extLst>
          </p:cNvPr>
          <p:cNvSpPr/>
          <p:nvPr/>
        </p:nvSpPr>
        <p:spPr>
          <a:xfrm>
            <a:off x="4260850" y="1181100"/>
            <a:ext cx="10477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EF6A1C6-30F5-4A61-85D1-E5092A95E3B4}"/>
              </a:ext>
            </a:extLst>
          </p:cNvPr>
          <p:cNvPicPr>
            <a:picLocks noChangeAspect="1"/>
          </p:cNvPicPr>
          <p:nvPr/>
        </p:nvPicPr>
        <p:blipFill>
          <a:blip r:embed="rId4"/>
          <a:stretch>
            <a:fillRect/>
          </a:stretch>
        </p:blipFill>
        <p:spPr>
          <a:xfrm>
            <a:off x="280556" y="460272"/>
            <a:ext cx="5437044" cy="4213258"/>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A3CF893C-33A2-1E9E-EE9D-39E7D5C78712}"/>
              </a:ext>
            </a:extLst>
          </p:cNvPr>
          <p:cNvPicPr>
            <a:picLocks noChangeAspect="1"/>
          </p:cNvPicPr>
          <p:nvPr/>
        </p:nvPicPr>
        <p:blipFill>
          <a:blip r:embed="rId5"/>
          <a:stretch>
            <a:fillRect/>
          </a:stretch>
        </p:blipFill>
        <p:spPr>
          <a:xfrm>
            <a:off x="5719124" y="1530350"/>
            <a:ext cx="5827834" cy="40510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97359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57CA83B1-2FC9-6388-0968-2F256EF99DE2}"/>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6">
            <a:extLst>
              <a:ext uri="{FF2B5EF4-FFF2-40B4-BE49-F238E27FC236}">
                <a16:creationId xmlns:a16="http://schemas.microsoft.com/office/drawing/2014/main" id="{4F31CDC9-C70E-2F94-12CD-703D0D72683F}"/>
              </a:ext>
            </a:extLst>
          </p:cNvPr>
          <p:cNvSpPr txBox="1">
            <a:spLocks/>
          </p:cNvSpPr>
          <p:nvPr/>
        </p:nvSpPr>
        <p:spPr>
          <a:xfrm>
            <a:off x="320489" y="-228916"/>
            <a:ext cx="10905066" cy="11357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_tradnl" sz="4000" b="1" dirty="0">
                <a:solidFill>
                  <a:schemeClr val="tx2"/>
                </a:solidFill>
                <a:latin typeface="Montserrat" pitchFamily="2" charset="77"/>
              </a:rPr>
              <a:t>Agenda</a:t>
            </a:r>
          </a:p>
        </p:txBody>
      </p:sp>
      <p:graphicFrame>
        <p:nvGraphicFramePr>
          <p:cNvPr id="4" name="Content Placeholder 4">
            <a:extLst>
              <a:ext uri="{FF2B5EF4-FFF2-40B4-BE49-F238E27FC236}">
                <a16:creationId xmlns:a16="http://schemas.microsoft.com/office/drawing/2014/main" id="{0A66B248-FB56-9868-FAD6-A8FFB292F9C0}"/>
              </a:ext>
            </a:extLst>
          </p:cNvPr>
          <p:cNvGraphicFramePr>
            <a:graphicFrameLocks/>
          </p:cNvGraphicFramePr>
          <p:nvPr>
            <p:extLst>
              <p:ext uri="{D42A27DB-BD31-4B8C-83A1-F6EECF244321}">
                <p14:modId xmlns:p14="http://schemas.microsoft.com/office/powerpoint/2010/main" val="463479798"/>
              </p:ext>
            </p:extLst>
          </p:nvPr>
        </p:nvGraphicFramePr>
        <p:xfrm>
          <a:off x="1564348" y="806207"/>
          <a:ext cx="8789670" cy="54005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Icon&#10;&#10;Description automatically generated">
            <a:extLst>
              <a:ext uri="{FF2B5EF4-FFF2-40B4-BE49-F238E27FC236}">
                <a16:creationId xmlns:a16="http://schemas.microsoft.com/office/drawing/2014/main" id="{A6AD83DC-B448-CA3F-77E1-81C22A2E345E}"/>
              </a:ext>
            </a:extLst>
          </p:cNvPr>
          <p:cNvPicPr>
            <a:picLocks noChangeAspect="1"/>
          </p:cNvPicPr>
          <p:nvPr/>
        </p:nvPicPr>
        <p:blipFill rotWithShape="1">
          <a:blip r:embed="rId9">
            <a:clrChange>
              <a:clrFrom>
                <a:srgbClr val="FFFFFF"/>
              </a:clrFrom>
              <a:clrTo>
                <a:srgbClr val="FFFFFF">
                  <a:alpha val="0"/>
                </a:srgbClr>
              </a:clrTo>
            </a:clrChange>
            <a:duotone>
              <a:schemeClr val="accent5">
                <a:shade val="45000"/>
                <a:satMod val="135000"/>
              </a:schemeClr>
              <a:prstClr val="white"/>
            </a:duotone>
          </a:blip>
          <a:srcRect t="10510" b="37602"/>
          <a:stretch/>
        </p:blipFill>
        <p:spPr>
          <a:xfrm>
            <a:off x="1433307" y="1135669"/>
            <a:ext cx="1240262" cy="643544"/>
          </a:xfrm>
          <a:prstGeom prst="rect">
            <a:avLst/>
          </a:prstGeom>
        </p:spPr>
      </p:pic>
      <p:pic>
        <p:nvPicPr>
          <p:cNvPr id="6" name="Picture 2" descr="Creative thinking icon Royalty Free Vector Image">
            <a:extLst>
              <a:ext uri="{FF2B5EF4-FFF2-40B4-BE49-F238E27FC236}">
                <a16:creationId xmlns:a16="http://schemas.microsoft.com/office/drawing/2014/main" id="{16288419-EE69-F3ED-A374-A9B9F0FFAE36}"/>
              </a:ext>
            </a:extLst>
          </p:cNvPr>
          <p:cNvPicPr>
            <a:picLocks noChangeAspect="1" noChangeArrowheads="1"/>
          </p:cNvPicPr>
          <p:nvPr/>
        </p:nvPicPr>
        <p:blipFill rotWithShape="1">
          <a:blip r:embed="rId10">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b="16685"/>
          <a:stretch/>
        </p:blipFill>
        <p:spPr bwMode="auto">
          <a:xfrm>
            <a:off x="1966160" y="1911752"/>
            <a:ext cx="1151382" cy="10662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ata governance Icon - Free PNG &amp; SVG 1630963 - Noun Project">
            <a:extLst>
              <a:ext uri="{FF2B5EF4-FFF2-40B4-BE49-F238E27FC236}">
                <a16:creationId xmlns:a16="http://schemas.microsoft.com/office/drawing/2014/main" id="{F8410E64-409E-F87A-C51A-C703F87FD9B8}"/>
              </a:ext>
            </a:extLst>
          </p:cNvPr>
          <p:cNvPicPr>
            <a:picLocks noChangeAspect="1" noChangeArrowheads="1"/>
          </p:cNvPicPr>
          <p:nvPr/>
        </p:nvPicPr>
        <p:blipFill>
          <a:blip r:embed="rId11">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86657" y="4171055"/>
            <a:ext cx="710387" cy="7103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hape&#10;&#10;Description automatically generated with low confidence">
            <a:extLst>
              <a:ext uri="{FF2B5EF4-FFF2-40B4-BE49-F238E27FC236}">
                <a16:creationId xmlns:a16="http://schemas.microsoft.com/office/drawing/2014/main" id="{FA4FD4BF-EDDC-24D6-A9F4-6718E0735BCD}"/>
              </a:ext>
            </a:extLst>
          </p:cNvPr>
          <p:cNvPicPr>
            <a:picLocks noChangeAspect="1"/>
          </p:cNvPicPr>
          <p:nvPr/>
        </p:nvPicPr>
        <p:blipFill>
          <a:blip r:embed="rId12">
            <a:duotone>
              <a:schemeClr val="accent6">
                <a:shade val="45000"/>
                <a:satMod val="135000"/>
              </a:schemeClr>
              <a:prstClr val="white"/>
            </a:duotone>
          </a:blip>
          <a:stretch>
            <a:fillRect/>
          </a:stretch>
        </p:blipFill>
        <p:spPr>
          <a:xfrm>
            <a:off x="1716004" y="5120455"/>
            <a:ext cx="796110" cy="796110"/>
          </a:xfrm>
          <a:prstGeom prst="rect">
            <a:avLst/>
          </a:prstGeom>
        </p:spPr>
      </p:pic>
      <p:pic>
        <p:nvPicPr>
          <p:cNvPr id="9" name="Graphic 8" descr="Bar graph with upward trend outline">
            <a:extLst>
              <a:ext uri="{FF2B5EF4-FFF2-40B4-BE49-F238E27FC236}">
                <a16:creationId xmlns:a16="http://schemas.microsoft.com/office/drawing/2014/main" id="{5E918C8A-834E-A6D0-726C-3A35115E982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56888" y="3217063"/>
            <a:ext cx="633362" cy="633362"/>
          </a:xfrm>
          <a:prstGeom prst="rect">
            <a:avLst/>
          </a:prstGeom>
        </p:spPr>
      </p:pic>
    </p:spTree>
    <p:extLst>
      <p:ext uri="{BB962C8B-B14F-4D97-AF65-F5344CB8AC3E}">
        <p14:creationId xmlns:p14="http://schemas.microsoft.com/office/powerpoint/2010/main" val="2664793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chart">
            <a:extLst>
              <a:ext uri="{FF2B5EF4-FFF2-40B4-BE49-F238E27FC236}">
                <a16:creationId xmlns:a16="http://schemas.microsoft.com/office/drawing/2014/main" id="{590E17E1-0EB8-A646-8283-31274CD52B2E}"/>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a:extLst>
              <a:ext uri="{FF2B5EF4-FFF2-40B4-BE49-F238E27FC236}">
                <a16:creationId xmlns:a16="http://schemas.microsoft.com/office/drawing/2014/main" id="{A6EBB608-6FD9-08EA-F988-C5A3E90D0B6D}"/>
              </a:ext>
            </a:extLst>
          </p:cNvPr>
          <p:cNvSpPr/>
          <p:nvPr/>
        </p:nvSpPr>
        <p:spPr>
          <a:xfrm>
            <a:off x="4260850" y="1181100"/>
            <a:ext cx="10477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BF8FE07-4B2E-5E9C-426F-39F1AF35236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30344" y="1240466"/>
            <a:ext cx="9705265" cy="462073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05176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60E1DD-29B2-BADC-D3DF-E8027E873B73}"/>
              </a:ext>
            </a:extLst>
          </p:cNvPr>
          <p:cNvPicPr>
            <a:picLocks noChangeAspect="1"/>
          </p:cNvPicPr>
          <p:nvPr/>
        </p:nvPicPr>
        <p:blipFill rotWithShape="1">
          <a:blip r:embed="rId3"/>
          <a:srcRect b="1334"/>
          <a:stretch/>
        </p:blipFill>
        <p:spPr>
          <a:xfrm>
            <a:off x="20" y="1282"/>
            <a:ext cx="12191980" cy="6856718"/>
          </a:xfrm>
          <a:prstGeom prst="rect">
            <a:avLst/>
          </a:prstGeom>
        </p:spPr>
      </p:pic>
      <p:sp>
        <p:nvSpPr>
          <p:cNvPr id="2" name="Title 1">
            <a:extLst>
              <a:ext uri="{FF2B5EF4-FFF2-40B4-BE49-F238E27FC236}">
                <a16:creationId xmlns:a16="http://schemas.microsoft.com/office/drawing/2014/main" id="{0CFA61A5-A398-1507-0A8B-46BDBE039267}"/>
              </a:ext>
            </a:extLst>
          </p:cNvPr>
          <p:cNvSpPr>
            <a:spLocks noGrp="1"/>
          </p:cNvSpPr>
          <p:nvPr>
            <p:ph type="title"/>
          </p:nvPr>
        </p:nvSpPr>
        <p:spPr>
          <a:xfrm>
            <a:off x="522514" y="966150"/>
            <a:ext cx="2887494" cy="1318950"/>
          </a:xfrm>
        </p:spPr>
        <p:txBody>
          <a:bodyPr>
            <a:normAutofit/>
          </a:bodyPr>
          <a:lstStyle/>
          <a:p>
            <a:pPr algn="ctr"/>
            <a:r>
              <a:rPr lang="en-US" sz="3600" dirty="0" err="1">
                <a:latin typeface="Montserrat" panose="00000500000000000000" pitchFamily="2" charset="0"/>
              </a:rPr>
              <a:t>Actividad</a:t>
            </a:r>
            <a:r>
              <a:rPr lang="en-US" sz="3600" dirty="0">
                <a:latin typeface="Montserrat" panose="00000500000000000000" pitchFamily="2" charset="0"/>
              </a:rPr>
              <a:t> 2</a:t>
            </a:r>
          </a:p>
        </p:txBody>
      </p:sp>
      <p:pic>
        <p:nvPicPr>
          <p:cNvPr id="12" name="Picture 11">
            <a:extLst>
              <a:ext uri="{FF2B5EF4-FFF2-40B4-BE49-F238E27FC236}">
                <a16:creationId xmlns:a16="http://schemas.microsoft.com/office/drawing/2014/main" id="{31ED2681-194F-80BC-255B-400CF0B90B14}"/>
              </a:ext>
            </a:extLst>
          </p:cNvPr>
          <p:cNvPicPr>
            <a:picLocks noChangeAspect="1"/>
          </p:cNvPicPr>
          <p:nvPr/>
        </p:nvPicPr>
        <p:blipFill>
          <a:blip r:embed="rId4"/>
          <a:stretch>
            <a:fillRect/>
          </a:stretch>
        </p:blipFill>
        <p:spPr>
          <a:xfrm>
            <a:off x="522514" y="1713600"/>
            <a:ext cx="3186608" cy="3189562"/>
          </a:xfrm>
          <a:prstGeom prst="rect">
            <a:avLst/>
          </a:prstGeom>
        </p:spPr>
      </p:pic>
      <p:sp>
        <p:nvSpPr>
          <p:cNvPr id="6" name="TextBox 5">
            <a:extLst>
              <a:ext uri="{FF2B5EF4-FFF2-40B4-BE49-F238E27FC236}">
                <a16:creationId xmlns:a16="http://schemas.microsoft.com/office/drawing/2014/main" id="{92235FA0-A8C6-DF28-4956-7AD356DA5CFF}"/>
              </a:ext>
            </a:extLst>
          </p:cNvPr>
          <p:cNvSpPr txBox="1"/>
          <p:nvPr/>
        </p:nvSpPr>
        <p:spPr>
          <a:xfrm>
            <a:off x="3525521" y="631989"/>
            <a:ext cx="6143412" cy="707886"/>
          </a:xfrm>
          <a:prstGeom prst="rect">
            <a:avLst/>
          </a:prstGeom>
          <a:noFill/>
        </p:spPr>
        <p:txBody>
          <a:bodyPr wrap="square">
            <a:spAutoFit/>
          </a:bodyPr>
          <a:lstStyle/>
          <a:p>
            <a:pPr algn="ctr"/>
            <a:r>
              <a:rPr lang="es-ES" sz="4000" dirty="0">
                <a:latin typeface="Montserrat" panose="00000500000000000000" pitchFamily="2" charset="0"/>
              </a:rPr>
              <a:t>Modelo GROW </a:t>
            </a:r>
            <a:endParaRPr lang="en-US" sz="4000" dirty="0">
              <a:latin typeface="Montserrat" panose="00000500000000000000" pitchFamily="2" charset="0"/>
            </a:endParaRPr>
          </a:p>
        </p:txBody>
      </p:sp>
      <p:sp>
        <p:nvSpPr>
          <p:cNvPr id="9" name="TextBox 8">
            <a:extLst>
              <a:ext uri="{FF2B5EF4-FFF2-40B4-BE49-F238E27FC236}">
                <a16:creationId xmlns:a16="http://schemas.microsoft.com/office/drawing/2014/main" id="{30B45746-F087-D4C6-E3C3-F1A322C9244C}"/>
              </a:ext>
            </a:extLst>
          </p:cNvPr>
          <p:cNvSpPr txBox="1"/>
          <p:nvPr/>
        </p:nvSpPr>
        <p:spPr>
          <a:xfrm>
            <a:off x="4182534" y="1831374"/>
            <a:ext cx="6143412" cy="2954014"/>
          </a:xfrm>
          <a:prstGeom prst="rect">
            <a:avLst/>
          </a:prstGeom>
          <a:noFill/>
        </p:spPr>
        <p:txBody>
          <a:bodyPr wrap="square">
            <a:spAutoFit/>
          </a:bodyPr>
          <a:lstStyle/>
          <a:p>
            <a:pPr algn="just">
              <a:lnSpc>
                <a:spcPct val="150000"/>
              </a:lnSpc>
            </a:pPr>
            <a:r>
              <a:rPr lang="es-ES" sz="1800" dirty="0">
                <a:latin typeface="Montserrat" panose="00000500000000000000" pitchFamily="2" charset="0"/>
              </a:rPr>
              <a:t>El método GROW es una de las herramientas de entrenamiento más popular, reconocida y exitosa. Fue creado por Alexander Graham, Sir John </a:t>
            </a:r>
            <a:r>
              <a:rPr lang="es-ES" sz="1800" dirty="0" err="1">
                <a:latin typeface="Montserrat" panose="00000500000000000000" pitchFamily="2" charset="0"/>
              </a:rPr>
              <a:t>Whitmore</a:t>
            </a:r>
            <a:r>
              <a:rPr lang="es-ES" sz="1800" dirty="0">
                <a:latin typeface="Montserrat" panose="00000500000000000000" pitchFamily="2" charset="0"/>
              </a:rPr>
              <a:t> y sus colegas de </a:t>
            </a:r>
            <a:r>
              <a:rPr lang="es-ES" sz="1800" i="1" dirty="0">
                <a:latin typeface="Montserrat" panose="00000500000000000000" pitchFamily="2" charset="0"/>
              </a:rPr>
              <a:t>Performance </a:t>
            </a:r>
            <a:r>
              <a:rPr lang="es-ES" sz="1800" i="1" dirty="0" err="1">
                <a:latin typeface="Montserrat" panose="00000500000000000000" pitchFamily="2" charset="0"/>
              </a:rPr>
              <a:t>Consultants</a:t>
            </a:r>
            <a:r>
              <a:rPr lang="es-ES" sz="1800" i="1" dirty="0">
                <a:latin typeface="Montserrat" panose="00000500000000000000" pitchFamily="2" charset="0"/>
              </a:rPr>
              <a:t> </a:t>
            </a:r>
            <a:r>
              <a:rPr lang="es-ES" sz="1800" dirty="0">
                <a:latin typeface="Montserrat" panose="00000500000000000000" pitchFamily="2" charset="0"/>
              </a:rPr>
              <a:t>en la década de los 1980, este método se destaca por su eficacia para establecer un objetivo y resolver un problema.</a:t>
            </a:r>
            <a:endParaRPr lang="en-US" sz="1800" dirty="0">
              <a:latin typeface="Montserrat" panose="00000500000000000000" pitchFamily="2" charset="0"/>
            </a:endParaRPr>
          </a:p>
        </p:txBody>
      </p:sp>
    </p:spTree>
    <p:extLst>
      <p:ext uri="{BB962C8B-B14F-4D97-AF65-F5344CB8AC3E}">
        <p14:creationId xmlns:p14="http://schemas.microsoft.com/office/powerpoint/2010/main" val="3633417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160E1DD-29B2-BADC-D3DF-E8027E873B73}"/>
              </a:ext>
            </a:extLst>
          </p:cNvPr>
          <p:cNvPicPr>
            <a:picLocks noChangeAspect="1"/>
          </p:cNvPicPr>
          <p:nvPr/>
        </p:nvPicPr>
        <p:blipFill rotWithShape="1">
          <a:blip r:embed="rId3"/>
          <a:srcRect b="1334"/>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8655E923-114C-70DF-D2EA-4B96BA34E2B6}"/>
              </a:ext>
            </a:extLst>
          </p:cNvPr>
          <p:cNvPicPr>
            <a:picLocks noChangeAspect="1"/>
          </p:cNvPicPr>
          <p:nvPr/>
        </p:nvPicPr>
        <p:blipFill>
          <a:blip r:embed="rId4"/>
          <a:stretch>
            <a:fillRect/>
          </a:stretch>
        </p:blipFill>
        <p:spPr>
          <a:xfrm>
            <a:off x="304800" y="1208758"/>
            <a:ext cx="3330363" cy="444048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E4A9F758-3664-DB4F-57FC-0D95C94266EB}"/>
              </a:ext>
            </a:extLst>
          </p:cNvPr>
          <p:cNvPicPr>
            <a:picLocks noChangeAspect="1"/>
          </p:cNvPicPr>
          <p:nvPr/>
        </p:nvPicPr>
        <p:blipFill>
          <a:blip r:embed="rId5"/>
          <a:stretch>
            <a:fillRect/>
          </a:stretch>
        </p:blipFill>
        <p:spPr>
          <a:xfrm>
            <a:off x="4138930" y="419947"/>
            <a:ext cx="3512820" cy="468376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1EAAECD0-BB62-DB2A-2C39-E7A4A29FB1F1}"/>
              </a:ext>
            </a:extLst>
          </p:cNvPr>
          <p:cNvPicPr>
            <a:picLocks noChangeAspect="1"/>
          </p:cNvPicPr>
          <p:nvPr/>
        </p:nvPicPr>
        <p:blipFill>
          <a:blip r:embed="rId6"/>
          <a:stretch>
            <a:fillRect/>
          </a:stretch>
        </p:blipFill>
        <p:spPr>
          <a:xfrm>
            <a:off x="8260717" y="1503681"/>
            <a:ext cx="3456259" cy="40741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7640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160E1DD-29B2-BADC-D3DF-E8027E873B73}"/>
              </a:ext>
            </a:extLst>
          </p:cNvPr>
          <p:cNvPicPr>
            <a:picLocks noChangeAspect="1"/>
          </p:cNvPicPr>
          <p:nvPr/>
        </p:nvPicPr>
        <p:blipFill rotWithShape="1">
          <a:blip r:embed="rId2"/>
          <a:srcRect b="1334"/>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10AE7B9D-593E-34AF-4A73-F12349948A7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079783" y="1180528"/>
            <a:ext cx="6753183" cy="4715380"/>
          </a:xfrm>
          <a:prstGeom prst="rect">
            <a:avLst/>
          </a:prstGeom>
        </p:spPr>
      </p:pic>
    </p:spTree>
    <p:extLst>
      <p:ext uri="{BB962C8B-B14F-4D97-AF65-F5344CB8AC3E}">
        <p14:creationId xmlns:p14="http://schemas.microsoft.com/office/powerpoint/2010/main" val="730890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160E1DD-29B2-BADC-D3DF-E8027E873B73}"/>
              </a:ext>
            </a:extLst>
          </p:cNvPr>
          <p:cNvPicPr>
            <a:picLocks noChangeAspect="1"/>
          </p:cNvPicPr>
          <p:nvPr/>
        </p:nvPicPr>
        <p:blipFill rotWithShape="1">
          <a:blip r:embed="rId3"/>
          <a:srcRect b="1334"/>
          <a:stretch/>
        </p:blipFill>
        <p:spPr>
          <a:xfrm>
            <a:off x="20" y="1282"/>
            <a:ext cx="12191980" cy="6856718"/>
          </a:xfrm>
          <a:prstGeom prst="rect">
            <a:avLst/>
          </a:prstGeom>
        </p:spPr>
      </p:pic>
      <p:sp>
        <p:nvSpPr>
          <p:cNvPr id="9" name="TextBox 8">
            <a:extLst>
              <a:ext uri="{FF2B5EF4-FFF2-40B4-BE49-F238E27FC236}">
                <a16:creationId xmlns:a16="http://schemas.microsoft.com/office/drawing/2014/main" id="{E8345B63-6E5E-8FF5-26F3-8E8DE1673028}"/>
              </a:ext>
            </a:extLst>
          </p:cNvPr>
          <p:cNvSpPr txBox="1"/>
          <p:nvPr/>
        </p:nvSpPr>
        <p:spPr>
          <a:xfrm>
            <a:off x="342054" y="2626266"/>
            <a:ext cx="3074541" cy="707886"/>
          </a:xfrm>
          <a:prstGeom prst="rect">
            <a:avLst/>
          </a:prstGeom>
          <a:noFill/>
        </p:spPr>
        <p:txBody>
          <a:bodyPr wrap="square">
            <a:spAutoFit/>
          </a:bodyPr>
          <a:lstStyle/>
          <a:p>
            <a:r>
              <a:rPr lang="en-US" sz="4000" dirty="0" err="1">
                <a:latin typeface="Montserrat" panose="00000500000000000000" pitchFamily="2" charset="0"/>
              </a:rPr>
              <a:t>Actividad</a:t>
            </a:r>
            <a:r>
              <a:rPr lang="en-US" sz="4000" dirty="0">
                <a:latin typeface="Montserrat" panose="00000500000000000000" pitchFamily="2" charset="0"/>
              </a:rPr>
              <a:t> 2</a:t>
            </a:r>
            <a:endParaRPr lang="en-US" sz="4000" dirty="0"/>
          </a:p>
        </p:txBody>
      </p:sp>
      <p:pic>
        <p:nvPicPr>
          <p:cNvPr id="7" name="Picture 6">
            <a:extLst>
              <a:ext uri="{FF2B5EF4-FFF2-40B4-BE49-F238E27FC236}">
                <a16:creationId xmlns:a16="http://schemas.microsoft.com/office/drawing/2014/main" id="{8922A52F-26E7-9234-C8D5-690A0236E88A}"/>
              </a:ext>
            </a:extLst>
          </p:cNvPr>
          <p:cNvPicPr>
            <a:picLocks noChangeAspect="1"/>
          </p:cNvPicPr>
          <p:nvPr/>
        </p:nvPicPr>
        <p:blipFill>
          <a:blip r:embed="rId4"/>
          <a:stretch>
            <a:fillRect/>
          </a:stretch>
        </p:blipFill>
        <p:spPr>
          <a:xfrm>
            <a:off x="3383705" y="597310"/>
            <a:ext cx="8466241" cy="5102940"/>
          </a:xfrm>
          <a:prstGeom prst="rect">
            <a:avLst/>
          </a:prstGeom>
        </p:spPr>
      </p:pic>
    </p:spTree>
    <p:extLst>
      <p:ext uri="{BB962C8B-B14F-4D97-AF65-F5344CB8AC3E}">
        <p14:creationId xmlns:p14="http://schemas.microsoft.com/office/powerpoint/2010/main" val="2503190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160E1DD-29B2-BADC-D3DF-E8027E873B73}"/>
              </a:ext>
            </a:extLst>
          </p:cNvPr>
          <p:cNvPicPr>
            <a:picLocks noChangeAspect="1"/>
          </p:cNvPicPr>
          <p:nvPr/>
        </p:nvPicPr>
        <p:blipFill rotWithShape="1">
          <a:blip r:embed="rId3"/>
          <a:srcRect b="1334"/>
          <a:stretch/>
        </p:blipFill>
        <p:spPr>
          <a:xfrm>
            <a:off x="-1504" y="1282"/>
            <a:ext cx="12191980" cy="6856718"/>
          </a:xfrm>
          <a:prstGeom prst="rect">
            <a:avLst/>
          </a:prstGeom>
        </p:spPr>
      </p:pic>
      <p:pic>
        <p:nvPicPr>
          <p:cNvPr id="6" name="Picture 5">
            <a:extLst>
              <a:ext uri="{FF2B5EF4-FFF2-40B4-BE49-F238E27FC236}">
                <a16:creationId xmlns:a16="http://schemas.microsoft.com/office/drawing/2014/main" id="{7D9E4EB0-EB8D-AB75-B120-5834D51454A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46588" y="1549655"/>
            <a:ext cx="11216782" cy="3398164"/>
          </a:xfrm>
          <a:prstGeom prst="rect">
            <a:avLst/>
          </a:prstGeom>
        </p:spPr>
      </p:pic>
    </p:spTree>
    <p:extLst>
      <p:ext uri="{BB962C8B-B14F-4D97-AF65-F5344CB8AC3E}">
        <p14:creationId xmlns:p14="http://schemas.microsoft.com/office/powerpoint/2010/main" val="2360319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hart&#10;&#10;Description automatically generated">
            <a:extLst>
              <a:ext uri="{FF2B5EF4-FFF2-40B4-BE49-F238E27FC236}">
                <a16:creationId xmlns:a16="http://schemas.microsoft.com/office/drawing/2014/main" id="{F061DFCD-B75B-9B5A-57F5-54E55CA82FDD}"/>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2" name="TextBox 2">
            <a:extLst>
              <a:ext uri="{FF2B5EF4-FFF2-40B4-BE49-F238E27FC236}">
                <a16:creationId xmlns:a16="http://schemas.microsoft.com/office/drawing/2014/main" id="{BF3A6821-E1EC-91C2-ABDF-289244F2E906}"/>
              </a:ext>
            </a:extLst>
          </p:cNvPr>
          <p:cNvGraphicFramePr/>
          <p:nvPr>
            <p:extLst>
              <p:ext uri="{D42A27DB-BD31-4B8C-83A1-F6EECF244321}">
                <p14:modId xmlns:p14="http://schemas.microsoft.com/office/powerpoint/2010/main" val="3356942121"/>
              </p:ext>
            </p:extLst>
          </p:nvPr>
        </p:nvGraphicFramePr>
        <p:xfrm>
          <a:off x="1762539" y="1886502"/>
          <a:ext cx="9541565" cy="3288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749586E0-D98E-3642-AA31-B34E3DCF6421}"/>
              </a:ext>
            </a:extLst>
          </p:cNvPr>
          <p:cNvSpPr txBox="1"/>
          <p:nvPr/>
        </p:nvSpPr>
        <p:spPr>
          <a:xfrm>
            <a:off x="161803" y="413014"/>
            <a:ext cx="10091531" cy="646331"/>
          </a:xfrm>
          <a:prstGeom prst="rect">
            <a:avLst/>
          </a:prstGeom>
          <a:noFill/>
        </p:spPr>
        <p:txBody>
          <a:bodyPr wrap="square">
            <a:spAutoFit/>
          </a:bodyPr>
          <a:lstStyle/>
          <a:p>
            <a:r>
              <a:rPr lang="es-ES" sz="3600" dirty="0">
                <a:latin typeface="Montserrat" panose="00000500000000000000" pitchFamily="2" charset="0"/>
              </a:rPr>
              <a:t>Plantilla de análisis de enfoque estándar </a:t>
            </a:r>
            <a:endParaRPr lang="en-US" sz="3600" dirty="0"/>
          </a:p>
        </p:txBody>
      </p:sp>
    </p:spTree>
    <p:extLst>
      <p:ext uri="{BB962C8B-B14F-4D97-AF65-F5344CB8AC3E}">
        <p14:creationId xmlns:p14="http://schemas.microsoft.com/office/powerpoint/2010/main" val="4129148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chart">
            <a:extLst>
              <a:ext uri="{FF2B5EF4-FFF2-40B4-BE49-F238E27FC236}">
                <a16:creationId xmlns:a16="http://schemas.microsoft.com/office/drawing/2014/main" id="{590E17E1-0EB8-A646-8283-31274CD52B2E}"/>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034374ED-E3F9-C46A-52F7-B6C1FFB0996C}"/>
              </a:ext>
            </a:extLst>
          </p:cNvPr>
          <p:cNvPicPr>
            <a:picLocks noChangeAspect="1"/>
          </p:cNvPicPr>
          <p:nvPr/>
        </p:nvPicPr>
        <p:blipFill>
          <a:blip r:embed="rId4"/>
          <a:stretch>
            <a:fillRect/>
          </a:stretch>
        </p:blipFill>
        <p:spPr>
          <a:xfrm>
            <a:off x="2823753" y="550249"/>
            <a:ext cx="7354389" cy="58505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7181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7D440353-3068-CC2D-72AB-96F94796869B}"/>
              </a:ext>
            </a:extLst>
          </p:cNvPr>
          <p:cNvPicPr>
            <a:picLocks noChangeAspect="1"/>
          </p:cNvPicPr>
          <p:nvPr/>
        </p:nvPicPr>
        <p:blipFill rotWithShape="1">
          <a:blip r:embed="rId3"/>
          <a:stretch/>
        </p:blipFill>
        <p:spPr>
          <a:xfrm>
            <a:off x="7" y="-87848"/>
            <a:ext cx="12191993" cy="6858000"/>
          </a:xfrm>
          <a:prstGeom prst="rect">
            <a:avLst/>
          </a:prstGeom>
        </p:spPr>
      </p:pic>
      <p:pic>
        <p:nvPicPr>
          <p:cNvPr id="4" name="Picture 3">
            <a:extLst>
              <a:ext uri="{FF2B5EF4-FFF2-40B4-BE49-F238E27FC236}">
                <a16:creationId xmlns:a16="http://schemas.microsoft.com/office/drawing/2014/main" id="{823CB670-B285-5F87-CD6A-2074D678ED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218250" y="557148"/>
            <a:ext cx="4541139" cy="5219700"/>
          </a:xfrm>
          <a:prstGeom prst="rect">
            <a:avLst/>
          </a:prstGeom>
        </p:spPr>
      </p:pic>
      <p:sp>
        <p:nvSpPr>
          <p:cNvPr id="2" name="TextBox 1">
            <a:extLst>
              <a:ext uri="{FF2B5EF4-FFF2-40B4-BE49-F238E27FC236}">
                <a16:creationId xmlns:a16="http://schemas.microsoft.com/office/drawing/2014/main" id="{CC4D6437-D5E9-1348-3F07-F24C331FCE18}"/>
              </a:ext>
            </a:extLst>
          </p:cNvPr>
          <p:cNvSpPr txBox="1"/>
          <p:nvPr/>
        </p:nvSpPr>
        <p:spPr>
          <a:xfrm>
            <a:off x="5198734" y="1368056"/>
            <a:ext cx="2825303" cy="707886"/>
          </a:xfrm>
          <a:prstGeom prst="rect">
            <a:avLst/>
          </a:prstGeom>
          <a:noFill/>
        </p:spPr>
        <p:txBody>
          <a:bodyPr wrap="square" rtlCol="0">
            <a:spAutoFit/>
          </a:bodyPr>
          <a:lstStyle/>
          <a:p>
            <a:r>
              <a:rPr lang="en-US" sz="4000" dirty="0" err="1">
                <a:hlinkClick r:id="rId5"/>
              </a:rPr>
              <a:t>Calculadora</a:t>
            </a:r>
            <a:endParaRPr lang="en-US" sz="4000" dirty="0"/>
          </a:p>
        </p:txBody>
      </p:sp>
      <p:pic>
        <p:nvPicPr>
          <p:cNvPr id="7" name="Picture 6">
            <a:extLst>
              <a:ext uri="{FF2B5EF4-FFF2-40B4-BE49-F238E27FC236}">
                <a16:creationId xmlns:a16="http://schemas.microsoft.com/office/drawing/2014/main" id="{E34F5497-9352-AD75-D22B-41D557548B05}"/>
              </a:ext>
            </a:extLst>
          </p:cNvPr>
          <p:cNvPicPr>
            <a:picLocks noChangeAspect="1"/>
          </p:cNvPicPr>
          <p:nvPr/>
        </p:nvPicPr>
        <p:blipFill>
          <a:blip r:embed="rId6"/>
          <a:stretch>
            <a:fillRect/>
          </a:stretch>
        </p:blipFill>
        <p:spPr>
          <a:xfrm>
            <a:off x="8897629" y="1757917"/>
            <a:ext cx="2516849" cy="2533741"/>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6076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7D440353-3068-CC2D-72AB-96F94796869B}"/>
              </a:ext>
            </a:extLst>
          </p:cNvPr>
          <p:cNvPicPr>
            <a:picLocks noChangeAspect="1"/>
          </p:cNvPicPr>
          <p:nvPr/>
        </p:nvPicPr>
        <p:blipFill rotWithShape="1">
          <a:blip r:embed="rId3"/>
          <a:stretch/>
        </p:blipFill>
        <p:spPr>
          <a:xfrm>
            <a:off x="7" y="-87848"/>
            <a:ext cx="12191993" cy="6858000"/>
          </a:xfrm>
          <a:prstGeom prst="rect">
            <a:avLst/>
          </a:prstGeom>
        </p:spPr>
      </p:pic>
      <p:pic>
        <p:nvPicPr>
          <p:cNvPr id="4" name="Picture 3">
            <a:extLst>
              <a:ext uri="{FF2B5EF4-FFF2-40B4-BE49-F238E27FC236}">
                <a16:creationId xmlns:a16="http://schemas.microsoft.com/office/drawing/2014/main" id="{823CB670-B285-5F87-CD6A-2074D678ED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75942" y="2581836"/>
            <a:ext cx="2316383" cy="3146602"/>
          </a:xfrm>
          <a:prstGeom prst="rect">
            <a:avLst/>
          </a:prstGeom>
        </p:spPr>
      </p:pic>
      <p:sp>
        <p:nvSpPr>
          <p:cNvPr id="2" name="TextBox 1">
            <a:extLst>
              <a:ext uri="{FF2B5EF4-FFF2-40B4-BE49-F238E27FC236}">
                <a16:creationId xmlns:a16="http://schemas.microsoft.com/office/drawing/2014/main" id="{CC4D6437-D5E9-1348-3F07-F24C331FCE18}"/>
              </a:ext>
            </a:extLst>
          </p:cNvPr>
          <p:cNvSpPr txBox="1"/>
          <p:nvPr/>
        </p:nvSpPr>
        <p:spPr>
          <a:xfrm>
            <a:off x="2169540" y="3140066"/>
            <a:ext cx="1445736" cy="369332"/>
          </a:xfrm>
          <a:prstGeom prst="rect">
            <a:avLst/>
          </a:prstGeom>
          <a:noFill/>
        </p:spPr>
        <p:txBody>
          <a:bodyPr wrap="square" rtlCol="0">
            <a:spAutoFit/>
          </a:bodyPr>
          <a:lstStyle/>
          <a:p>
            <a:r>
              <a:rPr lang="en-US" dirty="0" err="1">
                <a:hlinkClick r:id="rId5"/>
              </a:rPr>
              <a:t>Calculadora</a:t>
            </a:r>
            <a:endParaRPr lang="en-US" dirty="0"/>
          </a:p>
        </p:txBody>
      </p:sp>
      <p:pic>
        <p:nvPicPr>
          <p:cNvPr id="5" name="Picture 4">
            <a:extLst>
              <a:ext uri="{FF2B5EF4-FFF2-40B4-BE49-F238E27FC236}">
                <a16:creationId xmlns:a16="http://schemas.microsoft.com/office/drawing/2014/main" id="{215B29F4-BBA5-FE61-C5A9-02F84DDA017E}"/>
              </a:ext>
            </a:extLst>
          </p:cNvPr>
          <p:cNvPicPr>
            <a:picLocks noChangeAspect="1"/>
          </p:cNvPicPr>
          <p:nvPr/>
        </p:nvPicPr>
        <p:blipFill>
          <a:blip r:embed="rId6"/>
          <a:stretch>
            <a:fillRect/>
          </a:stretch>
        </p:blipFill>
        <p:spPr>
          <a:xfrm>
            <a:off x="4893194" y="1060521"/>
            <a:ext cx="4089442" cy="4561261"/>
          </a:xfrm>
          <a:prstGeom prst="rect">
            <a:avLst/>
          </a:prstGeom>
        </p:spPr>
      </p:pic>
      <p:sp>
        <p:nvSpPr>
          <p:cNvPr id="10" name="Arrow: Right 9">
            <a:extLst>
              <a:ext uri="{FF2B5EF4-FFF2-40B4-BE49-F238E27FC236}">
                <a16:creationId xmlns:a16="http://schemas.microsoft.com/office/drawing/2014/main" id="{61A0F0FF-3BA1-1CAD-32FA-DEFC2BB7C72D}"/>
              </a:ext>
            </a:extLst>
          </p:cNvPr>
          <p:cNvSpPr/>
          <p:nvPr/>
        </p:nvSpPr>
        <p:spPr>
          <a:xfrm>
            <a:off x="3615276" y="2889397"/>
            <a:ext cx="1344984" cy="611648"/>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078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con&#10;&#10;Description automatically generated">
            <a:extLst>
              <a:ext uri="{FF2B5EF4-FFF2-40B4-BE49-F238E27FC236}">
                <a16:creationId xmlns:a16="http://schemas.microsoft.com/office/drawing/2014/main" id="{007588B9-5F36-11F7-5944-4B8954B5CDCE}"/>
              </a:ext>
            </a:extLst>
          </p:cNvPr>
          <p:cNvPicPr>
            <a:picLocks noChangeAspect="1"/>
          </p:cNvPicPr>
          <p:nvPr/>
        </p:nvPicPr>
        <p:blipFill rotWithShape="1">
          <a:blip r:embed="rId3"/>
          <a:stretch/>
        </p:blipFill>
        <p:spPr>
          <a:xfrm>
            <a:off x="7" y="12378"/>
            <a:ext cx="12191993" cy="6858000"/>
          </a:xfrm>
          <a:prstGeom prst="rect">
            <a:avLst/>
          </a:prstGeom>
        </p:spPr>
      </p:pic>
      <p:sp>
        <p:nvSpPr>
          <p:cNvPr id="4" name="Title 1">
            <a:extLst>
              <a:ext uri="{FF2B5EF4-FFF2-40B4-BE49-F238E27FC236}">
                <a16:creationId xmlns:a16="http://schemas.microsoft.com/office/drawing/2014/main" id="{84DBC68C-752D-8739-9CE9-3A792A8D3DD9}"/>
              </a:ext>
            </a:extLst>
          </p:cNvPr>
          <p:cNvSpPr txBox="1">
            <a:spLocks/>
          </p:cNvSpPr>
          <p:nvPr/>
        </p:nvSpPr>
        <p:spPr>
          <a:xfrm>
            <a:off x="3654324" y="-75184"/>
            <a:ext cx="5981278" cy="1684638"/>
          </a:xfrm>
          <a:prstGeom prst="ellipse">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000" b="1" dirty="0" err="1">
                <a:latin typeface="Montserrat" pitchFamily="2" charset="77"/>
              </a:rPr>
              <a:t>Nudo</a:t>
            </a:r>
            <a:r>
              <a:rPr lang="en-US" sz="4000" b="1" dirty="0">
                <a:latin typeface="Montserrat" pitchFamily="2" charset="77"/>
              </a:rPr>
              <a:t> Humano</a:t>
            </a:r>
          </a:p>
        </p:txBody>
      </p:sp>
      <p:pic>
        <p:nvPicPr>
          <p:cNvPr id="3" name="Picture 2" descr="A picture containing indoor, toy, candle&#10;&#10;Description automatically generated">
            <a:extLst>
              <a:ext uri="{FF2B5EF4-FFF2-40B4-BE49-F238E27FC236}">
                <a16:creationId xmlns:a16="http://schemas.microsoft.com/office/drawing/2014/main" id="{60477257-8A1C-E6DE-3D28-A967904B397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28774" y="2763794"/>
            <a:ext cx="3438809" cy="2252420"/>
          </a:xfrm>
          <a:prstGeom prst="rect">
            <a:avLst/>
          </a:prstGeom>
        </p:spPr>
      </p:pic>
      <p:graphicFrame>
        <p:nvGraphicFramePr>
          <p:cNvPr id="5" name="Diagram 4">
            <a:extLst>
              <a:ext uri="{FF2B5EF4-FFF2-40B4-BE49-F238E27FC236}">
                <a16:creationId xmlns:a16="http://schemas.microsoft.com/office/drawing/2014/main" id="{2A91F75F-17FC-913C-B07D-9E879A6762B8}"/>
              </a:ext>
            </a:extLst>
          </p:cNvPr>
          <p:cNvGraphicFramePr/>
          <p:nvPr/>
        </p:nvGraphicFramePr>
        <p:xfrm>
          <a:off x="4673130" y="1042988"/>
          <a:ext cx="7385520" cy="46720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3234AAEE-3AD6-F75C-747B-376B0B3FCD06}"/>
              </a:ext>
            </a:extLst>
          </p:cNvPr>
          <p:cNvSpPr txBox="1"/>
          <p:nvPr/>
        </p:nvSpPr>
        <p:spPr>
          <a:xfrm>
            <a:off x="5356822" y="2958747"/>
            <a:ext cx="479456" cy="707886"/>
          </a:xfrm>
          <a:prstGeom prst="rect">
            <a:avLst/>
          </a:prstGeom>
          <a:noFill/>
        </p:spPr>
        <p:txBody>
          <a:bodyPr wrap="square" rtlCol="0">
            <a:spAutoFit/>
          </a:bodyPr>
          <a:lstStyle/>
          <a:p>
            <a:r>
              <a:rPr lang="es-ES_tradnl" sz="4000" b="1" dirty="0">
                <a:latin typeface="Montserrat" pitchFamily="2" charset="77"/>
              </a:rPr>
              <a:t>2</a:t>
            </a:r>
            <a:endParaRPr lang="es-ES_tradnl" b="1" dirty="0">
              <a:latin typeface="Montserrat" pitchFamily="2" charset="77"/>
            </a:endParaRPr>
          </a:p>
        </p:txBody>
      </p:sp>
      <p:sp>
        <p:nvSpPr>
          <p:cNvPr id="8" name="TextBox 7">
            <a:extLst>
              <a:ext uri="{FF2B5EF4-FFF2-40B4-BE49-F238E27FC236}">
                <a16:creationId xmlns:a16="http://schemas.microsoft.com/office/drawing/2014/main" id="{5D40FAE2-1689-EE71-C410-877873A9375C}"/>
              </a:ext>
            </a:extLst>
          </p:cNvPr>
          <p:cNvSpPr txBox="1"/>
          <p:nvPr/>
        </p:nvSpPr>
        <p:spPr>
          <a:xfrm>
            <a:off x="5067583" y="1534414"/>
            <a:ext cx="479456" cy="707886"/>
          </a:xfrm>
          <a:prstGeom prst="rect">
            <a:avLst/>
          </a:prstGeom>
          <a:noFill/>
        </p:spPr>
        <p:txBody>
          <a:bodyPr wrap="square" rtlCol="0">
            <a:spAutoFit/>
          </a:bodyPr>
          <a:lstStyle/>
          <a:p>
            <a:r>
              <a:rPr lang="es-ES_tradnl" sz="4000" b="1" dirty="0">
                <a:latin typeface="Montserrat" pitchFamily="2" charset="77"/>
              </a:rPr>
              <a:t>1</a:t>
            </a:r>
            <a:endParaRPr lang="es-ES_tradnl" b="1" dirty="0">
              <a:latin typeface="Montserrat" pitchFamily="2" charset="77"/>
            </a:endParaRPr>
          </a:p>
        </p:txBody>
      </p:sp>
      <p:sp>
        <p:nvSpPr>
          <p:cNvPr id="9" name="TextBox 8">
            <a:extLst>
              <a:ext uri="{FF2B5EF4-FFF2-40B4-BE49-F238E27FC236}">
                <a16:creationId xmlns:a16="http://schemas.microsoft.com/office/drawing/2014/main" id="{FFDB80A9-5F88-9BCB-6D95-A608437C89E0}"/>
              </a:ext>
            </a:extLst>
          </p:cNvPr>
          <p:cNvSpPr txBox="1"/>
          <p:nvPr/>
        </p:nvSpPr>
        <p:spPr>
          <a:xfrm>
            <a:off x="5117094" y="4374151"/>
            <a:ext cx="479456" cy="707886"/>
          </a:xfrm>
          <a:prstGeom prst="rect">
            <a:avLst/>
          </a:prstGeom>
          <a:noFill/>
        </p:spPr>
        <p:txBody>
          <a:bodyPr wrap="square" rtlCol="0">
            <a:spAutoFit/>
          </a:bodyPr>
          <a:lstStyle/>
          <a:p>
            <a:r>
              <a:rPr lang="es-ES_tradnl" sz="4000" b="1" dirty="0">
                <a:latin typeface="Montserrat" pitchFamily="2" charset="77"/>
              </a:rPr>
              <a:t>3</a:t>
            </a:r>
            <a:endParaRPr lang="es-ES_tradnl" b="1" dirty="0">
              <a:latin typeface="Montserrat" pitchFamily="2" charset="77"/>
            </a:endParaRPr>
          </a:p>
        </p:txBody>
      </p:sp>
    </p:spTree>
    <p:extLst>
      <p:ext uri="{BB962C8B-B14F-4D97-AF65-F5344CB8AC3E}">
        <p14:creationId xmlns:p14="http://schemas.microsoft.com/office/powerpoint/2010/main" val="1816391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chart">
            <a:extLst>
              <a:ext uri="{FF2B5EF4-FFF2-40B4-BE49-F238E27FC236}">
                <a16:creationId xmlns:a16="http://schemas.microsoft.com/office/drawing/2014/main" id="{590E17E1-0EB8-A646-8283-31274CD52B2E}"/>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185E72D-6FC0-6E8F-8553-68E52EFDEA69}"/>
              </a:ext>
            </a:extLst>
          </p:cNvPr>
          <p:cNvSpPr>
            <a:spLocks noGrp="1"/>
          </p:cNvSpPr>
          <p:nvPr>
            <p:ph type="title"/>
          </p:nvPr>
        </p:nvSpPr>
        <p:spPr>
          <a:xfrm>
            <a:off x="589560" y="856180"/>
            <a:ext cx="4560584" cy="1128068"/>
          </a:xfrm>
        </p:spPr>
        <p:txBody>
          <a:bodyPr vert="horz" lIns="91440" tIns="45720" rIns="91440" bIns="45720" rtlCol="0" anchor="ctr">
            <a:noAutofit/>
          </a:bodyPr>
          <a:lstStyle/>
          <a:p>
            <a:r>
              <a:rPr lang="es-PR" b="1" dirty="0">
                <a:cs typeface="Calibri Light"/>
              </a:rPr>
              <a:t>Dudas o preguntas </a:t>
            </a:r>
          </a:p>
        </p:txBody>
      </p:sp>
      <p:pic>
        <p:nvPicPr>
          <p:cNvPr id="8" name="Picture 7">
            <a:extLst>
              <a:ext uri="{FF2B5EF4-FFF2-40B4-BE49-F238E27FC236}">
                <a16:creationId xmlns:a16="http://schemas.microsoft.com/office/drawing/2014/main" id="{A470379B-1BBE-C7F5-1E04-3281B730A61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32610" y="2091084"/>
            <a:ext cx="2945024" cy="3910736"/>
          </a:xfrm>
          <a:prstGeom prst="rect">
            <a:avLst/>
          </a:prstGeom>
        </p:spPr>
      </p:pic>
      <p:pic>
        <p:nvPicPr>
          <p:cNvPr id="12" name="Picture 11">
            <a:extLst>
              <a:ext uri="{FF2B5EF4-FFF2-40B4-BE49-F238E27FC236}">
                <a16:creationId xmlns:a16="http://schemas.microsoft.com/office/drawing/2014/main" id="{F695BC91-FA46-33B2-0E03-7BE77E9B8D28}"/>
              </a:ext>
            </a:extLst>
          </p:cNvPr>
          <p:cNvPicPr>
            <a:picLocks noChangeAspect="1"/>
          </p:cNvPicPr>
          <p:nvPr/>
        </p:nvPicPr>
        <p:blipFill>
          <a:blip r:embed="rId5"/>
          <a:stretch>
            <a:fillRect/>
          </a:stretch>
        </p:blipFill>
        <p:spPr>
          <a:xfrm>
            <a:off x="5738180" y="1179871"/>
            <a:ext cx="4645742" cy="4645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71800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60E1DD-29B2-BADC-D3DF-E8027E873B73}"/>
              </a:ext>
            </a:extLst>
          </p:cNvPr>
          <p:cNvPicPr>
            <a:picLocks noChangeAspect="1"/>
          </p:cNvPicPr>
          <p:nvPr/>
        </p:nvPicPr>
        <p:blipFill rotWithShape="1">
          <a:blip r:embed="rId2"/>
          <a:srcRect b="1334"/>
          <a:stretch/>
        </p:blipFill>
        <p:spPr>
          <a:xfrm>
            <a:off x="0" y="-79401"/>
            <a:ext cx="12191980" cy="6856718"/>
          </a:xfrm>
          <a:prstGeom prst="rect">
            <a:avLst/>
          </a:prstGeom>
        </p:spPr>
      </p:pic>
      <p:sp>
        <p:nvSpPr>
          <p:cNvPr id="2" name="Title 1">
            <a:extLst>
              <a:ext uri="{FF2B5EF4-FFF2-40B4-BE49-F238E27FC236}">
                <a16:creationId xmlns:a16="http://schemas.microsoft.com/office/drawing/2014/main" id="{0CFA61A5-A398-1507-0A8B-46BDBE039267}"/>
              </a:ext>
            </a:extLst>
          </p:cNvPr>
          <p:cNvSpPr>
            <a:spLocks noGrp="1"/>
          </p:cNvSpPr>
          <p:nvPr>
            <p:ph type="title"/>
          </p:nvPr>
        </p:nvSpPr>
        <p:spPr/>
        <p:txBody>
          <a:bodyPr/>
          <a:lstStyle/>
          <a:p>
            <a:pPr algn="ctr"/>
            <a:r>
              <a:rPr lang="en-US" sz="3600" err="1">
                <a:latin typeface="Montserrat" panose="00000500000000000000" pitchFamily="2" charset="0"/>
              </a:rPr>
              <a:t>Recursos</a:t>
            </a:r>
            <a:endParaRPr lang="en-US">
              <a:latin typeface="Montserrat" panose="00000500000000000000" pitchFamily="2" charset="0"/>
            </a:endParaRPr>
          </a:p>
        </p:txBody>
      </p:sp>
      <p:graphicFrame>
        <p:nvGraphicFramePr>
          <p:cNvPr id="10" name="Table 9">
            <a:extLst>
              <a:ext uri="{FF2B5EF4-FFF2-40B4-BE49-F238E27FC236}">
                <a16:creationId xmlns:a16="http://schemas.microsoft.com/office/drawing/2014/main" id="{DFB71128-A3BD-FAF9-C87C-528ACD4DAA1C}"/>
              </a:ext>
            </a:extLst>
          </p:cNvPr>
          <p:cNvGraphicFramePr>
            <a:graphicFrameLocks noGrp="1"/>
          </p:cNvGraphicFramePr>
          <p:nvPr>
            <p:extLst>
              <p:ext uri="{D42A27DB-BD31-4B8C-83A1-F6EECF244321}">
                <p14:modId xmlns:p14="http://schemas.microsoft.com/office/powerpoint/2010/main" val="367353625"/>
              </p:ext>
            </p:extLst>
          </p:nvPr>
        </p:nvGraphicFramePr>
        <p:xfrm>
          <a:off x="2648883" y="1395808"/>
          <a:ext cx="3825689" cy="3982523"/>
        </p:xfrm>
        <a:graphic>
          <a:graphicData uri="http://schemas.openxmlformats.org/drawingml/2006/table">
            <a:tbl>
              <a:tblPr firstRow="1" firstCol="1" bandRow="1">
                <a:tableStyleId>{ED083AE6-46FA-4A59-8FB0-9F97EB10719F}</a:tableStyleId>
              </a:tblPr>
              <a:tblGrid>
                <a:gridCol w="2107589">
                  <a:extLst>
                    <a:ext uri="{9D8B030D-6E8A-4147-A177-3AD203B41FA5}">
                      <a16:colId xmlns:a16="http://schemas.microsoft.com/office/drawing/2014/main" val="281103882"/>
                    </a:ext>
                  </a:extLst>
                </a:gridCol>
                <a:gridCol w="1718100">
                  <a:extLst>
                    <a:ext uri="{9D8B030D-6E8A-4147-A177-3AD203B41FA5}">
                      <a16:colId xmlns:a16="http://schemas.microsoft.com/office/drawing/2014/main" val="3876462678"/>
                    </a:ext>
                  </a:extLst>
                </a:gridCol>
              </a:tblGrid>
              <a:tr h="183866">
                <a:tc>
                  <a:txBody>
                    <a:bodyPr/>
                    <a:lstStyle/>
                    <a:p>
                      <a:pPr marL="0" marR="0">
                        <a:lnSpc>
                          <a:spcPct val="107000"/>
                        </a:lnSpc>
                        <a:spcBef>
                          <a:spcPts val="0"/>
                        </a:spcBef>
                        <a:spcAft>
                          <a:spcPts val="0"/>
                        </a:spcAft>
                      </a:pPr>
                      <a:r>
                        <a:rPr lang="es-PR" sz="1000">
                          <a:effectLst/>
                        </a:rPr>
                        <a:t>María E. Rodríguez</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tc>
                  <a:txBody>
                    <a:bodyPr/>
                    <a:lstStyle/>
                    <a:p>
                      <a:pPr marL="0" marR="0" algn="ctr">
                        <a:lnSpc>
                          <a:spcPct val="107000"/>
                        </a:lnSpc>
                        <a:spcBef>
                          <a:spcPts val="0"/>
                        </a:spcBef>
                        <a:spcAft>
                          <a:spcPts val="0"/>
                        </a:spcAft>
                      </a:pPr>
                      <a:r>
                        <a:rPr lang="es-PR" sz="1000" b="0" dirty="0">
                          <a:effectLst/>
                        </a:rPr>
                        <a:t>Directora </a:t>
                      </a:r>
                      <a:r>
                        <a:rPr lang="es-PR" sz="1000" b="0" i="1" dirty="0" err="1">
                          <a:effectLst/>
                        </a:rPr>
                        <a:t>Accountability</a:t>
                      </a:r>
                      <a:endParaRPr lang="en-US" sz="1000" b="0" i="1" dirty="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extLst>
                  <a:ext uri="{0D108BD9-81ED-4DB2-BD59-A6C34878D82A}">
                    <a16:rowId xmlns:a16="http://schemas.microsoft.com/office/drawing/2014/main" val="2163943602"/>
                  </a:ext>
                </a:extLst>
              </a:tr>
              <a:tr h="183866">
                <a:tc>
                  <a:txBody>
                    <a:bodyPr/>
                    <a:lstStyle/>
                    <a:p>
                      <a:pPr marL="0" marR="0">
                        <a:lnSpc>
                          <a:spcPct val="107000"/>
                        </a:lnSpc>
                        <a:spcBef>
                          <a:spcPts val="0"/>
                        </a:spcBef>
                        <a:spcAft>
                          <a:spcPts val="0"/>
                        </a:spcAft>
                      </a:pPr>
                      <a:r>
                        <a:rPr lang="es-PR" sz="1000">
                          <a:effectLst/>
                        </a:rPr>
                        <a:t>Christian Torres</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tc>
                  <a:txBody>
                    <a:bodyPr/>
                    <a:lstStyle/>
                    <a:p>
                      <a:pPr marL="0" marR="0" algn="ctr">
                        <a:lnSpc>
                          <a:spcPct val="107000"/>
                        </a:lnSpc>
                        <a:spcBef>
                          <a:spcPts val="0"/>
                        </a:spcBef>
                        <a:spcAft>
                          <a:spcPts val="0"/>
                        </a:spcAft>
                      </a:pPr>
                      <a:r>
                        <a:rPr lang="es-PR" sz="1000">
                          <a:effectLst/>
                        </a:rPr>
                        <a:t>Maestro especialista</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extLst>
                  <a:ext uri="{0D108BD9-81ED-4DB2-BD59-A6C34878D82A}">
                    <a16:rowId xmlns:a16="http://schemas.microsoft.com/office/drawing/2014/main" val="2868766258"/>
                  </a:ext>
                </a:extLst>
              </a:tr>
              <a:tr h="183866">
                <a:tc>
                  <a:txBody>
                    <a:bodyPr/>
                    <a:lstStyle/>
                    <a:p>
                      <a:pPr marL="0" marR="0">
                        <a:lnSpc>
                          <a:spcPct val="107000"/>
                        </a:lnSpc>
                        <a:spcBef>
                          <a:spcPts val="0"/>
                        </a:spcBef>
                        <a:spcAft>
                          <a:spcPts val="0"/>
                        </a:spcAft>
                      </a:pPr>
                      <a:r>
                        <a:rPr lang="es-PR" sz="1000">
                          <a:effectLst/>
                        </a:rPr>
                        <a:t>Nydia Santiago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tc>
                  <a:txBody>
                    <a:bodyPr/>
                    <a:lstStyle/>
                    <a:p>
                      <a:pPr marL="0" marR="0" algn="ctr">
                        <a:lnSpc>
                          <a:spcPct val="107000"/>
                        </a:lnSpc>
                        <a:spcBef>
                          <a:spcPts val="0"/>
                        </a:spcBef>
                        <a:spcAft>
                          <a:spcPts val="0"/>
                        </a:spcAft>
                      </a:pPr>
                      <a:r>
                        <a:rPr lang="es-PR" sz="1000">
                          <a:effectLst/>
                        </a:rPr>
                        <a:t>Data Coach</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extLst>
                  <a:ext uri="{0D108BD9-81ED-4DB2-BD59-A6C34878D82A}">
                    <a16:rowId xmlns:a16="http://schemas.microsoft.com/office/drawing/2014/main" val="2989178045"/>
                  </a:ext>
                </a:extLst>
              </a:tr>
              <a:tr h="183866">
                <a:tc>
                  <a:txBody>
                    <a:bodyPr/>
                    <a:lstStyle/>
                    <a:p>
                      <a:pPr marL="0" marR="0">
                        <a:lnSpc>
                          <a:spcPct val="107000"/>
                        </a:lnSpc>
                        <a:spcBef>
                          <a:spcPts val="0"/>
                        </a:spcBef>
                        <a:spcAft>
                          <a:spcPts val="0"/>
                        </a:spcAft>
                      </a:pPr>
                      <a:r>
                        <a:rPr lang="es-PR" sz="1000">
                          <a:solidFill>
                            <a:srgbClr val="000000"/>
                          </a:solidFill>
                          <a:effectLst/>
                        </a:rPr>
                        <a:t>María Enid Vallejo </a:t>
                      </a:r>
                      <a:r>
                        <a:rPr lang="es-PR" sz="1000" err="1">
                          <a:solidFill>
                            <a:srgbClr val="000000"/>
                          </a:solidFill>
                          <a:effectLst/>
                        </a:rPr>
                        <a:t>Gordián</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tc>
                  <a:txBody>
                    <a:bodyPr/>
                    <a:lstStyle/>
                    <a:p>
                      <a:pPr marL="0" marR="0" algn="ctr">
                        <a:lnSpc>
                          <a:spcPct val="107000"/>
                        </a:lnSpc>
                        <a:spcBef>
                          <a:spcPts val="0"/>
                        </a:spcBef>
                        <a:spcAft>
                          <a:spcPts val="0"/>
                        </a:spcAft>
                      </a:pPr>
                      <a:r>
                        <a:rPr lang="es-PR" sz="1000">
                          <a:solidFill>
                            <a:srgbClr val="000000"/>
                          </a:solidFill>
                          <a:effectLst/>
                        </a:rPr>
                        <a:t>Estadístico</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extLst>
                  <a:ext uri="{0D108BD9-81ED-4DB2-BD59-A6C34878D82A}">
                    <a16:rowId xmlns:a16="http://schemas.microsoft.com/office/drawing/2014/main" val="1972388714"/>
                  </a:ext>
                </a:extLst>
              </a:tr>
              <a:tr h="183866">
                <a:tc>
                  <a:txBody>
                    <a:bodyPr/>
                    <a:lstStyle/>
                    <a:p>
                      <a:pPr marL="0" marR="0">
                        <a:lnSpc>
                          <a:spcPct val="107000"/>
                        </a:lnSpc>
                        <a:spcBef>
                          <a:spcPts val="0"/>
                        </a:spcBef>
                        <a:spcAft>
                          <a:spcPts val="0"/>
                        </a:spcAft>
                      </a:pPr>
                      <a:r>
                        <a:rPr lang="es-PR" sz="1000">
                          <a:effectLst/>
                        </a:rPr>
                        <a:t>José Mejías</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tc>
                  <a:txBody>
                    <a:bodyPr/>
                    <a:lstStyle/>
                    <a:p>
                      <a:pPr marL="0" marR="0" algn="ctr">
                        <a:lnSpc>
                          <a:spcPct val="107000"/>
                        </a:lnSpc>
                        <a:spcBef>
                          <a:spcPts val="0"/>
                        </a:spcBef>
                        <a:spcAft>
                          <a:spcPts val="0"/>
                        </a:spcAft>
                      </a:pPr>
                      <a:r>
                        <a:rPr lang="es-PR" sz="1000" dirty="0">
                          <a:effectLst/>
                        </a:rPr>
                        <a:t>Coordinador de </a:t>
                      </a:r>
                      <a:r>
                        <a:rPr lang="es-PR" sz="1000" i="1" dirty="0" err="1">
                          <a:effectLst/>
                        </a:rPr>
                        <a:t>Assessment</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extLst>
                  <a:ext uri="{0D108BD9-81ED-4DB2-BD59-A6C34878D82A}">
                    <a16:rowId xmlns:a16="http://schemas.microsoft.com/office/drawing/2014/main" val="4035331301"/>
                  </a:ext>
                </a:extLst>
              </a:tr>
              <a:tr h="183866">
                <a:tc>
                  <a:txBody>
                    <a:bodyPr/>
                    <a:lstStyle/>
                    <a:p>
                      <a:pPr marL="0" marR="0">
                        <a:lnSpc>
                          <a:spcPct val="107000"/>
                        </a:lnSpc>
                        <a:spcBef>
                          <a:spcPts val="0"/>
                        </a:spcBef>
                        <a:spcAft>
                          <a:spcPts val="0"/>
                        </a:spcAft>
                      </a:pPr>
                      <a:r>
                        <a:rPr lang="es-PR" sz="1000">
                          <a:effectLst/>
                        </a:rPr>
                        <a:t>Raúl </a:t>
                      </a:r>
                      <a:r>
                        <a:rPr lang="es-PR" sz="1000" err="1">
                          <a:effectLst/>
                        </a:rPr>
                        <a:t>Samrah</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tc>
                  <a:txBody>
                    <a:bodyPr/>
                    <a:lstStyle/>
                    <a:p>
                      <a:pPr marL="0" marR="0" algn="ctr">
                        <a:lnSpc>
                          <a:spcPct val="107000"/>
                        </a:lnSpc>
                        <a:spcBef>
                          <a:spcPts val="0"/>
                        </a:spcBef>
                        <a:spcAft>
                          <a:spcPts val="0"/>
                        </a:spcAft>
                      </a:pPr>
                      <a:r>
                        <a:rPr lang="es-PR" sz="1000">
                          <a:effectLst/>
                        </a:rPr>
                        <a:t>Estadístico</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extLst>
                  <a:ext uri="{0D108BD9-81ED-4DB2-BD59-A6C34878D82A}">
                    <a16:rowId xmlns:a16="http://schemas.microsoft.com/office/drawing/2014/main" val="40415856"/>
                  </a:ext>
                </a:extLst>
              </a:tr>
              <a:tr h="183866">
                <a:tc>
                  <a:txBody>
                    <a:bodyPr/>
                    <a:lstStyle/>
                    <a:p>
                      <a:pPr marL="0" marR="0">
                        <a:lnSpc>
                          <a:spcPct val="107000"/>
                        </a:lnSpc>
                        <a:spcBef>
                          <a:spcPts val="0"/>
                        </a:spcBef>
                        <a:spcAft>
                          <a:spcPts val="0"/>
                        </a:spcAft>
                      </a:pPr>
                      <a:r>
                        <a:rPr lang="en-US" sz="1000" dirty="0">
                          <a:solidFill>
                            <a:srgbClr val="000000"/>
                          </a:solidFill>
                          <a:effectLst/>
                        </a:rPr>
                        <a:t>Yanira </a:t>
                      </a:r>
                      <a:r>
                        <a:rPr lang="en-US" sz="1000" dirty="0" err="1">
                          <a:solidFill>
                            <a:srgbClr val="000000"/>
                          </a:solidFill>
                          <a:effectLst/>
                        </a:rPr>
                        <a:t>Raíces</a:t>
                      </a:r>
                      <a:r>
                        <a:rPr lang="en-US" sz="1000" dirty="0">
                          <a:solidFill>
                            <a:srgbClr val="000000"/>
                          </a:solidFill>
                          <a:effectLst/>
                        </a:rPr>
                        <a:t> Vega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tc>
                  <a:txBody>
                    <a:bodyPr/>
                    <a:lstStyle/>
                    <a:p>
                      <a:pPr marL="0" marR="0" algn="ctr">
                        <a:lnSpc>
                          <a:spcPct val="107000"/>
                        </a:lnSpc>
                        <a:spcBef>
                          <a:spcPts val="0"/>
                        </a:spcBef>
                        <a:spcAft>
                          <a:spcPts val="0"/>
                        </a:spcAft>
                      </a:pPr>
                      <a:r>
                        <a:rPr lang="en-US" sz="1000" dirty="0" err="1">
                          <a:solidFill>
                            <a:srgbClr val="000000"/>
                          </a:solidFill>
                          <a:effectLst/>
                        </a:rPr>
                        <a:t>Superintendente</a:t>
                      </a:r>
                      <a:r>
                        <a:rPr lang="en-US" sz="1000" dirty="0">
                          <a:solidFill>
                            <a:srgbClr val="000000"/>
                          </a:solidFill>
                          <a:effectLst/>
                        </a:rPr>
                        <a:t> regional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extLst>
                  <a:ext uri="{0D108BD9-81ED-4DB2-BD59-A6C34878D82A}">
                    <a16:rowId xmlns:a16="http://schemas.microsoft.com/office/drawing/2014/main" val="908681280"/>
                  </a:ext>
                </a:extLst>
              </a:tr>
              <a:tr h="183866">
                <a:tc>
                  <a:txBody>
                    <a:bodyPr/>
                    <a:lstStyle/>
                    <a:p>
                      <a:pPr marL="0" marR="0">
                        <a:lnSpc>
                          <a:spcPct val="107000"/>
                        </a:lnSpc>
                        <a:spcBef>
                          <a:spcPts val="0"/>
                        </a:spcBef>
                        <a:spcAft>
                          <a:spcPts val="0"/>
                        </a:spcAft>
                      </a:pPr>
                      <a:r>
                        <a:rPr lang="es-PR" sz="1000">
                          <a:solidFill>
                            <a:srgbClr val="000000"/>
                          </a:solidFill>
                          <a:effectLst/>
                        </a:rPr>
                        <a:t>Mónica M. Román Castro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tc>
                  <a:txBody>
                    <a:bodyPr/>
                    <a:lstStyle/>
                    <a:p>
                      <a:pPr marL="0" marR="0" algn="ctr">
                        <a:lnSpc>
                          <a:spcPct val="107000"/>
                        </a:lnSpc>
                        <a:spcBef>
                          <a:spcPts val="0"/>
                        </a:spcBef>
                        <a:spcAft>
                          <a:spcPts val="0"/>
                        </a:spcAft>
                      </a:pPr>
                      <a:r>
                        <a:rPr lang="es-PR" sz="1000" dirty="0">
                          <a:solidFill>
                            <a:srgbClr val="000000"/>
                          </a:solidFill>
                          <a:effectLst/>
                        </a:rPr>
                        <a:t>Directora </a:t>
                      </a:r>
                      <a:r>
                        <a:rPr lang="es-PR" sz="1000" i="1" dirty="0" err="1">
                          <a:solidFill>
                            <a:srgbClr val="000000"/>
                          </a:solidFill>
                          <a:effectLst/>
                        </a:rPr>
                        <a:t>Accountability</a:t>
                      </a:r>
                      <a:r>
                        <a:rPr lang="es-PR" sz="1000" i="1" dirty="0">
                          <a:solidFill>
                            <a:srgbClr val="000000"/>
                          </a:solidFill>
                          <a:effectLst/>
                        </a:rPr>
                        <a:t>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extLst>
                  <a:ext uri="{0D108BD9-81ED-4DB2-BD59-A6C34878D82A}">
                    <a16:rowId xmlns:a16="http://schemas.microsoft.com/office/drawing/2014/main" val="3808863532"/>
                  </a:ext>
                </a:extLst>
              </a:tr>
              <a:tr h="183866">
                <a:tc>
                  <a:txBody>
                    <a:bodyPr/>
                    <a:lstStyle/>
                    <a:p>
                      <a:pPr marL="0" marR="0">
                        <a:lnSpc>
                          <a:spcPct val="107000"/>
                        </a:lnSpc>
                        <a:spcBef>
                          <a:spcPts val="0"/>
                        </a:spcBef>
                        <a:spcAft>
                          <a:spcPts val="0"/>
                        </a:spcAft>
                      </a:pPr>
                      <a:r>
                        <a:rPr lang="es-PR" sz="1000">
                          <a:solidFill>
                            <a:srgbClr val="000000"/>
                          </a:solidFill>
                          <a:effectLst/>
                        </a:rPr>
                        <a:t>Raúl Colón Torres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tc>
                  <a:txBody>
                    <a:bodyPr/>
                    <a:lstStyle/>
                    <a:p>
                      <a:pPr marL="0" marR="0" algn="ctr">
                        <a:lnSpc>
                          <a:spcPct val="107000"/>
                        </a:lnSpc>
                        <a:spcBef>
                          <a:spcPts val="0"/>
                        </a:spcBef>
                        <a:spcAft>
                          <a:spcPts val="0"/>
                        </a:spcAft>
                      </a:pPr>
                      <a:r>
                        <a:rPr lang="es-PR" sz="1000" dirty="0">
                          <a:solidFill>
                            <a:srgbClr val="000000"/>
                          </a:solidFill>
                          <a:effectLst/>
                        </a:rPr>
                        <a:t>Ayudante especial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extLst>
                  <a:ext uri="{0D108BD9-81ED-4DB2-BD59-A6C34878D82A}">
                    <a16:rowId xmlns:a16="http://schemas.microsoft.com/office/drawing/2014/main" val="834401695"/>
                  </a:ext>
                </a:extLst>
              </a:tr>
              <a:tr h="313981">
                <a:tc>
                  <a:txBody>
                    <a:bodyPr/>
                    <a:lstStyle/>
                    <a:p>
                      <a:pPr marL="0" marR="0">
                        <a:lnSpc>
                          <a:spcPct val="107000"/>
                        </a:lnSpc>
                        <a:spcBef>
                          <a:spcPts val="0"/>
                        </a:spcBef>
                        <a:spcAft>
                          <a:spcPts val="0"/>
                        </a:spcAft>
                      </a:pPr>
                      <a:r>
                        <a:rPr lang="es-PR" sz="1000">
                          <a:solidFill>
                            <a:srgbClr val="000000"/>
                          </a:solidFill>
                          <a:effectLst/>
                        </a:rPr>
                        <a:t>Natalia Echevarría Jiménez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tc>
                  <a:txBody>
                    <a:bodyPr/>
                    <a:lstStyle/>
                    <a:p>
                      <a:pPr marL="0" marR="0" algn="ctr">
                        <a:lnSpc>
                          <a:spcPct val="107000"/>
                        </a:lnSpc>
                        <a:spcBef>
                          <a:spcPts val="0"/>
                        </a:spcBef>
                        <a:spcAft>
                          <a:spcPts val="0"/>
                        </a:spcAft>
                      </a:pPr>
                      <a:r>
                        <a:rPr lang="es-PR" sz="1000">
                          <a:solidFill>
                            <a:srgbClr val="000000"/>
                          </a:solidFill>
                          <a:effectLst/>
                        </a:rPr>
                        <a:t>Directora </a:t>
                      </a:r>
                      <a:endParaRPr lang="en-US" sz="1000">
                        <a:effectLst/>
                      </a:endParaRPr>
                    </a:p>
                    <a:p>
                      <a:pPr marL="0" marR="0" algn="ctr">
                        <a:lnSpc>
                          <a:spcPct val="107000"/>
                        </a:lnSpc>
                        <a:spcBef>
                          <a:spcPts val="0"/>
                        </a:spcBef>
                        <a:spcAft>
                          <a:spcPts val="0"/>
                        </a:spcAft>
                      </a:pPr>
                      <a:r>
                        <a:rPr lang="es-PR" sz="1000">
                          <a:solidFill>
                            <a:srgbClr val="000000"/>
                          </a:solidFill>
                          <a:effectLst/>
                        </a:rPr>
                        <a:t>Asuntos Académicos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extLst>
                  <a:ext uri="{0D108BD9-81ED-4DB2-BD59-A6C34878D82A}">
                    <a16:rowId xmlns:a16="http://schemas.microsoft.com/office/drawing/2014/main" val="2097775038"/>
                  </a:ext>
                </a:extLst>
              </a:tr>
              <a:tr h="313981">
                <a:tc>
                  <a:txBody>
                    <a:bodyPr/>
                    <a:lstStyle/>
                    <a:p>
                      <a:pPr marL="0" marR="0">
                        <a:lnSpc>
                          <a:spcPct val="107000"/>
                        </a:lnSpc>
                        <a:spcBef>
                          <a:spcPts val="0"/>
                        </a:spcBef>
                        <a:spcAft>
                          <a:spcPts val="0"/>
                        </a:spcAft>
                      </a:pPr>
                      <a:r>
                        <a:rPr lang="es-PR" sz="1000">
                          <a:solidFill>
                            <a:srgbClr val="000000"/>
                          </a:solidFill>
                          <a:effectLst/>
                        </a:rPr>
                        <a:t>Ernesto Toro Rodríguez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tc>
                  <a:txBody>
                    <a:bodyPr/>
                    <a:lstStyle/>
                    <a:p>
                      <a:pPr marL="0" marR="0" algn="ctr">
                        <a:lnSpc>
                          <a:spcPct val="107000"/>
                        </a:lnSpc>
                        <a:spcBef>
                          <a:spcPts val="0"/>
                        </a:spcBef>
                        <a:spcAft>
                          <a:spcPts val="0"/>
                        </a:spcAft>
                      </a:pPr>
                      <a:r>
                        <a:rPr lang="es-PR" sz="1000" dirty="0">
                          <a:solidFill>
                            <a:srgbClr val="000000"/>
                          </a:solidFill>
                          <a:effectLst/>
                        </a:rPr>
                        <a:t>Director </a:t>
                      </a:r>
                      <a:endParaRPr lang="en-US" sz="1000" dirty="0">
                        <a:effectLst/>
                      </a:endParaRPr>
                    </a:p>
                    <a:p>
                      <a:pPr marL="0" marR="0" algn="ctr">
                        <a:lnSpc>
                          <a:spcPct val="107000"/>
                        </a:lnSpc>
                        <a:spcBef>
                          <a:spcPts val="0"/>
                        </a:spcBef>
                        <a:spcAft>
                          <a:spcPts val="0"/>
                        </a:spcAft>
                      </a:pPr>
                      <a:r>
                        <a:rPr lang="es-PR" sz="1000" dirty="0">
                          <a:solidFill>
                            <a:srgbClr val="000000"/>
                          </a:solidFill>
                          <a:effectLst/>
                        </a:rPr>
                        <a:t>Servicios al Estudiante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extLst>
                  <a:ext uri="{0D108BD9-81ED-4DB2-BD59-A6C34878D82A}">
                    <a16:rowId xmlns:a16="http://schemas.microsoft.com/office/drawing/2014/main" val="923141998"/>
                  </a:ext>
                </a:extLst>
              </a:tr>
              <a:tr h="183866">
                <a:tc>
                  <a:txBody>
                    <a:bodyPr/>
                    <a:lstStyle/>
                    <a:p>
                      <a:pPr marL="0" marR="0">
                        <a:lnSpc>
                          <a:spcPct val="107000"/>
                        </a:lnSpc>
                        <a:spcBef>
                          <a:spcPts val="0"/>
                        </a:spcBef>
                        <a:spcAft>
                          <a:spcPts val="0"/>
                        </a:spcAft>
                      </a:pPr>
                      <a:r>
                        <a:rPr lang="es-PR" sz="1000">
                          <a:solidFill>
                            <a:srgbClr val="000000"/>
                          </a:solidFill>
                          <a:effectLst/>
                        </a:rPr>
                        <a:t>Stephanie Colón García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tc>
                  <a:txBody>
                    <a:bodyPr/>
                    <a:lstStyle/>
                    <a:p>
                      <a:pPr marL="0" marR="0" algn="ctr">
                        <a:lnSpc>
                          <a:spcPct val="107000"/>
                        </a:lnSpc>
                        <a:spcBef>
                          <a:spcPts val="0"/>
                        </a:spcBef>
                        <a:spcAft>
                          <a:spcPts val="0"/>
                        </a:spcAft>
                      </a:pPr>
                      <a:r>
                        <a:rPr lang="es-PR" sz="1000" dirty="0">
                          <a:solidFill>
                            <a:srgbClr val="000000"/>
                          </a:solidFill>
                          <a:effectLst/>
                        </a:rPr>
                        <a:t>Ayudante especial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extLst>
                  <a:ext uri="{0D108BD9-81ED-4DB2-BD59-A6C34878D82A}">
                    <a16:rowId xmlns:a16="http://schemas.microsoft.com/office/drawing/2014/main" val="1607735309"/>
                  </a:ext>
                </a:extLst>
              </a:tr>
              <a:tr h="183866">
                <a:tc>
                  <a:txBody>
                    <a:bodyPr/>
                    <a:lstStyle/>
                    <a:p>
                      <a:pPr marL="0" marR="0">
                        <a:lnSpc>
                          <a:spcPct val="107000"/>
                        </a:lnSpc>
                        <a:spcBef>
                          <a:spcPts val="0"/>
                        </a:spcBef>
                        <a:spcAft>
                          <a:spcPts val="0"/>
                        </a:spcAft>
                      </a:pPr>
                      <a:r>
                        <a:rPr lang="es-PR" sz="1000">
                          <a:solidFill>
                            <a:srgbClr val="000000"/>
                          </a:solidFill>
                          <a:effectLst/>
                        </a:rPr>
                        <a:t>Ada N. López Otero</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tc>
                  <a:txBody>
                    <a:bodyPr/>
                    <a:lstStyle/>
                    <a:p>
                      <a:pPr marL="0" marR="0" algn="ctr">
                        <a:lnSpc>
                          <a:spcPct val="107000"/>
                        </a:lnSpc>
                        <a:spcBef>
                          <a:spcPts val="0"/>
                        </a:spcBef>
                        <a:spcAft>
                          <a:spcPts val="0"/>
                        </a:spcAft>
                      </a:pPr>
                      <a:r>
                        <a:rPr lang="es-PR" sz="1000" dirty="0">
                          <a:solidFill>
                            <a:srgbClr val="000000"/>
                          </a:solidFill>
                          <a:effectLst/>
                        </a:rPr>
                        <a:t>Directora </a:t>
                      </a:r>
                      <a:r>
                        <a:rPr lang="es-PR" sz="1000" i="1" dirty="0" err="1">
                          <a:solidFill>
                            <a:srgbClr val="000000"/>
                          </a:solidFill>
                          <a:effectLst/>
                        </a:rPr>
                        <a:t>Accountability</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extLst>
                  <a:ext uri="{0D108BD9-81ED-4DB2-BD59-A6C34878D82A}">
                    <a16:rowId xmlns:a16="http://schemas.microsoft.com/office/drawing/2014/main" val="2935039775"/>
                  </a:ext>
                </a:extLst>
              </a:tr>
              <a:tr h="313981">
                <a:tc>
                  <a:txBody>
                    <a:bodyPr/>
                    <a:lstStyle/>
                    <a:p>
                      <a:pPr marL="0" marR="0">
                        <a:lnSpc>
                          <a:spcPct val="107000"/>
                        </a:lnSpc>
                        <a:spcBef>
                          <a:spcPts val="0"/>
                        </a:spcBef>
                        <a:spcAft>
                          <a:spcPts val="0"/>
                        </a:spcAft>
                      </a:pPr>
                      <a:r>
                        <a:rPr lang="en-US" sz="1000">
                          <a:solidFill>
                            <a:srgbClr val="000000"/>
                          </a:solidFill>
                          <a:effectLst/>
                        </a:rPr>
                        <a:t>Ramón Arnaldo Carvajal Mercado</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tc>
                  <a:txBody>
                    <a:bodyPr/>
                    <a:lstStyle/>
                    <a:p>
                      <a:pPr marL="0" marR="0" algn="ctr">
                        <a:lnSpc>
                          <a:spcPct val="107000"/>
                        </a:lnSpc>
                        <a:spcBef>
                          <a:spcPts val="0"/>
                        </a:spcBef>
                        <a:spcAft>
                          <a:spcPts val="0"/>
                        </a:spcAft>
                      </a:pPr>
                      <a:r>
                        <a:rPr lang="en-US" sz="1000" dirty="0" err="1">
                          <a:solidFill>
                            <a:srgbClr val="000000"/>
                          </a:solidFill>
                          <a:effectLst/>
                        </a:rPr>
                        <a:t>Facilitador</a:t>
                      </a:r>
                      <a:endParaRPr lang="en-US" sz="1000" dirty="0">
                        <a:effectLst/>
                      </a:endParaRPr>
                    </a:p>
                    <a:p>
                      <a:pPr marL="0" marR="0" algn="ctr">
                        <a:lnSpc>
                          <a:spcPct val="107000"/>
                        </a:lnSpc>
                        <a:spcBef>
                          <a:spcPts val="0"/>
                        </a:spcBef>
                        <a:spcAft>
                          <a:spcPts val="0"/>
                        </a:spcAft>
                      </a:pPr>
                      <a:r>
                        <a:rPr lang="en-US" sz="1000" dirty="0" err="1">
                          <a:solidFill>
                            <a:srgbClr val="000000"/>
                          </a:solidFill>
                          <a:effectLst/>
                        </a:rPr>
                        <a:t>docente</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extLst>
                  <a:ext uri="{0D108BD9-81ED-4DB2-BD59-A6C34878D82A}">
                    <a16:rowId xmlns:a16="http://schemas.microsoft.com/office/drawing/2014/main" val="3709265016"/>
                  </a:ext>
                </a:extLst>
              </a:tr>
              <a:tr h="183866">
                <a:tc>
                  <a:txBody>
                    <a:bodyPr/>
                    <a:lstStyle/>
                    <a:p>
                      <a:pPr marL="0" marR="0">
                        <a:lnSpc>
                          <a:spcPct val="107000"/>
                        </a:lnSpc>
                        <a:spcBef>
                          <a:spcPts val="0"/>
                        </a:spcBef>
                        <a:spcAft>
                          <a:spcPts val="0"/>
                        </a:spcAft>
                      </a:pPr>
                      <a:r>
                        <a:rPr lang="es-PR" sz="1000">
                          <a:solidFill>
                            <a:srgbClr val="000000"/>
                          </a:solidFill>
                          <a:effectLst/>
                        </a:rPr>
                        <a:t>Karla López Rivera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tc>
                  <a:txBody>
                    <a:bodyPr/>
                    <a:lstStyle/>
                    <a:p>
                      <a:pPr marL="0" marR="0" algn="ctr">
                        <a:lnSpc>
                          <a:spcPct val="107000"/>
                        </a:lnSpc>
                        <a:spcBef>
                          <a:spcPts val="0"/>
                        </a:spcBef>
                        <a:spcAft>
                          <a:spcPts val="0"/>
                        </a:spcAft>
                      </a:pPr>
                      <a:r>
                        <a:rPr lang="en-US" sz="1000" dirty="0" err="1">
                          <a:solidFill>
                            <a:srgbClr val="000000"/>
                          </a:solidFill>
                          <a:effectLst/>
                        </a:rPr>
                        <a:t>Facilitadora</a:t>
                      </a:r>
                      <a:r>
                        <a:rPr lang="en-US" sz="1000" dirty="0">
                          <a:solidFill>
                            <a:srgbClr val="000000"/>
                          </a:solidFill>
                          <a:effectLst/>
                        </a:rPr>
                        <a:t> </a:t>
                      </a:r>
                      <a:r>
                        <a:rPr lang="en-US" sz="1000" dirty="0" err="1">
                          <a:solidFill>
                            <a:srgbClr val="000000"/>
                          </a:solidFill>
                          <a:effectLst/>
                        </a:rPr>
                        <a:t>docente</a:t>
                      </a:r>
                      <a:r>
                        <a:rPr lang="en-US" sz="1000" dirty="0">
                          <a:solidFill>
                            <a:srgbClr val="000000"/>
                          </a:solidFill>
                          <a:effectLst/>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extLst>
                  <a:ext uri="{0D108BD9-81ED-4DB2-BD59-A6C34878D82A}">
                    <a16:rowId xmlns:a16="http://schemas.microsoft.com/office/drawing/2014/main" val="752415334"/>
                  </a:ext>
                </a:extLst>
              </a:tr>
              <a:tr h="313981">
                <a:tc>
                  <a:txBody>
                    <a:bodyPr/>
                    <a:lstStyle/>
                    <a:p>
                      <a:pPr marL="0" marR="0">
                        <a:lnSpc>
                          <a:spcPct val="107000"/>
                        </a:lnSpc>
                        <a:spcBef>
                          <a:spcPts val="0"/>
                        </a:spcBef>
                        <a:spcAft>
                          <a:spcPts val="0"/>
                        </a:spcAft>
                      </a:pPr>
                      <a:r>
                        <a:rPr lang="en-US" sz="1000">
                          <a:solidFill>
                            <a:srgbClr val="000000"/>
                          </a:solidFill>
                          <a:effectLst/>
                        </a:rPr>
                        <a:t>José Cardona Amaro</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tc>
                  <a:txBody>
                    <a:bodyPr/>
                    <a:lstStyle/>
                    <a:p>
                      <a:pPr marL="0" marR="0" algn="ctr">
                        <a:lnSpc>
                          <a:spcPct val="107000"/>
                        </a:lnSpc>
                        <a:spcBef>
                          <a:spcPts val="0"/>
                        </a:spcBef>
                        <a:spcAft>
                          <a:spcPts val="0"/>
                        </a:spcAft>
                      </a:pPr>
                      <a:r>
                        <a:rPr lang="es-PR" sz="1000">
                          <a:solidFill>
                            <a:srgbClr val="000000"/>
                          </a:solidFill>
                          <a:effectLst/>
                        </a:rPr>
                        <a:t>Director</a:t>
                      </a:r>
                      <a:endParaRPr lang="en-US" sz="1000">
                        <a:effectLst/>
                      </a:endParaRPr>
                    </a:p>
                    <a:p>
                      <a:pPr marL="0" marR="0" algn="ctr">
                        <a:lnSpc>
                          <a:spcPct val="107000"/>
                        </a:lnSpc>
                        <a:spcBef>
                          <a:spcPts val="0"/>
                        </a:spcBef>
                        <a:spcAft>
                          <a:spcPts val="0"/>
                        </a:spcAft>
                      </a:pPr>
                      <a:r>
                        <a:rPr lang="es-PR" sz="1000">
                          <a:solidFill>
                            <a:srgbClr val="000000"/>
                          </a:solidFill>
                          <a:effectLst/>
                        </a:rPr>
                        <a:t>Asuntos Académicos</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extLst>
                  <a:ext uri="{0D108BD9-81ED-4DB2-BD59-A6C34878D82A}">
                    <a16:rowId xmlns:a16="http://schemas.microsoft.com/office/drawing/2014/main" val="4139705614"/>
                  </a:ext>
                </a:extLst>
              </a:tr>
              <a:tr h="313981">
                <a:tc>
                  <a:txBody>
                    <a:bodyPr/>
                    <a:lstStyle/>
                    <a:p>
                      <a:pPr marL="0" marR="0">
                        <a:lnSpc>
                          <a:spcPct val="107000"/>
                        </a:lnSpc>
                        <a:spcBef>
                          <a:spcPts val="0"/>
                        </a:spcBef>
                        <a:spcAft>
                          <a:spcPts val="0"/>
                        </a:spcAft>
                      </a:pPr>
                      <a:r>
                        <a:rPr lang="es-PR" sz="1000">
                          <a:effectLst/>
                        </a:rPr>
                        <a:t>Hiram Del Valle Ortiz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tc>
                  <a:txBody>
                    <a:bodyPr/>
                    <a:lstStyle/>
                    <a:p>
                      <a:pPr marL="0" marR="0" algn="ctr">
                        <a:lnSpc>
                          <a:spcPct val="107000"/>
                        </a:lnSpc>
                        <a:spcBef>
                          <a:spcPts val="0"/>
                        </a:spcBef>
                        <a:spcAft>
                          <a:spcPts val="0"/>
                        </a:spcAft>
                      </a:pPr>
                      <a:r>
                        <a:rPr lang="es-PR" sz="1000" dirty="0">
                          <a:solidFill>
                            <a:srgbClr val="000000"/>
                          </a:solidFill>
                          <a:effectLst/>
                        </a:rPr>
                        <a:t>Director</a:t>
                      </a:r>
                      <a:endParaRPr lang="en-US" sz="1000" dirty="0">
                        <a:effectLst/>
                      </a:endParaRPr>
                    </a:p>
                    <a:p>
                      <a:pPr marL="0" marR="0" algn="ctr">
                        <a:lnSpc>
                          <a:spcPct val="107000"/>
                        </a:lnSpc>
                        <a:spcBef>
                          <a:spcPts val="0"/>
                        </a:spcBef>
                        <a:spcAft>
                          <a:spcPts val="0"/>
                        </a:spcAft>
                      </a:pPr>
                      <a:r>
                        <a:rPr lang="es-PR" sz="1000" i="1" dirty="0" err="1">
                          <a:solidFill>
                            <a:srgbClr val="000000"/>
                          </a:solidFill>
                          <a:effectLst/>
                        </a:rPr>
                        <a:t>Accountability</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extLst>
                  <a:ext uri="{0D108BD9-81ED-4DB2-BD59-A6C34878D82A}">
                    <a16:rowId xmlns:a16="http://schemas.microsoft.com/office/drawing/2014/main" val="1283130869"/>
                  </a:ext>
                </a:extLst>
              </a:tr>
              <a:tr h="183866">
                <a:tc>
                  <a:txBody>
                    <a:bodyPr/>
                    <a:lstStyle/>
                    <a:p>
                      <a:pPr marL="0" marR="0">
                        <a:lnSpc>
                          <a:spcPct val="107000"/>
                        </a:lnSpc>
                        <a:spcBef>
                          <a:spcPts val="0"/>
                        </a:spcBef>
                        <a:spcAft>
                          <a:spcPts val="0"/>
                        </a:spcAft>
                      </a:pPr>
                      <a:r>
                        <a:rPr lang="es-PR" sz="1000">
                          <a:effectLst/>
                        </a:rPr>
                        <a:t>José E Márquez Rosario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tc>
                  <a:txBody>
                    <a:bodyPr/>
                    <a:lstStyle/>
                    <a:p>
                      <a:pPr marL="0" marR="0" algn="ctr">
                        <a:lnSpc>
                          <a:spcPct val="107000"/>
                        </a:lnSpc>
                        <a:spcBef>
                          <a:spcPts val="0"/>
                        </a:spcBef>
                        <a:spcAft>
                          <a:spcPts val="0"/>
                        </a:spcAft>
                      </a:pPr>
                      <a:r>
                        <a:rPr lang="es-PR" sz="1000" dirty="0">
                          <a:effectLst/>
                        </a:rPr>
                        <a:t>Estadístico</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txBody>
                  <a:tcPr marL="54483" marR="54483" marT="0" marB="0" anchor="ctr"/>
                </a:tc>
                <a:extLst>
                  <a:ext uri="{0D108BD9-81ED-4DB2-BD59-A6C34878D82A}">
                    <a16:rowId xmlns:a16="http://schemas.microsoft.com/office/drawing/2014/main" val="2473326651"/>
                  </a:ext>
                </a:extLst>
              </a:tr>
            </a:tbl>
          </a:graphicData>
        </a:graphic>
      </p:graphicFrame>
      <p:pic>
        <p:nvPicPr>
          <p:cNvPr id="11" name="Picture 10">
            <a:extLst>
              <a:ext uri="{FF2B5EF4-FFF2-40B4-BE49-F238E27FC236}">
                <a16:creationId xmlns:a16="http://schemas.microsoft.com/office/drawing/2014/main" id="{028492CA-A732-42B6-BCFC-FB051B9D571A}"/>
              </a:ext>
            </a:extLst>
          </p:cNvPr>
          <p:cNvPicPr>
            <a:picLocks noChangeAspect="1"/>
          </p:cNvPicPr>
          <p:nvPr/>
        </p:nvPicPr>
        <p:blipFill>
          <a:blip r:embed="rId3"/>
          <a:stretch>
            <a:fillRect/>
          </a:stretch>
        </p:blipFill>
        <p:spPr>
          <a:xfrm>
            <a:off x="257549" y="1395808"/>
            <a:ext cx="2133785" cy="4066384"/>
          </a:xfrm>
          <a:prstGeom prst="rect">
            <a:avLst/>
          </a:prstGeom>
        </p:spPr>
      </p:pic>
      <p:graphicFrame>
        <p:nvGraphicFramePr>
          <p:cNvPr id="12" name="Table 11">
            <a:extLst>
              <a:ext uri="{FF2B5EF4-FFF2-40B4-BE49-F238E27FC236}">
                <a16:creationId xmlns:a16="http://schemas.microsoft.com/office/drawing/2014/main" id="{4EB0D704-C6B3-9EAA-9A72-1E6AF67BF11B}"/>
              </a:ext>
            </a:extLst>
          </p:cNvPr>
          <p:cNvGraphicFramePr>
            <a:graphicFrameLocks noGrp="1"/>
          </p:cNvGraphicFramePr>
          <p:nvPr>
            <p:extLst>
              <p:ext uri="{D42A27DB-BD31-4B8C-83A1-F6EECF244321}">
                <p14:modId xmlns:p14="http://schemas.microsoft.com/office/powerpoint/2010/main" val="882845729"/>
              </p:ext>
            </p:extLst>
          </p:nvPr>
        </p:nvGraphicFramePr>
        <p:xfrm>
          <a:off x="6649572" y="1395808"/>
          <a:ext cx="3961416" cy="4009460"/>
        </p:xfrm>
        <a:graphic>
          <a:graphicData uri="http://schemas.openxmlformats.org/drawingml/2006/table">
            <a:tbl>
              <a:tblPr firstRow="1" firstCol="1" bandRow="1">
                <a:tableStyleId>{ED083AE6-46FA-4A59-8FB0-9F97EB10719F}</a:tableStyleId>
              </a:tblPr>
              <a:tblGrid>
                <a:gridCol w="2210003">
                  <a:extLst>
                    <a:ext uri="{9D8B030D-6E8A-4147-A177-3AD203B41FA5}">
                      <a16:colId xmlns:a16="http://schemas.microsoft.com/office/drawing/2014/main" val="1409844123"/>
                    </a:ext>
                  </a:extLst>
                </a:gridCol>
                <a:gridCol w="1751413">
                  <a:extLst>
                    <a:ext uri="{9D8B030D-6E8A-4147-A177-3AD203B41FA5}">
                      <a16:colId xmlns:a16="http://schemas.microsoft.com/office/drawing/2014/main" val="2861740417"/>
                    </a:ext>
                  </a:extLst>
                </a:gridCol>
              </a:tblGrid>
              <a:tr h="277109">
                <a:tc>
                  <a:txBody>
                    <a:bodyPr/>
                    <a:lstStyle/>
                    <a:p>
                      <a:pPr marL="0" marR="0">
                        <a:lnSpc>
                          <a:spcPct val="107000"/>
                        </a:lnSpc>
                        <a:spcBef>
                          <a:spcPts val="0"/>
                        </a:spcBef>
                        <a:spcAft>
                          <a:spcPts val="0"/>
                        </a:spcAft>
                      </a:pPr>
                      <a:r>
                        <a:rPr lang="es-PR" sz="1000">
                          <a:effectLst/>
                        </a:rPr>
                        <a:t>Deborah Matos Caraballo</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tc>
                  <a:txBody>
                    <a:bodyPr/>
                    <a:lstStyle/>
                    <a:p>
                      <a:pPr marL="0" marR="0" algn="ctr">
                        <a:lnSpc>
                          <a:spcPct val="107000"/>
                        </a:lnSpc>
                        <a:spcBef>
                          <a:spcPts val="0"/>
                        </a:spcBef>
                        <a:spcAft>
                          <a:spcPts val="0"/>
                        </a:spcAft>
                      </a:pPr>
                      <a:r>
                        <a:rPr lang="es-PR" sz="1000" b="0" dirty="0">
                          <a:effectLst/>
                        </a:rPr>
                        <a:t>Facilitadora docente Español </a:t>
                      </a:r>
                      <a:endParaRPr lang="en-US" sz="1000" b="0" dirty="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extLst>
                  <a:ext uri="{0D108BD9-81ED-4DB2-BD59-A6C34878D82A}">
                    <a16:rowId xmlns:a16="http://schemas.microsoft.com/office/drawing/2014/main" val="3074675529"/>
                  </a:ext>
                </a:extLst>
              </a:tr>
              <a:tr h="313963">
                <a:tc>
                  <a:txBody>
                    <a:bodyPr/>
                    <a:lstStyle/>
                    <a:p>
                      <a:pPr marL="0" marR="0">
                        <a:lnSpc>
                          <a:spcPct val="107000"/>
                        </a:lnSpc>
                        <a:spcBef>
                          <a:spcPts val="0"/>
                        </a:spcBef>
                        <a:spcAft>
                          <a:spcPts val="0"/>
                        </a:spcAft>
                      </a:pPr>
                      <a:r>
                        <a:rPr lang="es-PR" sz="1000">
                          <a:effectLst/>
                        </a:rPr>
                        <a:t>Lisandra Rivera García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tc>
                  <a:txBody>
                    <a:bodyPr/>
                    <a:lstStyle/>
                    <a:p>
                      <a:pPr marL="0" marR="0" algn="ctr">
                        <a:lnSpc>
                          <a:spcPct val="107000"/>
                        </a:lnSpc>
                        <a:spcBef>
                          <a:spcPts val="0"/>
                        </a:spcBef>
                        <a:spcAft>
                          <a:spcPts val="0"/>
                        </a:spcAft>
                      </a:pPr>
                      <a:r>
                        <a:rPr lang="es-PR" sz="1000">
                          <a:effectLst/>
                        </a:rPr>
                        <a:t>Especialista Tecnología Educativa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extLst>
                  <a:ext uri="{0D108BD9-81ED-4DB2-BD59-A6C34878D82A}">
                    <a16:rowId xmlns:a16="http://schemas.microsoft.com/office/drawing/2014/main" val="709458099"/>
                  </a:ext>
                </a:extLst>
              </a:tr>
              <a:tr h="313963">
                <a:tc>
                  <a:txBody>
                    <a:bodyPr/>
                    <a:lstStyle/>
                    <a:p>
                      <a:pPr marL="0" marR="0">
                        <a:lnSpc>
                          <a:spcPct val="107000"/>
                        </a:lnSpc>
                        <a:spcBef>
                          <a:spcPts val="0"/>
                        </a:spcBef>
                        <a:spcAft>
                          <a:spcPts val="0"/>
                        </a:spcAft>
                      </a:pPr>
                      <a:r>
                        <a:rPr lang="es-PR" sz="1000">
                          <a:effectLst/>
                        </a:rPr>
                        <a:t>Cristina Cruz Rivera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tc>
                  <a:txBody>
                    <a:bodyPr/>
                    <a:lstStyle/>
                    <a:p>
                      <a:pPr marL="0" marR="0" algn="ctr">
                        <a:lnSpc>
                          <a:spcPct val="107000"/>
                        </a:lnSpc>
                        <a:spcBef>
                          <a:spcPts val="0"/>
                        </a:spcBef>
                        <a:spcAft>
                          <a:spcPts val="0"/>
                        </a:spcAft>
                      </a:pPr>
                      <a:r>
                        <a:rPr lang="es-PR" sz="1000">
                          <a:effectLst/>
                        </a:rPr>
                        <a:t>Especialista en Investigaciones Docentes</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extLst>
                  <a:ext uri="{0D108BD9-81ED-4DB2-BD59-A6C34878D82A}">
                    <a16:rowId xmlns:a16="http://schemas.microsoft.com/office/drawing/2014/main" val="1485100585"/>
                  </a:ext>
                </a:extLst>
              </a:tr>
              <a:tr h="313963">
                <a:tc>
                  <a:txBody>
                    <a:bodyPr/>
                    <a:lstStyle/>
                    <a:p>
                      <a:pPr marL="0" marR="0">
                        <a:lnSpc>
                          <a:spcPct val="107000"/>
                        </a:lnSpc>
                        <a:spcBef>
                          <a:spcPts val="0"/>
                        </a:spcBef>
                        <a:spcAft>
                          <a:spcPts val="0"/>
                        </a:spcAft>
                      </a:pPr>
                      <a:r>
                        <a:rPr lang="es-PR" sz="1000">
                          <a:effectLst/>
                        </a:rPr>
                        <a:t>Denisse Y. Rodríguez </a:t>
                      </a:r>
                      <a:r>
                        <a:rPr lang="es-PR" sz="1000" err="1">
                          <a:effectLst/>
                        </a:rPr>
                        <a:t>Steidel</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tc>
                  <a:txBody>
                    <a:bodyPr/>
                    <a:lstStyle/>
                    <a:p>
                      <a:pPr marL="0" marR="0" algn="ctr">
                        <a:lnSpc>
                          <a:spcPct val="107000"/>
                        </a:lnSpc>
                        <a:spcBef>
                          <a:spcPts val="0"/>
                        </a:spcBef>
                        <a:spcAft>
                          <a:spcPts val="0"/>
                        </a:spcAft>
                      </a:pPr>
                      <a:r>
                        <a:rPr lang="es-PR" sz="1000">
                          <a:effectLst/>
                        </a:rPr>
                        <a:t>Especialista Tecnología Educativa</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extLst>
                  <a:ext uri="{0D108BD9-81ED-4DB2-BD59-A6C34878D82A}">
                    <a16:rowId xmlns:a16="http://schemas.microsoft.com/office/drawing/2014/main" val="2853292492"/>
                  </a:ext>
                </a:extLst>
              </a:tr>
              <a:tr h="165603">
                <a:tc>
                  <a:txBody>
                    <a:bodyPr/>
                    <a:lstStyle/>
                    <a:p>
                      <a:pPr marL="0" marR="0">
                        <a:lnSpc>
                          <a:spcPct val="107000"/>
                        </a:lnSpc>
                        <a:spcBef>
                          <a:spcPts val="0"/>
                        </a:spcBef>
                        <a:spcAft>
                          <a:spcPts val="0"/>
                        </a:spcAft>
                      </a:pPr>
                      <a:r>
                        <a:rPr lang="en-US" sz="1000" dirty="0">
                          <a:solidFill>
                            <a:srgbClr val="000000"/>
                          </a:solidFill>
                          <a:effectLst/>
                        </a:rPr>
                        <a:t>Jessica Jiménez </a:t>
                      </a:r>
                      <a:r>
                        <a:rPr lang="en-US" sz="1000" dirty="0" err="1">
                          <a:solidFill>
                            <a:srgbClr val="000000"/>
                          </a:solidFill>
                          <a:effectLst/>
                        </a:rPr>
                        <a:t>Echeandía</a:t>
                      </a:r>
                      <a:r>
                        <a:rPr lang="en-US" sz="1000" dirty="0">
                          <a:solidFill>
                            <a:srgbClr val="000000"/>
                          </a:solidFill>
                          <a:effectLst/>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tc>
                  <a:txBody>
                    <a:bodyPr/>
                    <a:lstStyle/>
                    <a:p>
                      <a:pPr marL="0" marR="0" algn="ctr">
                        <a:lnSpc>
                          <a:spcPct val="107000"/>
                        </a:lnSpc>
                        <a:spcBef>
                          <a:spcPts val="0"/>
                        </a:spcBef>
                        <a:spcAft>
                          <a:spcPts val="0"/>
                        </a:spcAft>
                      </a:pPr>
                      <a:r>
                        <a:rPr lang="en-US" sz="1000" i="1" dirty="0">
                          <a:solidFill>
                            <a:srgbClr val="000000"/>
                          </a:solidFill>
                          <a:effectLst/>
                        </a:rPr>
                        <a:t>Data Coach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extLst>
                  <a:ext uri="{0D108BD9-81ED-4DB2-BD59-A6C34878D82A}">
                    <a16:rowId xmlns:a16="http://schemas.microsoft.com/office/drawing/2014/main" val="1013741804"/>
                  </a:ext>
                </a:extLst>
              </a:tr>
              <a:tr h="165603">
                <a:tc>
                  <a:txBody>
                    <a:bodyPr/>
                    <a:lstStyle/>
                    <a:p>
                      <a:pPr marL="0" marR="0">
                        <a:lnSpc>
                          <a:spcPct val="107000"/>
                        </a:lnSpc>
                        <a:spcBef>
                          <a:spcPts val="0"/>
                        </a:spcBef>
                        <a:spcAft>
                          <a:spcPts val="0"/>
                        </a:spcAft>
                      </a:pPr>
                      <a:r>
                        <a:rPr lang="es-PR" sz="1000">
                          <a:effectLst/>
                        </a:rPr>
                        <a:t>Marielys López Castro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tc>
                  <a:txBody>
                    <a:bodyPr/>
                    <a:lstStyle/>
                    <a:p>
                      <a:pPr marL="0" marR="0" algn="ctr">
                        <a:lnSpc>
                          <a:spcPct val="107000"/>
                        </a:lnSpc>
                        <a:spcBef>
                          <a:spcPts val="0"/>
                        </a:spcBef>
                        <a:spcAft>
                          <a:spcPts val="0"/>
                        </a:spcAft>
                      </a:pPr>
                      <a:r>
                        <a:rPr lang="es-PR" sz="1000" dirty="0">
                          <a:effectLst/>
                        </a:rPr>
                        <a:t>Ayudante especial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extLst>
                  <a:ext uri="{0D108BD9-81ED-4DB2-BD59-A6C34878D82A}">
                    <a16:rowId xmlns:a16="http://schemas.microsoft.com/office/drawing/2014/main" val="2181237029"/>
                  </a:ext>
                </a:extLst>
              </a:tr>
              <a:tr h="165603">
                <a:tc>
                  <a:txBody>
                    <a:bodyPr/>
                    <a:lstStyle/>
                    <a:p>
                      <a:pPr marL="0" marR="0">
                        <a:lnSpc>
                          <a:spcPct val="107000"/>
                        </a:lnSpc>
                        <a:spcBef>
                          <a:spcPts val="0"/>
                        </a:spcBef>
                        <a:spcAft>
                          <a:spcPts val="0"/>
                        </a:spcAft>
                      </a:pPr>
                      <a:r>
                        <a:rPr lang="es-PR" sz="1000">
                          <a:effectLst/>
                        </a:rPr>
                        <a:t>Lillian A. Feliciano</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tc>
                  <a:txBody>
                    <a:bodyPr/>
                    <a:lstStyle/>
                    <a:p>
                      <a:pPr marL="0" marR="0" algn="ctr">
                        <a:lnSpc>
                          <a:spcPct val="107000"/>
                        </a:lnSpc>
                        <a:spcBef>
                          <a:spcPts val="0"/>
                        </a:spcBef>
                        <a:spcAft>
                          <a:spcPts val="0"/>
                        </a:spcAft>
                      </a:pPr>
                      <a:r>
                        <a:rPr lang="es-PR" sz="1000" i="1" dirty="0">
                          <a:effectLst/>
                        </a:rPr>
                        <a:t>Data Coach</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extLst>
                  <a:ext uri="{0D108BD9-81ED-4DB2-BD59-A6C34878D82A}">
                    <a16:rowId xmlns:a16="http://schemas.microsoft.com/office/drawing/2014/main" val="206268986"/>
                  </a:ext>
                </a:extLst>
              </a:tr>
              <a:tr h="165603">
                <a:tc>
                  <a:txBody>
                    <a:bodyPr/>
                    <a:lstStyle/>
                    <a:p>
                      <a:pPr marL="0" marR="0">
                        <a:lnSpc>
                          <a:spcPct val="107000"/>
                        </a:lnSpc>
                        <a:spcBef>
                          <a:spcPts val="0"/>
                        </a:spcBef>
                        <a:spcAft>
                          <a:spcPts val="0"/>
                        </a:spcAft>
                      </a:pPr>
                      <a:r>
                        <a:rPr lang="en-US" sz="1000">
                          <a:effectLst/>
                        </a:rPr>
                        <a:t>Rubén Cedeño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tc>
                  <a:txBody>
                    <a:bodyPr/>
                    <a:lstStyle/>
                    <a:p>
                      <a:pPr marL="0" marR="0" algn="ctr">
                        <a:lnSpc>
                          <a:spcPct val="107000"/>
                        </a:lnSpc>
                        <a:spcBef>
                          <a:spcPts val="0"/>
                        </a:spcBef>
                        <a:spcAft>
                          <a:spcPts val="0"/>
                        </a:spcAft>
                      </a:pPr>
                      <a:r>
                        <a:rPr lang="es-PR" sz="1000">
                          <a:effectLst/>
                        </a:rPr>
                        <a:t>Director</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extLst>
                  <a:ext uri="{0D108BD9-81ED-4DB2-BD59-A6C34878D82A}">
                    <a16:rowId xmlns:a16="http://schemas.microsoft.com/office/drawing/2014/main" val="3505334470"/>
                  </a:ext>
                </a:extLst>
              </a:tr>
              <a:tr h="313963">
                <a:tc>
                  <a:txBody>
                    <a:bodyPr/>
                    <a:lstStyle/>
                    <a:p>
                      <a:pPr marL="0" marR="0">
                        <a:lnSpc>
                          <a:spcPct val="107000"/>
                        </a:lnSpc>
                        <a:spcBef>
                          <a:spcPts val="0"/>
                        </a:spcBef>
                        <a:spcAft>
                          <a:spcPts val="0"/>
                        </a:spcAft>
                      </a:pPr>
                      <a:r>
                        <a:rPr lang="es-PR" sz="1000" dirty="0">
                          <a:effectLst/>
                        </a:rPr>
                        <a:t>Rogelio Montalvo Figueroa</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tc>
                  <a:txBody>
                    <a:bodyPr/>
                    <a:lstStyle/>
                    <a:p>
                      <a:pPr marL="0" marR="0" algn="ctr">
                        <a:lnSpc>
                          <a:spcPct val="107000"/>
                        </a:lnSpc>
                        <a:spcBef>
                          <a:spcPts val="0"/>
                        </a:spcBef>
                        <a:spcAft>
                          <a:spcPts val="0"/>
                        </a:spcAft>
                      </a:pPr>
                      <a:r>
                        <a:rPr lang="es-PR" sz="1000" dirty="0">
                          <a:effectLst/>
                        </a:rPr>
                        <a:t>Superintendente auxiliar Gerencia Escolar</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extLst>
                  <a:ext uri="{0D108BD9-81ED-4DB2-BD59-A6C34878D82A}">
                    <a16:rowId xmlns:a16="http://schemas.microsoft.com/office/drawing/2014/main" val="169398477"/>
                  </a:ext>
                </a:extLst>
              </a:tr>
              <a:tr h="165603">
                <a:tc>
                  <a:txBody>
                    <a:bodyPr/>
                    <a:lstStyle/>
                    <a:p>
                      <a:pPr marL="0" marR="0">
                        <a:lnSpc>
                          <a:spcPct val="107000"/>
                        </a:lnSpc>
                        <a:spcBef>
                          <a:spcPts val="0"/>
                        </a:spcBef>
                        <a:spcAft>
                          <a:spcPts val="0"/>
                        </a:spcAft>
                      </a:pPr>
                      <a:r>
                        <a:rPr lang="es-PR" sz="1000">
                          <a:effectLst/>
                        </a:rPr>
                        <a:t>Luz C. González Delgado</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tc>
                  <a:txBody>
                    <a:bodyPr/>
                    <a:lstStyle/>
                    <a:p>
                      <a:pPr marL="0" marR="0" algn="ctr">
                        <a:lnSpc>
                          <a:spcPct val="107000"/>
                        </a:lnSpc>
                        <a:spcBef>
                          <a:spcPts val="0"/>
                        </a:spcBef>
                        <a:spcAft>
                          <a:spcPts val="0"/>
                        </a:spcAft>
                      </a:pPr>
                      <a:r>
                        <a:rPr lang="es-PR" sz="1000">
                          <a:effectLst/>
                        </a:rPr>
                        <a:t>Directora</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extLst>
                  <a:ext uri="{0D108BD9-81ED-4DB2-BD59-A6C34878D82A}">
                    <a16:rowId xmlns:a16="http://schemas.microsoft.com/office/drawing/2014/main" val="3511656735"/>
                  </a:ext>
                </a:extLst>
              </a:tr>
              <a:tr h="165603">
                <a:tc>
                  <a:txBody>
                    <a:bodyPr/>
                    <a:lstStyle/>
                    <a:p>
                      <a:pPr marL="0" marR="0">
                        <a:lnSpc>
                          <a:spcPct val="107000"/>
                        </a:lnSpc>
                        <a:spcBef>
                          <a:spcPts val="0"/>
                        </a:spcBef>
                        <a:spcAft>
                          <a:spcPts val="0"/>
                        </a:spcAft>
                      </a:pPr>
                      <a:r>
                        <a:rPr lang="en-US" sz="1000">
                          <a:effectLst/>
                        </a:rPr>
                        <a:t>Wanda Arvelo Morales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PR" sz="1000" b="0" dirty="0">
                          <a:effectLst/>
                        </a:rPr>
                        <a:t>Directora </a:t>
                      </a:r>
                      <a:r>
                        <a:rPr lang="es-PR" sz="1000" b="0" i="1" dirty="0" err="1">
                          <a:effectLst/>
                        </a:rPr>
                        <a:t>Accountability</a:t>
                      </a:r>
                      <a:endParaRPr lang="en-US" sz="1000" b="0" i="1" dirty="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extLst>
                  <a:ext uri="{0D108BD9-81ED-4DB2-BD59-A6C34878D82A}">
                    <a16:rowId xmlns:a16="http://schemas.microsoft.com/office/drawing/2014/main" val="3801125564"/>
                  </a:ext>
                </a:extLst>
              </a:tr>
              <a:tr h="165603">
                <a:tc>
                  <a:txBody>
                    <a:bodyPr/>
                    <a:lstStyle/>
                    <a:p>
                      <a:pPr marL="0" marR="0">
                        <a:lnSpc>
                          <a:spcPct val="107000"/>
                        </a:lnSpc>
                        <a:spcBef>
                          <a:spcPts val="0"/>
                        </a:spcBef>
                        <a:spcAft>
                          <a:spcPts val="0"/>
                        </a:spcAft>
                      </a:pPr>
                      <a:r>
                        <a:rPr lang="es-ES" sz="1000">
                          <a:solidFill>
                            <a:srgbClr val="000000"/>
                          </a:solidFill>
                          <a:effectLst/>
                        </a:rPr>
                        <a:t>Freddy Natal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tc>
                  <a:txBody>
                    <a:bodyPr/>
                    <a:lstStyle/>
                    <a:p>
                      <a:pPr marL="0" marR="0" algn="ctr">
                        <a:lnSpc>
                          <a:spcPct val="107000"/>
                        </a:lnSpc>
                        <a:spcBef>
                          <a:spcPts val="0"/>
                        </a:spcBef>
                        <a:spcAft>
                          <a:spcPts val="0"/>
                        </a:spcAft>
                      </a:pPr>
                      <a:r>
                        <a:rPr lang="es-ES" sz="1000">
                          <a:solidFill>
                            <a:srgbClr val="000000"/>
                          </a:solidFill>
                          <a:effectLst/>
                        </a:rPr>
                        <a:t>Facilitador Español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extLst>
                  <a:ext uri="{0D108BD9-81ED-4DB2-BD59-A6C34878D82A}">
                    <a16:rowId xmlns:a16="http://schemas.microsoft.com/office/drawing/2014/main" val="2940662668"/>
                  </a:ext>
                </a:extLst>
              </a:tr>
              <a:tr h="313963">
                <a:tc>
                  <a:txBody>
                    <a:bodyPr/>
                    <a:lstStyle/>
                    <a:p>
                      <a:pPr marL="0" marR="0">
                        <a:lnSpc>
                          <a:spcPct val="107000"/>
                        </a:lnSpc>
                        <a:spcBef>
                          <a:spcPts val="0"/>
                        </a:spcBef>
                        <a:spcAft>
                          <a:spcPts val="0"/>
                        </a:spcAft>
                      </a:pPr>
                      <a:r>
                        <a:rPr lang="es-ES" sz="1000">
                          <a:solidFill>
                            <a:srgbClr val="000000"/>
                          </a:solidFill>
                          <a:effectLst/>
                        </a:rPr>
                        <a:t>María Del Carmen Rosario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tc>
                  <a:txBody>
                    <a:bodyPr/>
                    <a:lstStyle/>
                    <a:p>
                      <a:pPr marL="0" marR="0" algn="ctr">
                        <a:lnSpc>
                          <a:spcPct val="107000"/>
                        </a:lnSpc>
                        <a:spcBef>
                          <a:spcPts val="0"/>
                        </a:spcBef>
                        <a:spcAft>
                          <a:spcPts val="0"/>
                        </a:spcAft>
                      </a:pPr>
                      <a:r>
                        <a:rPr lang="es-ES" sz="1000" dirty="0">
                          <a:solidFill>
                            <a:srgbClr val="000000"/>
                          </a:solidFill>
                          <a:effectLst/>
                        </a:rPr>
                        <a:t>Facilitadora docente de Matemáticas</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extLst>
                  <a:ext uri="{0D108BD9-81ED-4DB2-BD59-A6C34878D82A}">
                    <a16:rowId xmlns:a16="http://schemas.microsoft.com/office/drawing/2014/main" val="458582525"/>
                  </a:ext>
                </a:extLst>
              </a:tr>
              <a:tr h="313963">
                <a:tc>
                  <a:txBody>
                    <a:bodyPr/>
                    <a:lstStyle/>
                    <a:p>
                      <a:pPr marL="0" marR="0">
                        <a:lnSpc>
                          <a:spcPct val="107000"/>
                        </a:lnSpc>
                        <a:spcBef>
                          <a:spcPts val="0"/>
                        </a:spcBef>
                        <a:spcAft>
                          <a:spcPts val="0"/>
                        </a:spcAft>
                      </a:pPr>
                      <a:r>
                        <a:rPr lang="es-ES" sz="1000" dirty="0">
                          <a:solidFill>
                            <a:srgbClr val="000000"/>
                          </a:solidFill>
                          <a:effectLst/>
                        </a:rPr>
                        <a:t>Keyla </a:t>
                      </a:r>
                      <a:r>
                        <a:rPr lang="es-ES" sz="1000" dirty="0" err="1">
                          <a:solidFill>
                            <a:srgbClr val="000000"/>
                          </a:solidFill>
                          <a:effectLst/>
                        </a:rPr>
                        <a:t>Pellot</a:t>
                      </a:r>
                      <a:r>
                        <a:rPr lang="es-ES" sz="1000" dirty="0">
                          <a:solidFill>
                            <a:srgbClr val="000000"/>
                          </a:solidFill>
                          <a:effectLst/>
                        </a:rPr>
                        <a:t>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tc>
                  <a:txBody>
                    <a:bodyPr/>
                    <a:lstStyle/>
                    <a:p>
                      <a:pPr marL="0" marR="0" algn="ctr">
                        <a:lnSpc>
                          <a:spcPct val="107000"/>
                        </a:lnSpc>
                        <a:spcBef>
                          <a:spcPts val="0"/>
                        </a:spcBef>
                        <a:spcAft>
                          <a:spcPts val="0"/>
                        </a:spcAft>
                      </a:pPr>
                      <a:r>
                        <a:rPr lang="es-ES" sz="1000" dirty="0">
                          <a:solidFill>
                            <a:srgbClr val="000000"/>
                          </a:solidFill>
                          <a:effectLst/>
                        </a:rPr>
                        <a:t>Facilitadora docente de Educación Especial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extLst>
                  <a:ext uri="{0D108BD9-81ED-4DB2-BD59-A6C34878D82A}">
                    <a16:rowId xmlns:a16="http://schemas.microsoft.com/office/drawing/2014/main" val="3695499322"/>
                  </a:ext>
                </a:extLst>
              </a:tr>
              <a:tr h="165603">
                <a:tc>
                  <a:txBody>
                    <a:bodyPr/>
                    <a:lstStyle/>
                    <a:p>
                      <a:pPr marL="0" marR="0">
                        <a:lnSpc>
                          <a:spcPct val="107000"/>
                        </a:lnSpc>
                        <a:spcBef>
                          <a:spcPts val="0"/>
                        </a:spcBef>
                        <a:spcAft>
                          <a:spcPts val="0"/>
                        </a:spcAft>
                      </a:pPr>
                      <a:r>
                        <a:rPr lang="en-US" sz="1000" dirty="0">
                          <a:effectLst/>
                        </a:rPr>
                        <a:t>Gisela Acevedo Ruiz</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tc>
                  <a:txBody>
                    <a:bodyPr/>
                    <a:lstStyle/>
                    <a:p>
                      <a:pPr marL="0" marR="0" algn="ctr">
                        <a:lnSpc>
                          <a:spcPct val="107000"/>
                        </a:lnSpc>
                        <a:spcBef>
                          <a:spcPts val="0"/>
                        </a:spcBef>
                        <a:spcAft>
                          <a:spcPts val="0"/>
                        </a:spcAft>
                      </a:pPr>
                      <a:r>
                        <a:rPr lang="en-US" sz="1000" dirty="0" err="1">
                          <a:effectLst/>
                        </a:rPr>
                        <a:t>Directora</a:t>
                      </a:r>
                      <a:r>
                        <a:rPr lang="en-US" sz="1000" dirty="0">
                          <a:effectLst/>
                        </a:rPr>
                        <a:t> </a:t>
                      </a:r>
                      <a:r>
                        <a:rPr lang="en-US" sz="1000" i="1" dirty="0">
                          <a:effectLst/>
                        </a:rPr>
                        <a:t>Accountability </a:t>
                      </a:r>
                      <a:endParaRPr lang="en-US" sz="1000" i="1" dirty="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extLst>
                  <a:ext uri="{0D108BD9-81ED-4DB2-BD59-A6C34878D82A}">
                    <a16:rowId xmlns:a16="http://schemas.microsoft.com/office/drawing/2014/main" val="2864423801"/>
                  </a:ext>
                </a:extLst>
              </a:tr>
              <a:tr h="165603">
                <a:tc>
                  <a:txBody>
                    <a:bodyPr/>
                    <a:lstStyle/>
                    <a:p>
                      <a:pPr marL="0" marR="0">
                        <a:lnSpc>
                          <a:spcPct val="107000"/>
                        </a:lnSpc>
                        <a:spcBef>
                          <a:spcPts val="0"/>
                        </a:spcBef>
                        <a:spcAft>
                          <a:spcPts val="0"/>
                        </a:spcAft>
                      </a:pPr>
                      <a:r>
                        <a:rPr lang="en-US" sz="1000" dirty="0">
                          <a:effectLst/>
                        </a:rPr>
                        <a:t>Patricia Estrella De Jesús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tc>
                  <a:txBody>
                    <a:bodyPr/>
                    <a:lstStyle/>
                    <a:p>
                      <a:pPr marL="0" marR="0" algn="ctr">
                        <a:lnSpc>
                          <a:spcPct val="107000"/>
                        </a:lnSpc>
                        <a:spcBef>
                          <a:spcPts val="0"/>
                        </a:spcBef>
                        <a:spcAft>
                          <a:spcPts val="0"/>
                        </a:spcAft>
                      </a:pPr>
                      <a:r>
                        <a:rPr lang="en-US" sz="1000" dirty="0" err="1">
                          <a:effectLst/>
                        </a:rPr>
                        <a:t>Directora</a:t>
                      </a:r>
                      <a:r>
                        <a:rPr lang="en-US" sz="1000" dirty="0">
                          <a:effectLst/>
                        </a:rPr>
                        <a:t> de </a:t>
                      </a:r>
                      <a:r>
                        <a:rPr lang="en-US" sz="1000" dirty="0" err="1">
                          <a:effectLst/>
                        </a:rPr>
                        <a:t>escuela</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extLst>
                  <a:ext uri="{0D108BD9-81ED-4DB2-BD59-A6C34878D82A}">
                    <a16:rowId xmlns:a16="http://schemas.microsoft.com/office/drawing/2014/main" val="2052662618"/>
                  </a:ext>
                </a:extLst>
              </a:tr>
              <a:tr h="165603">
                <a:tc>
                  <a:txBody>
                    <a:bodyPr/>
                    <a:lstStyle/>
                    <a:p>
                      <a:pPr marL="0" marR="0">
                        <a:lnSpc>
                          <a:spcPct val="107000"/>
                        </a:lnSpc>
                        <a:spcBef>
                          <a:spcPts val="0"/>
                        </a:spcBef>
                        <a:spcAft>
                          <a:spcPts val="0"/>
                        </a:spcAft>
                      </a:pPr>
                      <a:r>
                        <a:rPr lang="en-US" sz="1000">
                          <a:effectLst/>
                        </a:rPr>
                        <a:t>Iris Jusino Seguinot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tc>
                  <a:txBody>
                    <a:bodyPr/>
                    <a:lstStyle/>
                    <a:p>
                      <a:pPr marL="0" marR="0" algn="ctr">
                        <a:lnSpc>
                          <a:spcPct val="107000"/>
                        </a:lnSpc>
                        <a:spcBef>
                          <a:spcPts val="0"/>
                        </a:spcBef>
                        <a:spcAft>
                          <a:spcPts val="0"/>
                        </a:spcAft>
                      </a:pPr>
                      <a:r>
                        <a:rPr lang="en-US" sz="1000" dirty="0" err="1">
                          <a:effectLst/>
                        </a:rPr>
                        <a:t>Superintendente</a:t>
                      </a:r>
                      <a:r>
                        <a:rPr lang="en-US" sz="1000" dirty="0">
                          <a:effectLst/>
                        </a:rPr>
                        <a:t> auxiliar </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extLst>
                  <a:ext uri="{0D108BD9-81ED-4DB2-BD59-A6C34878D82A}">
                    <a16:rowId xmlns:a16="http://schemas.microsoft.com/office/drawing/2014/main" val="1560671421"/>
                  </a:ext>
                </a:extLst>
              </a:tr>
              <a:tr h="165603">
                <a:tc>
                  <a:txBody>
                    <a:bodyPr/>
                    <a:lstStyle/>
                    <a:p>
                      <a:pPr marL="0" marR="0">
                        <a:lnSpc>
                          <a:spcPct val="107000"/>
                        </a:lnSpc>
                        <a:spcBef>
                          <a:spcPts val="0"/>
                        </a:spcBef>
                        <a:spcAft>
                          <a:spcPts val="0"/>
                        </a:spcAft>
                      </a:pPr>
                      <a:r>
                        <a:rPr lang="en-US" sz="1000">
                          <a:effectLst/>
                        </a:rPr>
                        <a:t>Kenia Caraballo Rivera </a:t>
                      </a:r>
                      <a:endParaRPr lang="en-US" sz="100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00" dirty="0" err="1">
                          <a:effectLst/>
                        </a:rPr>
                        <a:t>Directora</a:t>
                      </a:r>
                      <a:r>
                        <a:rPr lang="en-US" sz="1000" dirty="0">
                          <a:effectLst/>
                        </a:rPr>
                        <a:t> de </a:t>
                      </a:r>
                      <a:r>
                        <a:rPr lang="en-US" sz="1000" dirty="0" err="1">
                          <a:effectLst/>
                        </a:rPr>
                        <a:t>escuela</a:t>
                      </a:r>
                      <a:endParaRPr lang="en-US" sz="1000" dirty="0">
                        <a:effectLst/>
                        <a:latin typeface="Montserrat" panose="00000500000000000000" pitchFamily="2" charset="0"/>
                        <a:ea typeface="Calibri" panose="020F0502020204030204" pitchFamily="34" charset="0"/>
                        <a:cs typeface="Times New Roman" panose="02020603050405020304" pitchFamily="18" charset="0"/>
                      </a:endParaRPr>
                    </a:p>
                  </a:txBody>
                  <a:tcPr marL="60435" marR="60435" marT="0" marB="0" anchor="ctr"/>
                </a:tc>
                <a:extLst>
                  <a:ext uri="{0D108BD9-81ED-4DB2-BD59-A6C34878D82A}">
                    <a16:rowId xmlns:a16="http://schemas.microsoft.com/office/drawing/2014/main" val="1025134043"/>
                  </a:ext>
                </a:extLst>
              </a:tr>
            </a:tbl>
          </a:graphicData>
        </a:graphic>
      </p:graphicFrame>
    </p:spTree>
    <p:extLst>
      <p:ext uri="{BB962C8B-B14F-4D97-AF65-F5344CB8AC3E}">
        <p14:creationId xmlns:p14="http://schemas.microsoft.com/office/powerpoint/2010/main" val="1779112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EEEB646D-6075-51AA-3265-59FCEB11307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36871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A picture containing chart&#10;&#10;Description automatically generated">
            <a:extLst>
              <a:ext uri="{FF2B5EF4-FFF2-40B4-BE49-F238E27FC236}">
                <a16:creationId xmlns:a16="http://schemas.microsoft.com/office/drawing/2014/main" id="{4EE0CDE2-FCF8-E8A9-BDAE-BBF576A61DF3}"/>
              </a:ext>
            </a:extLst>
          </p:cNvPr>
          <p:cNvPicPr>
            <a:picLocks noChangeAspect="1"/>
          </p:cNvPicPr>
          <p:nvPr/>
        </p:nvPicPr>
        <p:blipFill>
          <a:blip r:embed="rId3"/>
          <a:stretch>
            <a:fillRect/>
          </a:stretch>
        </p:blipFill>
        <p:spPr>
          <a:xfrm>
            <a:off x="0" y="0"/>
            <a:ext cx="12192000" cy="6907338"/>
          </a:xfrm>
          <a:prstGeom prst="rect">
            <a:avLst/>
          </a:prstGeom>
        </p:spPr>
      </p:pic>
      <p:sp>
        <p:nvSpPr>
          <p:cNvPr id="4" name="Title 1">
            <a:extLst>
              <a:ext uri="{FF2B5EF4-FFF2-40B4-BE49-F238E27FC236}">
                <a16:creationId xmlns:a16="http://schemas.microsoft.com/office/drawing/2014/main" id="{84DBC68C-752D-8739-9CE9-3A792A8D3DD9}"/>
              </a:ext>
            </a:extLst>
          </p:cNvPr>
          <p:cNvSpPr txBox="1">
            <a:spLocks/>
          </p:cNvSpPr>
          <p:nvPr/>
        </p:nvSpPr>
        <p:spPr>
          <a:xfrm>
            <a:off x="1871464" y="5223805"/>
            <a:ext cx="3154355" cy="575167"/>
          </a:xfrm>
          <a:prstGeom prst="roundRect">
            <a:avLst/>
          </a:prstGeom>
        </p:spPr>
        <p:style>
          <a:lnRef idx="1">
            <a:schemeClr val="accent4"/>
          </a:lnRef>
          <a:fillRef idx="3">
            <a:schemeClr val="accent4"/>
          </a:fillRef>
          <a:effectRef idx="2">
            <a:schemeClr val="accent4"/>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2800" dirty="0">
                <a:latin typeface="Montserrat" pitchFamily="2" charset="77"/>
              </a:rPr>
              <a:t>Mano Derecha</a:t>
            </a:r>
          </a:p>
        </p:txBody>
      </p:sp>
      <p:cxnSp>
        <p:nvCxnSpPr>
          <p:cNvPr id="10" name="Straight Connector 9">
            <a:extLst>
              <a:ext uri="{FF2B5EF4-FFF2-40B4-BE49-F238E27FC236}">
                <a16:creationId xmlns:a16="http://schemas.microsoft.com/office/drawing/2014/main" id="{DBF8A07F-FED4-0347-881B-7A3C8EF0CB8C}"/>
              </a:ext>
            </a:extLst>
          </p:cNvPr>
          <p:cNvCxnSpPr/>
          <p:nvPr/>
        </p:nvCxnSpPr>
        <p:spPr>
          <a:xfrm>
            <a:off x="3478696" y="2405269"/>
            <a:ext cx="0" cy="2057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6FE9C8B-D214-F349-83E8-77444F1A0744}"/>
              </a:ext>
            </a:extLst>
          </p:cNvPr>
          <p:cNvCxnSpPr/>
          <p:nvPr/>
        </p:nvCxnSpPr>
        <p:spPr>
          <a:xfrm>
            <a:off x="2425148" y="3041374"/>
            <a:ext cx="199776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398FC4-80A0-A5C2-63CF-E3A19B2886EC}"/>
              </a:ext>
            </a:extLst>
          </p:cNvPr>
          <p:cNvCxnSpPr/>
          <p:nvPr/>
        </p:nvCxnSpPr>
        <p:spPr>
          <a:xfrm>
            <a:off x="2479813" y="3919330"/>
            <a:ext cx="199776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08950914-C5E2-1CE8-74C2-534CFA21BE7E}"/>
              </a:ext>
            </a:extLst>
          </p:cNvPr>
          <p:cNvSpPr/>
          <p:nvPr/>
        </p:nvSpPr>
        <p:spPr>
          <a:xfrm>
            <a:off x="4532245" y="2639343"/>
            <a:ext cx="351378"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Montserrat" panose="00000500000000000000" pitchFamily="2" charset="0"/>
              </a:rPr>
              <a:t>1</a:t>
            </a:r>
            <a:endParaRPr lang="en-US" sz="5400" b="0" cap="none" spc="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p:txBody>
      </p:sp>
      <p:sp>
        <p:nvSpPr>
          <p:cNvPr id="15" name="Rectangle 14">
            <a:extLst>
              <a:ext uri="{FF2B5EF4-FFF2-40B4-BE49-F238E27FC236}">
                <a16:creationId xmlns:a16="http://schemas.microsoft.com/office/drawing/2014/main" id="{F5805BAC-61AC-C6D7-63D3-67A7976888B6}"/>
              </a:ext>
            </a:extLst>
          </p:cNvPr>
          <p:cNvSpPr/>
          <p:nvPr/>
        </p:nvSpPr>
        <p:spPr>
          <a:xfrm>
            <a:off x="4550218" y="3649354"/>
            <a:ext cx="447559"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latin typeface="Montserrat" panose="00000500000000000000" pitchFamily="2" charset="0"/>
              </a:rPr>
              <a:t>2</a:t>
            </a:r>
            <a:endParaRPr lang="en-US" sz="5400" b="0" cap="none" spc="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p:txBody>
      </p:sp>
      <p:sp>
        <p:nvSpPr>
          <p:cNvPr id="16" name="Rectangle 15">
            <a:extLst>
              <a:ext uri="{FF2B5EF4-FFF2-40B4-BE49-F238E27FC236}">
                <a16:creationId xmlns:a16="http://schemas.microsoft.com/office/drawing/2014/main" id="{2BAAE422-7424-3FE6-B28F-7D604FE81584}"/>
              </a:ext>
            </a:extLst>
          </p:cNvPr>
          <p:cNvSpPr/>
          <p:nvPr/>
        </p:nvSpPr>
        <p:spPr>
          <a:xfrm>
            <a:off x="3256518" y="4685042"/>
            <a:ext cx="444352"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Montserrat" panose="00000500000000000000" pitchFamily="2" charset="0"/>
              </a:rPr>
              <a:t>3</a:t>
            </a:r>
            <a:endParaRPr lang="en-US" sz="5400" b="0" cap="none" spc="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p:txBody>
      </p:sp>
      <p:sp>
        <p:nvSpPr>
          <p:cNvPr id="17" name="Rectangle 16">
            <a:extLst>
              <a:ext uri="{FF2B5EF4-FFF2-40B4-BE49-F238E27FC236}">
                <a16:creationId xmlns:a16="http://schemas.microsoft.com/office/drawing/2014/main" id="{DF835B20-AB0E-DC0B-80BA-7C3334A2E95F}"/>
              </a:ext>
            </a:extLst>
          </p:cNvPr>
          <p:cNvSpPr/>
          <p:nvPr/>
        </p:nvSpPr>
        <p:spPr>
          <a:xfrm>
            <a:off x="1940378" y="3596164"/>
            <a:ext cx="489238"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Montserrat" panose="00000500000000000000" pitchFamily="2" charset="0"/>
              </a:rPr>
              <a:t>4</a:t>
            </a:r>
            <a:endParaRPr lang="en-US" sz="5400" b="0" cap="none" spc="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p:txBody>
      </p:sp>
      <p:sp>
        <p:nvSpPr>
          <p:cNvPr id="18" name="Rectangle 17">
            <a:extLst>
              <a:ext uri="{FF2B5EF4-FFF2-40B4-BE49-F238E27FC236}">
                <a16:creationId xmlns:a16="http://schemas.microsoft.com/office/drawing/2014/main" id="{E64C4402-2C6C-89B5-397E-D9F55031C2BF}"/>
              </a:ext>
            </a:extLst>
          </p:cNvPr>
          <p:cNvSpPr/>
          <p:nvPr/>
        </p:nvSpPr>
        <p:spPr>
          <a:xfrm>
            <a:off x="1871464" y="2718208"/>
            <a:ext cx="444352"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Montserrat" panose="00000500000000000000" pitchFamily="2" charset="0"/>
              </a:rPr>
              <a:t>5</a:t>
            </a:r>
            <a:endParaRPr lang="en-US" sz="5400" b="0" cap="none" spc="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p:txBody>
      </p:sp>
      <p:sp>
        <p:nvSpPr>
          <p:cNvPr id="19" name="Rectangle 18">
            <a:extLst>
              <a:ext uri="{FF2B5EF4-FFF2-40B4-BE49-F238E27FC236}">
                <a16:creationId xmlns:a16="http://schemas.microsoft.com/office/drawing/2014/main" id="{A32AD1AD-064B-4DD2-9F48-D5B3BCB7FBF6}"/>
              </a:ext>
            </a:extLst>
          </p:cNvPr>
          <p:cNvSpPr/>
          <p:nvPr/>
        </p:nvSpPr>
        <p:spPr>
          <a:xfrm>
            <a:off x="3246099" y="1721572"/>
            <a:ext cx="465192"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latin typeface="Montserrat" panose="00000500000000000000" pitchFamily="2" charset="0"/>
              </a:rPr>
              <a:t>6</a:t>
            </a:r>
            <a:endParaRPr lang="en-US" sz="3600" b="0" cap="none" spc="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p:txBody>
      </p:sp>
      <p:cxnSp>
        <p:nvCxnSpPr>
          <p:cNvPr id="20" name="Straight Connector 19">
            <a:extLst>
              <a:ext uri="{FF2B5EF4-FFF2-40B4-BE49-F238E27FC236}">
                <a16:creationId xmlns:a16="http://schemas.microsoft.com/office/drawing/2014/main" id="{E1E67032-BFE2-3B5E-CEF2-540BF41377E8}"/>
              </a:ext>
            </a:extLst>
          </p:cNvPr>
          <p:cNvCxnSpPr>
            <a:cxnSpLocks/>
          </p:cNvCxnSpPr>
          <p:nvPr/>
        </p:nvCxnSpPr>
        <p:spPr>
          <a:xfrm flipH="1">
            <a:off x="6765506" y="2405269"/>
            <a:ext cx="1053548" cy="151406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9F74D36-1078-27C8-8A17-F5D8B8B70658}"/>
              </a:ext>
            </a:extLst>
          </p:cNvPr>
          <p:cNvCxnSpPr>
            <a:cxnSpLocks/>
            <a:stCxn id="25" idx="0"/>
          </p:cNvCxnSpPr>
          <p:nvPr/>
        </p:nvCxnSpPr>
        <p:spPr>
          <a:xfrm flipV="1">
            <a:off x="7819052" y="3041374"/>
            <a:ext cx="1053550" cy="16436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A04EBD-6CB5-CA2E-C771-65DA1C2EA097}"/>
              </a:ext>
            </a:extLst>
          </p:cNvPr>
          <p:cNvCxnSpPr>
            <a:cxnSpLocks/>
          </p:cNvCxnSpPr>
          <p:nvPr/>
        </p:nvCxnSpPr>
        <p:spPr>
          <a:xfrm>
            <a:off x="6783643" y="3041373"/>
            <a:ext cx="2034290" cy="91532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D0F70C9-5BDB-5B49-0AB9-9712FFAE9ED9}"/>
              </a:ext>
            </a:extLst>
          </p:cNvPr>
          <p:cNvSpPr/>
          <p:nvPr/>
        </p:nvSpPr>
        <p:spPr>
          <a:xfrm>
            <a:off x="8872602" y="2639343"/>
            <a:ext cx="351378"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Montserrat" panose="00000500000000000000" pitchFamily="2" charset="0"/>
              </a:rPr>
              <a:t>1</a:t>
            </a:r>
          </a:p>
        </p:txBody>
      </p:sp>
      <p:sp>
        <p:nvSpPr>
          <p:cNvPr id="24" name="Rectangle 23">
            <a:extLst>
              <a:ext uri="{FF2B5EF4-FFF2-40B4-BE49-F238E27FC236}">
                <a16:creationId xmlns:a16="http://schemas.microsoft.com/office/drawing/2014/main" id="{70D269B8-C8D3-0EB5-B34C-0D71FD2802F5}"/>
              </a:ext>
            </a:extLst>
          </p:cNvPr>
          <p:cNvSpPr/>
          <p:nvPr/>
        </p:nvSpPr>
        <p:spPr>
          <a:xfrm>
            <a:off x="8890576" y="3649354"/>
            <a:ext cx="447559"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latin typeface="Montserrat" panose="00000500000000000000" pitchFamily="2" charset="0"/>
              </a:rPr>
              <a:t>2</a:t>
            </a:r>
            <a:endParaRPr lang="en-US" sz="5400" b="0" cap="none" spc="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p:txBody>
      </p:sp>
      <p:sp>
        <p:nvSpPr>
          <p:cNvPr id="25" name="Rectangle 24">
            <a:extLst>
              <a:ext uri="{FF2B5EF4-FFF2-40B4-BE49-F238E27FC236}">
                <a16:creationId xmlns:a16="http://schemas.microsoft.com/office/drawing/2014/main" id="{7C6097CC-7C24-D019-B2EB-BCC71AD8EF85}"/>
              </a:ext>
            </a:extLst>
          </p:cNvPr>
          <p:cNvSpPr/>
          <p:nvPr/>
        </p:nvSpPr>
        <p:spPr>
          <a:xfrm>
            <a:off x="7596876" y="4685042"/>
            <a:ext cx="444352"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latin typeface="Montserrat" panose="00000500000000000000" pitchFamily="2" charset="0"/>
              </a:rPr>
              <a:t>3</a:t>
            </a:r>
            <a:endParaRPr lang="en-US" sz="5400" b="0" cap="none" spc="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p:txBody>
      </p:sp>
      <p:sp>
        <p:nvSpPr>
          <p:cNvPr id="26" name="Rectangle 25">
            <a:extLst>
              <a:ext uri="{FF2B5EF4-FFF2-40B4-BE49-F238E27FC236}">
                <a16:creationId xmlns:a16="http://schemas.microsoft.com/office/drawing/2014/main" id="{8D1BD929-CA54-3667-F8EB-F474A92C56D6}"/>
              </a:ext>
            </a:extLst>
          </p:cNvPr>
          <p:cNvSpPr/>
          <p:nvPr/>
        </p:nvSpPr>
        <p:spPr>
          <a:xfrm>
            <a:off x="6280737" y="3596164"/>
            <a:ext cx="489236"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Montserrat" panose="00000500000000000000" pitchFamily="2" charset="0"/>
              </a:rPr>
              <a:t>4</a:t>
            </a:r>
            <a:endParaRPr lang="en-US" sz="5400" b="0" cap="none" spc="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p:txBody>
      </p:sp>
      <p:sp>
        <p:nvSpPr>
          <p:cNvPr id="27" name="Rectangle 26">
            <a:extLst>
              <a:ext uri="{FF2B5EF4-FFF2-40B4-BE49-F238E27FC236}">
                <a16:creationId xmlns:a16="http://schemas.microsoft.com/office/drawing/2014/main" id="{89E235D3-FED9-E45D-642E-CCC45AB9A3E0}"/>
              </a:ext>
            </a:extLst>
          </p:cNvPr>
          <p:cNvSpPr/>
          <p:nvPr/>
        </p:nvSpPr>
        <p:spPr>
          <a:xfrm>
            <a:off x="6211822" y="2718208"/>
            <a:ext cx="444352"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Montserrat" panose="00000500000000000000" pitchFamily="2" charset="0"/>
              </a:rPr>
              <a:t>5</a:t>
            </a:r>
            <a:endParaRPr lang="en-US" sz="5400" b="0" cap="none" spc="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p:txBody>
      </p:sp>
      <p:sp>
        <p:nvSpPr>
          <p:cNvPr id="28" name="Rectangle 27">
            <a:extLst>
              <a:ext uri="{FF2B5EF4-FFF2-40B4-BE49-F238E27FC236}">
                <a16:creationId xmlns:a16="http://schemas.microsoft.com/office/drawing/2014/main" id="{2C555488-44DB-643C-A958-42CE31B6F4A6}"/>
              </a:ext>
            </a:extLst>
          </p:cNvPr>
          <p:cNvSpPr/>
          <p:nvPr/>
        </p:nvSpPr>
        <p:spPr>
          <a:xfrm>
            <a:off x="7586457" y="1721572"/>
            <a:ext cx="465192" cy="646331"/>
          </a:xfrm>
          <a:prstGeom prst="rect">
            <a:avLst/>
          </a:prstGeom>
          <a:noFill/>
        </p:spPr>
        <p:txBody>
          <a:bodyPr wrap="none" lIns="91440" tIns="45720" rIns="91440" bIns="45720">
            <a:spAutoFit/>
          </a:bodyPr>
          <a:lstStyle/>
          <a:p>
            <a:pPr algn="ctr"/>
            <a:r>
              <a:rPr lang="en-US" sz="3600" dirty="0">
                <a:ln w="0"/>
                <a:effectLst>
                  <a:outerShdw blurRad="38100" dist="19050" dir="2700000" algn="tl" rotWithShape="0">
                    <a:schemeClr val="dk1">
                      <a:alpha val="40000"/>
                    </a:schemeClr>
                  </a:outerShdw>
                </a:effectLst>
                <a:latin typeface="Montserrat" panose="00000500000000000000" pitchFamily="2" charset="0"/>
              </a:rPr>
              <a:t>6</a:t>
            </a:r>
            <a:endParaRPr lang="en-US" sz="3600" b="0" cap="none" spc="0" dirty="0">
              <a:ln w="0"/>
              <a:solidFill>
                <a:schemeClr val="tx1"/>
              </a:solidFill>
              <a:effectLst>
                <a:outerShdw blurRad="38100" dist="19050" dir="2700000" algn="tl" rotWithShape="0">
                  <a:schemeClr val="dk1">
                    <a:alpha val="40000"/>
                  </a:schemeClr>
                </a:outerShdw>
              </a:effectLst>
              <a:latin typeface="Montserrat" panose="00000500000000000000" pitchFamily="2" charset="0"/>
            </a:endParaRPr>
          </a:p>
        </p:txBody>
      </p:sp>
      <p:sp>
        <p:nvSpPr>
          <p:cNvPr id="36" name="Title 1">
            <a:extLst>
              <a:ext uri="{FF2B5EF4-FFF2-40B4-BE49-F238E27FC236}">
                <a16:creationId xmlns:a16="http://schemas.microsoft.com/office/drawing/2014/main" id="{991B52D9-0550-928E-8B42-180C20F951B9}"/>
              </a:ext>
            </a:extLst>
          </p:cNvPr>
          <p:cNvSpPr txBox="1">
            <a:spLocks/>
          </p:cNvSpPr>
          <p:nvPr/>
        </p:nvSpPr>
        <p:spPr>
          <a:xfrm>
            <a:off x="6123024" y="5243398"/>
            <a:ext cx="3154356" cy="575167"/>
          </a:xfrm>
          <a:prstGeom prst="roundRect">
            <a:avLst/>
          </a:prstGeom>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2800" dirty="0">
                <a:latin typeface="Montserrat" pitchFamily="2" charset="77"/>
              </a:rPr>
              <a:t>Mano Izquierda</a:t>
            </a:r>
          </a:p>
        </p:txBody>
      </p:sp>
      <p:sp>
        <p:nvSpPr>
          <p:cNvPr id="37" name="Rectangle: Rounded Corners 36">
            <a:extLst>
              <a:ext uri="{FF2B5EF4-FFF2-40B4-BE49-F238E27FC236}">
                <a16:creationId xmlns:a16="http://schemas.microsoft.com/office/drawing/2014/main" id="{D84526B8-2E89-CA7D-D129-064E2CAED59B}"/>
              </a:ext>
            </a:extLst>
          </p:cNvPr>
          <p:cNvSpPr/>
          <p:nvPr/>
        </p:nvSpPr>
        <p:spPr>
          <a:xfrm>
            <a:off x="1540565" y="1103243"/>
            <a:ext cx="3839883" cy="4850296"/>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s-PR" dirty="0"/>
          </a:p>
        </p:txBody>
      </p:sp>
      <p:sp>
        <p:nvSpPr>
          <p:cNvPr id="38" name="Rectangle: Rounded Corners 37">
            <a:extLst>
              <a:ext uri="{FF2B5EF4-FFF2-40B4-BE49-F238E27FC236}">
                <a16:creationId xmlns:a16="http://schemas.microsoft.com/office/drawing/2014/main" id="{13286E09-72F8-068A-D6E6-DAFFA9C380DD}"/>
              </a:ext>
            </a:extLst>
          </p:cNvPr>
          <p:cNvSpPr/>
          <p:nvPr/>
        </p:nvSpPr>
        <p:spPr>
          <a:xfrm>
            <a:off x="5780261" y="1106556"/>
            <a:ext cx="3839883" cy="4850296"/>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s-PR" dirty="0"/>
          </a:p>
        </p:txBody>
      </p:sp>
    </p:spTree>
    <p:extLst>
      <p:ext uri="{BB962C8B-B14F-4D97-AF65-F5344CB8AC3E}">
        <p14:creationId xmlns:p14="http://schemas.microsoft.com/office/powerpoint/2010/main" val="2029582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160E1DD-29B2-BADC-D3DF-E8027E873B73}"/>
              </a:ext>
            </a:extLst>
          </p:cNvPr>
          <p:cNvPicPr>
            <a:picLocks noChangeAspect="1"/>
          </p:cNvPicPr>
          <p:nvPr/>
        </p:nvPicPr>
        <p:blipFill rotWithShape="1">
          <a:blip r:embed="rId3"/>
          <a:srcRect b="133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76EE9CAC-8750-8BE3-1069-12074DDDE9FC}"/>
              </a:ext>
            </a:extLst>
          </p:cNvPr>
          <p:cNvSpPr txBox="1"/>
          <p:nvPr/>
        </p:nvSpPr>
        <p:spPr>
          <a:xfrm>
            <a:off x="2874005" y="840945"/>
            <a:ext cx="6745729" cy="584775"/>
          </a:xfrm>
          <a:prstGeom prst="rect">
            <a:avLst/>
          </a:prstGeom>
          <a:noFill/>
        </p:spPr>
        <p:txBody>
          <a:bodyPr wrap="square">
            <a:spAutoFit/>
          </a:bodyPr>
          <a:lstStyle/>
          <a:p>
            <a:pPr lvl="0" algn="ctr"/>
            <a:r>
              <a:rPr lang="es-ES_tradnl" sz="3200" noProof="0" dirty="0">
                <a:latin typeface="Montserrat" panose="00000500000000000000" pitchFamily="2" charset="0"/>
              </a:rPr>
              <a:t>Guía uso efectivo de los datos </a:t>
            </a:r>
          </a:p>
        </p:txBody>
      </p:sp>
      <p:pic>
        <p:nvPicPr>
          <p:cNvPr id="11" name="Picture 10">
            <a:extLst>
              <a:ext uri="{FF2B5EF4-FFF2-40B4-BE49-F238E27FC236}">
                <a16:creationId xmlns:a16="http://schemas.microsoft.com/office/drawing/2014/main" id="{09065256-7FED-CE0F-4498-A3239A53E8E3}"/>
              </a:ext>
            </a:extLst>
          </p:cNvPr>
          <p:cNvPicPr>
            <a:picLocks noChangeAspect="1"/>
          </p:cNvPicPr>
          <p:nvPr/>
        </p:nvPicPr>
        <p:blipFill>
          <a:blip r:embed="rId4"/>
          <a:stretch>
            <a:fillRect/>
          </a:stretch>
        </p:blipFill>
        <p:spPr>
          <a:xfrm>
            <a:off x="3424" y="1310309"/>
            <a:ext cx="6579704" cy="6579704"/>
          </a:xfrm>
          <a:prstGeom prst="rect">
            <a:avLst/>
          </a:prstGeom>
        </p:spPr>
      </p:pic>
      <p:pic>
        <p:nvPicPr>
          <p:cNvPr id="12" name="Picture 11">
            <a:extLst>
              <a:ext uri="{FF2B5EF4-FFF2-40B4-BE49-F238E27FC236}">
                <a16:creationId xmlns:a16="http://schemas.microsoft.com/office/drawing/2014/main" id="{65C16B04-4116-4DB9-DE6E-764C49B3ABC2}"/>
              </a:ext>
            </a:extLst>
          </p:cNvPr>
          <p:cNvPicPr>
            <a:picLocks noChangeAspect="1"/>
          </p:cNvPicPr>
          <p:nvPr/>
        </p:nvPicPr>
        <p:blipFill>
          <a:blip r:embed="rId5"/>
          <a:stretch>
            <a:fillRect/>
          </a:stretch>
        </p:blipFill>
        <p:spPr>
          <a:xfrm>
            <a:off x="1487395" y="2821698"/>
            <a:ext cx="3289852" cy="3289852"/>
          </a:xfrm>
          <a:prstGeom prst="rect">
            <a:avLst/>
          </a:prstGeom>
        </p:spPr>
      </p:pic>
      <p:pic>
        <p:nvPicPr>
          <p:cNvPr id="14" name="Picture 13">
            <a:extLst>
              <a:ext uri="{FF2B5EF4-FFF2-40B4-BE49-F238E27FC236}">
                <a16:creationId xmlns:a16="http://schemas.microsoft.com/office/drawing/2014/main" id="{0734D3AB-5C14-1F07-5843-6E440251D154}"/>
              </a:ext>
            </a:extLst>
          </p:cNvPr>
          <p:cNvPicPr>
            <a:picLocks noChangeAspect="1"/>
          </p:cNvPicPr>
          <p:nvPr/>
        </p:nvPicPr>
        <p:blipFill>
          <a:blip r:embed="rId6"/>
          <a:stretch>
            <a:fillRect/>
          </a:stretch>
        </p:blipFill>
        <p:spPr>
          <a:xfrm>
            <a:off x="6820998" y="1715407"/>
            <a:ext cx="3336793" cy="4301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5572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160E1DD-29B2-BADC-D3DF-E8027E873B73}"/>
              </a:ext>
            </a:extLst>
          </p:cNvPr>
          <p:cNvPicPr>
            <a:picLocks noChangeAspect="1"/>
          </p:cNvPicPr>
          <p:nvPr/>
        </p:nvPicPr>
        <p:blipFill rotWithShape="1">
          <a:blip r:embed="rId3"/>
          <a:srcRect b="1334"/>
          <a:stretch/>
        </p:blipFill>
        <p:spPr>
          <a:xfrm>
            <a:off x="3424" y="1282"/>
            <a:ext cx="12191980" cy="6856718"/>
          </a:xfrm>
          <a:prstGeom prst="rect">
            <a:avLst/>
          </a:prstGeom>
        </p:spPr>
      </p:pic>
      <p:sp>
        <p:nvSpPr>
          <p:cNvPr id="3" name="TextBox 2">
            <a:extLst>
              <a:ext uri="{FF2B5EF4-FFF2-40B4-BE49-F238E27FC236}">
                <a16:creationId xmlns:a16="http://schemas.microsoft.com/office/drawing/2014/main" id="{76EE9CAC-8750-8BE3-1069-12074DDDE9FC}"/>
              </a:ext>
            </a:extLst>
          </p:cNvPr>
          <p:cNvSpPr txBox="1"/>
          <p:nvPr/>
        </p:nvSpPr>
        <p:spPr>
          <a:xfrm>
            <a:off x="2874005" y="840945"/>
            <a:ext cx="6745729" cy="584775"/>
          </a:xfrm>
          <a:prstGeom prst="rect">
            <a:avLst/>
          </a:prstGeom>
          <a:noFill/>
        </p:spPr>
        <p:txBody>
          <a:bodyPr wrap="square">
            <a:spAutoFit/>
          </a:bodyPr>
          <a:lstStyle/>
          <a:p>
            <a:pPr lvl="0" algn="ctr"/>
            <a:r>
              <a:rPr lang="es-ES_tradnl" sz="3200" noProof="0">
                <a:latin typeface="Montserrat" panose="00000500000000000000" pitchFamily="2" charset="0"/>
              </a:rPr>
              <a:t>Guía uso efectivo de los datos </a:t>
            </a:r>
          </a:p>
        </p:txBody>
      </p:sp>
      <p:sp>
        <p:nvSpPr>
          <p:cNvPr id="2" name="TextBox 1">
            <a:extLst>
              <a:ext uri="{FF2B5EF4-FFF2-40B4-BE49-F238E27FC236}">
                <a16:creationId xmlns:a16="http://schemas.microsoft.com/office/drawing/2014/main" id="{7727F06A-D864-1A19-0071-7449C9329E56}"/>
              </a:ext>
            </a:extLst>
          </p:cNvPr>
          <p:cNvSpPr txBox="1"/>
          <p:nvPr/>
        </p:nvSpPr>
        <p:spPr>
          <a:xfrm>
            <a:off x="4665784" y="1991523"/>
            <a:ext cx="6745730" cy="3539430"/>
          </a:xfrm>
          <a:prstGeom prst="rect">
            <a:avLst/>
          </a:prstGeom>
          <a:noFill/>
        </p:spPr>
        <p:txBody>
          <a:bodyPr wrap="square" rtlCol="0">
            <a:spAutoFit/>
          </a:bodyPr>
          <a:lstStyle/>
          <a:p>
            <a:pPr algn="just"/>
            <a:r>
              <a:rPr lang="es-ES" sz="3200">
                <a:latin typeface="Montserrat" panose="00000500000000000000" pitchFamily="2" charset="0"/>
              </a:rPr>
              <a:t>El propósito de esta guía es proporcionar recursos y apoyo a los educadores de Puerto Rico para fortalecer el uso de datos en la toma de decisiones informadas dirigidas a mejorar el aprovechamiento académico.</a:t>
            </a:r>
            <a:endParaRPr lang="en-US" sz="3200">
              <a:latin typeface="Montserrat" panose="00000500000000000000" pitchFamily="2" charset="0"/>
            </a:endParaRPr>
          </a:p>
        </p:txBody>
      </p:sp>
      <p:pic>
        <p:nvPicPr>
          <p:cNvPr id="4" name="Picture 3">
            <a:extLst>
              <a:ext uri="{FF2B5EF4-FFF2-40B4-BE49-F238E27FC236}">
                <a16:creationId xmlns:a16="http://schemas.microsoft.com/office/drawing/2014/main" id="{1903AF23-C8C9-B88F-79CC-40E151A92376}"/>
              </a:ext>
            </a:extLst>
          </p:cNvPr>
          <p:cNvPicPr>
            <a:picLocks noChangeAspect="1"/>
          </p:cNvPicPr>
          <p:nvPr/>
        </p:nvPicPr>
        <p:blipFill>
          <a:blip r:embed="rId4"/>
          <a:stretch>
            <a:fillRect/>
          </a:stretch>
        </p:blipFill>
        <p:spPr>
          <a:xfrm>
            <a:off x="967275" y="1610414"/>
            <a:ext cx="3336793" cy="4301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2808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0160E1DD-29B2-BADC-D3DF-E8027E873B73}"/>
              </a:ext>
            </a:extLst>
          </p:cNvPr>
          <p:cNvPicPr>
            <a:picLocks noChangeAspect="1"/>
          </p:cNvPicPr>
          <p:nvPr/>
        </p:nvPicPr>
        <p:blipFill rotWithShape="1">
          <a:blip r:embed="rId3"/>
          <a:srcRect b="1334"/>
          <a:stretch/>
        </p:blipFill>
        <p:spPr>
          <a:xfrm>
            <a:off x="20" y="1282"/>
            <a:ext cx="12191980" cy="6856718"/>
          </a:xfrm>
          <a:prstGeom prst="rect">
            <a:avLst/>
          </a:prstGeom>
        </p:spPr>
      </p:pic>
      <p:graphicFrame>
        <p:nvGraphicFramePr>
          <p:cNvPr id="7" name="Diagram 6">
            <a:extLst>
              <a:ext uri="{FF2B5EF4-FFF2-40B4-BE49-F238E27FC236}">
                <a16:creationId xmlns:a16="http://schemas.microsoft.com/office/drawing/2014/main" id="{A57E0C7C-84DF-80B5-7890-745DC055C8F7}"/>
              </a:ext>
            </a:extLst>
          </p:cNvPr>
          <p:cNvGraphicFramePr/>
          <p:nvPr>
            <p:extLst>
              <p:ext uri="{D42A27DB-BD31-4B8C-83A1-F6EECF244321}">
                <p14:modId xmlns:p14="http://schemas.microsoft.com/office/powerpoint/2010/main" val="1224974616"/>
              </p:ext>
            </p:extLst>
          </p:nvPr>
        </p:nvGraphicFramePr>
        <p:xfrm>
          <a:off x="1469291" y="1157328"/>
          <a:ext cx="897987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 name="TextBox 26">
            <a:extLst>
              <a:ext uri="{FF2B5EF4-FFF2-40B4-BE49-F238E27FC236}">
                <a16:creationId xmlns:a16="http://schemas.microsoft.com/office/drawing/2014/main" id="{507BC99B-0273-DC15-8B7E-877B871348D0}"/>
              </a:ext>
            </a:extLst>
          </p:cNvPr>
          <p:cNvSpPr txBox="1"/>
          <p:nvPr/>
        </p:nvSpPr>
        <p:spPr>
          <a:xfrm>
            <a:off x="1840522" y="399236"/>
            <a:ext cx="8979877" cy="1077218"/>
          </a:xfrm>
          <a:prstGeom prst="rect">
            <a:avLst/>
          </a:prstGeom>
          <a:noFill/>
        </p:spPr>
        <p:txBody>
          <a:bodyPr wrap="square" rtlCol="0">
            <a:spAutoFit/>
          </a:bodyPr>
          <a:lstStyle/>
          <a:p>
            <a:pPr lvl="0"/>
            <a:r>
              <a:rPr lang="es-ES" sz="3200">
                <a:latin typeface="Montserrat" panose="00000500000000000000" pitchFamily="2" charset="0"/>
              </a:rPr>
              <a:t>Esta guía se enfoca en los siguientes parámetros:</a:t>
            </a:r>
            <a:endParaRPr lang="en-US" sz="3200">
              <a:latin typeface="Montserrat" panose="00000500000000000000" pitchFamily="2" charset="0"/>
            </a:endParaRPr>
          </a:p>
        </p:txBody>
      </p:sp>
      <p:pic>
        <p:nvPicPr>
          <p:cNvPr id="2" name="Picture 1">
            <a:extLst>
              <a:ext uri="{FF2B5EF4-FFF2-40B4-BE49-F238E27FC236}">
                <a16:creationId xmlns:a16="http://schemas.microsoft.com/office/drawing/2014/main" id="{2741E866-1122-1B98-F23B-276DED7472EC}"/>
              </a:ext>
            </a:extLst>
          </p:cNvPr>
          <p:cNvPicPr>
            <a:picLocks noChangeAspect="1"/>
          </p:cNvPicPr>
          <p:nvPr/>
        </p:nvPicPr>
        <p:blipFill>
          <a:blip r:embed="rId9"/>
          <a:stretch>
            <a:fillRect/>
          </a:stretch>
        </p:blipFill>
        <p:spPr>
          <a:xfrm>
            <a:off x="1467767" y="1600360"/>
            <a:ext cx="1243692" cy="646232"/>
          </a:xfrm>
          <a:prstGeom prst="rect">
            <a:avLst/>
          </a:prstGeom>
        </p:spPr>
      </p:pic>
      <p:pic>
        <p:nvPicPr>
          <p:cNvPr id="3" name="Picture 2">
            <a:extLst>
              <a:ext uri="{FF2B5EF4-FFF2-40B4-BE49-F238E27FC236}">
                <a16:creationId xmlns:a16="http://schemas.microsoft.com/office/drawing/2014/main" id="{DB6C7814-3E6D-A1BF-44C7-D333D46051F3}"/>
              </a:ext>
            </a:extLst>
          </p:cNvPr>
          <p:cNvPicPr>
            <a:picLocks noChangeAspect="1"/>
          </p:cNvPicPr>
          <p:nvPr/>
        </p:nvPicPr>
        <p:blipFill>
          <a:blip r:embed="rId10"/>
          <a:stretch>
            <a:fillRect/>
          </a:stretch>
        </p:blipFill>
        <p:spPr>
          <a:xfrm>
            <a:off x="2088487" y="2809372"/>
            <a:ext cx="891535" cy="891535"/>
          </a:xfrm>
          <a:prstGeom prst="rect">
            <a:avLst/>
          </a:prstGeom>
        </p:spPr>
      </p:pic>
      <p:pic>
        <p:nvPicPr>
          <p:cNvPr id="4" name="Picture 3">
            <a:extLst>
              <a:ext uri="{FF2B5EF4-FFF2-40B4-BE49-F238E27FC236}">
                <a16:creationId xmlns:a16="http://schemas.microsoft.com/office/drawing/2014/main" id="{7F8E1C50-55A0-0A90-54AF-062FB07A4725}"/>
              </a:ext>
            </a:extLst>
          </p:cNvPr>
          <p:cNvPicPr>
            <a:picLocks noChangeAspect="1"/>
          </p:cNvPicPr>
          <p:nvPr/>
        </p:nvPicPr>
        <p:blipFill>
          <a:blip r:embed="rId11">
            <a:duotone>
              <a:schemeClr val="accent4">
                <a:shade val="45000"/>
                <a:satMod val="135000"/>
              </a:schemeClr>
              <a:prstClr val="white"/>
            </a:duotone>
          </a:blip>
          <a:stretch>
            <a:fillRect/>
          </a:stretch>
        </p:blipFill>
        <p:spPr>
          <a:xfrm>
            <a:off x="2004772" y="3971842"/>
            <a:ext cx="1058964" cy="974313"/>
          </a:xfrm>
          <a:prstGeom prst="ellipse">
            <a:avLst/>
          </a:prstGeom>
          <a:ln>
            <a:noFill/>
          </a:ln>
          <a:effectLst>
            <a:softEdge rad="112500"/>
          </a:effectLst>
        </p:spPr>
      </p:pic>
      <p:pic>
        <p:nvPicPr>
          <p:cNvPr id="6" name="Picture 5">
            <a:extLst>
              <a:ext uri="{FF2B5EF4-FFF2-40B4-BE49-F238E27FC236}">
                <a16:creationId xmlns:a16="http://schemas.microsoft.com/office/drawing/2014/main" id="{18C222B9-3F1D-3AAD-EBE6-55A31874E8F1}"/>
              </a:ext>
            </a:extLst>
          </p:cNvPr>
          <p:cNvPicPr>
            <a:picLocks noChangeAspect="1"/>
          </p:cNvPicPr>
          <p:nvPr/>
        </p:nvPicPr>
        <p:blipFill>
          <a:blip r:embed="rId12"/>
          <a:stretch>
            <a:fillRect/>
          </a:stretch>
        </p:blipFill>
        <p:spPr>
          <a:xfrm>
            <a:off x="1559005" y="5257640"/>
            <a:ext cx="1058964" cy="994946"/>
          </a:xfrm>
          <a:prstGeom prst="ellipse">
            <a:avLst/>
          </a:prstGeom>
          <a:solidFill>
            <a:schemeClr val="bg1"/>
          </a:solidFill>
          <a:ln w="3175"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76239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chart&#10;&#10;Description automatically generated">
            <a:extLst>
              <a:ext uri="{FF2B5EF4-FFF2-40B4-BE49-F238E27FC236}">
                <a16:creationId xmlns:a16="http://schemas.microsoft.com/office/drawing/2014/main" id="{8E4BAA4C-96F5-23CD-59E6-0F507471A870}"/>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EFF78E64-0D09-C1DA-836B-0A0D32FADBD4}"/>
              </a:ext>
            </a:extLst>
          </p:cNvPr>
          <p:cNvSpPr txBox="1"/>
          <p:nvPr/>
        </p:nvSpPr>
        <p:spPr>
          <a:xfrm>
            <a:off x="1975917" y="2057813"/>
            <a:ext cx="7916985" cy="2954014"/>
          </a:xfrm>
          <a:prstGeom prst="rect">
            <a:avLst/>
          </a:prstGeom>
          <a:noFill/>
        </p:spPr>
        <p:txBody>
          <a:bodyPr wrap="square" rtlCol="0">
            <a:spAutoFit/>
          </a:bodyPr>
          <a:lstStyle/>
          <a:p>
            <a:pPr algn="just">
              <a:lnSpc>
                <a:spcPct val="150000"/>
              </a:lnSpc>
            </a:pPr>
            <a:r>
              <a:rPr lang="es-ES" dirty="0">
                <a:latin typeface="Montserrat" panose="00000500000000000000" pitchFamily="2" charset="0"/>
              </a:rPr>
              <a:t>El Departamento de Educación de Puerto Rico promueve una cultura de toma de decisiones basada en un análisis profundo de los datos para su uso reflexivo en la comunidad escolar. De esta manera, se generan ambientes educativos para el crecimiento académico que permiten alcanzar las metas establecidas. Desarrollando individuos altamente competentes para la vida universitaria y laboral.</a:t>
            </a:r>
            <a:endParaRPr lang="en-US" dirty="0">
              <a:latin typeface="Montserrat" panose="00000500000000000000" pitchFamily="2" charset="0"/>
            </a:endParaRPr>
          </a:p>
        </p:txBody>
      </p:sp>
      <p:sp>
        <p:nvSpPr>
          <p:cNvPr id="4" name="TextBox 3">
            <a:extLst>
              <a:ext uri="{FF2B5EF4-FFF2-40B4-BE49-F238E27FC236}">
                <a16:creationId xmlns:a16="http://schemas.microsoft.com/office/drawing/2014/main" id="{6E841522-1336-E532-65E1-4F8A900BCC7D}"/>
              </a:ext>
            </a:extLst>
          </p:cNvPr>
          <p:cNvSpPr txBox="1"/>
          <p:nvPr/>
        </p:nvSpPr>
        <p:spPr>
          <a:xfrm>
            <a:off x="1045886" y="1077988"/>
            <a:ext cx="8847016" cy="584775"/>
          </a:xfrm>
          <a:prstGeom prst="rect">
            <a:avLst/>
          </a:prstGeom>
          <a:noFill/>
        </p:spPr>
        <p:txBody>
          <a:bodyPr wrap="square">
            <a:spAutoFit/>
          </a:bodyPr>
          <a:lstStyle/>
          <a:p>
            <a:r>
              <a:rPr lang="es-ES" sz="3200">
                <a:latin typeface="Montserrat" panose="00000500000000000000" pitchFamily="2" charset="0"/>
              </a:rPr>
              <a:t>Visión para el uso de datos en Puerto Rico </a:t>
            </a:r>
            <a:endParaRPr lang="en-US" sz="3200"/>
          </a:p>
        </p:txBody>
      </p:sp>
    </p:spTree>
    <p:extLst>
      <p:ext uri="{BB962C8B-B14F-4D97-AF65-F5344CB8AC3E}">
        <p14:creationId xmlns:p14="http://schemas.microsoft.com/office/powerpoint/2010/main" val="14480311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1194</TotalTime>
  <Words>3175</Words>
  <Application>Microsoft Office PowerPoint</Application>
  <PresentationFormat>Widescreen</PresentationFormat>
  <Paragraphs>284</Paragraphs>
  <Slides>42</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Montserrat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Específicamente, Puerto Rico solicitó enmiendas a:</vt:lpstr>
      <vt:lpstr>PowerPoint Presentation</vt:lpstr>
      <vt:lpstr>PowerPoint Presentation</vt:lpstr>
      <vt:lpstr>PowerPoint Presentation</vt:lpstr>
      <vt:lpstr>PowerPoint Presentation</vt:lpstr>
      <vt:lpstr>PowerPoint Presentation</vt:lpstr>
      <vt:lpstr>PowerPoint Presentation</vt:lpstr>
      <vt:lpstr>Actividad 1</vt:lpstr>
      <vt:lpstr>PowerPoint Presentation</vt:lpstr>
      <vt:lpstr>PowerPoint Presentation</vt:lpstr>
      <vt:lpstr>PowerPoint Presentation</vt:lpstr>
      <vt:lpstr>Actividad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Dudas o preguntas </vt:lpstr>
      <vt:lpstr>Recursos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CUBE EVENTS</dc:creator>
  <cp:lastModifiedBy>Daisy Hernández González</cp:lastModifiedBy>
  <cp:revision>14</cp:revision>
  <dcterms:created xsi:type="dcterms:W3CDTF">2022-08-04T15:09:43Z</dcterms:created>
  <dcterms:modified xsi:type="dcterms:W3CDTF">2023-01-12T20:37:02Z</dcterms:modified>
</cp:coreProperties>
</file>