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modernComment_151_902AE81B.xml" ContentType="application/vnd.ms-powerpoint.comments+xml"/>
  <Override PartName="/ppt/comments/modernComment_157_4CB23F3C.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929" r:id="rId2"/>
    <p:sldMasterId id="2147483966" r:id="rId3"/>
  </p:sldMasterIdLst>
  <p:notesMasterIdLst>
    <p:notesMasterId r:id="rId44"/>
  </p:notesMasterIdLst>
  <p:sldIdLst>
    <p:sldId id="263" r:id="rId4"/>
    <p:sldId id="256" r:id="rId5"/>
    <p:sldId id="323" r:id="rId6"/>
    <p:sldId id="259" r:id="rId7"/>
    <p:sldId id="320" r:id="rId8"/>
    <p:sldId id="336" r:id="rId9"/>
    <p:sldId id="325" r:id="rId10"/>
    <p:sldId id="324" r:id="rId11"/>
    <p:sldId id="266" r:id="rId12"/>
    <p:sldId id="302" r:id="rId13"/>
    <p:sldId id="268" r:id="rId14"/>
    <p:sldId id="326" r:id="rId15"/>
    <p:sldId id="337" r:id="rId16"/>
    <p:sldId id="341" r:id="rId17"/>
    <p:sldId id="343" r:id="rId18"/>
    <p:sldId id="342" r:id="rId19"/>
    <p:sldId id="344" r:id="rId20"/>
    <p:sldId id="307" r:id="rId21"/>
    <p:sldId id="328" r:id="rId22"/>
    <p:sldId id="308" r:id="rId23"/>
    <p:sldId id="309" r:id="rId24"/>
    <p:sldId id="310" r:id="rId25"/>
    <p:sldId id="311" r:id="rId26"/>
    <p:sldId id="312" r:id="rId27"/>
    <p:sldId id="313" r:id="rId28"/>
    <p:sldId id="278" r:id="rId29"/>
    <p:sldId id="329" r:id="rId30"/>
    <p:sldId id="330" r:id="rId31"/>
    <p:sldId id="331" r:id="rId32"/>
    <p:sldId id="332" r:id="rId33"/>
    <p:sldId id="333" r:id="rId34"/>
    <p:sldId id="267" r:id="rId35"/>
    <p:sldId id="318" r:id="rId36"/>
    <p:sldId id="334" r:id="rId37"/>
    <p:sldId id="321" r:id="rId38"/>
    <p:sldId id="335" r:id="rId39"/>
    <p:sldId id="319" r:id="rId40"/>
    <p:sldId id="322" r:id="rId41"/>
    <p:sldId id="290" r:id="rId42"/>
    <p:sldId id="260" r:id="rId43"/>
  </p:sldIdLst>
  <p:sldSz cx="12192000" cy="6858000"/>
  <p:notesSz cx="6858000" cy="9144000"/>
  <p:defaultTextStyle>
    <a:defPPr>
      <a:defRPr lang="en-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9782BA9-0095-C8E9-2CF1-EE7C01AD1E8D}" name="Diana Bravo" initials="DB" userId="S::Diana.Bravo@blackbaud.me::a115f535-79e9-4a58-98d7-d316637460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80F5C6-62AF-434B-B546-FC081B579C7C}" v="1" dt="2023-03-01T21:29:24.0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6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omments/modernComment_151_902AE81B.xml><?xml version="1.0" encoding="utf-8"?>
<p188:cmLst xmlns:a="http://schemas.openxmlformats.org/drawingml/2006/main" xmlns:r="http://schemas.openxmlformats.org/officeDocument/2006/relationships" xmlns:p188="http://schemas.microsoft.com/office/powerpoint/2018/8/main">
  <p188:cm id="{45446A5F-B420-E145-B34C-67737CA0CA52}" authorId="{B9782BA9-0095-C8E9-2CF1-EE7C01AD1E8D}" status="resolved" created="2023-03-01T19:38:39.338" complete="100000">
    <pc:sldMkLst xmlns:pc="http://schemas.microsoft.com/office/powerpoint/2013/main/command">
      <pc:docMk/>
      <pc:sldMk cId="2418731035" sldId="305"/>
    </pc:sldMkLst>
    <p188:replyLst>
      <p188:reply id="{A8C73C14-52EC-D64E-A04F-D09E12681DEC}" authorId="{B9782BA9-0095-C8E9-2CF1-EE7C01AD1E8D}" created="2023-03-01T19:52:24.751">
        <p188:txBody>
          <a:bodyPr/>
          <a:lstStyle/>
          <a:p>
            <a:r>
              <a:rPr lang="en-US"/>
              <a:t>Also maybe add FutureSmart here?</a:t>
            </a:r>
          </a:p>
        </p188:txBody>
      </p188:reply>
    </p188:replyLst>
    <p188:txBody>
      <a:bodyPr/>
      <a:lstStyle/>
      <a:p>
        <a:r>
          <a:rPr lang="en-US"/>
          <a:t>[@Sasha Behm] [@Michelle Schamp] Venture and Marketplaces are not available in Spanish. Can we replace these with some of the other FInEd resources that are in Spanish?</a:t>
        </a:r>
      </a:p>
    </p188:txBody>
  </p188:cm>
</p188:cmLst>
</file>

<file path=ppt/comments/modernComment_157_4CB23F3C.xml><?xml version="1.0" encoding="utf-8"?>
<p188:cmLst xmlns:a="http://schemas.openxmlformats.org/drawingml/2006/main" xmlns:r="http://schemas.openxmlformats.org/officeDocument/2006/relationships" xmlns:p188="http://schemas.microsoft.com/office/powerpoint/2018/8/main">
  <p188:cm id="{5695130E-CFDC-9646-878B-1356D7BFF831}" authorId="{B9782BA9-0095-C8E9-2CF1-EE7C01AD1E8D}" status="resolved" created="2023-03-01T19:40:22.310" complete="100000">
    <ac:deMkLst xmlns:ac="http://schemas.microsoft.com/office/drawing/2013/main/command">
      <pc:docMk xmlns:pc="http://schemas.microsoft.com/office/powerpoint/2013/main/command"/>
      <pc:sldMk xmlns:pc="http://schemas.microsoft.com/office/powerpoint/2013/main/command" cId="1926499311" sldId="307"/>
      <ac:spMk id="8" creationId="{8F9385F4-ED48-AE42-5443-4E8EDBC4EA61}"/>
    </ac:deMkLst>
    <p188:txBody>
      <a:bodyPr/>
      <a:lstStyle/>
      <a:p>
        <a:r>
          <a:rPr lang="en-US"/>
          <a:t>[@Sasha Behm] [@Michelle Schamp] Honor Code is not available in Spanish</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C5922E-63F9-499A-939B-8358105D8BB8}" type="datetimeFigureOut">
              <a:t>3/6/2023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942A1B-D2E6-41FC-9566-A4BAF38570A8}" type="slidenum">
              <a:t>‹#›</a:t>
            </a:fld>
            <a:endParaRPr lang="en-US"/>
          </a:p>
        </p:txBody>
      </p:sp>
    </p:spTree>
    <p:extLst>
      <p:ext uri="{BB962C8B-B14F-4D97-AF65-F5344CB8AC3E}">
        <p14:creationId xmlns:p14="http://schemas.microsoft.com/office/powerpoint/2010/main" val="1725485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futuresmart.massmutual.com/en/scholarship/"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docs.google.com/presentation/d/1nym6nvIK4mo9YZaIzE34y_AiiDtaV6Z2sER2V2dImyo/edit?usp=sharing"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9"/>
        <p:cNvGrpSpPr/>
        <p:nvPr/>
      </p:nvGrpSpPr>
      <p:grpSpPr>
        <a:xfrm>
          <a:off x="0" y="0"/>
          <a:ext cx="0" cy="0"/>
          <a:chOff x="0" y="0"/>
          <a:chExt cx="0" cy="0"/>
        </a:xfrm>
      </p:grpSpPr>
      <p:sp>
        <p:nvSpPr>
          <p:cNvPr id="2170" name="Google Shape;2170;g145c3f394fc_5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1" name="Google Shape;2171;g145c3f394fc_5_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Optional slide to highlight courses available in English, Spanish &amp; French</a:t>
            </a:r>
            <a:endParaRPr/>
          </a:p>
        </p:txBody>
      </p:sp>
      <p:sp>
        <p:nvSpPr>
          <p:cNvPr id="2172" name="Google Shape;2172;g145c3f394fc_5_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9FFE92-C54E-472D-BD56-FACBB95A4E7D}" type="slidenum">
              <a:rPr lang="en-US" smtClean="0"/>
              <a:t>16</a:t>
            </a:fld>
            <a:endParaRPr lang="en-US"/>
          </a:p>
        </p:txBody>
      </p:sp>
    </p:spTree>
    <p:extLst>
      <p:ext uri="{BB962C8B-B14F-4D97-AF65-F5344CB8AC3E}">
        <p14:creationId xmlns:p14="http://schemas.microsoft.com/office/powerpoint/2010/main" val="3632353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4"/>
        <p:cNvGrpSpPr/>
        <p:nvPr/>
      </p:nvGrpSpPr>
      <p:grpSpPr>
        <a:xfrm>
          <a:off x="0" y="0"/>
          <a:ext cx="0" cy="0"/>
          <a:chOff x="0" y="0"/>
          <a:chExt cx="0" cy="0"/>
        </a:xfrm>
      </p:grpSpPr>
      <p:sp>
        <p:nvSpPr>
          <p:cNvPr id="2915" name="Google Shape;2915;g8d7ec59dc5_2_6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400"/>
              </a:spcBef>
              <a:spcAft>
                <a:spcPts val="0"/>
              </a:spcAft>
              <a:buClr>
                <a:schemeClr val="dk2"/>
              </a:buClr>
              <a:buSzPts val="1100"/>
              <a:buFont typeface="Arial"/>
              <a:buNone/>
            </a:pPr>
            <a:r>
              <a:rPr lang="en-US" sz="1100" b="1">
                <a:solidFill>
                  <a:schemeClr val="dk2"/>
                </a:solidFill>
              </a:rPr>
              <a:t>Teacher Quote - </a:t>
            </a:r>
            <a:r>
              <a:rPr lang="en-US" sz="1100">
                <a:latin typeface="Lato"/>
                <a:ea typeface="Lato"/>
                <a:cs typeface="Lato"/>
                <a:sym typeface="Lato"/>
              </a:rPr>
              <a:t>[Vault] introduced the students to real expectations. It made them really have to think about money and how far it goes (and what they should do with it). Licking R-VIII, MO</a:t>
            </a:r>
            <a:endParaRPr sz="1100" b="1">
              <a:solidFill>
                <a:schemeClr val="dk2"/>
              </a:solidFill>
            </a:endParaRPr>
          </a:p>
          <a:p>
            <a:pPr marL="0" lvl="0" indent="0" algn="l" rtl="0">
              <a:spcBef>
                <a:spcPts val="400"/>
              </a:spcBef>
              <a:spcAft>
                <a:spcPts val="0"/>
              </a:spcAft>
              <a:buClr>
                <a:schemeClr val="dk2"/>
              </a:buClr>
              <a:buSzPts val="1100"/>
              <a:buFont typeface="Arial"/>
              <a:buNone/>
            </a:pPr>
            <a:r>
              <a:rPr lang="en-US" sz="1100" b="1">
                <a:solidFill>
                  <a:schemeClr val="dk2"/>
                </a:solidFill>
              </a:rPr>
              <a:t>Student Quote - </a:t>
            </a:r>
            <a:r>
              <a:rPr lang="en-US" sz="1100">
                <a:latin typeface="Arial"/>
                <a:ea typeface="Arial"/>
                <a:cs typeface="Arial"/>
                <a:sym typeface="Arial"/>
              </a:rPr>
              <a:t>I learned many important skills in the EVERFI course I took, but I believe that the most important ones were savings, budgeting, and learning what careers may be best for me in my future. Learning to save money has to be one of the most important skills you can learn at my age because it ensures that you will be set for the future. Our Lady of Lourdes Interparish School, MO</a:t>
            </a:r>
            <a:endParaRPr sz="1100" b="1">
              <a:solidFill>
                <a:schemeClr val="dk2"/>
              </a:solidFill>
            </a:endParaRPr>
          </a:p>
          <a:p>
            <a:pPr marL="0" lvl="0" indent="0" algn="l" rtl="0">
              <a:spcBef>
                <a:spcPts val="400"/>
              </a:spcBef>
              <a:spcAft>
                <a:spcPts val="0"/>
              </a:spcAft>
              <a:buClr>
                <a:schemeClr val="dk2"/>
              </a:buClr>
              <a:buSzPts val="1100"/>
              <a:buFont typeface="Arial"/>
              <a:buNone/>
            </a:pPr>
            <a:endParaRPr sz="1100">
              <a:solidFill>
                <a:schemeClr val="dk2"/>
              </a:solidFill>
            </a:endParaRPr>
          </a:p>
          <a:p>
            <a:pPr marL="0" lvl="0" indent="0" algn="l" rtl="0">
              <a:spcBef>
                <a:spcPts val="400"/>
              </a:spcBef>
              <a:spcAft>
                <a:spcPts val="0"/>
              </a:spcAft>
              <a:buClr>
                <a:schemeClr val="dk2"/>
              </a:buClr>
              <a:buSzPts val="1100"/>
              <a:buFont typeface="Arial"/>
              <a:buNone/>
            </a:pPr>
            <a:r>
              <a:rPr lang="en-US" sz="1100">
                <a:solidFill>
                  <a:schemeClr val="dk2"/>
                </a:solidFill>
                <a:latin typeface="Calibri"/>
                <a:ea typeface="Calibri"/>
                <a:cs typeface="Calibri"/>
                <a:sym typeface="Calibri"/>
              </a:rPr>
              <a:t>+intro/outro</a:t>
            </a:r>
            <a:endParaRPr sz="1100">
              <a:solidFill>
                <a:schemeClr val="dk2"/>
              </a:solidFill>
              <a:latin typeface="Calibri"/>
              <a:ea typeface="Calibri"/>
              <a:cs typeface="Calibri"/>
              <a:sym typeface="Calibri"/>
            </a:endParaRPr>
          </a:p>
          <a:p>
            <a:pPr marL="0" lvl="0" indent="0" algn="l" rtl="0">
              <a:lnSpc>
                <a:spcPct val="115000"/>
              </a:lnSpc>
              <a:spcBef>
                <a:spcPts val="0"/>
              </a:spcBef>
              <a:spcAft>
                <a:spcPts val="0"/>
              </a:spcAft>
              <a:buClr>
                <a:schemeClr val="dk2"/>
              </a:buClr>
              <a:buSzPts val="1100"/>
              <a:buFont typeface="Arial"/>
              <a:buNone/>
            </a:pPr>
            <a:r>
              <a:rPr lang="en-US" sz="1100" b="1" u="sng">
                <a:solidFill>
                  <a:schemeClr val="dk2"/>
                </a:solidFill>
                <a:latin typeface="Lato"/>
                <a:ea typeface="Lato"/>
                <a:cs typeface="Lato"/>
                <a:sym typeface="Lato"/>
              </a:rPr>
              <a:t>The CFPB Building Blocks to Help Youth Achieve Financial Capability</a:t>
            </a:r>
            <a:endParaRPr sz="1100" b="1" u="sng">
              <a:solidFill>
                <a:schemeClr val="dk2"/>
              </a:solidFill>
              <a:latin typeface="Lato"/>
              <a:ea typeface="Lato"/>
              <a:cs typeface="Lato"/>
              <a:sym typeface="Lato"/>
            </a:endParaRPr>
          </a:p>
          <a:p>
            <a:pPr marL="0" lvl="0" indent="0" algn="l" rtl="0">
              <a:lnSpc>
                <a:spcPct val="115000"/>
              </a:lnSpc>
              <a:spcBef>
                <a:spcPts val="0"/>
              </a:spcBef>
              <a:spcAft>
                <a:spcPts val="0"/>
              </a:spcAft>
              <a:buClr>
                <a:schemeClr val="dk2"/>
              </a:buClr>
              <a:buSzPts val="1100"/>
              <a:buFont typeface="Arial"/>
              <a:buNone/>
            </a:pPr>
            <a:r>
              <a:rPr lang="en-US" sz="1100" b="1" u="sng">
                <a:solidFill>
                  <a:schemeClr val="dk2"/>
                </a:solidFill>
                <a:latin typeface="Lato"/>
                <a:ea typeface="Lato"/>
                <a:cs typeface="Lato"/>
                <a:sym typeface="Lato"/>
              </a:rPr>
              <a:t>21 Century Skills</a:t>
            </a:r>
            <a:endParaRPr sz="1100" b="1" u="sng">
              <a:solidFill>
                <a:schemeClr val="dk2"/>
              </a:solidFill>
              <a:latin typeface="Lato"/>
              <a:ea typeface="Lato"/>
              <a:cs typeface="Lato"/>
              <a:sym typeface="Lato"/>
            </a:endParaRPr>
          </a:p>
        </p:txBody>
      </p:sp>
      <p:sp>
        <p:nvSpPr>
          <p:cNvPr id="2916" name="Google Shape;2916;g8d7ec59dc5_2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3"/>
        <p:cNvGrpSpPr/>
        <p:nvPr/>
      </p:nvGrpSpPr>
      <p:grpSpPr>
        <a:xfrm>
          <a:off x="0" y="0"/>
          <a:ext cx="0" cy="0"/>
          <a:chOff x="0" y="0"/>
          <a:chExt cx="0" cy="0"/>
        </a:xfrm>
      </p:grpSpPr>
      <p:sp>
        <p:nvSpPr>
          <p:cNvPr id="2924" name="Google Shape;2924;g8d7ec59dc5_2_6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b="1" u="sng">
                <a:solidFill>
                  <a:schemeClr val="hlink"/>
                </a:solidFill>
                <a:hlinkClick r:id="rId3"/>
              </a:rPr>
              <a:t>https://futuresmart.massmutual.com/en/scholarship/</a:t>
            </a:r>
            <a:endParaRPr b="1"/>
          </a:p>
          <a:p>
            <a:pPr marL="0" lvl="0" indent="0" algn="l" rtl="0">
              <a:spcBef>
                <a:spcPts val="0"/>
              </a:spcBef>
              <a:spcAft>
                <a:spcPts val="0"/>
              </a:spcAft>
              <a:buClr>
                <a:schemeClr val="dk1"/>
              </a:buClr>
              <a:buSzPts val="1200"/>
              <a:buFont typeface="Calibri"/>
              <a:buNone/>
            </a:pPr>
            <a:r>
              <a:rPr lang="en-US" b="1"/>
              <a:t>Teacher Quote </a:t>
            </a:r>
            <a:r>
              <a:rPr lang="en-US"/>
              <a:t>- </a:t>
            </a:r>
            <a:r>
              <a:rPr lang="en-US" sz="1000">
                <a:latin typeface="Arial"/>
                <a:ea typeface="Arial"/>
                <a:cs typeface="Arial"/>
                <a:sym typeface="Arial"/>
              </a:rPr>
              <a:t>[</a:t>
            </a:r>
            <a:r>
              <a:rPr lang="en-US" sz="1000" err="1">
                <a:latin typeface="Arial"/>
                <a:ea typeface="Arial"/>
                <a:cs typeface="Arial"/>
                <a:sym typeface="Arial"/>
              </a:rPr>
              <a:t>Futuresmart</a:t>
            </a:r>
            <a:r>
              <a:rPr lang="en-US" sz="1000">
                <a:latin typeface="Arial"/>
                <a:ea typeface="Arial"/>
                <a:cs typeface="Arial"/>
                <a:sym typeface="Arial"/>
              </a:rPr>
              <a:t>] helps students to learn concepts that have never been introduced in a short span and with meaningful real world application. NJ</a:t>
            </a:r>
            <a:endParaRPr sz="1000">
              <a:latin typeface="Arial"/>
              <a:ea typeface="Arial"/>
              <a:cs typeface="Arial"/>
              <a:sym typeface="Arial"/>
            </a:endParaRPr>
          </a:p>
          <a:p>
            <a:pPr marL="0" lvl="0" indent="0" algn="l" rtl="0">
              <a:spcBef>
                <a:spcPts val="0"/>
              </a:spcBef>
              <a:spcAft>
                <a:spcPts val="0"/>
              </a:spcAft>
              <a:buClr>
                <a:schemeClr val="dk1"/>
              </a:buClr>
              <a:buSzPts val="1200"/>
              <a:buFont typeface="Calibri"/>
              <a:buNone/>
            </a:pPr>
            <a:r>
              <a:rPr lang="en-US" sz="1000" b="1">
                <a:latin typeface="Arial"/>
                <a:ea typeface="Arial"/>
                <a:cs typeface="Arial"/>
                <a:sym typeface="Arial"/>
              </a:rPr>
              <a:t>Student Quote</a:t>
            </a:r>
            <a:r>
              <a:rPr lang="en-US" sz="1000">
                <a:latin typeface="Arial"/>
                <a:ea typeface="Arial"/>
                <a:cs typeface="Arial"/>
                <a:sym typeface="Arial"/>
              </a:rPr>
              <a:t> -  NA</a:t>
            </a:r>
            <a:endParaRPr sz="1000">
              <a:latin typeface="Arial"/>
              <a:ea typeface="Arial"/>
              <a:cs typeface="Arial"/>
              <a:sym typeface="Arial"/>
            </a:endParaRPr>
          </a:p>
          <a:p>
            <a:pPr marL="0" lvl="0" indent="0" algn="l" rtl="0">
              <a:spcBef>
                <a:spcPts val="0"/>
              </a:spcBef>
              <a:spcAft>
                <a:spcPts val="0"/>
              </a:spcAft>
              <a:buClr>
                <a:schemeClr val="dk1"/>
              </a:buClr>
              <a:buSzPts val="1200"/>
              <a:buFont typeface="Calibri"/>
              <a:buNone/>
            </a:pPr>
            <a:endParaRPr sz="1000">
              <a:latin typeface="Arial"/>
              <a:ea typeface="Arial"/>
              <a:cs typeface="Arial"/>
              <a:sym typeface="Arial"/>
            </a:endParaRPr>
          </a:p>
          <a:p>
            <a:pPr marL="0" lvl="0" indent="0" algn="l" rtl="0">
              <a:spcBef>
                <a:spcPts val="0"/>
              </a:spcBef>
              <a:spcAft>
                <a:spcPts val="0"/>
              </a:spcAft>
              <a:buClr>
                <a:schemeClr val="dk1"/>
              </a:buClr>
              <a:buSzPts val="1200"/>
              <a:buFont typeface="Calibri"/>
              <a:buNone/>
            </a:pPr>
            <a:r>
              <a:rPr lang="en-US" sz="1000" u="sng">
                <a:solidFill>
                  <a:schemeClr val="hlink"/>
                </a:solidFill>
                <a:latin typeface="Arial"/>
                <a:ea typeface="Arial"/>
                <a:cs typeface="Arial"/>
                <a:sym typeface="Arial"/>
                <a:hlinkClick r:id="rId4"/>
              </a:rPr>
              <a:t>Slides about FutureSmart Finlit resources for families and for educators</a:t>
            </a:r>
            <a:endParaRPr lang="en-US" sz="1000" u="sng">
              <a:solidFill>
                <a:schemeClr val="hlink"/>
              </a:solidFill>
              <a:latin typeface="Arial"/>
              <a:ea typeface="Arial"/>
              <a:cs typeface="Arial"/>
              <a:sym typeface="Arial"/>
            </a:endParaRPr>
          </a:p>
          <a:p>
            <a:pPr marL="0" lvl="0" indent="0" algn="l" rtl="0">
              <a:spcBef>
                <a:spcPts val="0"/>
              </a:spcBef>
              <a:spcAft>
                <a:spcPts val="0"/>
              </a:spcAft>
              <a:buClr>
                <a:schemeClr val="dk1"/>
              </a:buClr>
              <a:buSzPts val="1200"/>
              <a:buFont typeface="Calibri"/>
              <a:buNone/>
            </a:pPr>
            <a:endParaRPr lang="en-US" sz="1000" u="sng">
              <a:solidFill>
                <a:schemeClr val="hlink"/>
              </a:solidFill>
              <a:latin typeface="Arial"/>
              <a:ea typeface="Arial"/>
              <a:cs typeface="Arial"/>
              <a:sym typeface="Arial"/>
            </a:endParaRPr>
          </a:p>
          <a:p>
            <a:pPr marL="0" lvl="0" indent="0" algn="l" rtl="0">
              <a:spcBef>
                <a:spcPts val="0"/>
              </a:spcBef>
              <a:spcAft>
                <a:spcPts val="0"/>
              </a:spcAft>
              <a:buClr>
                <a:schemeClr val="dk1"/>
              </a:buClr>
              <a:buSzPts val="1200"/>
              <a:buFont typeface="Calibri"/>
              <a:buNone/>
            </a:pPr>
            <a:r>
              <a:rPr lang="en-US" sz="1000" u="sng">
                <a:solidFill>
                  <a:schemeClr val="hlink"/>
                </a:solidFill>
                <a:latin typeface="Arial"/>
                <a:ea typeface="Arial"/>
                <a:cs typeface="Arial"/>
                <a:sym typeface="Arial"/>
              </a:rPr>
              <a:t>Research Study - https://</a:t>
            </a:r>
            <a:r>
              <a:rPr lang="en-US" sz="1000" u="sng" err="1">
                <a:solidFill>
                  <a:schemeClr val="hlink"/>
                </a:solidFill>
                <a:latin typeface="Arial"/>
                <a:ea typeface="Arial"/>
                <a:cs typeface="Arial"/>
                <a:sym typeface="Arial"/>
              </a:rPr>
              <a:t>donahue.umass.edu</a:t>
            </a:r>
            <a:r>
              <a:rPr lang="en-US" sz="1000" u="sng">
                <a:solidFill>
                  <a:schemeClr val="hlink"/>
                </a:solidFill>
                <a:latin typeface="Arial"/>
                <a:ea typeface="Arial"/>
                <a:cs typeface="Arial"/>
                <a:sym typeface="Arial"/>
              </a:rPr>
              <a:t>/our-publications/impact-of-the-futuresmart-online-financial-education-course-on-financial-knowledge-of-middle-school-students</a:t>
            </a:r>
            <a:endParaRPr sz="1000">
              <a:latin typeface="Arial"/>
              <a:ea typeface="Arial"/>
              <a:cs typeface="Arial"/>
              <a:sym typeface="Arial"/>
            </a:endParaRPr>
          </a:p>
        </p:txBody>
      </p:sp>
      <p:sp>
        <p:nvSpPr>
          <p:cNvPr id="2925" name="Google Shape;2925;g8d7ec59dc5_2_6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6"/>
        <p:cNvGrpSpPr/>
        <p:nvPr/>
      </p:nvGrpSpPr>
      <p:grpSpPr>
        <a:xfrm>
          <a:off x="0" y="0"/>
          <a:ext cx="0" cy="0"/>
          <a:chOff x="0" y="0"/>
          <a:chExt cx="0" cy="0"/>
        </a:xfrm>
      </p:grpSpPr>
      <p:sp>
        <p:nvSpPr>
          <p:cNvPr id="2887" name="Google Shape;2887;g8d7ec59dc5_2_6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b="1"/>
              <a:t>Teacher Quote</a:t>
            </a:r>
            <a:r>
              <a:rPr lang="en-US"/>
              <a:t> - </a:t>
            </a:r>
            <a:r>
              <a:rPr lang="en-US" sz="1000">
                <a:latin typeface="Arial"/>
                <a:ea typeface="Arial"/>
                <a:cs typeface="Arial"/>
                <a:sym typeface="Arial"/>
              </a:rPr>
              <a:t>The EVERFI Financial Program is the one tool I see the students using to gain independence in learning and thinking. They have to listen to the tutorial to understand the material, and they have to question the material if they don't understand. All the information on the tutorials helped teach and reteach the students about the many areas of Personal Finance. Benzie County Central Schools, MI</a:t>
            </a:r>
            <a:endParaRPr sz="1000">
              <a:latin typeface="Arial"/>
              <a:ea typeface="Arial"/>
              <a:cs typeface="Arial"/>
              <a:sym typeface="Arial"/>
            </a:endParaRPr>
          </a:p>
          <a:p>
            <a:pPr marL="0" lvl="0" indent="0" algn="l" rtl="0">
              <a:spcBef>
                <a:spcPts val="0"/>
              </a:spcBef>
              <a:spcAft>
                <a:spcPts val="0"/>
              </a:spcAft>
              <a:buClr>
                <a:schemeClr val="dk1"/>
              </a:buClr>
              <a:buSzPts val="1200"/>
              <a:buFont typeface="Calibri"/>
              <a:buNone/>
            </a:pPr>
            <a:r>
              <a:rPr lang="en-US" sz="1000" b="1">
                <a:latin typeface="Arial"/>
                <a:ea typeface="Arial"/>
                <a:cs typeface="Arial"/>
                <a:sym typeface="Arial"/>
              </a:rPr>
              <a:t>Student Quote - </a:t>
            </a:r>
            <a:r>
              <a:rPr lang="en-US" sz="1000">
                <a:latin typeface="Arial"/>
                <a:ea typeface="Arial"/>
                <a:cs typeface="Arial"/>
                <a:sym typeface="Arial"/>
              </a:rPr>
              <a:t>The Financial Literacy course helped me learn skills in the classroom that directly connect to demands in real life. These skills were both relevant to myself and to the rest of the class, as they are early preparation for habits that will be necessary for success later on. It also helped me to have less anxiety about the future; I definitely feel more prepared for independent life now. Lafayette Big Picture High School, NY</a:t>
            </a:r>
            <a:endParaRPr sz="1000">
              <a:latin typeface="Arial"/>
              <a:ea typeface="Arial"/>
              <a:cs typeface="Arial"/>
              <a:sym typeface="Arial"/>
            </a:endParaRPr>
          </a:p>
        </p:txBody>
      </p:sp>
      <p:sp>
        <p:nvSpPr>
          <p:cNvPr id="2888" name="Google Shape;2888;g8d7ec59dc5_2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6"/>
        <p:cNvGrpSpPr/>
        <p:nvPr/>
      </p:nvGrpSpPr>
      <p:grpSpPr>
        <a:xfrm>
          <a:off x="0" y="0"/>
          <a:ext cx="0" cy="0"/>
          <a:chOff x="0" y="0"/>
          <a:chExt cx="0" cy="0"/>
        </a:xfrm>
      </p:grpSpPr>
      <p:sp>
        <p:nvSpPr>
          <p:cNvPr id="2897" name="Google Shape;2897;gf6126cfadf_4_2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8" name="Google Shape;2898;gf6126cfadf_4_2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9FFE92-C54E-472D-BD56-FACBB95A4E7D}" type="slidenum">
              <a:rPr lang="en-US" smtClean="0"/>
              <a:t>35</a:t>
            </a:fld>
            <a:endParaRPr lang="en-US"/>
          </a:p>
        </p:txBody>
      </p:sp>
    </p:spTree>
    <p:extLst>
      <p:ext uri="{BB962C8B-B14F-4D97-AF65-F5344CB8AC3E}">
        <p14:creationId xmlns:p14="http://schemas.microsoft.com/office/powerpoint/2010/main" val="1493163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9FFE92-C54E-472D-BD56-FACBB95A4E7D}" type="slidenum">
              <a:rPr lang="en-US" smtClean="0"/>
              <a:t>36</a:t>
            </a:fld>
            <a:endParaRPr lang="en-US"/>
          </a:p>
        </p:txBody>
      </p:sp>
    </p:spTree>
    <p:extLst>
      <p:ext uri="{BB962C8B-B14F-4D97-AF65-F5344CB8AC3E}">
        <p14:creationId xmlns:p14="http://schemas.microsoft.com/office/powerpoint/2010/main" val="460268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2.xml"/><Relationship Id="rId5" Type="http://schemas.openxmlformats.org/officeDocument/2006/relationships/image" Target="../media/image48.png"/><Relationship Id="rId4" Type="http://schemas.openxmlformats.org/officeDocument/2006/relationships/image" Target="../media/image47.pn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5.jpe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6.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AB41B-AF6B-8044-EFFC-CB68C2C4FC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PR"/>
          </a:p>
        </p:txBody>
      </p:sp>
      <p:sp>
        <p:nvSpPr>
          <p:cNvPr id="3" name="Subtitle 2">
            <a:extLst>
              <a:ext uri="{FF2B5EF4-FFF2-40B4-BE49-F238E27FC236}">
                <a16:creationId xmlns:a16="http://schemas.microsoft.com/office/drawing/2014/main" id="{F0ECECFE-0786-5C20-D5C4-DC61D6A6AC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R"/>
          </a:p>
        </p:txBody>
      </p:sp>
      <p:sp>
        <p:nvSpPr>
          <p:cNvPr id="4" name="Date Placeholder 3">
            <a:extLst>
              <a:ext uri="{FF2B5EF4-FFF2-40B4-BE49-F238E27FC236}">
                <a16:creationId xmlns:a16="http://schemas.microsoft.com/office/drawing/2014/main" id="{75F074E0-EA68-0E16-F47F-44BD67DC8014}"/>
              </a:ext>
            </a:extLst>
          </p:cNvPr>
          <p:cNvSpPr>
            <a:spLocks noGrp="1"/>
          </p:cNvSpPr>
          <p:nvPr>
            <p:ph type="dt" sz="half" idx="10"/>
          </p:nvPr>
        </p:nvSpPr>
        <p:spPr/>
        <p:txBody>
          <a:bodyPr/>
          <a:lstStyle/>
          <a:p>
            <a:fld id="{3875AEB2-4DE8-CB43-B132-D51F9A1D6B34}" type="datetimeFigureOut">
              <a:rPr lang="en-PR" smtClean="0"/>
              <a:t>03/06/2023</a:t>
            </a:fld>
            <a:endParaRPr lang="en-PR"/>
          </a:p>
        </p:txBody>
      </p:sp>
      <p:sp>
        <p:nvSpPr>
          <p:cNvPr id="5" name="Footer Placeholder 4">
            <a:extLst>
              <a:ext uri="{FF2B5EF4-FFF2-40B4-BE49-F238E27FC236}">
                <a16:creationId xmlns:a16="http://schemas.microsoft.com/office/drawing/2014/main" id="{6826D598-1E5E-36CF-F743-29E7FDD7B345}"/>
              </a:ext>
            </a:extLst>
          </p:cNvPr>
          <p:cNvSpPr>
            <a:spLocks noGrp="1"/>
          </p:cNvSpPr>
          <p:nvPr>
            <p:ph type="ftr" sz="quarter" idx="11"/>
          </p:nvPr>
        </p:nvSpPr>
        <p:spPr/>
        <p:txBody>
          <a:bodyPr/>
          <a:lstStyle/>
          <a:p>
            <a:endParaRPr lang="en-PR"/>
          </a:p>
        </p:txBody>
      </p:sp>
      <p:sp>
        <p:nvSpPr>
          <p:cNvPr id="6" name="Slide Number Placeholder 5">
            <a:extLst>
              <a:ext uri="{FF2B5EF4-FFF2-40B4-BE49-F238E27FC236}">
                <a16:creationId xmlns:a16="http://schemas.microsoft.com/office/drawing/2014/main" id="{DD786E98-73AA-A7B4-64D0-9CB668C2402C}"/>
              </a:ext>
            </a:extLst>
          </p:cNvPr>
          <p:cNvSpPr>
            <a:spLocks noGrp="1"/>
          </p:cNvSpPr>
          <p:nvPr>
            <p:ph type="sldNum" sz="quarter" idx="12"/>
          </p:nvPr>
        </p:nvSpPr>
        <p:spPr/>
        <p:txBody>
          <a:bodyPr/>
          <a:lstStyle/>
          <a:p>
            <a:fld id="{2B5AFF71-14AB-D342-8E34-54874644D74D}" type="slidenum">
              <a:rPr lang="en-PR" smtClean="0"/>
              <a:t>‹#›</a:t>
            </a:fld>
            <a:endParaRPr lang="en-PR"/>
          </a:p>
        </p:txBody>
      </p:sp>
    </p:spTree>
    <p:extLst>
      <p:ext uri="{BB962C8B-B14F-4D97-AF65-F5344CB8AC3E}">
        <p14:creationId xmlns:p14="http://schemas.microsoft.com/office/powerpoint/2010/main" val="4208827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D71A4-8994-1F08-682D-1F5E932FBE52}"/>
              </a:ext>
            </a:extLst>
          </p:cNvPr>
          <p:cNvSpPr>
            <a:spLocks noGrp="1"/>
          </p:cNvSpPr>
          <p:nvPr>
            <p:ph type="title"/>
          </p:nvPr>
        </p:nvSpPr>
        <p:spPr/>
        <p:txBody>
          <a:bodyPr/>
          <a:lstStyle/>
          <a:p>
            <a:r>
              <a:rPr lang="en-US"/>
              <a:t>Click to edit Master title style</a:t>
            </a:r>
            <a:endParaRPr lang="en-PR"/>
          </a:p>
        </p:txBody>
      </p:sp>
      <p:sp>
        <p:nvSpPr>
          <p:cNvPr id="3" name="Vertical Text Placeholder 2">
            <a:extLst>
              <a:ext uri="{FF2B5EF4-FFF2-40B4-BE49-F238E27FC236}">
                <a16:creationId xmlns:a16="http://schemas.microsoft.com/office/drawing/2014/main" id="{E90A3182-4A28-D9C7-B333-AD62C3FF18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R"/>
          </a:p>
        </p:txBody>
      </p:sp>
      <p:sp>
        <p:nvSpPr>
          <p:cNvPr id="4" name="Date Placeholder 3">
            <a:extLst>
              <a:ext uri="{FF2B5EF4-FFF2-40B4-BE49-F238E27FC236}">
                <a16:creationId xmlns:a16="http://schemas.microsoft.com/office/drawing/2014/main" id="{FEB11770-041B-C435-B9E0-BFDAC153755C}"/>
              </a:ext>
            </a:extLst>
          </p:cNvPr>
          <p:cNvSpPr>
            <a:spLocks noGrp="1"/>
          </p:cNvSpPr>
          <p:nvPr>
            <p:ph type="dt" sz="half" idx="10"/>
          </p:nvPr>
        </p:nvSpPr>
        <p:spPr/>
        <p:txBody>
          <a:bodyPr/>
          <a:lstStyle/>
          <a:p>
            <a:fld id="{3875AEB2-4DE8-CB43-B132-D51F9A1D6B34}" type="datetimeFigureOut">
              <a:rPr lang="en-PR" smtClean="0"/>
              <a:t>03/06/2023</a:t>
            </a:fld>
            <a:endParaRPr lang="en-PR"/>
          </a:p>
        </p:txBody>
      </p:sp>
      <p:sp>
        <p:nvSpPr>
          <p:cNvPr id="5" name="Footer Placeholder 4">
            <a:extLst>
              <a:ext uri="{FF2B5EF4-FFF2-40B4-BE49-F238E27FC236}">
                <a16:creationId xmlns:a16="http://schemas.microsoft.com/office/drawing/2014/main" id="{77DBE5CF-6C01-7A2C-9CEF-7914D927C9D5}"/>
              </a:ext>
            </a:extLst>
          </p:cNvPr>
          <p:cNvSpPr>
            <a:spLocks noGrp="1"/>
          </p:cNvSpPr>
          <p:nvPr>
            <p:ph type="ftr" sz="quarter" idx="11"/>
          </p:nvPr>
        </p:nvSpPr>
        <p:spPr/>
        <p:txBody>
          <a:bodyPr/>
          <a:lstStyle/>
          <a:p>
            <a:endParaRPr lang="en-PR"/>
          </a:p>
        </p:txBody>
      </p:sp>
      <p:sp>
        <p:nvSpPr>
          <p:cNvPr id="6" name="Slide Number Placeholder 5">
            <a:extLst>
              <a:ext uri="{FF2B5EF4-FFF2-40B4-BE49-F238E27FC236}">
                <a16:creationId xmlns:a16="http://schemas.microsoft.com/office/drawing/2014/main" id="{61D64373-C059-A782-BD2B-1DE2AEB11049}"/>
              </a:ext>
            </a:extLst>
          </p:cNvPr>
          <p:cNvSpPr>
            <a:spLocks noGrp="1"/>
          </p:cNvSpPr>
          <p:nvPr>
            <p:ph type="sldNum" sz="quarter" idx="12"/>
          </p:nvPr>
        </p:nvSpPr>
        <p:spPr/>
        <p:txBody>
          <a:bodyPr/>
          <a:lstStyle/>
          <a:p>
            <a:fld id="{2B5AFF71-14AB-D342-8E34-54874644D74D}" type="slidenum">
              <a:rPr lang="en-PR" smtClean="0"/>
              <a:t>‹#›</a:t>
            </a:fld>
            <a:endParaRPr lang="en-PR"/>
          </a:p>
        </p:txBody>
      </p:sp>
    </p:spTree>
    <p:extLst>
      <p:ext uri="{BB962C8B-B14F-4D97-AF65-F5344CB8AC3E}">
        <p14:creationId xmlns:p14="http://schemas.microsoft.com/office/powerpoint/2010/main" val="17074932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70"/>
        <p:cNvGrpSpPr/>
        <p:nvPr/>
      </p:nvGrpSpPr>
      <p:grpSpPr>
        <a:xfrm>
          <a:off x="0" y="0"/>
          <a:ext cx="0" cy="0"/>
          <a:chOff x="0" y="0"/>
          <a:chExt cx="0" cy="0"/>
        </a:xfrm>
      </p:grpSpPr>
      <p:sp>
        <p:nvSpPr>
          <p:cNvPr id="771" name="Google Shape;771;p66"/>
          <p:cNvSpPr txBox="1">
            <a:spLocks noGrp="1"/>
          </p:cNvSpPr>
          <p:nvPr>
            <p:ph type="title"/>
          </p:nvPr>
        </p:nvSpPr>
        <p:spPr>
          <a:xfrm>
            <a:off x="427567" y="526429"/>
            <a:ext cx="11336800" cy="459600"/>
          </a:xfrm>
          <a:prstGeom prst="rect">
            <a:avLst/>
          </a:prstGeom>
          <a:noFill/>
          <a:ln>
            <a:noFill/>
          </a:ln>
        </p:spPr>
        <p:txBody>
          <a:bodyPr spcFirstLastPara="1" wrap="square" lIns="0" tIns="0" rIns="0" bIns="0" anchor="t" anchorCtr="0">
            <a:noAutofit/>
          </a:bodyPr>
          <a:lstStyle>
            <a:lvl1pPr lvl="0" algn="l" rtl="0">
              <a:lnSpc>
                <a:spcPct val="80000"/>
              </a:lnSpc>
              <a:spcBef>
                <a:spcPts val="0"/>
              </a:spcBef>
              <a:spcAft>
                <a:spcPts val="0"/>
              </a:spcAft>
              <a:buClr>
                <a:schemeClr val="accent6"/>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72" name="Google Shape;772;p66"/>
          <p:cNvSpPr txBox="1">
            <a:spLocks noGrp="1"/>
          </p:cNvSpPr>
          <p:nvPr>
            <p:ph type="sldNum" idx="12"/>
          </p:nvPr>
        </p:nvSpPr>
        <p:spPr>
          <a:xfrm>
            <a:off x="11592347" y="6268205"/>
            <a:ext cx="411600" cy="293600"/>
          </a:xfrm>
          <a:prstGeom prst="rect">
            <a:avLst/>
          </a:prstGeom>
          <a:noFill/>
          <a:ln>
            <a:noFill/>
          </a:ln>
        </p:spPr>
        <p:txBody>
          <a:bodyPr spcFirstLastPara="1" wrap="square" lIns="0" tIns="0" rIns="0" bIns="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FDABE1-2386-0A63-18FA-E0071212CD2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PR"/>
          </a:p>
        </p:txBody>
      </p:sp>
      <p:sp>
        <p:nvSpPr>
          <p:cNvPr id="3" name="Vertical Text Placeholder 2">
            <a:extLst>
              <a:ext uri="{FF2B5EF4-FFF2-40B4-BE49-F238E27FC236}">
                <a16:creationId xmlns:a16="http://schemas.microsoft.com/office/drawing/2014/main" id="{C1BDA9C4-AD98-4E2A-81FC-7AC6EC34A9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R"/>
          </a:p>
        </p:txBody>
      </p:sp>
      <p:sp>
        <p:nvSpPr>
          <p:cNvPr id="4" name="Date Placeholder 3">
            <a:extLst>
              <a:ext uri="{FF2B5EF4-FFF2-40B4-BE49-F238E27FC236}">
                <a16:creationId xmlns:a16="http://schemas.microsoft.com/office/drawing/2014/main" id="{16278AB3-0B7B-76D5-CFF0-455A5E4C7761}"/>
              </a:ext>
            </a:extLst>
          </p:cNvPr>
          <p:cNvSpPr>
            <a:spLocks noGrp="1"/>
          </p:cNvSpPr>
          <p:nvPr>
            <p:ph type="dt" sz="half" idx="10"/>
          </p:nvPr>
        </p:nvSpPr>
        <p:spPr/>
        <p:txBody>
          <a:bodyPr/>
          <a:lstStyle/>
          <a:p>
            <a:fld id="{3875AEB2-4DE8-CB43-B132-D51F9A1D6B34}" type="datetimeFigureOut">
              <a:rPr lang="en-PR" smtClean="0"/>
              <a:t>03/06/2023</a:t>
            </a:fld>
            <a:endParaRPr lang="en-PR"/>
          </a:p>
        </p:txBody>
      </p:sp>
      <p:sp>
        <p:nvSpPr>
          <p:cNvPr id="5" name="Footer Placeholder 4">
            <a:extLst>
              <a:ext uri="{FF2B5EF4-FFF2-40B4-BE49-F238E27FC236}">
                <a16:creationId xmlns:a16="http://schemas.microsoft.com/office/drawing/2014/main" id="{D56EDFAD-0439-555F-8246-59C1ED811077}"/>
              </a:ext>
            </a:extLst>
          </p:cNvPr>
          <p:cNvSpPr>
            <a:spLocks noGrp="1"/>
          </p:cNvSpPr>
          <p:nvPr>
            <p:ph type="ftr" sz="quarter" idx="11"/>
          </p:nvPr>
        </p:nvSpPr>
        <p:spPr/>
        <p:txBody>
          <a:bodyPr/>
          <a:lstStyle/>
          <a:p>
            <a:endParaRPr lang="en-PR"/>
          </a:p>
        </p:txBody>
      </p:sp>
      <p:sp>
        <p:nvSpPr>
          <p:cNvPr id="6" name="Slide Number Placeholder 5">
            <a:extLst>
              <a:ext uri="{FF2B5EF4-FFF2-40B4-BE49-F238E27FC236}">
                <a16:creationId xmlns:a16="http://schemas.microsoft.com/office/drawing/2014/main" id="{B591F49B-8605-0264-DDDF-DD192FAD783D}"/>
              </a:ext>
            </a:extLst>
          </p:cNvPr>
          <p:cNvSpPr>
            <a:spLocks noGrp="1"/>
          </p:cNvSpPr>
          <p:nvPr>
            <p:ph type="sldNum" sz="quarter" idx="12"/>
          </p:nvPr>
        </p:nvSpPr>
        <p:spPr/>
        <p:txBody>
          <a:bodyPr/>
          <a:lstStyle/>
          <a:p>
            <a:fld id="{2B5AFF71-14AB-D342-8E34-54874644D74D}" type="slidenum">
              <a:rPr lang="en-PR" smtClean="0"/>
              <a:t>‹#›</a:t>
            </a:fld>
            <a:endParaRPr lang="en-PR"/>
          </a:p>
        </p:txBody>
      </p:sp>
    </p:spTree>
    <p:extLst>
      <p:ext uri="{BB962C8B-B14F-4D97-AF65-F5344CB8AC3E}">
        <p14:creationId xmlns:p14="http://schemas.microsoft.com/office/powerpoint/2010/main" val="21949985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1_Blank 1">
  <p:cSld name="1_Blank 1">
    <p:spTree>
      <p:nvGrpSpPr>
        <p:cNvPr id="1" name="Shape 182"/>
        <p:cNvGrpSpPr/>
        <p:nvPr/>
      </p:nvGrpSpPr>
      <p:grpSpPr>
        <a:xfrm>
          <a:off x="0" y="0"/>
          <a:ext cx="0" cy="0"/>
          <a:chOff x="0" y="0"/>
          <a:chExt cx="0" cy="0"/>
        </a:xfrm>
      </p:grpSpPr>
      <p:sp>
        <p:nvSpPr>
          <p:cNvPr id="183" name="Google Shape;183;p43"/>
          <p:cNvSpPr txBox="1">
            <a:spLocks noGrp="1"/>
          </p:cNvSpPr>
          <p:nvPr>
            <p:ph type="sldNum" idx="12"/>
          </p:nvPr>
        </p:nvSpPr>
        <p:spPr>
          <a:xfrm>
            <a:off x="11409045" y="6333135"/>
            <a:ext cx="731600" cy="524800"/>
          </a:xfrm>
          <a:prstGeom prst="rect">
            <a:avLst/>
          </a:prstGeom>
        </p:spPr>
        <p:txBody>
          <a:bodyPr spcFirstLastPara="1" wrap="square" lIns="0" tIns="0" rIns="0" bIns="0" anchor="t" anchorCtr="0">
            <a:noAutofit/>
          </a:bodyPr>
          <a:lstStyle>
            <a:lvl1pPr lvl="0" algn="r" rtl="0">
              <a:buNone/>
              <a:defRPr sz="1733"/>
            </a:lvl1pPr>
            <a:lvl2pPr lvl="1" algn="r" rtl="0">
              <a:buNone/>
              <a:defRPr sz="1733"/>
            </a:lvl2pPr>
            <a:lvl3pPr lvl="2" algn="r" rtl="0">
              <a:buNone/>
              <a:defRPr sz="1733"/>
            </a:lvl3pPr>
            <a:lvl4pPr lvl="3" algn="r" rtl="0">
              <a:buNone/>
              <a:defRPr sz="1733"/>
            </a:lvl4pPr>
            <a:lvl5pPr lvl="4" algn="r" rtl="0">
              <a:buNone/>
              <a:defRPr sz="1733"/>
            </a:lvl5pPr>
            <a:lvl6pPr lvl="5" algn="r" rtl="0">
              <a:buNone/>
              <a:defRPr sz="1733"/>
            </a:lvl6pPr>
            <a:lvl7pPr lvl="6" algn="r" rtl="0">
              <a:buNone/>
              <a:defRPr sz="1733"/>
            </a:lvl7pPr>
            <a:lvl8pPr lvl="7" algn="r" rtl="0">
              <a:buNone/>
              <a:defRPr sz="1733"/>
            </a:lvl8pPr>
            <a:lvl9pPr lvl="8" algn="r" rtl="0">
              <a:buNone/>
              <a:defRPr sz="1733"/>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extLst>
      <p:ext uri="{BB962C8B-B14F-4D97-AF65-F5344CB8AC3E}">
        <p14:creationId xmlns:p14="http://schemas.microsoft.com/office/powerpoint/2010/main" val="1178463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Full Screen Image with Body Right 1">
  <p:cSld name="Full Screen Image with Body Right 1">
    <p:bg>
      <p:bgPr>
        <a:blipFill>
          <a:blip r:embed="rId2">
            <a:alphaModFix/>
          </a:blip>
          <a:stretch>
            <a:fillRect/>
          </a:stretch>
        </a:blipFill>
        <a:effectLst/>
      </p:bgPr>
    </p:bg>
    <p:spTree>
      <p:nvGrpSpPr>
        <p:cNvPr id="1" name="Shape 756"/>
        <p:cNvGrpSpPr/>
        <p:nvPr/>
      </p:nvGrpSpPr>
      <p:grpSpPr>
        <a:xfrm>
          <a:off x="0" y="0"/>
          <a:ext cx="0" cy="0"/>
          <a:chOff x="0" y="0"/>
          <a:chExt cx="0" cy="0"/>
        </a:xfrm>
      </p:grpSpPr>
      <p:sp>
        <p:nvSpPr>
          <p:cNvPr id="757" name="Google Shape;757;p64"/>
          <p:cNvSpPr txBox="1">
            <a:spLocks noGrp="1"/>
          </p:cNvSpPr>
          <p:nvPr>
            <p:ph type="sldNum" idx="12"/>
          </p:nvPr>
        </p:nvSpPr>
        <p:spPr>
          <a:xfrm>
            <a:off x="11592347" y="6268205"/>
            <a:ext cx="411600" cy="293600"/>
          </a:xfrm>
          <a:prstGeom prst="rect">
            <a:avLst/>
          </a:prstGeom>
          <a:noFill/>
          <a:ln>
            <a:noFill/>
          </a:ln>
        </p:spPr>
        <p:txBody>
          <a:bodyPr spcFirstLastPara="1" wrap="square" lIns="0" tIns="0" rIns="0" bIns="0" anchor="ctr" anchorCtr="0">
            <a:noAutofit/>
          </a:bodyPr>
          <a:lstStyle>
            <a:lvl1pPr marL="0" marR="0" lvl="0" indent="0" algn="ctr" rtl="0">
              <a:spcBef>
                <a:spcPts val="0"/>
              </a:spcBef>
              <a:buClr>
                <a:schemeClr val="lt1"/>
              </a:buClr>
              <a:buSzPts val="800"/>
              <a:buFont typeface="Lato"/>
              <a:buNone/>
              <a:defRPr sz="1067" b="0" i="0" u="none" strike="noStrike" cap="none">
                <a:solidFill>
                  <a:schemeClr val="lt1"/>
                </a:solidFill>
                <a:latin typeface="Lato"/>
                <a:ea typeface="Lato"/>
                <a:cs typeface="Lato"/>
                <a:sym typeface="Lato"/>
              </a:defRPr>
            </a:lvl1pPr>
            <a:lvl2pPr marL="0" marR="0" lvl="1" indent="0" algn="ctr" rtl="0">
              <a:spcBef>
                <a:spcPts val="0"/>
              </a:spcBef>
              <a:buClr>
                <a:schemeClr val="lt1"/>
              </a:buClr>
              <a:buSzPts val="800"/>
              <a:buFont typeface="Lato"/>
              <a:buNone/>
              <a:defRPr sz="1067" b="0" i="0" u="none" strike="noStrike" cap="none">
                <a:solidFill>
                  <a:schemeClr val="lt1"/>
                </a:solidFill>
                <a:latin typeface="Lato"/>
                <a:ea typeface="Lato"/>
                <a:cs typeface="Lato"/>
                <a:sym typeface="Lato"/>
              </a:defRPr>
            </a:lvl2pPr>
            <a:lvl3pPr marL="0" marR="0" lvl="2" indent="0" algn="ctr" rtl="0">
              <a:spcBef>
                <a:spcPts val="0"/>
              </a:spcBef>
              <a:buClr>
                <a:schemeClr val="lt1"/>
              </a:buClr>
              <a:buSzPts val="800"/>
              <a:buFont typeface="Lato"/>
              <a:buNone/>
              <a:defRPr sz="1067" b="0" i="0" u="none" strike="noStrike" cap="none">
                <a:solidFill>
                  <a:schemeClr val="lt1"/>
                </a:solidFill>
                <a:latin typeface="Lato"/>
                <a:ea typeface="Lato"/>
                <a:cs typeface="Lato"/>
                <a:sym typeface="Lato"/>
              </a:defRPr>
            </a:lvl3pPr>
            <a:lvl4pPr marL="0" marR="0" lvl="3" indent="0" algn="ctr" rtl="0">
              <a:spcBef>
                <a:spcPts val="0"/>
              </a:spcBef>
              <a:buClr>
                <a:schemeClr val="lt1"/>
              </a:buClr>
              <a:buSzPts val="800"/>
              <a:buFont typeface="Lato"/>
              <a:buNone/>
              <a:defRPr sz="1067" b="0" i="0" u="none" strike="noStrike" cap="none">
                <a:solidFill>
                  <a:schemeClr val="lt1"/>
                </a:solidFill>
                <a:latin typeface="Lato"/>
                <a:ea typeface="Lato"/>
                <a:cs typeface="Lato"/>
                <a:sym typeface="Lato"/>
              </a:defRPr>
            </a:lvl4pPr>
            <a:lvl5pPr marL="0" marR="0" lvl="4" indent="0" algn="ctr" rtl="0">
              <a:spcBef>
                <a:spcPts val="0"/>
              </a:spcBef>
              <a:buClr>
                <a:schemeClr val="lt1"/>
              </a:buClr>
              <a:buSzPts val="800"/>
              <a:buFont typeface="Lato"/>
              <a:buNone/>
              <a:defRPr sz="1067" b="0" i="0" u="none" strike="noStrike" cap="none">
                <a:solidFill>
                  <a:schemeClr val="lt1"/>
                </a:solidFill>
                <a:latin typeface="Lato"/>
                <a:ea typeface="Lato"/>
                <a:cs typeface="Lato"/>
                <a:sym typeface="Lato"/>
              </a:defRPr>
            </a:lvl5pPr>
            <a:lvl6pPr marL="0" marR="0" lvl="5" indent="0" algn="ctr" rtl="0">
              <a:spcBef>
                <a:spcPts val="0"/>
              </a:spcBef>
              <a:buClr>
                <a:schemeClr val="lt1"/>
              </a:buClr>
              <a:buSzPts val="800"/>
              <a:buFont typeface="Lato"/>
              <a:buNone/>
              <a:defRPr sz="1067" b="0" i="0" u="none" strike="noStrike" cap="none">
                <a:solidFill>
                  <a:schemeClr val="lt1"/>
                </a:solidFill>
                <a:latin typeface="Lato"/>
                <a:ea typeface="Lato"/>
                <a:cs typeface="Lato"/>
                <a:sym typeface="Lato"/>
              </a:defRPr>
            </a:lvl6pPr>
            <a:lvl7pPr marL="0" marR="0" lvl="6" indent="0" algn="ctr" rtl="0">
              <a:spcBef>
                <a:spcPts val="0"/>
              </a:spcBef>
              <a:buClr>
                <a:schemeClr val="lt1"/>
              </a:buClr>
              <a:buSzPts val="800"/>
              <a:buFont typeface="Lato"/>
              <a:buNone/>
              <a:defRPr sz="1067" b="0" i="0" u="none" strike="noStrike" cap="none">
                <a:solidFill>
                  <a:schemeClr val="lt1"/>
                </a:solidFill>
                <a:latin typeface="Lato"/>
                <a:ea typeface="Lato"/>
                <a:cs typeface="Lato"/>
                <a:sym typeface="Lato"/>
              </a:defRPr>
            </a:lvl7pPr>
            <a:lvl8pPr marL="0" marR="0" lvl="7" indent="0" algn="ctr" rtl="0">
              <a:spcBef>
                <a:spcPts val="0"/>
              </a:spcBef>
              <a:buClr>
                <a:schemeClr val="lt1"/>
              </a:buClr>
              <a:buSzPts val="800"/>
              <a:buFont typeface="Lato"/>
              <a:buNone/>
              <a:defRPr sz="1067" b="0" i="0" u="none" strike="noStrike" cap="none">
                <a:solidFill>
                  <a:schemeClr val="lt1"/>
                </a:solidFill>
                <a:latin typeface="Lato"/>
                <a:ea typeface="Lato"/>
                <a:cs typeface="Lato"/>
                <a:sym typeface="Lato"/>
              </a:defRPr>
            </a:lvl8pPr>
            <a:lvl9pPr marL="0" marR="0" lvl="8" indent="0" algn="ctr" rtl="0">
              <a:spcBef>
                <a:spcPts val="0"/>
              </a:spcBef>
              <a:buClr>
                <a:schemeClr val="lt1"/>
              </a:buClr>
              <a:buSzPts val="800"/>
              <a:buFont typeface="Lato"/>
              <a:buNone/>
              <a:defRPr sz="1067" b="0" i="0" u="none" strike="noStrike" cap="none">
                <a:solidFill>
                  <a:schemeClr val="lt1"/>
                </a:solidFill>
                <a:latin typeface="Lato"/>
                <a:ea typeface="Lato"/>
                <a:cs typeface="Lato"/>
                <a:sym typeface="Lato"/>
              </a:defRPr>
            </a:lvl9pPr>
          </a:lstStyle>
          <a:p>
            <a:fld id="{00000000-1234-1234-1234-123412341234}" type="slidenum">
              <a:rPr lang="en-US" smtClean="0"/>
              <a:pPr/>
              <a:t>‹#›</a:t>
            </a:fld>
            <a:endParaRPr lang="en-US"/>
          </a:p>
        </p:txBody>
      </p:sp>
      <p:sp>
        <p:nvSpPr>
          <p:cNvPr id="758" name="Google Shape;758;p64"/>
          <p:cNvSpPr txBox="1">
            <a:spLocks noGrp="1"/>
          </p:cNvSpPr>
          <p:nvPr>
            <p:ph type="body" idx="1"/>
          </p:nvPr>
        </p:nvSpPr>
        <p:spPr>
          <a:xfrm>
            <a:off x="5326601" y="840420"/>
            <a:ext cx="6265600" cy="5267600"/>
          </a:xfrm>
          <a:prstGeom prst="rect">
            <a:avLst/>
          </a:prstGeom>
          <a:noFill/>
          <a:ln>
            <a:noFill/>
          </a:ln>
        </p:spPr>
        <p:txBody>
          <a:bodyPr spcFirstLastPara="1" wrap="square" lIns="0" tIns="0" rIns="0" bIns="0" anchor="t" anchorCtr="0">
            <a:noAutofit/>
          </a:bodyPr>
          <a:lstStyle>
            <a:lvl1pPr marL="609585" marR="0" lvl="0" indent="-431789" algn="l" rtl="0">
              <a:lnSpc>
                <a:spcPct val="90000"/>
              </a:lnSpc>
              <a:spcBef>
                <a:spcPts val="1600"/>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1pPr>
            <a:lvl2pPr marL="1219170" marR="0" lvl="1" indent="-397923" algn="l" rtl="0">
              <a:lnSpc>
                <a:spcPct val="90000"/>
              </a:lnSpc>
              <a:spcBef>
                <a:spcPts val="533"/>
              </a:spcBef>
              <a:spcAft>
                <a:spcPts val="0"/>
              </a:spcAft>
              <a:buClr>
                <a:schemeClr val="accent2"/>
              </a:buClr>
              <a:buSzPts val="1100"/>
              <a:buFont typeface="Arial"/>
              <a:buChar char="–"/>
              <a:defRPr sz="1867" b="0" i="0" u="none" strike="noStrike" cap="none">
                <a:solidFill>
                  <a:schemeClr val="accent2"/>
                </a:solidFill>
                <a:latin typeface="Lato"/>
                <a:ea typeface="Lato"/>
                <a:cs typeface="Lato"/>
                <a:sym typeface="Lato"/>
              </a:defRPr>
            </a:lvl2pPr>
            <a:lvl3pPr marL="1828754" marR="0" lvl="2" indent="-372524" algn="l" rtl="0">
              <a:lnSpc>
                <a:spcPct val="90000"/>
              </a:lnSpc>
              <a:spcBef>
                <a:spcPts val="533"/>
              </a:spcBef>
              <a:spcAft>
                <a:spcPts val="0"/>
              </a:spcAft>
              <a:buClr>
                <a:schemeClr val="dk1"/>
              </a:buClr>
              <a:buSzPts val="800"/>
              <a:buFont typeface="Arial"/>
              <a:buChar char="•"/>
              <a:defRPr sz="1467" b="0" i="0" u="none" strike="noStrike" cap="none">
                <a:solidFill>
                  <a:schemeClr val="dk1"/>
                </a:solidFill>
                <a:latin typeface="Lato"/>
                <a:ea typeface="Lato"/>
                <a:cs typeface="Lato"/>
                <a:sym typeface="Lato"/>
              </a:defRPr>
            </a:lvl3pPr>
            <a:lvl4pPr marL="2438339" marR="0" lvl="3" indent="-364058" algn="l" rtl="0">
              <a:lnSpc>
                <a:spcPct val="90000"/>
              </a:lnSpc>
              <a:spcBef>
                <a:spcPts val="400"/>
              </a:spcBef>
              <a:spcAft>
                <a:spcPts val="0"/>
              </a:spcAft>
              <a:buClr>
                <a:srgbClr val="91918F"/>
              </a:buClr>
              <a:buSzPts val="700"/>
              <a:buFont typeface="Arial"/>
              <a:buChar char="–"/>
              <a:defRPr sz="1200" b="0" i="0" u="none" strike="noStrike" cap="none">
                <a:solidFill>
                  <a:srgbClr val="91918F"/>
                </a:solidFill>
                <a:latin typeface="Lato"/>
                <a:ea typeface="Lato"/>
                <a:cs typeface="Lato"/>
                <a:sym typeface="Lato"/>
              </a:defRPr>
            </a:lvl4pPr>
            <a:lvl5pPr marL="3047924" marR="0" lvl="4" indent="-347125" algn="l" rtl="0">
              <a:lnSpc>
                <a:spcPct val="90000"/>
              </a:lnSpc>
              <a:spcBef>
                <a:spcPts val="400"/>
              </a:spcBef>
              <a:spcAft>
                <a:spcPts val="0"/>
              </a:spcAft>
              <a:buClr>
                <a:srgbClr val="91918F"/>
              </a:buClr>
              <a:buSzPts val="500"/>
              <a:buFont typeface="Arial"/>
              <a:buChar char="»"/>
              <a:defRPr sz="933" b="0" i="0" u="none" strike="noStrike" cap="none">
                <a:solidFill>
                  <a:srgbClr val="91918F"/>
                </a:solidFill>
                <a:latin typeface="Lato"/>
                <a:ea typeface="Lato"/>
                <a:cs typeface="Lato"/>
                <a:sym typeface="Lato"/>
              </a:defRPr>
            </a:lvl5pPr>
            <a:lvl6pPr marL="3657509" marR="0" lvl="5" indent="-431789" algn="l" rtl="0">
              <a:lnSpc>
                <a:spcPct val="90000"/>
              </a:lnSpc>
              <a:spcBef>
                <a:spcPts val="533"/>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6pPr>
            <a:lvl7pPr marL="4267093" marR="0" lvl="6" indent="-431789" algn="l" rtl="0">
              <a:lnSpc>
                <a:spcPct val="90000"/>
              </a:lnSpc>
              <a:spcBef>
                <a:spcPts val="533"/>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7pPr>
            <a:lvl8pPr marL="4876678" marR="0" lvl="7" indent="-431789" algn="l" rtl="0">
              <a:lnSpc>
                <a:spcPct val="90000"/>
              </a:lnSpc>
              <a:spcBef>
                <a:spcPts val="533"/>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8pPr>
            <a:lvl9pPr marL="5486263" marR="0" lvl="8" indent="-431789" algn="l" rtl="0">
              <a:lnSpc>
                <a:spcPct val="90000"/>
              </a:lnSpc>
              <a:spcBef>
                <a:spcPts val="533"/>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9pPr>
          </a:lstStyle>
          <a:p>
            <a:endParaRPr/>
          </a:p>
        </p:txBody>
      </p:sp>
      <p:sp>
        <p:nvSpPr>
          <p:cNvPr id="759" name="Google Shape;759;p64"/>
          <p:cNvSpPr txBox="1">
            <a:spLocks noGrp="1"/>
          </p:cNvSpPr>
          <p:nvPr>
            <p:ph type="body" idx="2"/>
          </p:nvPr>
        </p:nvSpPr>
        <p:spPr>
          <a:xfrm>
            <a:off x="0" y="1590800"/>
            <a:ext cx="4876800" cy="4517200"/>
          </a:xfrm>
          <a:prstGeom prst="rect">
            <a:avLst/>
          </a:prstGeom>
          <a:noFill/>
          <a:ln>
            <a:noFill/>
          </a:ln>
        </p:spPr>
        <p:txBody>
          <a:bodyPr spcFirstLastPara="1" wrap="square" lIns="0" tIns="0" rIns="0" bIns="0" anchor="t" anchorCtr="0">
            <a:noAutofit/>
          </a:bodyPr>
          <a:lstStyle>
            <a:lvl1pPr marL="609585" marR="0" lvl="0" indent="-431789" algn="l" rtl="0">
              <a:lnSpc>
                <a:spcPct val="90000"/>
              </a:lnSpc>
              <a:spcBef>
                <a:spcPts val="1600"/>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1pPr>
            <a:lvl2pPr marL="1219170" marR="0" lvl="1" indent="-397923" algn="l" rtl="0">
              <a:lnSpc>
                <a:spcPct val="90000"/>
              </a:lnSpc>
              <a:spcBef>
                <a:spcPts val="533"/>
              </a:spcBef>
              <a:spcAft>
                <a:spcPts val="0"/>
              </a:spcAft>
              <a:buClr>
                <a:schemeClr val="accent6"/>
              </a:buClr>
              <a:buSzPts val="1100"/>
              <a:buFont typeface="Arial"/>
              <a:buChar char="–"/>
              <a:defRPr sz="1867" b="0" i="0" u="none" strike="noStrike" cap="none">
                <a:solidFill>
                  <a:schemeClr val="accent6"/>
                </a:solidFill>
                <a:latin typeface="Lato"/>
                <a:ea typeface="Lato"/>
                <a:cs typeface="Lato"/>
                <a:sym typeface="Lato"/>
              </a:defRPr>
            </a:lvl2pPr>
            <a:lvl3pPr marL="1828754" marR="0" lvl="2" indent="-372524" algn="l" rtl="0">
              <a:lnSpc>
                <a:spcPct val="90000"/>
              </a:lnSpc>
              <a:spcBef>
                <a:spcPts val="533"/>
              </a:spcBef>
              <a:spcAft>
                <a:spcPts val="0"/>
              </a:spcAft>
              <a:buClr>
                <a:schemeClr val="dk1"/>
              </a:buClr>
              <a:buSzPts val="800"/>
              <a:buFont typeface="Arial"/>
              <a:buChar char="•"/>
              <a:defRPr sz="1467" b="0" i="0" u="none" strike="noStrike" cap="none">
                <a:solidFill>
                  <a:schemeClr val="dk1"/>
                </a:solidFill>
                <a:latin typeface="Lato"/>
                <a:ea typeface="Lato"/>
                <a:cs typeface="Lato"/>
                <a:sym typeface="Lato"/>
              </a:defRPr>
            </a:lvl3pPr>
            <a:lvl4pPr marL="2438339" marR="0" lvl="3" indent="-364058" algn="l" rtl="0">
              <a:lnSpc>
                <a:spcPct val="90000"/>
              </a:lnSpc>
              <a:spcBef>
                <a:spcPts val="400"/>
              </a:spcBef>
              <a:spcAft>
                <a:spcPts val="0"/>
              </a:spcAft>
              <a:buClr>
                <a:srgbClr val="91918F"/>
              </a:buClr>
              <a:buSzPts val="700"/>
              <a:buFont typeface="Arial"/>
              <a:buChar char="–"/>
              <a:defRPr sz="1200" b="0" i="0" u="none" strike="noStrike" cap="none">
                <a:solidFill>
                  <a:srgbClr val="91918F"/>
                </a:solidFill>
                <a:latin typeface="Lato"/>
                <a:ea typeface="Lato"/>
                <a:cs typeface="Lato"/>
                <a:sym typeface="Lato"/>
              </a:defRPr>
            </a:lvl4pPr>
            <a:lvl5pPr marL="3047924" marR="0" lvl="4" indent="-347125" algn="l" rtl="0">
              <a:lnSpc>
                <a:spcPct val="90000"/>
              </a:lnSpc>
              <a:spcBef>
                <a:spcPts val="400"/>
              </a:spcBef>
              <a:spcAft>
                <a:spcPts val="0"/>
              </a:spcAft>
              <a:buClr>
                <a:srgbClr val="91918F"/>
              </a:buClr>
              <a:buSzPts val="500"/>
              <a:buFont typeface="Arial"/>
              <a:buChar char="»"/>
              <a:defRPr sz="933" b="0" i="0" u="none" strike="noStrike" cap="none">
                <a:solidFill>
                  <a:srgbClr val="91918F"/>
                </a:solidFill>
                <a:latin typeface="Lato"/>
                <a:ea typeface="Lato"/>
                <a:cs typeface="Lato"/>
                <a:sym typeface="Lato"/>
              </a:defRPr>
            </a:lvl5pPr>
            <a:lvl6pPr marL="3657509" marR="0" lvl="5" indent="-431789" algn="l" rtl="0">
              <a:lnSpc>
                <a:spcPct val="90000"/>
              </a:lnSpc>
              <a:spcBef>
                <a:spcPts val="533"/>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6pPr>
            <a:lvl7pPr marL="4267093" marR="0" lvl="6" indent="-431789" algn="l" rtl="0">
              <a:lnSpc>
                <a:spcPct val="90000"/>
              </a:lnSpc>
              <a:spcBef>
                <a:spcPts val="533"/>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7pPr>
            <a:lvl8pPr marL="4876678" marR="0" lvl="7" indent="-431789" algn="l" rtl="0">
              <a:lnSpc>
                <a:spcPct val="90000"/>
              </a:lnSpc>
              <a:spcBef>
                <a:spcPts val="533"/>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8pPr>
            <a:lvl9pPr marL="5486263" marR="0" lvl="8" indent="-431789" algn="l" rtl="0">
              <a:lnSpc>
                <a:spcPct val="90000"/>
              </a:lnSpc>
              <a:spcBef>
                <a:spcPts val="533"/>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8465042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Full Screen Image with Body Right">
  <p:cSld name="Full Screen Image with Body Right">
    <p:bg>
      <p:bgPr>
        <a:blipFill>
          <a:blip r:embed="rId2">
            <a:alphaModFix/>
          </a:blip>
          <a:stretch>
            <a:fillRect/>
          </a:stretch>
        </a:blipFill>
        <a:effectLst/>
      </p:bgPr>
    </p:bg>
    <p:spTree>
      <p:nvGrpSpPr>
        <p:cNvPr id="1" name="Shape 232"/>
        <p:cNvGrpSpPr/>
        <p:nvPr/>
      </p:nvGrpSpPr>
      <p:grpSpPr>
        <a:xfrm>
          <a:off x="0" y="0"/>
          <a:ext cx="0" cy="0"/>
          <a:chOff x="0" y="0"/>
          <a:chExt cx="0" cy="0"/>
        </a:xfrm>
      </p:grpSpPr>
      <p:sp>
        <p:nvSpPr>
          <p:cNvPr id="233" name="Google Shape;233;p54"/>
          <p:cNvSpPr txBox="1">
            <a:spLocks noGrp="1"/>
          </p:cNvSpPr>
          <p:nvPr>
            <p:ph type="sldNum" idx="12"/>
          </p:nvPr>
        </p:nvSpPr>
        <p:spPr>
          <a:xfrm>
            <a:off x="11592347" y="6268205"/>
            <a:ext cx="411600" cy="293600"/>
          </a:xfrm>
          <a:prstGeom prst="rect">
            <a:avLst/>
          </a:prstGeom>
          <a:noFill/>
          <a:ln>
            <a:noFill/>
          </a:ln>
        </p:spPr>
        <p:txBody>
          <a:bodyPr spcFirstLastPara="1" wrap="square" lIns="0" tIns="0" rIns="0" bIns="0" anchor="ctr" anchorCtr="0">
            <a:noAutofit/>
          </a:bodyPr>
          <a:lstStyle>
            <a:lvl1pPr marL="0" marR="0" lvl="0" indent="0" algn="ctr">
              <a:spcBef>
                <a:spcPts val="0"/>
              </a:spcBef>
              <a:buClr>
                <a:schemeClr val="lt1"/>
              </a:buClr>
              <a:buSzPts val="800"/>
              <a:buFont typeface="Lato"/>
              <a:buNone/>
              <a:defRPr sz="1067" b="0" i="0" u="none" strike="noStrike" cap="none">
                <a:solidFill>
                  <a:schemeClr val="lt1"/>
                </a:solidFill>
                <a:latin typeface="Lato"/>
                <a:ea typeface="Lato"/>
                <a:cs typeface="Lato"/>
                <a:sym typeface="Lato"/>
              </a:defRPr>
            </a:lvl1pPr>
            <a:lvl2pPr marL="0" marR="0" lvl="1" indent="0" algn="ctr">
              <a:spcBef>
                <a:spcPts val="0"/>
              </a:spcBef>
              <a:buClr>
                <a:schemeClr val="lt1"/>
              </a:buClr>
              <a:buSzPts val="800"/>
              <a:buFont typeface="Lato"/>
              <a:buNone/>
              <a:defRPr sz="1067" b="0" i="0" u="none" strike="noStrike" cap="none">
                <a:solidFill>
                  <a:schemeClr val="lt1"/>
                </a:solidFill>
                <a:latin typeface="Lato"/>
                <a:ea typeface="Lato"/>
                <a:cs typeface="Lato"/>
                <a:sym typeface="Lato"/>
              </a:defRPr>
            </a:lvl2pPr>
            <a:lvl3pPr marL="0" marR="0" lvl="2" indent="0" algn="ctr">
              <a:spcBef>
                <a:spcPts val="0"/>
              </a:spcBef>
              <a:buClr>
                <a:schemeClr val="lt1"/>
              </a:buClr>
              <a:buSzPts val="800"/>
              <a:buFont typeface="Lato"/>
              <a:buNone/>
              <a:defRPr sz="1067" b="0" i="0" u="none" strike="noStrike" cap="none">
                <a:solidFill>
                  <a:schemeClr val="lt1"/>
                </a:solidFill>
                <a:latin typeface="Lato"/>
                <a:ea typeface="Lato"/>
                <a:cs typeface="Lato"/>
                <a:sym typeface="Lato"/>
              </a:defRPr>
            </a:lvl3pPr>
            <a:lvl4pPr marL="0" marR="0" lvl="3" indent="0" algn="ctr">
              <a:spcBef>
                <a:spcPts val="0"/>
              </a:spcBef>
              <a:buClr>
                <a:schemeClr val="lt1"/>
              </a:buClr>
              <a:buSzPts val="800"/>
              <a:buFont typeface="Lato"/>
              <a:buNone/>
              <a:defRPr sz="1067" b="0" i="0" u="none" strike="noStrike" cap="none">
                <a:solidFill>
                  <a:schemeClr val="lt1"/>
                </a:solidFill>
                <a:latin typeface="Lato"/>
                <a:ea typeface="Lato"/>
                <a:cs typeface="Lato"/>
                <a:sym typeface="Lato"/>
              </a:defRPr>
            </a:lvl4pPr>
            <a:lvl5pPr marL="0" marR="0" lvl="4" indent="0" algn="ctr">
              <a:spcBef>
                <a:spcPts val="0"/>
              </a:spcBef>
              <a:buClr>
                <a:schemeClr val="lt1"/>
              </a:buClr>
              <a:buSzPts val="800"/>
              <a:buFont typeface="Lato"/>
              <a:buNone/>
              <a:defRPr sz="1067" b="0" i="0" u="none" strike="noStrike" cap="none">
                <a:solidFill>
                  <a:schemeClr val="lt1"/>
                </a:solidFill>
                <a:latin typeface="Lato"/>
                <a:ea typeface="Lato"/>
                <a:cs typeface="Lato"/>
                <a:sym typeface="Lato"/>
              </a:defRPr>
            </a:lvl5pPr>
            <a:lvl6pPr marL="0" marR="0" lvl="5" indent="0" algn="ctr">
              <a:spcBef>
                <a:spcPts val="0"/>
              </a:spcBef>
              <a:buClr>
                <a:schemeClr val="lt1"/>
              </a:buClr>
              <a:buSzPts val="800"/>
              <a:buFont typeface="Lato"/>
              <a:buNone/>
              <a:defRPr sz="1067" b="0" i="0" u="none" strike="noStrike" cap="none">
                <a:solidFill>
                  <a:schemeClr val="lt1"/>
                </a:solidFill>
                <a:latin typeface="Lato"/>
                <a:ea typeface="Lato"/>
                <a:cs typeface="Lato"/>
                <a:sym typeface="Lato"/>
              </a:defRPr>
            </a:lvl6pPr>
            <a:lvl7pPr marL="0" marR="0" lvl="6" indent="0" algn="ctr">
              <a:spcBef>
                <a:spcPts val="0"/>
              </a:spcBef>
              <a:buClr>
                <a:schemeClr val="lt1"/>
              </a:buClr>
              <a:buSzPts val="800"/>
              <a:buFont typeface="Lato"/>
              <a:buNone/>
              <a:defRPr sz="1067" b="0" i="0" u="none" strike="noStrike" cap="none">
                <a:solidFill>
                  <a:schemeClr val="lt1"/>
                </a:solidFill>
                <a:latin typeface="Lato"/>
                <a:ea typeface="Lato"/>
                <a:cs typeface="Lato"/>
                <a:sym typeface="Lato"/>
              </a:defRPr>
            </a:lvl7pPr>
            <a:lvl8pPr marL="0" marR="0" lvl="7" indent="0" algn="ctr">
              <a:spcBef>
                <a:spcPts val="0"/>
              </a:spcBef>
              <a:buClr>
                <a:schemeClr val="lt1"/>
              </a:buClr>
              <a:buSzPts val="800"/>
              <a:buFont typeface="Lato"/>
              <a:buNone/>
              <a:defRPr sz="1067" b="0" i="0" u="none" strike="noStrike" cap="none">
                <a:solidFill>
                  <a:schemeClr val="lt1"/>
                </a:solidFill>
                <a:latin typeface="Lato"/>
                <a:ea typeface="Lato"/>
                <a:cs typeface="Lato"/>
                <a:sym typeface="Lato"/>
              </a:defRPr>
            </a:lvl8pPr>
            <a:lvl9pPr marL="0" marR="0" lvl="8" indent="0" algn="ctr">
              <a:spcBef>
                <a:spcPts val="0"/>
              </a:spcBef>
              <a:buClr>
                <a:schemeClr val="lt1"/>
              </a:buClr>
              <a:buSzPts val="800"/>
              <a:buFont typeface="Lato"/>
              <a:buNone/>
              <a:defRPr sz="1067" b="0" i="0" u="none" strike="noStrike" cap="none">
                <a:solidFill>
                  <a:schemeClr val="lt1"/>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
        <p:nvSpPr>
          <p:cNvPr id="234" name="Google Shape;234;p54"/>
          <p:cNvSpPr txBox="1">
            <a:spLocks noGrp="1"/>
          </p:cNvSpPr>
          <p:nvPr>
            <p:ph type="body" idx="1"/>
          </p:nvPr>
        </p:nvSpPr>
        <p:spPr>
          <a:xfrm>
            <a:off x="5326601" y="840420"/>
            <a:ext cx="6265600" cy="5267600"/>
          </a:xfrm>
          <a:prstGeom prst="rect">
            <a:avLst/>
          </a:prstGeom>
          <a:noFill/>
          <a:ln>
            <a:noFill/>
          </a:ln>
        </p:spPr>
        <p:txBody>
          <a:bodyPr spcFirstLastPara="1" wrap="square" lIns="0" tIns="0" rIns="0" bIns="0" anchor="t" anchorCtr="0">
            <a:noAutofit/>
          </a:bodyPr>
          <a:lstStyle>
            <a:lvl1pPr marL="609585" marR="0" lvl="0" indent="-431789" algn="l">
              <a:lnSpc>
                <a:spcPct val="90000"/>
              </a:lnSpc>
              <a:spcBef>
                <a:spcPts val="1600"/>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1pPr>
            <a:lvl2pPr marL="1219170" marR="0" lvl="1" indent="-397923" algn="l">
              <a:lnSpc>
                <a:spcPct val="90000"/>
              </a:lnSpc>
              <a:spcBef>
                <a:spcPts val="533"/>
              </a:spcBef>
              <a:spcAft>
                <a:spcPts val="0"/>
              </a:spcAft>
              <a:buClr>
                <a:schemeClr val="accent2"/>
              </a:buClr>
              <a:buSzPts val="1100"/>
              <a:buFont typeface="Arial"/>
              <a:buChar char="–"/>
              <a:defRPr sz="1867" b="0" i="0" u="none" strike="noStrike" cap="none">
                <a:solidFill>
                  <a:schemeClr val="accent2"/>
                </a:solidFill>
                <a:latin typeface="Lato"/>
                <a:ea typeface="Lato"/>
                <a:cs typeface="Lato"/>
                <a:sym typeface="Lato"/>
              </a:defRPr>
            </a:lvl2pPr>
            <a:lvl3pPr marL="1828754" marR="0" lvl="2" indent="-372524" algn="l">
              <a:lnSpc>
                <a:spcPct val="90000"/>
              </a:lnSpc>
              <a:spcBef>
                <a:spcPts val="533"/>
              </a:spcBef>
              <a:spcAft>
                <a:spcPts val="0"/>
              </a:spcAft>
              <a:buClr>
                <a:schemeClr val="dk1"/>
              </a:buClr>
              <a:buSzPts val="800"/>
              <a:buFont typeface="Arial"/>
              <a:buChar char="•"/>
              <a:defRPr sz="1467" b="0" i="0" u="none" strike="noStrike" cap="none">
                <a:solidFill>
                  <a:schemeClr val="dk1"/>
                </a:solidFill>
                <a:latin typeface="Lato"/>
                <a:ea typeface="Lato"/>
                <a:cs typeface="Lato"/>
                <a:sym typeface="Lato"/>
              </a:defRPr>
            </a:lvl3pPr>
            <a:lvl4pPr marL="2438339" marR="0" lvl="3" indent="-364058" algn="l">
              <a:lnSpc>
                <a:spcPct val="90000"/>
              </a:lnSpc>
              <a:spcBef>
                <a:spcPts val="400"/>
              </a:spcBef>
              <a:spcAft>
                <a:spcPts val="0"/>
              </a:spcAft>
              <a:buClr>
                <a:srgbClr val="91918F"/>
              </a:buClr>
              <a:buSzPts val="700"/>
              <a:buFont typeface="Arial"/>
              <a:buChar char="–"/>
              <a:defRPr sz="1200" b="0" i="0" u="none" strike="noStrike" cap="none">
                <a:solidFill>
                  <a:srgbClr val="91918F"/>
                </a:solidFill>
                <a:latin typeface="Lato"/>
                <a:ea typeface="Lato"/>
                <a:cs typeface="Lato"/>
                <a:sym typeface="Lato"/>
              </a:defRPr>
            </a:lvl4pPr>
            <a:lvl5pPr marL="3047924" marR="0" lvl="4" indent="-347125" algn="l">
              <a:lnSpc>
                <a:spcPct val="90000"/>
              </a:lnSpc>
              <a:spcBef>
                <a:spcPts val="400"/>
              </a:spcBef>
              <a:spcAft>
                <a:spcPts val="0"/>
              </a:spcAft>
              <a:buClr>
                <a:srgbClr val="91918F"/>
              </a:buClr>
              <a:buSzPts val="500"/>
              <a:buFont typeface="Arial"/>
              <a:buChar char="»"/>
              <a:defRPr sz="933" b="0" i="0" u="none" strike="noStrike" cap="none">
                <a:solidFill>
                  <a:srgbClr val="91918F"/>
                </a:solidFill>
                <a:latin typeface="Lato"/>
                <a:ea typeface="Lato"/>
                <a:cs typeface="Lato"/>
                <a:sym typeface="Lato"/>
              </a:defRPr>
            </a:lvl5pPr>
            <a:lvl6pPr marL="3657509" marR="0" lvl="5" indent="-431789" algn="l">
              <a:lnSpc>
                <a:spcPct val="90000"/>
              </a:lnSpc>
              <a:spcBef>
                <a:spcPts val="533"/>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6pPr>
            <a:lvl7pPr marL="4267093" marR="0" lvl="6" indent="-431789" algn="l">
              <a:lnSpc>
                <a:spcPct val="90000"/>
              </a:lnSpc>
              <a:spcBef>
                <a:spcPts val="533"/>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7pPr>
            <a:lvl8pPr marL="4876678" marR="0" lvl="7" indent="-431789" algn="l">
              <a:lnSpc>
                <a:spcPct val="90000"/>
              </a:lnSpc>
              <a:spcBef>
                <a:spcPts val="533"/>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8pPr>
            <a:lvl9pPr marL="5486263" marR="0" lvl="8" indent="-431789" algn="l">
              <a:lnSpc>
                <a:spcPct val="90000"/>
              </a:lnSpc>
              <a:spcBef>
                <a:spcPts val="533"/>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9pPr>
          </a:lstStyle>
          <a:p>
            <a:endParaRPr/>
          </a:p>
        </p:txBody>
      </p:sp>
      <p:sp>
        <p:nvSpPr>
          <p:cNvPr id="235" name="Google Shape;235;p54"/>
          <p:cNvSpPr txBox="1">
            <a:spLocks noGrp="1"/>
          </p:cNvSpPr>
          <p:nvPr>
            <p:ph type="body" idx="2"/>
          </p:nvPr>
        </p:nvSpPr>
        <p:spPr>
          <a:xfrm>
            <a:off x="0" y="1590800"/>
            <a:ext cx="4876800" cy="4517200"/>
          </a:xfrm>
          <a:prstGeom prst="rect">
            <a:avLst/>
          </a:prstGeom>
          <a:noFill/>
          <a:ln>
            <a:noFill/>
          </a:ln>
        </p:spPr>
        <p:txBody>
          <a:bodyPr spcFirstLastPara="1" wrap="square" lIns="0" tIns="0" rIns="0" bIns="0" anchor="t" anchorCtr="0">
            <a:noAutofit/>
          </a:bodyPr>
          <a:lstStyle>
            <a:lvl1pPr marL="609585" marR="0" lvl="0" indent="-431789" algn="l">
              <a:lnSpc>
                <a:spcPct val="90000"/>
              </a:lnSpc>
              <a:spcBef>
                <a:spcPts val="1600"/>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1pPr>
            <a:lvl2pPr marL="1219170" marR="0" lvl="1" indent="-397923" algn="l">
              <a:lnSpc>
                <a:spcPct val="90000"/>
              </a:lnSpc>
              <a:spcBef>
                <a:spcPts val="533"/>
              </a:spcBef>
              <a:spcAft>
                <a:spcPts val="0"/>
              </a:spcAft>
              <a:buClr>
                <a:schemeClr val="accent6"/>
              </a:buClr>
              <a:buSzPts val="1100"/>
              <a:buFont typeface="Arial"/>
              <a:buChar char="–"/>
              <a:defRPr sz="1867" b="0" i="0" u="none" strike="noStrike" cap="none">
                <a:solidFill>
                  <a:schemeClr val="accent6"/>
                </a:solidFill>
                <a:latin typeface="Lato"/>
                <a:ea typeface="Lato"/>
                <a:cs typeface="Lato"/>
                <a:sym typeface="Lato"/>
              </a:defRPr>
            </a:lvl2pPr>
            <a:lvl3pPr marL="1828754" marR="0" lvl="2" indent="-372524" algn="l">
              <a:lnSpc>
                <a:spcPct val="90000"/>
              </a:lnSpc>
              <a:spcBef>
                <a:spcPts val="533"/>
              </a:spcBef>
              <a:spcAft>
                <a:spcPts val="0"/>
              </a:spcAft>
              <a:buClr>
                <a:schemeClr val="dk1"/>
              </a:buClr>
              <a:buSzPts val="800"/>
              <a:buFont typeface="Arial"/>
              <a:buChar char="•"/>
              <a:defRPr sz="1467" b="0" i="0" u="none" strike="noStrike" cap="none">
                <a:solidFill>
                  <a:schemeClr val="dk1"/>
                </a:solidFill>
                <a:latin typeface="Lato"/>
                <a:ea typeface="Lato"/>
                <a:cs typeface="Lato"/>
                <a:sym typeface="Lato"/>
              </a:defRPr>
            </a:lvl3pPr>
            <a:lvl4pPr marL="2438339" marR="0" lvl="3" indent="-364058" algn="l">
              <a:lnSpc>
                <a:spcPct val="90000"/>
              </a:lnSpc>
              <a:spcBef>
                <a:spcPts val="400"/>
              </a:spcBef>
              <a:spcAft>
                <a:spcPts val="0"/>
              </a:spcAft>
              <a:buClr>
                <a:srgbClr val="91918F"/>
              </a:buClr>
              <a:buSzPts val="700"/>
              <a:buFont typeface="Arial"/>
              <a:buChar char="–"/>
              <a:defRPr sz="1200" b="0" i="0" u="none" strike="noStrike" cap="none">
                <a:solidFill>
                  <a:srgbClr val="91918F"/>
                </a:solidFill>
                <a:latin typeface="Lato"/>
                <a:ea typeface="Lato"/>
                <a:cs typeface="Lato"/>
                <a:sym typeface="Lato"/>
              </a:defRPr>
            </a:lvl4pPr>
            <a:lvl5pPr marL="3047924" marR="0" lvl="4" indent="-347125" algn="l">
              <a:lnSpc>
                <a:spcPct val="90000"/>
              </a:lnSpc>
              <a:spcBef>
                <a:spcPts val="400"/>
              </a:spcBef>
              <a:spcAft>
                <a:spcPts val="0"/>
              </a:spcAft>
              <a:buClr>
                <a:srgbClr val="91918F"/>
              </a:buClr>
              <a:buSzPts val="500"/>
              <a:buFont typeface="Arial"/>
              <a:buChar char="»"/>
              <a:defRPr sz="933" b="0" i="0" u="none" strike="noStrike" cap="none">
                <a:solidFill>
                  <a:srgbClr val="91918F"/>
                </a:solidFill>
                <a:latin typeface="Lato"/>
                <a:ea typeface="Lato"/>
                <a:cs typeface="Lato"/>
                <a:sym typeface="Lato"/>
              </a:defRPr>
            </a:lvl5pPr>
            <a:lvl6pPr marL="3657509" marR="0" lvl="5" indent="-431789" algn="l">
              <a:lnSpc>
                <a:spcPct val="90000"/>
              </a:lnSpc>
              <a:spcBef>
                <a:spcPts val="533"/>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6pPr>
            <a:lvl7pPr marL="4267093" marR="0" lvl="6" indent="-431789" algn="l">
              <a:lnSpc>
                <a:spcPct val="90000"/>
              </a:lnSpc>
              <a:spcBef>
                <a:spcPts val="533"/>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7pPr>
            <a:lvl8pPr marL="4876678" marR="0" lvl="7" indent="-431789" algn="l">
              <a:lnSpc>
                <a:spcPct val="90000"/>
              </a:lnSpc>
              <a:spcBef>
                <a:spcPts val="533"/>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8pPr>
            <a:lvl9pPr marL="5486263" marR="0" lvl="8" indent="-431789" algn="l">
              <a:lnSpc>
                <a:spcPct val="90000"/>
              </a:lnSpc>
              <a:spcBef>
                <a:spcPts val="533"/>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1717925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8 Title with Subtitle">
  <p:cSld name="8 Title with Subtitle">
    <p:spTree>
      <p:nvGrpSpPr>
        <p:cNvPr id="1" name="Shape 298"/>
        <p:cNvGrpSpPr/>
        <p:nvPr/>
      </p:nvGrpSpPr>
      <p:grpSpPr>
        <a:xfrm>
          <a:off x="0" y="0"/>
          <a:ext cx="0" cy="0"/>
          <a:chOff x="0" y="0"/>
          <a:chExt cx="0" cy="0"/>
        </a:xfrm>
      </p:grpSpPr>
      <p:sp>
        <p:nvSpPr>
          <p:cNvPr id="299" name="Google Shape;299;p48"/>
          <p:cNvSpPr txBox="1">
            <a:spLocks noGrp="1"/>
          </p:cNvSpPr>
          <p:nvPr>
            <p:ph type="title"/>
          </p:nvPr>
        </p:nvSpPr>
        <p:spPr>
          <a:xfrm>
            <a:off x="609600" y="609600"/>
            <a:ext cx="10972800" cy="467600"/>
          </a:xfrm>
          <a:prstGeom prst="rect">
            <a:avLst/>
          </a:prstGeom>
          <a:noFill/>
          <a:ln>
            <a:noFill/>
          </a:ln>
        </p:spPr>
        <p:txBody>
          <a:bodyPr spcFirstLastPara="1" wrap="square" lIns="0" tIns="0" rIns="0" bIns="0" anchor="t" anchorCtr="0">
            <a:noAutofit/>
          </a:bodyPr>
          <a:lstStyle>
            <a:lvl1pPr lvl="0" algn="l" rtl="0">
              <a:lnSpc>
                <a:spcPct val="80000"/>
              </a:lnSpc>
              <a:spcBef>
                <a:spcPts val="0"/>
              </a:spcBef>
              <a:spcAft>
                <a:spcPts val="0"/>
              </a:spcAft>
              <a:buSzPts val="2800"/>
              <a:buNone/>
              <a:defRPr>
                <a:solidFill>
                  <a:schemeClr val="dk2"/>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00" name="Google Shape;300;p48"/>
          <p:cNvSpPr txBox="1">
            <a:spLocks noGrp="1"/>
          </p:cNvSpPr>
          <p:nvPr>
            <p:ph type="sldNum" idx="12"/>
          </p:nvPr>
        </p:nvSpPr>
        <p:spPr>
          <a:xfrm>
            <a:off x="11592347" y="6219772"/>
            <a:ext cx="411600" cy="2936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1pPr>
            <a:lvl2pPr marL="0" marR="0" lvl="1"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2pPr>
            <a:lvl3pPr marL="0" marR="0" lvl="2"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3pPr>
            <a:lvl4pPr marL="0" marR="0" lvl="3"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4pPr>
            <a:lvl5pPr marL="0" marR="0" lvl="4"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5pPr>
            <a:lvl6pPr marL="0" marR="0" lvl="5"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6pPr>
            <a:lvl7pPr marL="0" marR="0" lvl="6"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7pPr>
            <a:lvl8pPr marL="0" marR="0" lvl="7"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8pPr>
            <a:lvl9pPr marL="0" marR="0" lvl="8"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9pPr>
          </a:lstStyle>
          <a:p>
            <a:fld id="{00000000-1234-1234-1234-123412341234}" type="slidenum">
              <a:rPr lang="en-US" smtClean="0"/>
              <a:pPr/>
              <a:t>‹#›</a:t>
            </a:fld>
            <a:endParaRPr lang="en-US"/>
          </a:p>
        </p:txBody>
      </p:sp>
      <p:sp>
        <p:nvSpPr>
          <p:cNvPr id="301" name="Google Shape;301;p48"/>
          <p:cNvSpPr txBox="1">
            <a:spLocks noGrp="1"/>
          </p:cNvSpPr>
          <p:nvPr>
            <p:ph type="subTitle" idx="1"/>
          </p:nvPr>
        </p:nvSpPr>
        <p:spPr>
          <a:xfrm>
            <a:off x="609600" y="1165367"/>
            <a:ext cx="10972800" cy="2936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accent2"/>
              </a:buClr>
              <a:buSzPts val="1600"/>
              <a:buFont typeface="Alegreya SemiBold"/>
              <a:buNone/>
              <a:defRPr sz="2133" i="0" u="none" strike="noStrike" cap="none">
                <a:solidFill>
                  <a:schemeClr val="accent2"/>
                </a:solidFill>
                <a:latin typeface="Alegreya"/>
                <a:ea typeface="Alegreya"/>
                <a:cs typeface="Alegreya"/>
                <a:sym typeface="Alegreya"/>
              </a:defRPr>
            </a:lvl1pPr>
            <a:lvl2pPr marR="0" lvl="1" algn="l" rtl="0">
              <a:lnSpc>
                <a:spcPct val="90000"/>
              </a:lnSpc>
              <a:spcBef>
                <a:spcPts val="1067"/>
              </a:spcBef>
              <a:spcAft>
                <a:spcPts val="0"/>
              </a:spcAft>
              <a:buSzPts val="1600"/>
              <a:buFont typeface="Lato"/>
              <a:buNone/>
              <a:defRPr sz="2133" i="0" u="none" strike="noStrike" cap="none">
                <a:solidFill>
                  <a:schemeClr val="accent6"/>
                </a:solidFill>
              </a:defRPr>
            </a:lvl2pPr>
            <a:lvl3pPr marR="0" lvl="2" algn="l" rtl="0">
              <a:lnSpc>
                <a:spcPct val="90000"/>
              </a:lnSpc>
              <a:spcBef>
                <a:spcPts val="1067"/>
              </a:spcBef>
              <a:spcAft>
                <a:spcPts val="0"/>
              </a:spcAft>
              <a:buSzPts val="1600"/>
              <a:buFont typeface="Lato"/>
              <a:buNone/>
              <a:defRPr sz="2133" i="0" u="none" strike="noStrike" cap="none">
                <a:solidFill>
                  <a:schemeClr val="accent6"/>
                </a:solidFill>
              </a:defRPr>
            </a:lvl3pPr>
            <a:lvl4pPr marR="0" lvl="3" algn="l" rtl="0">
              <a:lnSpc>
                <a:spcPct val="90000"/>
              </a:lnSpc>
              <a:spcBef>
                <a:spcPts val="1067"/>
              </a:spcBef>
              <a:spcAft>
                <a:spcPts val="0"/>
              </a:spcAft>
              <a:buClr>
                <a:schemeClr val="accent6"/>
              </a:buClr>
              <a:buSzPts val="1600"/>
              <a:buFont typeface="Lato"/>
              <a:buNone/>
              <a:defRPr sz="2133" i="0" u="none" strike="noStrike" cap="none">
                <a:solidFill>
                  <a:schemeClr val="accent6"/>
                </a:solidFill>
              </a:defRPr>
            </a:lvl4pPr>
            <a:lvl5pPr marR="0" lvl="4" algn="l" rtl="0">
              <a:lnSpc>
                <a:spcPct val="90000"/>
              </a:lnSpc>
              <a:spcBef>
                <a:spcPts val="1067"/>
              </a:spcBef>
              <a:spcAft>
                <a:spcPts val="0"/>
              </a:spcAft>
              <a:buClr>
                <a:schemeClr val="accent6"/>
              </a:buClr>
              <a:buSzPts val="1600"/>
              <a:buFont typeface="Lato"/>
              <a:buNone/>
              <a:defRPr sz="2133" i="0" u="none" strike="noStrike" cap="none">
                <a:solidFill>
                  <a:schemeClr val="accent6"/>
                </a:solidFill>
              </a:defRPr>
            </a:lvl5pPr>
            <a:lvl6pPr marR="0" lvl="5" algn="l" rtl="0">
              <a:lnSpc>
                <a:spcPct val="90000"/>
              </a:lnSpc>
              <a:spcBef>
                <a:spcPts val="1067"/>
              </a:spcBef>
              <a:spcAft>
                <a:spcPts val="0"/>
              </a:spcAft>
              <a:buClr>
                <a:schemeClr val="accent6"/>
              </a:buClr>
              <a:buSzPts val="1600"/>
              <a:buFont typeface="Lato"/>
              <a:buNone/>
              <a:defRPr sz="2133" i="0" u="none" strike="noStrike" cap="none">
                <a:solidFill>
                  <a:schemeClr val="accent6"/>
                </a:solidFill>
              </a:defRPr>
            </a:lvl6pPr>
            <a:lvl7pPr marR="0" lvl="6" algn="l" rtl="0">
              <a:lnSpc>
                <a:spcPct val="90000"/>
              </a:lnSpc>
              <a:spcBef>
                <a:spcPts val="1067"/>
              </a:spcBef>
              <a:spcAft>
                <a:spcPts val="0"/>
              </a:spcAft>
              <a:buClr>
                <a:schemeClr val="accent6"/>
              </a:buClr>
              <a:buSzPts val="1600"/>
              <a:buFont typeface="Lato"/>
              <a:buNone/>
              <a:defRPr sz="2133" i="0" u="none" strike="noStrike" cap="none">
                <a:solidFill>
                  <a:schemeClr val="accent6"/>
                </a:solidFill>
              </a:defRPr>
            </a:lvl7pPr>
            <a:lvl8pPr marR="0" lvl="7" algn="l" rtl="0">
              <a:lnSpc>
                <a:spcPct val="90000"/>
              </a:lnSpc>
              <a:spcBef>
                <a:spcPts val="1067"/>
              </a:spcBef>
              <a:spcAft>
                <a:spcPts val="0"/>
              </a:spcAft>
              <a:buClr>
                <a:schemeClr val="accent6"/>
              </a:buClr>
              <a:buSzPts val="1600"/>
              <a:buFont typeface="Lato"/>
              <a:buNone/>
              <a:defRPr sz="2133" i="0" u="none" strike="noStrike" cap="none">
                <a:solidFill>
                  <a:schemeClr val="accent6"/>
                </a:solidFill>
              </a:defRPr>
            </a:lvl8pPr>
            <a:lvl9pPr marR="0" lvl="8" algn="l" rtl="0">
              <a:lnSpc>
                <a:spcPct val="90000"/>
              </a:lnSpc>
              <a:spcBef>
                <a:spcPts val="1067"/>
              </a:spcBef>
              <a:spcAft>
                <a:spcPts val="1067"/>
              </a:spcAft>
              <a:buClr>
                <a:schemeClr val="accent6"/>
              </a:buClr>
              <a:buSzPts val="1600"/>
              <a:buFont typeface="Lato"/>
              <a:buNone/>
              <a:defRPr sz="2133" i="0" u="none" strike="noStrike" cap="none">
                <a:solidFill>
                  <a:schemeClr val="accent6"/>
                </a:solidFill>
              </a:defRPr>
            </a:lvl9pPr>
          </a:lstStyle>
          <a:p>
            <a:endParaRPr/>
          </a:p>
        </p:txBody>
      </p:sp>
      <p:grpSp>
        <p:nvGrpSpPr>
          <p:cNvPr id="302" name="Google Shape;302;p48"/>
          <p:cNvGrpSpPr/>
          <p:nvPr/>
        </p:nvGrpSpPr>
        <p:grpSpPr>
          <a:xfrm>
            <a:off x="8588785" y="-4581767"/>
            <a:ext cx="5987233" cy="6298733"/>
            <a:chOff x="1499650" y="508950"/>
            <a:chExt cx="4490425" cy="4724050"/>
          </a:xfrm>
        </p:grpSpPr>
        <p:sp>
          <p:nvSpPr>
            <p:cNvPr id="303" name="Google Shape;303;p48"/>
            <p:cNvSpPr/>
            <p:nvPr/>
          </p:nvSpPr>
          <p:spPr>
            <a:xfrm>
              <a:off x="3492625" y="4645925"/>
              <a:ext cx="25" cy="25"/>
            </a:xfrm>
            <a:custGeom>
              <a:avLst/>
              <a:gdLst/>
              <a:ahLst/>
              <a:cxnLst/>
              <a:rect l="l" t="t" r="r" b="b"/>
              <a:pathLst>
                <a:path w="1" h="1" extrusionOk="0">
                  <a:moveTo>
                    <a:pt x="0" y="1"/>
                  </a:move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04" name="Google Shape;304;p48"/>
            <p:cNvSpPr/>
            <p:nvPr/>
          </p:nvSpPr>
          <p:spPr>
            <a:xfrm>
              <a:off x="3588000" y="4427650"/>
              <a:ext cx="13975" cy="13600"/>
            </a:xfrm>
            <a:custGeom>
              <a:avLst/>
              <a:gdLst/>
              <a:ahLst/>
              <a:cxnLst/>
              <a:rect l="l" t="t" r="r" b="b"/>
              <a:pathLst>
                <a:path w="559" h="544" extrusionOk="0">
                  <a:moveTo>
                    <a:pt x="1" y="0"/>
                  </a:moveTo>
                  <a:lnTo>
                    <a:pt x="1" y="543"/>
                  </a:lnTo>
                  <a:cubicBezTo>
                    <a:pt x="10" y="543"/>
                    <a:pt x="19" y="544"/>
                    <a:pt x="28" y="544"/>
                  </a:cubicBezTo>
                  <a:cubicBezTo>
                    <a:pt x="325" y="544"/>
                    <a:pt x="559" y="301"/>
                    <a:pt x="544"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05" name="Google Shape;305;p48"/>
            <p:cNvSpPr/>
            <p:nvPr/>
          </p:nvSpPr>
          <p:spPr>
            <a:xfrm>
              <a:off x="2223175" y="3881700"/>
              <a:ext cx="1433100" cy="793950"/>
            </a:xfrm>
            <a:custGeom>
              <a:avLst/>
              <a:gdLst/>
              <a:ahLst/>
              <a:cxnLst/>
              <a:rect l="l" t="t" r="r" b="b"/>
              <a:pathLst>
                <a:path w="57324" h="31758" extrusionOk="0">
                  <a:moveTo>
                    <a:pt x="38216" y="7647"/>
                  </a:moveTo>
                  <a:lnTo>
                    <a:pt x="38216" y="8190"/>
                  </a:lnTo>
                  <a:lnTo>
                    <a:pt x="37673" y="8190"/>
                  </a:lnTo>
                  <a:lnTo>
                    <a:pt x="37673" y="7647"/>
                  </a:lnTo>
                  <a:close/>
                  <a:moveTo>
                    <a:pt x="29484" y="16922"/>
                  </a:moveTo>
                  <a:lnTo>
                    <a:pt x="29484" y="18023"/>
                  </a:lnTo>
                  <a:cubicBezTo>
                    <a:pt x="28941" y="18023"/>
                    <a:pt x="28941" y="18566"/>
                    <a:pt x="28398" y="18566"/>
                  </a:cubicBezTo>
                  <a:cubicBezTo>
                    <a:pt x="28127" y="18294"/>
                    <a:pt x="27991" y="18294"/>
                    <a:pt x="27923" y="18294"/>
                  </a:cubicBezTo>
                  <a:cubicBezTo>
                    <a:pt x="27855" y="18294"/>
                    <a:pt x="27855" y="18294"/>
                    <a:pt x="27855" y="18023"/>
                  </a:cubicBezTo>
                  <a:cubicBezTo>
                    <a:pt x="28941" y="17480"/>
                    <a:pt x="28941" y="17480"/>
                    <a:pt x="28941" y="16922"/>
                  </a:cubicBezTo>
                  <a:close/>
                  <a:moveTo>
                    <a:pt x="20209" y="24025"/>
                  </a:moveTo>
                  <a:cubicBezTo>
                    <a:pt x="20209" y="24568"/>
                    <a:pt x="20752" y="25111"/>
                    <a:pt x="20752" y="25111"/>
                  </a:cubicBezTo>
                  <a:cubicBezTo>
                    <a:pt x="21295" y="25669"/>
                    <a:pt x="20752" y="26212"/>
                    <a:pt x="20194" y="26212"/>
                  </a:cubicBezTo>
                  <a:lnTo>
                    <a:pt x="20209" y="26212"/>
                  </a:lnTo>
                  <a:cubicBezTo>
                    <a:pt x="20028" y="26393"/>
                    <a:pt x="19968" y="26453"/>
                    <a:pt x="19928" y="26453"/>
                  </a:cubicBezTo>
                  <a:cubicBezTo>
                    <a:pt x="19847" y="26453"/>
                    <a:pt x="19847" y="26212"/>
                    <a:pt x="19123" y="26212"/>
                  </a:cubicBezTo>
                  <a:cubicBezTo>
                    <a:pt x="18565" y="25111"/>
                    <a:pt x="19123" y="24568"/>
                    <a:pt x="19666" y="24025"/>
                  </a:cubicBezTo>
                  <a:close/>
                  <a:moveTo>
                    <a:pt x="55137" y="1"/>
                  </a:moveTo>
                  <a:cubicBezTo>
                    <a:pt x="53508" y="1629"/>
                    <a:pt x="50763" y="4359"/>
                    <a:pt x="49134" y="5460"/>
                  </a:cubicBezTo>
                  <a:lnTo>
                    <a:pt x="48033" y="4359"/>
                  </a:lnTo>
                  <a:cubicBezTo>
                    <a:pt x="46948" y="4902"/>
                    <a:pt x="45862" y="4902"/>
                    <a:pt x="44761" y="5460"/>
                  </a:cubicBezTo>
                  <a:cubicBezTo>
                    <a:pt x="44218" y="6546"/>
                    <a:pt x="44218" y="8732"/>
                    <a:pt x="42574" y="9275"/>
                  </a:cubicBezTo>
                  <a:lnTo>
                    <a:pt x="39860" y="9275"/>
                  </a:lnTo>
                  <a:lnTo>
                    <a:pt x="39860" y="7104"/>
                  </a:lnTo>
                  <a:cubicBezTo>
                    <a:pt x="39378" y="7263"/>
                    <a:pt x="39038" y="7329"/>
                    <a:pt x="38756" y="7329"/>
                  </a:cubicBezTo>
                  <a:cubicBezTo>
                    <a:pt x="38075" y="7329"/>
                    <a:pt x="37734" y="6945"/>
                    <a:pt x="36572" y="6561"/>
                  </a:cubicBezTo>
                  <a:cubicBezTo>
                    <a:pt x="34400" y="8190"/>
                    <a:pt x="33299" y="11462"/>
                    <a:pt x="31112" y="13106"/>
                  </a:cubicBezTo>
                  <a:cubicBezTo>
                    <a:pt x="28941" y="10919"/>
                    <a:pt x="34943" y="5460"/>
                    <a:pt x="33842" y="2730"/>
                  </a:cubicBezTo>
                  <a:lnTo>
                    <a:pt x="33299" y="2187"/>
                  </a:lnTo>
                  <a:cubicBezTo>
                    <a:pt x="31112" y="3816"/>
                    <a:pt x="30027" y="6003"/>
                    <a:pt x="28383" y="8190"/>
                  </a:cubicBezTo>
                  <a:cubicBezTo>
                    <a:pt x="27840" y="8732"/>
                    <a:pt x="26754" y="9275"/>
                    <a:pt x="26211" y="9834"/>
                  </a:cubicBezTo>
                  <a:cubicBezTo>
                    <a:pt x="26211" y="10376"/>
                    <a:pt x="25653" y="10919"/>
                    <a:pt x="25653" y="11462"/>
                  </a:cubicBezTo>
                  <a:cubicBezTo>
                    <a:pt x="25110" y="12005"/>
                    <a:pt x="21838" y="13649"/>
                    <a:pt x="20752" y="14192"/>
                  </a:cubicBezTo>
                  <a:cubicBezTo>
                    <a:pt x="19651" y="15293"/>
                    <a:pt x="18565" y="16922"/>
                    <a:pt x="16921" y="18023"/>
                  </a:cubicBezTo>
                  <a:lnTo>
                    <a:pt x="15292" y="18023"/>
                  </a:lnTo>
                  <a:cubicBezTo>
                    <a:pt x="14191" y="18566"/>
                    <a:pt x="14191" y="20194"/>
                    <a:pt x="12563" y="20752"/>
                  </a:cubicBezTo>
                  <a:cubicBezTo>
                    <a:pt x="12004" y="20752"/>
                    <a:pt x="12563" y="20752"/>
                    <a:pt x="12004" y="21295"/>
                  </a:cubicBezTo>
                  <a:lnTo>
                    <a:pt x="12004" y="20752"/>
                  </a:lnTo>
                  <a:lnTo>
                    <a:pt x="14191" y="18566"/>
                  </a:lnTo>
                  <a:lnTo>
                    <a:pt x="14191" y="18023"/>
                  </a:lnTo>
                  <a:lnTo>
                    <a:pt x="13648" y="18023"/>
                  </a:lnTo>
                  <a:cubicBezTo>
                    <a:pt x="13106" y="18566"/>
                    <a:pt x="12004" y="19108"/>
                    <a:pt x="11462" y="19651"/>
                  </a:cubicBezTo>
                  <a:cubicBezTo>
                    <a:pt x="10919" y="17480"/>
                    <a:pt x="13106" y="15293"/>
                    <a:pt x="14191" y="14192"/>
                  </a:cubicBezTo>
                  <a:lnTo>
                    <a:pt x="14191" y="13649"/>
                  </a:lnTo>
                  <a:cubicBezTo>
                    <a:pt x="12563" y="12563"/>
                    <a:pt x="12563" y="12563"/>
                    <a:pt x="11462" y="12563"/>
                  </a:cubicBezTo>
                  <a:cubicBezTo>
                    <a:pt x="10376" y="14192"/>
                    <a:pt x="10376" y="16379"/>
                    <a:pt x="9275" y="18023"/>
                  </a:cubicBezTo>
                  <a:cubicBezTo>
                    <a:pt x="8654" y="18690"/>
                    <a:pt x="7925" y="19248"/>
                    <a:pt x="7103" y="19651"/>
                  </a:cubicBezTo>
                  <a:cubicBezTo>
                    <a:pt x="4917" y="23482"/>
                    <a:pt x="6002" y="26212"/>
                    <a:pt x="0" y="26755"/>
                  </a:cubicBezTo>
                  <a:lnTo>
                    <a:pt x="0" y="27297"/>
                  </a:lnTo>
                  <a:cubicBezTo>
                    <a:pt x="362" y="27478"/>
                    <a:pt x="724" y="27539"/>
                    <a:pt x="1086" y="27539"/>
                  </a:cubicBezTo>
                  <a:cubicBezTo>
                    <a:pt x="1811" y="27539"/>
                    <a:pt x="2538" y="27297"/>
                    <a:pt x="3273" y="27297"/>
                  </a:cubicBezTo>
                  <a:cubicBezTo>
                    <a:pt x="3815" y="27840"/>
                    <a:pt x="3815" y="28399"/>
                    <a:pt x="4358" y="29484"/>
                  </a:cubicBezTo>
                  <a:cubicBezTo>
                    <a:pt x="4842" y="29968"/>
                    <a:pt x="11397" y="31757"/>
                    <a:pt x="13982" y="31757"/>
                  </a:cubicBezTo>
                  <a:cubicBezTo>
                    <a:pt x="14298" y="31757"/>
                    <a:pt x="14555" y="31730"/>
                    <a:pt x="14734" y="31671"/>
                  </a:cubicBezTo>
                  <a:lnTo>
                    <a:pt x="15820" y="30570"/>
                  </a:lnTo>
                  <a:cubicBezTo>
                    <a:pt x="15820" y="30027"/>
                    <a:pt x="15820" y="29484"/>
                    <a:pt x="15277" y="28942"/>
                  </a:cubicBezTo>
                  <a:lnTo>
                    <a:pt x="15277" y="28942"/>
                  </a:lnTo>
                  <a:cubicBezTo>
                    <a:pt x="15820" y="29484"/>
                    <a:pt x="15820" y="29484"/>
                    <a:pt x="16921" y="29484"/>
                  </a:cubicBezTo>
                  <a:cubicBezTo>
                    <a:pt x="17464" y="28941"/>
                    <a:pt x="17464" y="28399"/>
                    <a:pt x="18007" y="27297"/>
                  </a:cubicBezTo>
                  <a:lnTo>
                    <a:pt x="18549" y="27297"/>
                  </a:lnTo>
                  <a:cubicBezTo>
                    <a:pt x="19092" y="27840"/>
                    <a:pt x="19092" y="28399"/>
                    <a:pt x="19092" y="29484"/>
                  </a:cubicBezTo>
                  <a:cubicBezTo>
                    <a:pt x="21279" y="29484"/>
                    <a:pt x="21279" y="28941"/>
                    <a:pt x="22923" y="27840"/>
                  </a:cubicBezTo>
                  <a:cubicBezTo>
                    <a:pt x="24009" y="27297"/>
                    <a:pt x="25110" y="26755"/>
                    <a:pt x="25653" y="26755"/>
                  </a:cubicBezTo>
                  <a:cubicBezTo>
                    <a:pt x="26754" y="25111"/>
                    <a:pt x="26754" y="24568"/>
                    <a:pt x="27297" y="24025"/>
                  </a:cubicBezTo>
                  <a:cubicBezTo>
                    <a:pt x="27840" y="24025"/>
                    <a:pt x="28383" y="23482"/>
                    <a:pt x="29484" y="23482"/>
                  </a:cubicBezTo>
                  <a:cubicBezTo>
                    <a:pt x="30451" y="22998"/>
                    <a:pt x="30557" y="21209"/>
                    <a:pt x="31347" y="21209"/>
                  </a:cubicBezTo>
                  <a:cubicBezTo>
                    <a:pt x="31444" y="21209"/>
                    <a:pt x="31551" y="21236"/>
                    <a:pt x="31671" y="21295"/>
                  </a:cubicBezTo>
                  <a:cubicBezTo>
                    <a:pt x="32756" y="19651"/>
                    <a:pt x="30569" y="14192"/>
                    <a:pt x="33299" y="12563"/>
                  </a:cubicBezTo>
                  <a:cubicBezTo>
                    <a:pt x="35486" y="12021"/>
                    <a:pt x="38216" y="13106"/>
                    <a:pt x="39317" y="10376"/>
                  </a:cubicBezTo>
                  <a:lnTo>
                    <a:pt x="39860" y="10376"/>
                  </a:lnTo>
                  <a:lnTo>
                    <a:pt x="40945" y="11462"/>
                  </a:lnTo>
                  <a:lnTo>
                    <a:pt x="40945" y="12021"/>
                  </a:lnTo>
                  <a:cubicBezTo>
                    <a:pt x="40402" y="12563"/>
                    <a:pt x="38758" y="14750"/>
                    <a:pt x="37130" y="14750"/>
                  </a:cubicBezTo>
                  <a:cubicBezTo>
                    <a:pt x="36768" y="14750"/>
                    <a:pt x="36399" y="14502"/>
                    <a:pt x="36033" y="14502"/>
                  </a:cubicBezTo>
                  <a:cubicBezTo>
                    <a:pt x="35850" y="14502"/>
                    <a:pt x="35667" y="14564"/>
                    <a:pt x="35486" y="14750"/>
                  </a:cubicBezTo>
                  <a:cubicBezTo>
                    <a:pt x="34400" y="15293"/>
                    <a:pt x="33857" y="16379"/>
                    <a:pt x="32756" y="16922"/>
                  </a:cubicBezTo>
                  <a:cubicBezTo>
                    <a:pt x="32756" y="17480"/>
                    <a:pt x="32756" y="17480"/>
                    <a:pt x="33299" y="18023"/>
                  </a:cubicBezTo>
                  <a:cubicBezTo>
                    <a:pt x="33850" y="18294"/>
                    <a:pt x="34261" y="18430"/>
                    <a:pt x="34670" y="18430"/>
                  </a:cubicBezTo>
                  <a:cubicBezTo>
                    <a:pt x="35079" y="18430"/>
                    <a:pt x="35486" y="18294"/>
                    <a:pt x="36029" y="18023"/>
                  </a:cubicBezTo>
                  <a:lnTo>
                    <a:pt x="36029" y="18023"/>
                  </a:lnTo>
                  <a:cubicBezTo>
                    <a:pt x="36029" y="18566"/>
                    <a:pt x="35486" y="19108"/>
                    <a:pt x="35486" y="19651"/>
                  </a:cubicBezTo>
                  <a:lnTo>
                    <a:pt x="36029" y="20210"/>
                  </a:lnTo>
                  <a:cubicBezTo>
                    <a:pt x="36215" y="20391"/>
                    <a:pt x="36339" y="20451"/>
                    <a:pt x="36442" y="20451"/>
                  </a:cubicBezTo>
                  <a:cubicBezTo>
                    <a:pt x="36647" y="20451"/>
                    <a:pt x="36768" y="20210"/>
                    <a:pt x="37130" y="20210"/>
                  </a:cubicBezTo>
                  <a:cubicBezTo>
                    <a:pt x="38216" y="19108"/>
                    <a:pt x="39860" y="17480"/>
                    <a:pt x="40402" y="16379"/>
                  </a:cubicBezTo>
                  <a:cubicBezTo>
                    <a:pt x="41488" y="13649"/>
                    <a:pt x="42047" y="11462"/>
                    <a:pt x="44218" y="9291"/>
                  </a:cubicBezTo>
                  <a:cubicBezTo>
                    <a:pt x="44776" y="9291"/>
                    <a:pt x="45319" y="9291"/>
                    <a:pt x="45862" y="9834"/>
                  </a:cubicBezTo>
                  <a:cubicBezTo>
                    <a:pt x="46405" y="8748"/>
                    <a:pt x="46948" y="7647"/>
                    <a:pt x="47506" y="7104"/>
                  </a:cubicBezTo>
                  <a:cubicBezTo>
                    <a:pt x="48592" y="7104"/>
                    <a:pt x="48592" y="7104"/>
                    <a:pt x="49677" y="7647"/>
                  </a:cubicBezTo>
                  <a:lnTo>
                    <a:pt x="50778" y="6561"/>
                  </a:lnTo>
                  <a:cubicBezTo>
                    <a:pt x="51321" y="6561"/>
                    <a:pt x="51864" y="6561"/>
                    <a:pt x="52407" y="6018"/>
                  </a:cubicBezTo>
                  <a:cubicBezTo>
                    <a:pt x="53508" y="5460"/>
                    <a:pt x="53508" y="3831"/>
                    <a:pt x="55137" y="3289"/>
                  </a:cubicBezTo>
                  <a:cubicBezTo>
                    <a:pt x="55687" y="3009"/>
                    <a:pt x="56098" y="3009"/>
                    <a:pt x="56439" y="3009"/>
                  </a:cubicBezTo>
                  <a:cubicBezTo>
                    <a:pt x="56781" y="3009"/>
                    <a:pt x="57052" y="3009"/>
                    <a:pt x="57323" y="2730"/>
                  </a:cubicBezTo>
                  <a:lnTo>
                    <a:pt x="57323" y="2187"/>
                  </a:lnTo>
                  <a:lnTo>
                    <a:pt x="56781" y="2187"/>
                  </a:lnTo>
                  <a:cubicBezTo>
                    <a:pt x="56238" y="1629"/>
                    <a:pt x="56238" y="1629"/>
                    <a:pt x="56238" y="543"/>
                  </a:cubicBezTo>
                  <a:cubicBezTo>
                    <a:pt x="55679" y="543"/>
                    <a:pt x="55679" y="1"/>
                    <a:pt x="55137"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06" name="Google Shape;306;p48"/>
            <p:cNvSpPr/>
            <p:nvPr/>
          </p:nvSpPr>
          <p:spPr>
            <a:xfrm>
              <a:off x="2823775" y="3335775"/>
              <a:ext cx="1747175" cy="1692875"/>
            </a:xfrm>
            <a:custGeom>
              <a:avLst/>
              <a:gdLst/>
              <a:ahLst/>
              <a:cxnLst/>
              <a:rect l="l" t="t" r="r" b="b"/>
              <a:pathLst>
                <a:path w="69887" h="67715" extrusionOk="0">
                  <a:moveTo>
                    <a:pt x="48604" y="24024"/>
                  </a:moveTo>
                  <a:cubicBezTo>
                    <a:pt x="48901" y="24024"/>
                    <a:pt x="49135" y="24266"/>
                    <a:pt x="49135" y="24567"/>
                  </a:cubicBezTo>
                  <a:lnTo>
                    <a:pt x="49135" y="25110"/>
                  </a:lnTo>
                  <a:lnTo>
                    <a:pt x="48034" y="25110"/>
                  </a:lnTo>
                  <a:cubicBezTo>
                    <a:pt x="48576" y="24567"/>
                    <a:pt x="48576" y="24567"/>
                    <a:pt x="48576" y="24024"/>
                  </a:cubicBezTo>
                  <a:cubicBezTo>
                    <a:pt x="48586" y="24024"/>
                    <a:pt x="48595" y="24024"/>
                    <a:pt x="48604" y="24024"/>
                  </a:cubicBezTo>
                  <a:close/>
                  <a:moveTo>
                    <a:pt x="45304" y="26754"/>
                  </a:moveTo>
                  <a:cubicBezTo>
                    <a:pt x="44775" y="26754"/>
                    <a:pt x="44246" y="27269"/>
                    <a:pt x="43202" y="27296"/>
                  </a:cubicBezTo>
                  <a:lnTo>
                    <a:pt x="43202" y="27296"/>
                  </a:lnTo>
                  <a:cubicBezTo>
                    <a:pt x="43270" y="27159"/>
                    <a:pt x="43406" y="27024"/>
                    <a:pt x="43675" y="26754"/>
                  </a:cubicBezTo>
                  <a:close/>
                  <a:moveTo>
                    <a:pt x="43054" y="27872"/>
                  </a:moveTo>
                  <a:cubicBezTo>
                    <a:pt x="42609" y="30110"/>
                    <a:pt x="39979" y="33539"/>
                    <a:pt x="41473" y="36029"/>
                  </a:cubicBezTo>
                  <a:cubicBezTo>
                    <a:pt x="40930" y="37657"/>
                    <a:pt x="39845" y="38216"/>
                    <a:pt x="38743" y="38759"/>
                  </a:cubicBezTo>
                  <a:cubicBezTo>
                    <a:pt x="38200" y="40945"/>
                    <a:pt x="38200" y="42574"/>
                    <a:pt x="37658" y="45304"/>
                  </a:cubicBezTo>
                  <a:lnTo>
                    <a:pt x="37115" y="45846"/>
                  </a:lnTo>
                  <a:lnTo>
                    <a:pt x="35486" y="44218"/>
                  </a:lnTo>
                  <a:cubicBezTo>
                    <a:pt x="34943" y="41488"/>
                    <a:pt x="38216" y="38759"/>
                    <a:pt x="39302" y="36587"/>
                  </a:cubicBezTo>
                  <a:lnTo>
                    <a:pt x="39302" y="36044"/>
                  </a:lnTo>
                  <a:cubicBezTo>
                    <a:pt x="38216" y="36044"/>
                    <a:pt x="38216" y="36044"/>
                    <a:pt x="37130" y="36587"/>
                  </a:cubicBezTo>
                  <a:cubicBezTo>
                    <a:pt x="37130" y="36286"/>
                    <a:pt x="36897" y="36044"/>
                    <a:pt x="36599" y="36044"/>
                  </a:cubicBezTo>
                  <a:cubicBezTo>
                    <a:pt x="36590" y="36044"/>
                    <a:pt x="36581" y="36044"/>
                    <a:pt x="36572" y="36044"/>
                  </a:cubicBezTo>
                  <a:cubicBezTo>
                    <a:pt x="35497" y="33878"/>
                    <a:pt x="40310" y="28501"/>
                    <a:pt x="43054" y="27872"/>
                  </a:cubicBezTo>
                  <a:close/>
                  <a:moveTo>
                    <a:pt x="23466" y="46405"/>
                  </a:moveTo>
                  <a:cubicBezTo>
                    <a:pt x="23466" y="46948"/>
                    <a:pt x="23466" y="48049"/>
                    <a:pt x="24009" y="48592"/>
                  </a:cubicBezTo>
                  <a:cubicBezTo>
                    <a:pt x="23466" y="48592"/>
                    <a:pt x="22924" y="49134"/>
                    <a:pt x="22381" y="49134"/>
                  </a:cubicBezTo>
                  <a:cubicBezTo>
                    <a:pt x="21838" y="48592"/>
                    <a:pt x="21295" y="48592"/>
                    <a:pt x="21295" y="48049"/>
                  </a:cubicBezTo>
                  <a:lnTo>
                    <a:pt x="21295" y="47506"/>
                  </a:lnTo>
                  <a:cubicBezTo>
                    <a:pt x="21838" y="46948"/>
                    <a:pt x="22381" y="46405"/>
                    <a:pt x="22924" y="46405"/>
                  </a:cubicBezTo>
                  <a:close/>
                  <a:moveTo>
                    <a:pt x="26196" y="51321"/>
                  </a:moveTo>
                  <a:cubicBezTo>
                    <a:pt x="26144" y="51373"/>
                    <a:pt x="26102" y="51426"/>
                    <a:pt x="26068" y="51478"/>
                  </a:cubicBezTo>
                  <a:lnTo>
                    <a:pt x="26068" y="51478"/>
                  </a:lnTo>
                  <a:cubicBezTo>
                    <a:pt x="26142" y="51575"/>
                    <a:pt x="26196" y="51693"/>
                    <a:pt x="26196" y="51864"/>
                  </a:cubicBezTo>
                  <a:lnTo>
                    <a:pt x="26196" y="51321"/>
                  </a:lnTo>
                  <a:close/>
                  <a:moveTo>
                    <a:pt x="26806" y="51812"/>
                  </a:moveTo>
                  <a:cubicBezTo>
                    <a:pt x="26578" y="51846"/>
                    <a:pt x="26373" y="51864"/>
                    <a:pt x="26196" y="51864"/>
                  </a:cubicBezTo>
                  <a:lnTo>
                    <a:pt x="26754" y="51864"/>
                  </a:lnTo>
                  <a:cubicBezTo>
                    <a:pt x="26772" y="51847"/>
                    <a:pt x="26789" y="51830"/>
                    <a:pt x="26806" y="51812"/>
                  </a:cubicBezTo>
                  <a:close/>
                  <a:moveTo>
                    <a:pt x="17464" y="54051"/>
                  </a:moveTo>
                  <a:lnTo>
                    <a:pt x="16921" y="54594"/>
                  </a:lnTo>
                  <a:lnTo>
                    <a:pt x="16921" y="54051"/>
                  </a:lnTo>
                  <a:close/>
                  <a:moveTo>
                    <a:pt x="21295" y="53508"/>
                  </a:moveTo>
                  <a:cubicBezTo>
                    <a:pt x="21838" y="53508"/>
                    <a:pt x="21838" y="53508"/>
                    <a:pt x="21838" y="54051"/>
                  </a:cubicBezTo>
                  <a:lnTo>
                    <a:pt x="21295" y="54594"/>
                  </a:lnTo>
                  <a:lnTo>
                    <a:pt x="20752" y="54594"/>
                  </a:lnTo>
                  <a:lnTo>
                    <a:pt x="20752" y="54051"/>
                  </a:lnTo>
                  <a:cubicBezTo>
                    <a:pt x="21062" y="54051"/>
                    <a:pt x="21311" y="53803"/>
                    <a:pt x="21295" y="53508"/>
                  </a:cubicBezTo>
                  <a:close/>
                  <a:moveTo>
                    <a:pt x="13308" y="61290"/>
                  </a:moveTo>
                  <a:cubicBezTo>
                    <a:pt x="13513" y="61290"/>
                    <a:pt x="13649" y="61426"/>
                    <a:pt x="13649" y="61697"/>
                  </a:cubicBezTo>
                  <a:cubicBezTo>
                    <a:pt x="13106" y="62240"/>
                    <a:pt x="13649" y="62240"/>
                    <a:pt x="12548" y="62240"/>
                  </a:cubicBezTo>
                  <a:lnTo>
                    <a:pt x="12548" y="61697"/>
                  </a:lnTo>
                  <a:cubicBezTo>
                    <a:pt x="12827" y="61426"/>
                    <a:pt x="13102" y="61290"/>
                    <a:pt x="13308" y="61290"/>
                  </a:cubicBezTo>
                  <a:close/>
                  <a:moveTo>
                    <a:pt x="66056" y="0"/>
                  </a:moveTo>
                  <a:cubicBezTo>
                    <a:pt x="65513" y="1101"/>
                    <a:pt x="64427" y="1644"/>
                    <a:pt x="64427" y="2730"/>
                  </a:cubicBezTo>
                  <a:cubicBezTo>
                    <a:pt x="64970" y="2730"/>
                    <a:pt x="65513" y="3288"/>
                    <a:pt x="65513" y="3288"/>
                  </a:cubicBezTo>
                  <a:cubicBezTo>
                    <a:pt x="65513" y="5374"/>
                    <a:pt x="59975" y="11509"/>
                    <a:pt x="57600" y="11509"/>
                  </a:cubicBezTo>
                  <a:cubicBezTo>
                    <a:pt x="57502" y="11509"/>
                    <a:pt x="57410" y="11499"/>
                    <a:pt x="57324" y="11477"/>
                  </a:cubicBezTo>
                  <a:cubicBezTo>
                    <a:pt x="56781" y="10919"/>
                    <a:pt x="56238" y="10919"/>
                    <a:pt x="55695" y="10376"/>
                  </a:cubicBezTo>
                  <a:cubicBezTo>
                    <a:pt x="55137" y="11477"/>
                    <a:pt x="54051" y="15293"/>
                    <a:pt x="55137" y="15835"/>
                  </a:cubicBezTo>
                  <a:cubicBezTo>
                    <a:pt x="55137" y="16107"/>
                    <a:pt x="55137" y="16107"/>
                    <a:pt x="55069" y="16107"/>
                  </a:cubicBezTo>
                  <a:cubicBezTo>
                    <a:pt x="55001" y="16107"/>
                    <a:pt x="54866" y="16107"/>
                    <a:pt x="54594" y="16378"/>
                  </a:cubicBezTo>
                  <a:cubicBezTo>
                    <a:pt x="54323" y="16657"/>
                    <a:pt x="54323" y="16797"/>
                    <a:pt x="54323" y="16797"/>
                  </a:cubicBezTo>
                  <a:cubicBezTo>
                    <a:pt x="54323" y="16797"/>
                    <a:pt x="54323" y="16657"/>
                    <a:pt x="54051" y="16378"/>
                  </a:cubicBezTo>
                  <a:cubicBezTo>
                    <a:pt x="54051" y="17479"/>
                    <a:pt x="53508" y="17479"/>
                    <a:pt x="52966" y="18022"/>
                  </a:cubicBezTo>
                  <a:cubicBezTo>
                    <a:pt x="52407" y="18565"/>
                    <a:pt x="52407" y="18565"/>
                    <a:pt x="52966" y="19108"/>
                  </a:cubicBezTo>
                  <a:lnTo>
                    <a:pt x="52966" y="19666"/>
                  </a:lnTo>
                  <a:cubicBezTo>
                    <a:pt x="52407" y="19108"/>
                    <a:pt x="52407" y="18565"/>
                    <a:pt x="51864" y="18565"/>
                  </a:cubicBezTo>
                  <a:cubicBezTo>
                    <a:pt x="50220" y="19666"/>
                    <a:pt x="47491" y="21310"/>
                    <a:pt x="46405" y="22939"/>
                  </a:cubicBezTo>
                  <a:lnTo>
                    <a:pt x="45304" y="22939"/>
                  </a:lnTo>
                  <a:lnTo>
                    <a:pt x="45304" y="22396"/>
                  </a:lnTo>
                  <a:cubicBezTo>
                    <a:pt x="46948" y="21295"/>
                    <a:pt x="48034" y="19666"/>
                    <a:pt x="49678" y="18565"/>
                  </a:cubicBezTo>
                  <a:cubicBezTo>
                    <a:pt x="48576" y="18022"/>
                    <a:pt x="48034" y="16937"/>
                    <a:pt x="46948" y="16937"/>
                  </a:cubicBezTo>
                  <a:cubicBezTo>
                    <a:pt x="46405" y="17479"/>
                    <a:pt x="45847" y="17479"/>
                    <a:pt x="45304" y="18022"/>
                  </a:cubicBezTo>
                  <a:cubicBezTo>
                    <a:pt x="45847" y="18565"/>
                    <a:pt x="46405" y="18565"/>
                    <a:pt x="46405" y="19108"/>
                  </a:cubicBezTo>
                  <a:cubicBezTo>
                    <a:pt x="45847" y="19108"/>
                    <a:pt x="45304" y="19666"/>
                    <a:pt x="44761" y="19666"/>
                  </a:cubicBezTo>
                  <a:lnTo>
                    <a:pt x="44761" y="21310"/>
                  </a:lnTo>
                  <a:cubicBezTo>
                    <a:pt x="44218" y="20752"/>
                    <a:pt x="44218" y="21310"/>
                    <a:pt x="44218" y="20209"/>
                  </a:cubicBezTo>
                  <a:lnTo>
                    <a:pt x="43675" y="20209"/>
                  </a:lnTo>
                  <a:cubicBezTo>
                    <a:pt x="43675" y="21310"/>
                    <a:pt x="44218" y="22396"/>
                    <a:pt x="44218" y="23482"/>
                  </a:cubicBezTo>
                  <a:cubicBezTo>
                    <a:pt x="43675" y="23482"/>
                    <a:pt x="43117" y="22939"/>
                    <a:pt x="43117" y="22939"/>
                  </a:cubicBezTo>
                  <a:cubicBezTo>
                    <a:pt x="41489" y="24583"/>
                    <a:pt x="40387" y="27312"/>
                    <a:pt x="38759" y="28956"/>
                  </a:cubicBezTo>
                  <a:cubicBezTo>
                    <a:pt x="35486" y="31686"/>
                    <a:pt x="31655" y="32229"/>
                    <a:pt x="30570" y="37146"/>
                  </a:cubicBezTo>
                  <a:cubicBezTo>
                    <a:pt x="29484" y="37688"/>
                    <a:pt x="28383" y="37688"/>
                    <a:pt x="27840" y="38231"/>
                  </a:cubicBezTo>
                  <a:lnTo>
                    <a:pt x="26754" y="37146"/>
                  </a:lnTo>
                  <a:cubicBezTo>
                    <a:pt x="26196" y="37688"/>
                    <a:pt x="23466" y="41504"/>
                    <a:pt x="23466" y="43148"/>
                  </a:cubicBezTo>
                  <a:lnTo>
                    <a:pt x="22924" y="43691"/>
                  </a:lnTo>
                  <a:lnTo>
                    <a:pt x="22924" y="42605"/>
                  </a:lnTo>
                  <a:cubicBezTo>
                    <a:pt x="22381" y="43691"/>
                    <a:pt x="21838" y="44249"/>
                    <a:pt x="20737" y="44792"/>
                  </a:cubicBezTo>
                  <a:cubicBezTo>
                    <a:pt x="20013" y="44973"/>
                    <a:pt x="19468" y="45033"/>
                    <a:pt x="19064" y="45033"/>
                  </a:cubicBezTo>
                  <a:cubicBezTo>
                    <a:pt x="18255" y="45033"/>
                    <a:pt x="18007" y="44792"/>
                    <a:pt x="18007" y="44792"/>
                  </a:cubicBezTo>
                  <a:lnTo>
                    <a:pt x="17464" y="44792"/>
                  </a:lnTo>
                  <a:cubicBezTo>
                    <a:pt x="16378" y="46420"/>
                    <a:pt x="14734" y="48064"/>
                    <a:pt x="13649" y="49708"/>
                  </a:cubicBezTo>
                  <a:cubicBezTo>
                    <a:pt x="13106" y="50794"/>
                    <a:pt x="13649" y="51337"/>
                    <a:pt x="13649" y="52438"/>
                  </a:cubicBezTo>
                  <a:cubicBezTo>
                    <a:pt x="13106" y="52981"/>
                    <a:pt x="13106" y="53524"/>
                    <a:pt x="12548" y="53524"/>
                  </a:cubicBezTo>
                  <a:cubicBezTo>
                    <a:pt x="12005" y="53524"/>
                    <a:pt x="12005" y="53524"/>
                    <a:pt x="11462" y="54066"/>
                  </a:cubicBezTo>
                  <a:cubicBezTo>
                    <a:pt x="10376" y="52981"/>
                    <a:pt x="9275" y="52438"/>
                    <a:pt x="8189" y="51880"/>
                  </a:cubicBezTo>
                  <a:cubicBezTo>
                    <a:pt x="7647" y="52981"/>
                    <a:pt x="6545" y="53524"/>
                    <a:pt x="5460" y="54609"/>
                  </a:cubicBezTo>
                  <a:cubicBezTo>
                    <a:pt x="4917" y="54609"/>
                    <a:pt x="4917" y="54066"/>
                    <a:pt x="4374" y="54066"/>
                  </a:cubicBezTo>
                  <a:cubicBezTo>
                    <a:pt x="4374" y="54609"/>
                    <a:pt x="3816" y="54609"/>
                    <a:pt x="3816" y="55168"/>
                  </a:cubicBezTo>
                  <a:lnTo>
                    <a:pt x="4374" y="55711"/>
                  </a:lnTo>
                  <a:cubicBezTo>
                    <a:pt x="5599" y="55059"/>
                    <a:pt x="6871" y="54516"/>
                    <a:pt x="8189" y="54066"/>
                  </a:cubicBezTo>
                  <a:cubicBezTo>
                    <a:pt x="8732" y="55168"/>
                    <a:pt x="8732" y="56253"/>
                    <a:pt x="9275" y="56796"/>
                  </a:cubicBezTo>
                  <a:cubicBezTo>
                    <a:pt x="8732" y="57897"/>
                    <a:pt x="7647" y="58440"/>
                    <a:pt x="6545" y="58983"/>
                  </a:cubicBezTo>
                  <a:lnTo>
                    <a:pt x="6003" y="58983"/>
                  </a:lnTo>
                  <a:cubicBezTo>
                    <a:pt x="5460" y="58440"/>
                    <a:pt x="6003" y="57339"/>
                    <a:pt x="6003" y="56796"/>
                  </a:cubicBezTo>
                  <a:lnTo>
                    <a:pt x="4917" y="55711"/>
                  </a:lnTo>
                  <a:lnTo>
                    <a:pt x="4374" y="55711"/>
                  </a:lnTo>
                  <a:lnTo>
                    <a:pt x="4374" y="57339"/>
                  </a:lnTo>
                  <a:cubicBezTo>
                    <a:pt x="3273" y="57897"/>
                    <a:pt x="2187" y="58440"/>
                    <a:pt x="1086" y="58440"/>
                  </a:cubicBezTo>
                  <a:lnTo>
                    <a:pt x="543" y="58983"/>
                  </a:lnTo>
                  <a:cubicBezTo>
                    <a:pt x="0" y="61170"/>
                    <a:pt x="1629" y="61713"/>
                    <a:pt x="2187" y="61713"/>
                  </a:cubicBezTo>
                  <a:cubicBezTo>
                    <a:pt x="3273" y="64442"/>
                    <a:pt x="3273" y="67715"/>
                    <a:pt x="6545" y="67715"/>
                  </a:cubicBezTo>
                  <a:cubicBezTo>
                    <a:pt x="8732" y="66086"/>
                    <a:pt x="10376" y="63900"/>
                    <a:pt x="12563" y="62271"/>
                  </a:cubicBezTo>
                  <a:cubicBezTo>
                    <a:pt x="13246" y="63016"/>
                    <a:pt x="13633" y="63977"/>
                    <a:pt x="13649" y="65001"/>
                  </a:cubicBezTo>
                  <a:lnTo>
                    <a:pt x="14750" y="65001"/>
                  </a:lnTo>
                  <a:cubicBezTo>
                    <a:pt x="14750" y="64442"/>
                    <a:pt x="15293" y="63900"/>
                    <a:pt x="15293" y="63357"/>
                  </a:cubicBezTo>
                  <a:cubicBezTo>
                    <a:pt x="14750" y="63357"/>
                    <a:pt x="14750" y="62814"/>
                    <a:pt x="14192" y="62814"/>
                  </a:cubicBezTo>
                  <a:cubicBezTo>
                    <a:pt x="14192" y="62271"/>
                    <a:pt x="14192" y="61713"/>
                    <a:pt x="13649" y="61170"/>
                  </a:cubicBezTo>
                  <a:cubicBezTo>
                    <a:pt x="15293" y="59541"/>
                    <a:pt x="15836" y="57897"/>
                    <a:pt x="17480" y="56253"/>
                  </a:cubicBezTo>
                  <a:lnTo>
                    <a:pt x="18023" y="56253"/>
                  </a:lnTo>
                  <a:cubicBezTo>
                    <a:pt x="18565" y="57355"/>
                    <a:pt x="19108" y="57897"/>
                    <a:pt x="19108" y="58983"/>
                  </a:cubicBezTo>
                  <a:cubicBezTo>
                    <a:pt x="19651" y="58983"/>
                    <a:pt x="19651" y="59541"/>
                    <a:pt x="20209" y="59541"/>
                  </a:cubicBezTo>
                  <a:cubicBezTo>
                    <a:pt x="21295" y="58983"/>
                    <a:pt x="21295" y="56812"/>
                    <a:pt x="21295" y="55711"/>
                  </a:cubicBezTo>
                  <a:cubicBezTo>
                    <a:pt x="22924" y="55137"/>
                    <a:pt x="25110" y="54594"/>
                    <a:pt x="25653" y="52965"/>
                  </a:cubicBezTo>
                  <a:cubicBezTo>
                    <a:pt x="26144" y="52461"/>
                    <a:pt x="25748" y="51969"/>
                    <a:pt x="26068" y="51478"/>
                  </a:cubicBezTo>
                  <a:lnTo>
                    <a:pt x="26068" y="51478"/>
                  </a:lnTo>
                  <a:cubicBezTo>
                    <a:pt x="25907" y="51267"/>
                    <a:pt x="25653" y="51150"/>
                    <a:pt x="25653" y="50778"/>
                  </a:cubicBezTo>
                  <a:cubicBezTo>
                    <a:pt x="25653" y="49134"/>
                    <a:pt x="27297" y="48049"/>
                    <a:pt x="27840" y="46405"/>
                  </a:cubicBezTo>
                  <a:cubicBezTo>
                    <a:pt x="27840" y="45319"/>
                    <a:pt x="27297" y="45319"/>
                    <a:pt x="26754" y="45319"/>
                  </a:cubicBezTo>
                  <a:cubicBezTo>
                    <a:pt x="26754" y="45018"/>
                    <a:pt x="26521" y="44776"/>
                    <a:pt x="26224" y="44776"/>
                  </a:cubicBezTo>
                  <a:cubicBezTo>
                    <a:pt x="26214" y="44776"/>
                    <a:pt x="26205" y="44776"/>
                    <a:pt x="26196" y="44776"/>
                  </a:cubicBezTo>
                  <a:lnTo>
                    <a:pt x="26196" y="42047"/>
                  </a:lnTo>
                  <a:cubicBezTo>
                    <a:pt x="29484" y="39860"/>
                    <a:pt x="31113" y="38774"/>
                    <a:pt x="33842" y="36044"/>
                  </a:cubicBezTo>
                  <a:lnTo>
                    <a:pt x="34385" y="36044"/>
                  </a:lnTo>
                  <a:lnTo>
                    <a:pt x="34943" y="36587"/>
                  </a:lnTo>
                  <a:cubicBezTo>
                    <a:pt x="33842" y="38216"/>
                    <a:pt x="33299" y="38774"/>
                    <a:pt x="33299" y="40945"/>
                  </a:cubicBezTo>
                  <a:cubicBezTo>
                    <a:pt x="32757" y="42047"/>
                    <a:pt x="31655" y="42589"/>
                    <a:pt x="31113" y="43675"/>
                  </a:cubicBezTo>
                  <a:cubicBezTo>
                    <a:pt x="31655" y="46405"/>
                    <a:pt x="30570" y="45319"/>
                    <a:pt x="30027" y="47506"/>
                  </a:cubicBezTo>
                  <a:cubicBezTo>
                    <a:pt x="30570" y="48049"/>
                    <a:pt x="30570" y="48049"/>
                    <a:pt x="31655" y="48049"/>
                  </a:cubicBezTo>
                  <a:cubicBezTo>
                    <a:pt x="31655" y="48350"/>
                    <a:pt x="31889" y="48592"/>
                    <a:pt x="32186" y="48592"/>
                  </a:cubicBezTo>
                  <a:cubicBezTo>
                    <a:pt x="32195" y="48592"/>
                    <a:pt x="32205" y="48592"/>
                    <a:pt x="32214" y="48592"/>
                  </a:cubicBezTo>
                  <a:lnTo>
                    <a:pt x="32214" y="48592"/>
                  </a:lnTo>
                  <a:lnTo>
                    <a:pt x="31113" y="49693"/>
                  </a:lnTo>
                  <a:cubicBezTo>
                    <a:pt x="30570" y="49693"/>
                    <a:pt x="29484" y="49134"/>
                    <a:pt x="28926" y="49134"/>
                  </a:cubicBezTo>
                  <a:cubicBezTo>
                    <a:pt x="28392" y="50218"/>
                    <a:pt x="27857" y="50761"/>
                    <a:pt x="26806" y="51812"/>
                  </a:cubicBezTo>
                  <a:lnTo>
                    <a:pt x="26806" y="51812"/>
                  </a:lnTo>
                  <a:cubicBezTo>
                    <a:pt x="29407" y="51427"/>
                    <a:pt x="35031" y="48958"/>
                    <a:pt x="36029" y="46948"/>
                  </a:cubicBezTo>
                  <a:cubicBezTo>
                    <a:pt x="37115" y="47506"/>
                    <a:pt x="36572" y="47506"/>
                    <a:pt x="37673" y="48049"/>
                  </a:cubicBezTo>
                  <a:cubicBezTo>
                    <a:pt x="38216" y="47506"/>
                    <a:pt x="37673" y="46405"/>
                    <a:pt x="38216" y="45319"/>
                  </a:cubicBezTo>
                  <a:cubicBezTo>
                    <a:pt x="38759" y="44218"/>
                    <a:pt x="39845" y="42047"/>
                    <a:pt x="40946" y="41488"/>
                  </a:cubicBezTo>
                  <a:cubicBezTo>
                    <a:pt x="41489" y="41488"/>
                    <a:pt x="42031" y="40945"/>
                    <a:pt x="42574" y="40945"/>
                  </a:cubicBezTo>
                  <a:cubicBezTo>
                    <a:pt x="43133" y="40403"/>
                    <a:pt x="43133" y="39317"/>
                    <a:pt x="43675" y="38759"/>
                  </a:cubicBezTo>
                  <a:cubicBezTo>
                    <a:pt x="45862" y="37130"/>
                    <a:pt x="48034" y="39317"/>
                    <a:pt x="49678" y="36029"/>
                  </a:cubicBezTo>
                  <a:cubicBezTo>
                    <a:pt x="49678" y="35757"/>
                    <a:pt x="49817" y="35757"/>
                    <a:pt x="49887" y="35757"/>
                  </a:cubicBezTo>
                  <a:cubicBezTo>
                    <a:pt x="49957" y="35757"/>
                    <a:pt x="49957" y="35757"/>
                    <a:pt x="49678" y="35486"/>
                  </a:cubicBezTo>
                  <a:cubicBezTo>
                    <a:pt x="49497" y="35305"/>
                    <a:pt x="49376" y="35245"/>
                    <a:pt x="49275" y="35245"/>
                  </a:cubicBezTo>
                  <a:cubicBezTo>
                    <a:pt x="49074" y="35245"/>
                    <a:pt x="48954" y="35486"/>
                    <a:pt x="48592" y="35486"/>
                  </a:cubicBezTo>
                  <a:cubicBezTo>
                    <a:pt x="48583" y="35486"/>
                    <a:pt x="48574" y="35487"/>
                    <a:pt x="48564" y="35487"/>
                  </a:cubicBezTo>
                  <a:cubicBezTo>
                    <a:pt x="48267" y="35487"/>
                    <a:pt x="48034" y="35244"/>
                    <a:pt x="48049" y="34943"/>
                  </a:cubicBezTo>
                  <a:cubicBezTo>
                    <a:pt x="48049" y="33858"/>
                    <a:pt x="49135" y="33299"/>
                    <a:pt x="50236" y="33299"/>
                  </a:cubicBezTo>
                  <a:cubicBezTo>
                    <a:pt x="50779" y="32756"/>
                    <a:pt x="50779" y="32213"/>
                    <a:pt x="50779" y="31128"/>
                  </a:cubicBezTo>
                  <a:lnTo>
                    <a:pt x="50779" y="30569"/>
                  </a:lnTo>
                  <a:cubicBezTo>
                    <a:pt x="49678" y="31128"/>
                    <a:pt x="45862" y="33858"/>
                    <a:pt x="45319" y="34400"/>
                  </a:cubicBezTo>
                  <a:lnTo>
                    <a:pt x="44218" y="34400"/>
                  </a:lnTo>
                  <a:cubicBezTo>
                    <a:pt x="44218" y="33299"/>
                    <a:pt x="44761" y="33299"/>
                    <a:pt x="45304" y="32213"/>
                  </a:cubicBezTo>
                  <a:cubicBezTo>
                    <a:pt x="45304" y="31128"/>
                    <a:pt x="44218" y="30569"/>
                    <a:pt x="44761" y="28941"/>
                  </a:cubicBezTo>
                  <a:cubicBezTo>
                    <a:pt x="44761" y="28398"/>
                    <a:pt x="45847" y="27855"/>
                    <a:pt x="45304" y="26754"/>
                  </a:cubicBezTo>
                  <a:lnTo>
                    <a:pt x="45319" y="26754"/>
                  </a:lnTo>
                  <a:cubicBezTo>
                    <a:pt x="45319" y="26211"/>
                    <a:pt x="45319" y="26211"/>
                    <a:pt x="45862" y="25668"/>
                  </a:cubicBezTo>
                  <a:cubicBezTo>
                    <a:pt x="45862" y="25126"/>
                    <a:pt x="46405" y="25126"/>
                    <a:pt x="46948" y="25126"/>
                  </a:cubicBezTo>
                  <a:lnTo>
                    <a:pt x="48049" y="26211"/>
                  </a:lnTo>
                  <a:cubicBezTo>
                    <a:pt x="48367" y="26370"/>
                    <a:pt x="48638" y="26436"/>
                    <a:pt x="48891" y="26436"/>
                  </a:cubicBezTo>
                  <a:cubicBezTo>
                    <a:pt x="49501" y="26436"/>
                    <a:pt x="50000" y="26052"/>
                    <a:pt x="50779" y="25668"/>
                  </a:cubicBezTo>
                  <a:cubicBezTo>
                    <a:pt x="50779" y="25126"/>
                    <a:pt x="50779" y="24567"/>
                    <a:pt x="51322" y="23482"/>
                  </a:cubicBezTo>
                  <a:cubicBezTo>
                    <a:pt x="52407" y="23482"/>
                    <a:pt x="53017" y="23723"/>
                    <a:pt x="53786" y="23723"/>
                  </a:cubicBezTo>
                  <a:cubicBezTo>
                    <a:pt x="54170" y="23723"/>
                    <a:pt x="54594" y="23663"/>
                    <a:pt x="55137" y="23482"/>
                  </a:cubicBezTo>
                  <a:cubicBezTo>
                    <a:pt x="55680" y="21295"/>
                    <a:pt x="54594" y="20209"/>
                    <a:pt x="55680" y="18565"/>
                  </a:cubicBezTo>
                  <a:cubicBezTo>
                    <a:pt x="56238" y="18022"/>
                    <a:pt x="57867" y="16937"/>
                    <a:pt x="58968" y="16937"/>
                  </a:cubicBezTo>
                  <a:cubicBezTo>
                    <a:pt x="58409" y="16378"/>
                    <a:pt x="58409" y="16378"/>
                    <a:pt x="57867" y="16378"/>
                  </a:cubicBezTo>
                  <a:cubicBezTo>
                    <a:pt x="58409" y="15293"/>
                    <a:pt x="58968" y="15293"/>
                    <a:pt x="60053" y="15293"/>
                  </a:cubicBezTo>
                  <a:cubicBezTo>
                    <a:pt x="60053" y="14750"/>
                    <a:pt x="59511" y="14207"/>
                    <a:pt x="59511" y="13106"/>
                  </a:cubicBezTo>
                  <a:lnTo>
                    <a:pt x="61698" y="10919"/>
                  </a:lnTo>
                  <a:lnTo>
                    <a:pt x="62240" y="10919"/>
                  </a:lnTo>
                  <a:lnTo>
                    <a:pt x="62240" y="11477"/>
                  </a:lnTo>
                  <a:cubicBezTo>
                    <a:pt x="61698" y="12563"/>
                    <a:pt x="61155" y="12563"/>
                    <a:pt x="61155" y="14207"/>
                  </a:cubicBezTo>
                  <a:lnTo>
                    <a:pt x="61698" y="14207"/>
                  </a:lnTo>
                  <a:cubicBezTo>
                    <a:pt x="62783" y="13106"/>
                    <a:pt x="63326" y="12020"/>
                    <a:pt x="64427" y="10919"/>
                  </a:cubicBezTo>
                  <a:cubicBezTo>
                    <a:pt x="64427" y="10919"/>
                    <a:pt x="65513" y="10919"/>
                    <a:pt x="65513" y="10376"/>
                  </a:cubicBezTo>
                  <a:cubicBezTo>
                    <a:pt x="66056" y="9833"/>
                    <a:pt x="65513" y="7103"/>
                    <a:pt x="65513" y="6561"/>
                  </a:cubicBezTo>
                  <a:cubicBezTo>
                    <a:pt x="66614" y="5459"/>
                    <a:pt x="68243" y="3288"/>
                    <a:pt x="69887" y="2730"/>
                  </a:cubicBezTo>
                  <a:lnTo>
                    <a:pt x="69344" y="2187"/>
                  </a:lnTo>
                  <a:cubicBezTo>
                    <a:pt x="69344" y="2730"/>
                    <a:pt x="68785" y="2730"/>
                    <a:pt x="68785" y="3288"/>
                  </a:cubicBezTo>
                  <a:lnTo>
                    <a:pt x="68243" y="3288"/>
                  </a:lnTo>
                  <a:cubicBezTo>
                    <a:pt x="67700" y="2187"/>
                    <a:pt x="67157" y="1101"/>
                    <a:pt x="66614"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07" name="Google Shape;307;p48"/>
            <p:cNvSpPr/>
            <p:nvPr/>
          </p:nvSpPr>
          <p:spPr>
            <a:xfrm>
              <a:off x="4693450" y="3799900"/>
              <a:ext cx="382350" cy="615250"/>
            </a:xfrm>
            <a:custGeom>
              <a:avLst/>
              <a:gdLst/>
              <a:ahLst/>
              <a:cxnLst/>
              <a:rect l="l" t="t" r="r" b="b"/>
              <a:pathLst>
                <a:path w="15294" h="24610" extrusionOk="0">
                  <a:moveTo>
                    <a:pt x="8732" y="11462"/>
                  </a:moveTo>
                  <a:cubicBezTo>
                    <a:pt x="9062" y="12431"/>
                    <a:pt x="9003" y="13018"/>
                    <a:pt x="8899" y="13447"/>
                  </a:cubicBezTo>
                  <a:lnTo>
                    <a:pt x="8899" y="13447"/>
                  </a:lnTo>
                  <a:cubicBezTo>
                    <a:pt x="10172" y="13247"/>
                    <a:pt x="12101" y="13456"/>
                    <a:pt x="12548" y="12563"/>
                  </a:cubicBezTo>
                  <a:lnTo>
                    <a:pt x="12548" y="12020"/>
                  </a:lnTo>
                  <a:cubicBezTo>
                    <a:pt x="10919" y="11462"/>
                    <a:pt x="10377" y="11462"/>
                    <a:pt x="8732" y="11462"/>
                  </a:cubicBezTo>
                  <a:close/>
                  <a:moveTo>
                    <a:pt x="3320" y="15237"/>
                  </a:moveTo>
                  <a:cubicBezTo>
                    <a:pt x="3301" y="15255"/>
                    <a:pt x="3282" y="15274"/>
                    <a:pt x="3263" y="15293"/>
                  </a:cubicBezTo>
                  <a:lnTo>
                    <a:pt x="3273" y="15293"/>
                  </a:lnTo>
                  <a:cubicBezTo>
                    <a:pt x="3289" y="15274"/>
                    <a:pt x="3304" y="15255"/>
                    <a:pt x="3320" y="15237"/>
                  </a:cubicBezTo>
                  <a:close/>
                  <a:moveTo>
                    <a:pt x="14750" y="0"/>
                  </a:moveTo>
                  <a:cubicBezTo>
                    <a:pt x="12563" y="1086"/>
                    <a:pt x="10377" y="2187"/>
                    <a:pt x="8732" y="3815"/>
                  </a:cubicBezTo>
                  <a:cubicBezTo>
                    <a:pt x="7088" y="5459"/>
                    <a:pt x="6003" y="8189"/>
                    <a:pt x="3816" y="9833"/>
                  </a:cubicBezTo>
                  <a:cubicBezTo>
                    <a:pt x="2730" y="10376"/>
                    <a:pt x="2187" y="10919"/>
                    <a:pt x="1086" y="10919"/>
                  </a:cubicBezTo>
                  <a:cubicBezTo>
                    <a:pt x="1086" y="12563"/>
                    <a:pt x="1086" y="13648"/>
                    <a:pt x="1" y="14750"/>
                  </a:cubicBezTo>
                  <a:cubicBezTo>
                    <a:pt x="1" y="15293"/>
                    <a:pt x="1" y="15293"/>
                    <a:pt x="543" y="15835"/>
                  </a:cubicBezTo>
                  <a:cubicBezTo>
                    <a:pt x="1086" y="16378"/>
                    <a:pt x="1086" y="16378"/>
                    <a:pt x="1629" y="16378"/>
                  </a:cubicBezTo>
                  <a:cubicBezTo>
                    <a:pt x="2311" y="16153"/>
                    <a:pt x="2803" y="15739"/>
                    <a:pt x="3263" y="15293"/>
                  </a:cubicBezTo>
                  <a:lnTo>
                    <a:pt x="2730" y="15293"/>
                  </a:lnTo>
                  <a:cubicBezTo>
                    <a:pt x="2730" y="14992"/>
                    <a:pt x="2497" y="14749"/>
                    <a:pt x="2214" y="14749"/>
                  </a:cubicBezTo>
                  <a:cubicBezTo>
                    <a:pt x="2205" y="14749"/>
                    <a:pt x="2196" y="14749"/>
                    <a:pt x="2187" y="14750"/>
                  </a:cubicBezTo>
                  <a:cubicBezTo>
                    <a:pt x="4374" y="12563"/>
                    <a:pt x="5460" y="9833"/>
                    <a:pt x="8732" y="8732"/>
                  </a:cubicBezTo>
                  <a:cubicBezTo>
                    <a:pt x="9100" y="8551"/>
                    <a:pt x="9465" y="8491"/>
                    <a:pt x="9830" y="8491"/>
                  </a:cubicBezTo>
                  <a:cubicBezTo>
                    <a:pt x="10559" y="8491"/>
                    <a:pt x="11286" y="8732"/>
                    <a:pt x="12021" y="8732"/>
                  </a:cubicBezTo>
                  <a:cubicBezTo>
                    <a:pt x="12021" y="8189"/>
                    <a:pt x="12563" y="8189"/>
                    <a:pt x="12563" y="7646"/>
                  </a:cubicBezTo>
                  <a:cubicBezTo>
                    <a:pt x="12021" y="7646"/>
                    <a:pt x="10919" y="7646"/>
                    <a:pt x="10377" y="7088"/>
                  </a:cubicBezTo>
                  <a:lnTo>
                    <a:pt x="9834" y="6545"/>
                  </a:lnTo>
                  <a:lnTo>
                    <a:pt x="9834" y="6002"/>
                  </a:lnTo>
                  <a:cubicBezTo>
                    <a:pt x="10919" y="4917"/>
                    <a:pt x="12005" y="4358"/>
                    <a:pt x="13649" y="3815"/>
                  </a:cubicBezTo>
                  <a:cubicBezTo>
                    <a:pt x="14192" y="2730"/>
                    <a:pt x="14735" y="1629"/>
                    <a:pt x="15293" y="543"/>
                  </a:cubicBezTo>
                  <a:lnTo>
                    <a:pt x="14750" y="0"/>
                  </a:lnTo>
                  <a:close/>
                  <a:moveTo>
                    <a:pt x="5679" y="13305"/>
                  </a:moveTo>
                  <a:cubicBezTo>
                    <a:pt x="5116" y="13305"/>
                    <a:pt x="4562" y="13753"/>
                    <a:pt x="3320" y="15237"/>
                  </a:cubicBezTo>
                  <a:lnTo>
                    <a:pt x="3320" y="15237"/>
                  </a:lnTo>
                  <a:cubicBezTo>
                    <a:pt x="3947" y="14621"/>
                    <a:pt x="4526" y="13957"/>
                    <a:pt x="5460" y="13648"/>
                  </a:cubicBezTo>
                  <a:cubicBezTo>
                    <a:pt x="6003" y="14191"/>
                    <a:pt x="6546" y="14191"/>
                    <a:pt x="7088" y="15293"/>
                  </a:cubicBezTo>
                  <a:cubicBezTo>
                    <a:pt x="5460" y="16378"/>
                    <a:pt x="4917" y="18022"/>
                    <a:pt x="3273" y="18565"/>
                  </a:cubicBezTo>
                  <a:lnTo>
                    <a:pt x="3273" y="19108"/>
                  </a:lnTo>
                  <a:cubicBezTo>
                    <a:pt x="3816" y="19651"/>
                    <a:pt x="3816" y="20209"/>
                    <a:pt x="4359" y="20209"/>
                  </a:cubicBezTo>
                  <a:cubicBezTo>
                    <a:pt x="4359" y="20752"/>
                    <a:pt x="3816" y="21295"/>
                    <a:pt x="3816" y="21838"/>
                  </a:cubicBezTo>
                  <a:cubicBezTo>
                    <a:pt x="3545" y="22109"/>
                    <a:pt x="3273" y="22109"/>
                    <a:pt x="3002" y="22109"/>
                  </a:cubicBezTo>
                  <a:cubicBezTo>
                    <a:pt x="2730" y="22109"/>
                    <a:pt x="2459" y="22109"/>
                    <a:pt x="2187" y="22380"/>
                  </a:cubicBezTo>
                  <a:cubicBezTo>
                    <a:pt x="1629" y="23482"/>
                    <a:pt x="2730" y="23482"/>
                    <a:pt x="1629" y="24024"/>
                  </a:cubicBezTo>
                  <a:lnTo>
                    <a:pt x="1629" y="24567"/>
                  </a:lnTo>
                  <a:cubicBezTo>
                    <a:pt x="1801" y="24596"/>
                    <a:pt x="1963" y="24609"/>
                    <a:pt x="2118" y="24609"/>
                  </a:cubicBezTo>
                  <a:cubicBezTo>
                    <a:pt x="4923" y="24609"/>
                    <a:pt x="5030" y="20152"/>
                    <a:pt x="7088" y="19108"/>
                  </a:cubicBezTo>
                  <a:cubicBezTo>
                    <a:pt x="8076" y="18134"/>
                    <a:pt x="7741" y="15400"/>
                    <a:pt x="8054" y="14052"/>
                  </a:cubicBezTo>
                  <a:lnTo>
                    <a:pt x="8054" y="14052"/>
                  </a:lnTo>
                  <a:cubicBezTo>
                    <a:pt x="8260" y="14103"/>
                    <a:pt x="8485" y="14150"/>
                    <a:pt x="8732" y="14191"/>
                  </a:cubicBezTo>
                  <a:cubicBezTo>
                    <a:pt x="8732" y="13969"/>
                    <a:pt x="8826" y="13746"/>
                    <a:pt x="8899" y="13447"/>
                  </a:cubicBezTo>
                  <a:lnTo>
                    <a:pt x="8899" y="13447"/>
                  </a:lnTo>
                  <a:cubicBezTo>
                    <a:pt x="8625" y="13490"/>
                    <a:pt x="8382" y="13552"/>
                    <a:pt x="8190" y="13648"/>
                  </a:cubicBezTo>
                  <a:cubicBezTo>
                    <a:pt x="8134" y="13762"/>
                    <a:pt x="8089" y="13898"/>
                    <a:pt x="8054" y="14052"/>
                  </a:cubicBezTo>
                  <a:lnTo>
                    <a:pt x="8054" y="14052"/>
                  </a:lnTo>
                  <a:cubicBezTo>
                    <a:pt x="6802" y="13745"/>
                    <a:pt x="6236" y="13305"/>
                    <a:pt x="5679" y="13305"/>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08" name="Google Shape;308;p48"/>
            <p:cNvSpPr/>
            <p:nvPr/>
          </p:nvSpPr>
          <p:spPr>
            <a:xfrm>
              <a:off x="2373225" y="4318675"/>
              <a:ext cx="13975" cy="13600"/>
            </a:xfrm>
            <a:custGeom>
              <a:avLst/>
              <a:gdLst/>
              <a:ahLst/>
              <a:cxnLst/>
              <a:rect l="l" t="t" r="r" b="b"/>
              <a:pathLst>
                <a:path w="559" h="544" extrusionOk="0">
                  <a:moveTo>
                    <a:pt x="0" y="1"/>
                  </a:moveTo>
                  <a:lnTo>
                    <a:pt x="0" y="544"/>
                  </a:lnTo>
                  <a:cubicBezTo>
                    <a:pt x="559" y="544"/>
                    <a:pt x="559" y="1"/>
                    <a:pt x="0"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09" name="Google Shape;309;p48"/>
            <p:cNvSpPr/>
            <p:nvPr/>
          </p:nvSpPr>
          <p:spPr>
            <a:xfrm>
              <a:off x="3424000" y="4837100"/>
              <a:ext cx="82225" cy="47150"/>
            </a:xfrm>
            <a:custGeom>
              <a:avLst/>
              <a:gdLst/>
              <a:ahLst/>
              <a:cxnLst/>
              <a:rect l="l" t="t" r="r" b="b"/>
              <a:pathLst>
                <a:path w="3289" h="1886" extrusionOk="0">
                  <a:moveTo>
                    <a:pt x="1101" y="0"/>
                  </a:moveTo>
                  <a:cubicBezTo>
                    <a:pt x="0" y="543"/>
                    <a:pt x="0" y="1101"/>
                    <a:pt x="1101" y="1644"/>
                  </a:cubicBezTo>
                  <a:cubicBezTo>
                    <a:pt x="1282" y="1825"/>
                    <a:pt x="1463" y="1885"/>
                    <a:pt x="1645" y="1885"/>
                  </a:cubicBezTo>
                  <a:cubicBezTo>
                    <a:pt x="2008" y="1885"/>
                    <a:pt x="2373" y="1644"/>
                    <a:pt x="2745" y="1644"/>
                  </a:cubicBezTo>
                  <a:lnTo>
                    <a:pt x="3288" y="1644"/>
                  </a:lnTo>
                  <a:lnTo>
                    <a:pt x="3288" y="1101"/>
                  </a:lnTo>
                  <a:cubicBezTo>
                    <a:pt x="2745" y="543"/>
                    <a:pt x="1644" y="0"/>
                    <a:pt x="1101"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10" name="Google Shape;310;p48"/>
            <p:cNvSpPr/>
            <p:nvPr/>
          </p:nvSpPr>
          <p:spPr>
            <a:xfrm>
              <a:off x="3929225" y="4345825"/>
              <a:ext cx="736725" cy="887175"/>
            </a:xfrm>
            <a:custGeom>
              <a:avLst/>
              <a:gdLst/>
              <a:ahLst/>
              <a:cxnLst/>
              <a:rect l="l" t="t" r="r" b="b"/>
              <a:pathLst>
                <a:path w="29469" h="35487" extrusionOk="0">
                  <a:moveTo>
                    <a:pt x="28383" y="4917"/>
                  </a:moveTo>
                  <a:cubicBezTo>
                    <a:pt x="28283" y="4967"/>
                    <a:pt x="28187" y="5017"/>
                    <a:pt x="28096" y="5067"/>
                  </a:cubicBezTo>
                  <a:lnTo>
                    <a:pt x="28096" y="5067"/>
                  </a:lnTo>
                  <a:cubicBezTo>
                    <a:pt x="28136" y="5147"/>
                    <a:pt x="28193" y="5271"/>
                    <a:pt x="28383" y="5460"/>
                  </a:cubicBezTo>
                  <a:cubicBezTo>
                    <a:pt x="28383" y="5769"/>
                    <a:pt x="28427" y="6036"/>
                    <a:pt x="28490" y="6284"/>
                  </a:cubicBezTo>
                  <a:lnTo>
                    <a:pt x="28490" y="6284"/>
                  </a:lnTo>
                  <a:cubicBezTo>
                    <a:pt x="28651" y="6017"/>
                    <a:pt x="28802" y="5742"/>
                    <a:pt x="28941" y="5460"/>
                  </a:cubicBezTo>
                  <a:lnTo>
                    <a:pt x="28383" y="4917"/>
                  </a:lnTo>
                  <a:close/>
                  <a:moveTo>
                    <a:pt x="15849" y="14510"/>
                  </a:moveTo>
                  <a:cubicBezTo>
                    <a:pt x="15882" y="14510"/>
                    <a:pt x="15994" y="14898"/>
                    <a:pt x="16378" y="15293"/>
                  </a:cubicBezTo>
                  <a:lnTo>
                    <a:pt x="15293" y="16379"/>
                  </a:lnTo>
                  <a:cubicBezTo>
                    <a:pt x="14734" y="15836"/>
                    <a:pt x="14734" y="16379"/>
                    <a:pt x="14734" y="15293"/>
                  </a:cubicBezTo>
                  <a:cubicBezTo>
                    <a:pt x="15293" y="15293"/>
                    <a:pt x="15293" y="14735"/>
                    <a:pt x="15835" y="14735"/>
                  </a:cubicBezTo>
                  <a:cubicBezTo>
                    <a:pt x="15835" y="14576"/>
                    <a:pt x="15835" y="14510"/>
                    <a:pt x="15849" y="14510"/>
                  </a:cubicBezTo>
                  <a:close/>
                  <a:moveTo>
                    <a:pt x="10919" y="1"/>
                  </a:moveTo>
                  <a:cubicBezTo>
                    <a:pt x="9833" y="543"/>
                    <a:pt x="8189" y="2187"/>
                    <a:pt x="7104" y="3273"/>
                  </a:cubicBezTo>
                  <a:lnTo>
                    <a:pt x="7104" y="3816"/>
                  </a:lnTo>
                  <a:lnTo>
                    <a:pt x="8189" y="4917"/>
                  </a:lnTo>
                  <a:cubicBezTo>
                    <a:pt x="7670" y="6476"/>
                    <a:pt x="3145" y="12040"/>
                    <a:pt x="1805" y="12040"/>
                  </a:cubicBezTo>
                  <a:cubicBezTo>
                    <a:pt x="1745" y="12040"/>
                    <a:pt x="1691" y="12028"/>
                    <a:pt x="1644" y="12005"/>
                  </a:cubicBezTo>
                  <a:lnTo>
                    <a:pt x="543" y="10919"/>
                  </a:lnTo>
                  <a:lnTo>
                    <a:pt x="0" y="10919"/>
                  </a:lnTo>
                  <a:lnTo>
                    <a:pt x="0" y="11462"/>
                  </a:lnTo>
                  <a:cubicBezTo>
                    <a:pt x="0" y="12548"/>
                    <a:pt x="3816" y="17464"/>
                    <a:pt x="4358" y="18007"/>
                  </a:cubicBezTo>
                  <a:cubicBezTo>
                    <a:pt x="5460" y="16379"/>
                    <a:pt x="3816" y="15277"/>
                    <a:pt x="4358" y="13091"/>
                  </a:cubicBezTo>
                  <a:cubicBezTo>
                    <a:pt x="4901" y="12548"/>
                    <a:pt x="5460" y="12005"/>
                    <a:pt x="7088" y="12005"/>
                  </a:cubicBezTo>
                  <a:lnTo>
                    <a:pt x="7631" y="12005"/>
                  </a:lnTo>
                  <a:cubicBezTo>
                    <a:pt x="9275" y="15277"/>
                    <a:pt x="7631" y="17464"/>
                    <a:pt x="5460" y="18550"/>
                  </a:cubicBezTo>
                  <a:lnTo>
                    <a:pt x="5460" y="19108"/>
                  </a:lnTo>
                  <a:lnTo>
                    <a:pt x="6545" y="19108"/>
                  </a:lnTo>
                  <a:cubicBezTo>
                    <a:pt x="6817" y="19380"/>
                    <a:pt x="6952" y="19380"/>
                    <a:pt x="7020" y="19380"/>
                  </a:cubicBezTo>
                  <a:cubicBezTo>
                    <a:pt x="7088" y="19380"/>
                    <a:pt x="7088" y="19380"/>
                    <a:pt x="7088" y="19651"/>
                  </a:cubicBezTo>
                  <a:cubicBezTo>
                    <a:pt x="5460" y="21280"/>
                    <a:pt x="4901" y="21280"/>
                    <a:pt x="3816" y="21280"/>
                  </a:cubicBezTo>
                  <a:cubicBezTo>
                    <a:pt x="3816" y="21590"/>
                    <a:pt x="3567" y="21838"/>
                    <a:pt x="3273" y="21838"/>
                  </a:cubicBezTo>
                  <a:cubicBezTo>
                    <a:pt x="3273" y="22924"/>
                    <a:pt x="3816" y="22924"/>
                    <a:pt x="4358" y="23467"/>
                  </a:cubicBezTo>
                  <a:cubicBezTo>
                    <a:pt x="4358" y="24009"/>
                    <a:pt x="3816" y="24568"/>
                    <a:pt x="3816" y="25111"/>
                  </a:cubicBezTo>
                  <a:cubicBezTo>
                    <a:pt x="3816" y="26196"/>
                    <a:pt x="4358" y="27840"/>
                    <a:pt x="4901" y="28926"/>
                  </a:cubicBezTo>
                  <a:cubicBezTo>
                    <a:pt x="5460" y="29484"/>
                    <a:pt x="5460" y="29484"/>
                    <a:pt x="6545" y="29484"/>
                  </a:cubicBezTo>
                  <a:lnTo>
                    <a:pt x="6545" y="30570"/>
                  </a:lnTo>
                  <a:lnTo>
                    <a:pt x="5460" y="30570"/>
                  </a:lnTo>
                  <a:cubicBezTo>
                    <a:pt x="5460" y="31113"/>
                    <a:pt x="4901" y="31113"/>
                    <a:pt x="4901" y="31656"/>
                  </a:cubicBezTo>
                  <a:cubicBezTo>
                    <a:pt x="4901" y="33842"/>
                    <a:pt x="6002" y="34385"/>
                    <a:pt x="6545" y="35486"/>
                  </a:cubicBezTo>
                  <a:lnTo>
                    <a:pt x="7631" y="35486"/>
                  </a:lnTo>
                  <a:cubicBezTo>
                    <a:pt x="8189" y="33300"/>
                    <a:pt x="9818" y="26196"/>
                    <a:pt x="7631" y="25111"/>
                  </a:cubicBezTo>
                  <a:cubicBezTo>
                    <a:pt x="7631" y="24025"/>
                    <a:pt x="7631" y="24025"/>
                    <a:pt x="8732" y="23467"/>
                  </a:cubicBezTo>
                  <a:cubicBezTo>
                    <a:pt x="9818" y="23467"/>
                    <a:pt x="9818" y="23467"/>
                    <a:pt x="10361" y="24009"/>
                  </a:cubicBezTo>
                  <a:lnTo>
                    <a:pt x="10919" y="23467"/>
                  </a:lnTo>
                  <a:lnTo>
                    <a:pt x="10919" y="21295"/>
                  </a:lnTo>
                  <a:cubicBezTo>
                    <a:pt x="12005" y="20752"/>
                    <a:pt x="12547" y="20194"/>
                    <a:pt x="13649" y="19651"/>
                  </a:cubicBezTo>
                  <a:lnTo>
                    <a:pt x="15277" y="21295"/>
                  </a:lnTo>
                  <a:cubicBezTo>
                    <a:pt x="17464" y="18566"/>
                    <a:pt x="19108" y="16379"/>
                    <a:pt x="21838" y="14192"/>
                  </a:cubicBezTo>
                  <a:cubicBezTo>
                    <a:pt x="22132" y="14192"/>
                    <a:pt x="22381" y="14440"/>
                    <a:pt x="22381" y="14735"/>
                  </a:cubicBezTo>
                  <a:cubicBezTo>
                    <a:pt x="21838" y="15836"/>
                    <a:pt x="21279" y="16922"/>
                    <a:pt x="20737" y="18023"/>
                  </a:cubicBezTo>
                  <a:cubicBezTo>
                    <a:pt x="21279" y="18566"/>
                    <a:pt x="20737" y="18566"/>
                    <a:pt x="21279" y="18566"/>
                  </a:cubicBezTo>
                  <a:cubicBezTo>
                    <a:pt x="22923" y="17464"/>
                    <a:pt x="22923" y="16922"/>
                    <a:pt x="23466" y="15293"/>
                  </a:cubicBezTo>
                  <a:cubicBezTo>
                    <a:pt x="24009" y="14192"/>
                    <a:pt x="25653" y="13649"/>
                    <a:pt x="26196" y="12563"/>
                  </a:cubicBezTo>
                  <a:cubicBezTo>
                    <a:pt x="27297" y="11462"/>
                    <a:pt x="27840" y="9275"/>
                    <a:pt x="28926" y="8190"/>
                  </a:cubicBezTo>
                  <a:cubicBezTo>
                    <a:pt x="28926" y="7413"/>
                    <a:pt x="28648" y="6907"/>
                    <a:pt x="28490" y="6284"/>
                  </a:cubicBezTo>
                  <a:lnTo>
                    <a:pt x="28490" y="6284"/>
                  </a:lnTo>
                  <a:cubicBezTo>
                    <a:pt x="27425" y="8043"/>
                    <a:pt x="25883" y="9461"/>
                    <a:pt x="24025" y="10376"/>
                  </a:cubicBezTo>
                  <a:cubicBezTo>
                    <a:pt x="23482" y="9818"/>
                    <a:pt x="22923" y="9818"/>
                    <a:pt x="21838" y="9818"/>
                  </a:cubicBezTo>
                  <a:lnTo>
                    <a:pt x="21838" y="9275"/>
                  </a:lnTo>
                  <a:cubicBezTo>
                    <a:pt x="22381" y="8190"/>
                    <a:pt x="22923" y="7088"/>
                    <a:pt x="24025" y="6546"/>
                  </a:cubicBezTo>
                  <a:cubicBezTo>
                    <a:pt x="24033" y="6546"/>
                    <a:pt x="24042" y="6546"/>
                    <a:pt x="24051" y="6546"/>
                  </a:cubicBezTo>
                  <a:cubicBezTo>
                    <a:pt x="24334" y="6546"/>
                    <a:pt x="24567" y="6304"/>
                    <a:pt x="24567" y="6003"/>
                  </a:cubicBezTo>
                  <a:cubicBezTo>
                    <a:pt x="25110" y="6003"/>
                    <a:pt x="25110" y="6546"/>
                    <a:pt x="25653" y="6546"/>
                  </a:cubicBezTo>
                  <a:cubicBezTo>
                    <a:pt x="26653" y="6053"/>
                    <a:pt x="27192" y="5560"/>
                    <a:pt x="28096" y="5067"/>
                  </a:cubicBezTo>
                  <a:lnTo>
                    <a:pt x="28096" y="5067"/>
                  </a:lnTo>
                  <a:cubicBezTo>
                    <a:pt x="28020" y="4917"/>
                    <a:pt x="28004" y="4917"/>
                    <a:pt x="27297" y="4917"/>
                  </a:cubicBezTo>
                  <a:cubicBezTo>
                    <a:pt x="27297" y="3273"/>
                    <a:pt x="28926" y="3273"/>
                    <a:pt x="29468" y="1645"/>
                  </a:cubicBezTo>
                  <a:cubicBezTo>
                    <a:pt x="28926" y="1086"/>
                    <a:pt x="28383" y="1086"/>
                    <a:pt x="27840" y="1086"/>
                  </a:cubicBezTo>
                  <a:cubicBezTo>
                    <a:pt x="28941" y="1086"/>
                    <a:pt x="28383" y="3273"/>
                    <a:pt x="26754" y="3816"/>
                  </a:cubicBezTo>
                  <a:cubicBezTo>
                    <a:pt x="26519" y="3935"/>
                    <a:pt x="26284" y="3979"/>
                    <a:pt x="26050" y="3979"/>
                  </a:cubicBezTo>
                  <a:cubicBezTo>
                    <a:pt x="25417" y="3979"/>
                    <a:pt x="24788" y="3661"/>
                    <a:pt x="24155" y="3661"/>
                  </a:cubicBezTo>
                  <a:cubicBezTo>
                    <a:pt x="23926" y="3661"/>
                    <a:pt x="23696" y="3702"/>
                    <a:pt x="23466" y="3816"/>
                  </a:cubicBezTo>
                  <a:cubicBezTo>
                    <a:pt x="23466" y="4374"/>
                    <a:pt x="22923" y="4917"/>
                    <a:pt x="22923" y="5460"/>
                  </a:cubicBezTo>
                  <a:lnTo>
                    <a:pt x="21279" y="5460"/>
                  </a:lnTo>
                  <a:cubicBezTo>
                    <a:pt x="21279" y="6003"/>
                    <a:pt x="21838" y="6003"/>
                    <a:pt x="21838" y="6546"/>
                  </a:cubicBezTo>
                  <a:cubicBezTo>
                    <a:pt x="21010" y="7373"/>
                    <a:pt x="20461" y="7509"/>
                    <a:pt x="19911" y="7509"/>
                  </a:cubicBezTo>
                  <a:cubicBezTo>
                    <a:pt x="19642" y="7509"/>
                    <a:pt x="19373" y="7477"/>
                    <a:pt x="19071" y="7477"/>
                  </a:cubicBezTo>
                  <a:cubicBezTo>
                    <a:pt x="18762" y="7477"/>
                    <a:pt x="18419" y="7511"/>
                    <a:pt x="18007" y="7647"/>
                  </a:cubicBezTo>
                  <a:lnTo>
                    <a:pt x="17464" y="7647"/>
                  </a:lnTo>
                  <a:cubicBezTo>
                    <a:pt x="18488" y="8159"/>
                    <a:pt x="19124" y="9229"/>
                    <a:pt x="19108" y="10376"/>
                  </a:cubicBezTo>
                  <a:cubicBezTo>
                    <a:pt x="18565" y="10919"/>
                    <a:pt x="18565" y="11462"/>
                    <a:pt x="18022" y="12005"/>
                  </a:cubicBezTo>
                  <a:cubicBezTo>
                    <a:pt x="17650" y="12005"/>
                    <a:pt x="16802" y="12246"/>
                    <a:pt x="15952" y="12246"/>
                  </a:cubicBezTo>
                  <a:cubicBezTo>
                    <a:pt x="15527" y="12246"/>
                    <a:pt x="15101" y="12186"/>
                    <a:pt x="14734" y="12005"/>
                  </a:cubicBezTo>
                  <a:cubicBezTo>
                    <a:pt x="14191" y="12548"/>
                    <a:pt x="11462" y="15836"/>
                    <a:pt x="10919" y="16379"/>
                  </a:cubicBezTo>
                  <a:cubicBezTo>
                    <a:pt x="10195" y="16379"/>
                    <a:pt x="9706" y="16620"/>
                    <a:pt x="9299" y="16620"/>
                  </a:cubicBezTo>
                  <a:cubicBezTo>
                    <a:pt x="9096" y="16620"/>
                    <a:pt x="8913" y="16560"/>
                    <a:pt x="8732" y="16379"/>
                  </a:cubicBezTo>
                  <a:cubicBezTo>
                    <a:pt x="8189" y="15836"/>
                    <a:pt x="8732" y="15277"/>
                    <a:pt x="9275" y="15277"/>
                  </a:cubicBezTo>
                  <a:cubicBezTo>
                    <a:pt x="8732" y="13649"/>
                    <a:pt x="8189" y="12005"/>
                    <a:pt x="8732" y="9818"/>
                  </a:cubicBezTo>
                  <a:cubicBezTo>
                    <a:pt x="9275" y="8732"/>
                    <a:pt x="10376" y="8732"/>
                    <a:pt x="10919" y="7647"/>
                  </a:cubicBezTo>
                  <a:cubicBezTo>
                    <a:pt x="10919" y="7088"/>
                    <a:pt x="10919" y="6546"/>
                    <a:pt x="10376" y="6003"/>
                  </a:cubicBezTo>
                  <a:cubicBezTo>
                    <a:pt x="10376" y="4917"/>
                    <a:pt x="11462" y="4917"/>
                    <a:pt x="11462" y="3273"/>
                  </a:cubicBezTo>
                  <a:cubicBezTo>
                    <a:pt x="10919" y="2730"/>
                    <a:pt x="10376" y="2187"/>
                    <a:pt x="9275" y="2187"/>
                  </a:cubicBezTo>
                  <a:cubicBezTo>
                    <a:pt x="9833" y="1086"/>
                    <a:pt x="9833" y="1086"/>
                    <a:pt x="10919" y="543"/>
                  </a:cubicBezTo>
                  <a:cubicBezTo>
                    <a:pt x="10919" y="1"/>
                    <a:pt x="10919" y="1"/>
                    <a:pt x="11462"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11" name="Google Shape;311;p48"/>
            <p:cNvSpPr/>
            <p:nvPr/>
          </p:nvSpPr>
          <p:spPr>
            <a:xfrm>
              <a:off x="3997450" y="5055775"/>
              <a:ext cx="25" cy="25"/>
            </a:xfrm>
            <a:custGeom>
              <a:avLst/>
              <a:gdLst/>
              <a:ahLst/>
              <a:cxnLst/>
              <a:rect l="l" t="t" r="r" b="b"/>
              <a:pathLst>
                <a:path w="1" h="1" extrusionOk="0">
                  <a:moveTo>
                    <a:pt x="1" y="1"/>
                  </a:move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12" name="Google Shape;312;p48"/>
            <p:cNvSpPr/>
            <p:nvPr/>
          </p:nvSpPr>
          <p:spPr>
            <a:xfrm>
              <a:off x="3560875" y="4728125"/>
              <a:ext cx="423050" cy="413250"/>
            </a:xfrm>
            <a:custGeom>
              <a:avLst/>
              <a:gdLst/>
              <a:ahLst/>
              <a:cxnLst/>
              <a:rect l="l" t="t" r="r" b="b"/>
              <a:pathLst>
                <a:path w="16922" h="16530" extrusionOk="0">
                  <a:moveTo>
                    <a:pt x="9275" y="3816"/>
                  </a:moveTo>
                  <a:lnTo>
                    <a:pt x="9275" y="4902"/>
                  </a:lnTo>
                  <a:lnTo>
                    <a:pt x="8732" y="5460"/>
                  </a:lnTo>
                  <a:lnTo>
                    <a:pt x="8189" y="4902"/>
                  </a:lnTo>
                  <a:lnTo>
                    <a:pt x="8189" y="4359"/>
                  </a:lnTo>
                  <a:cubicBezTo>
                    <a:pt x="8732" y="4359"/>
                    <a:pt x="9275" y="4359"/>
                    <a:pt x="9275" y="3816"/>
                  </a:cubicBezTo>
                  <a:close/>
                  <a:moveTo>
                    <a:pt x="10361" y="1"/>
                  </a:moveTo>
                  <a:cubicBezTo>
                    <a:pt x="9818" y="544"/>
                    <a:pt x="9818" y="1630"/>
                    <a:pt x="9275" y="2172"/>
                  </a:cubicBezTo>
                  <a:cubicBezTo>
                    <a:pt x="9003" y="2452"/>
                    <a:pt x="8732" y="2452"/>
                    <a:pt x="8459" y="2452"/>
                  </a:cubicBezTo>
                  <a:cubicBezTo>
                    <a:pt x="8185" y="2452"/>
                    <a:pt x="7910" y="2452"/>
                    <a:pt x="7631" y="2731"/>
                  </a:cubicBezTo>
                  <a:cubicBezTo>
                    <a:pt x="7631" y="3274"/>
                    <a:pt x="7088" y="3816"/>
                    <a:pt x="7088" y="4359"/>
                  </a:cubicBezTo>
                  <a:lnTo>
                    <a:pt x="3815" y="6003"/>
                  </a:lnTo>
                  <a:cubicBezTo>
                    <a:pt x="2187" y="7089"/>
                    <a:pt x="2187" y="8733"/>
                    <a:pt x="0" y="9276"/>
                  </a:cubicBezTo>
                  <a:lnTo>
                    <a:pt x="0" y="10361"/>
                  </a:lnTo>
                  <a:cubicBezTo>
                    <a:pt x="543" y="10920"/>
                    <a:pt x="543" y="11463"/>
                    <a:pt x="1629" y="11463"/>
                  </a:cubicBezTo>
                  <a:cubicBezTo>
                    <a:pt x="2187" y="10920"/>
                    <a:pt x="3273" y="10920"/>
                    <a:pt x="3815" y="10361"/>
                  </a:cubicBezTo>
                  <a:cubicBezTo>
                    <a:pt x="4358" y="10920"/>
                    <a:pt x="4358" y="11463"/>
                    <a:pt x="5459" y="12005"/>
                  </a:cubicBezTo>
                  <a:cubicBezTo>
                    <a:pt x="6002" y="12005"/>
                    <a:pt x="8189" y="12005"/>
                    <a:pt x="8732" y="11463"/>
                  </a:cubicBezTo>
                  <a:cubicBezTo>
                    <a:pt x="9818" y="12548"/>
                    <a:pt x="12547" y="13649"/>
                    <a:pt x="13090" y="14192"/>
                  </a:cubicBezTo>
                  <a:cubicBezTo>
                    <a:pt x="13090" y="14735"/>
                    <a:pt x="13090" y="15278"/>
                    <a:pt x="12547" y="15821"/>
                  </a:cubicBezTo>
                  <a:cubicBezTo>
                    <a:pt x="13090" y="15821"/>
                    <a:pt x="13090" y="16379"/>
                    <a:pt x="13649" y="16379"/>
                  </a:cubicBezTo>
                  <a:cubicBezTo>
                    <a:pt x="13863" y="16486"/>
                    <a:pt x="14057" y="16530"/>
                    <a:pt x="14237" y="16530"/>
                  </a:cubicBezTo>
                  <a:cubicBezTo>
                    <a:pt x="14971" y="16530"/>
                    <a:pt x="15495" y="15821"/>
                    <a:pt x="16378" y="15821"/>
                  </a:cubicBezTo>
                  <a:cubicBezTo>
                    <a:pt x="16921" y="14735"/>
                    <a:pt x="16921" y="9819"/>
                    <a:pt x="16921" y="7632"/>
                  </a:cubicBezTo>
                  <a:lnTo>
                    <a:pt x="16378" y="7104"/>
                  </a:lnTo>
                  <a:cubicBezTo>
                    <a:pt x="15277" y="8190"/>
                    <a:pt x="14734" y="9276"/>
                    <a:pt x="14191" y="10361"/>
                  </a:cubicBezTo>
                  <a:lnTo>
                    <a:pt x="10919" y="10361"/>
                  </a:lnTo>
                  <a:cubicBezTo>
                    <a:pt x="10919" y="9819"/>
                    <a:pt x="10361" y="9276"/>
                    <a:pt x="10361" y="8733"/>
                  </a:cubicBezTo>
                  <a:cubicBezTo>
                    <a:pt x="10361" y="7089"/>
                    <a:pt x="12547" y="6546"/>
                    <a:pt x="13090" y="5460"/>
                  </a:cubicBezTo>
                  <a:cubicBezTo>
                    <a:pt x="13649" y="4359"/>
                    <a:pt x="14191" y="2731"/>
                    <a:pt x="14191" y="2172"/>
                  </a:cubicBezTo>
                  <a:cubicBezTo>
                    <a:pt x="13649" y="1630"/>
                    <a:pt x="11462" y="1"/>
                    <a:pt x="10361"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13" name="Google Shape;313;p48"/>
            <p:cNvSpPr/>
            <p:nvPr/>
          </p:nvSpPr>
          <p:spPr>
            <a:xfrm>
              <a:off x="2564375" y="4277575"/>
              <a:ext cx="41125" cy="41125"/>
            </a:xfrm>
            <a:custGeom>
              <a:avLst/>
              <a:gdLst/>
              <a:ahLst/>
              <a:cxnLst/>
              <a:rect l="l" t="t" r="r" b="b"/>
              <a:pathLst>
                <a:path w="1645" h="1645" extrusionOk="0">
                  <a:moveTo>
                    <a:pt x="1086" y="1"/>
                  </a:moveTo>
                  <a:cubicBezTo>
                    <a:pt x="512" y="47"/>
                    <a:pt x="47" y="513"/>
                    <a:pt x="0" y="1087"/>
                  </a:cubicBezTo>
                  <a:cubicBezTo>
                    <a:pt x="543" y="1087"/>
                    <a:pt x="543" y="1645"/>
                    <a:pt x="1086" y="1645"/>
                  </a:cubicBezTo>
                  <a:cubicBezTo>
                    <a:pt x="1086" y="1098"/>
                    <a:pt x="1086" y="566"/>
                    <a:pt x="1611" y="544"/>
                  </a:cubicBezTo>
                  <a:lnTo>
                    <a:pt x="1611" y="544"/>
                  </a:lnTo>
                  <a:cubicBezTo>
                    <a:pt x="1613" y="544"/>
                    <a:pt x="1615" y="544"/>
                    <a:pt x="1617" y="544"/>
                  </a:cubicBezTo>
                  <a:cubicBezTo>
                    <a:pt x="1626" y="544"/>
                    <a:pt x="1635" y="544"/>
                    <a:pt x="1644" y="544"/>
                  </a:cubicBezTo>
                  <a:cubicBezTo>
                    <a:pt x="1633" y="544"/>
                    <a:pt x="1622" y="544"/>
                    <a:pt x="1611" y="544"/>
                  </a:cubicBezTo>
                  <a:lnTo>
                    <a:pt x="1611" y="544"/>
                  </a:lnTo>
                  <a:cubicBezTo>
                    <a:pt x="1317" y="541"/>
                    <a:pt x="1086" y="300"/>
                    <a:pt x="1086"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14" name="Google Shape;314;p48"/>
            <p:cNvSpPr/>
            <p:nvPr/>
          </p:nvSpPr>
          <p:spPr>
            <a:xfrm>
              <a:off x="2332500" y="4386925"/>
              <a:ext cx="13600" cy="27175"/>
            </a:xfrm>
            <a:custGeom>
              <a:avLst/>
              <a:gdLst/>
              <a:ahLst/>
              <a:cxnLst/>
              <a:rect l="l" t="t" r="r" b="b"/>
              <a:pathLst>
                <a:path w="544" h="1087" extrusionOk="0">
                  <a:moveTo>
                    <a:pt x="1" y="1"/>
                  </a:moveTo>
                  <a:lnTo>
                    <a:pt x="139" y="139"/>
                  </a:lnTo>
                  <a:lnTo>
                    <a:pt x="139" y="139"/>
                  </a:lnTo>
                  <a:cubicBezTo>
                    <a:pt x="253" y="1"/>
                    <a:pt x="345" y="1"/>
                    <a:pt x="1" y="1"/>
                  </a:cubicBezTo>
                  <a:close/>
                  <a:moveTo>
                    <a:pt x="139" y="139"/>
                  </a:moveTo>
                  <a:cubicBezTo>
                    <a:pt x="73" y="219"/>
                    <a:pt x="1" y="345"/>
                    <a:pt x="1" y="543"/>
                  </a:cubicBezTo>
                  <a:lnTo>
                    <a:pt x="544" y="1086"/>
                  </a:lnTo>
                  <a:lnTo>
                    <a:pt x="544" y="543"/>
                  </a:lnTo>
                  <a:lnTo>
                    <a:pt x="139" y="139"/>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15" name="Google Shape;315;p48"/>
            <p:cNvSpPr/>
            <p:nvPr/>
          </p:nvSpPr>
          <p:spPr>
            <a:xfrm>
              <a:off x="3287900" y="3390425"/>
              <a:ext cx="54700" cy="54700"/>
            </a:xfrm>
            <a:custGeom>
              <a:avLst/>
              <a:gdLst/>
              <a:ahLst/>
              <a:cxnLst/>
              <a:rect l="l" t="t" r="r" b="b"/>
              <a:pathLst>
                <a:path w="2188" h="2188" extrusionOk="0">
                  <a:moveTo>
                    <a:pt x="1086" y="1"/>
                  </a:moveTo>
                  <a:lnTo>
                    <a:pt x="1086" y="1"/>
                  </a:lnTo>
                  <a:cubicBezTo>
                    <a:pt x="543" y="544"/>
                    <a:pt x="543" y="1102"/>
                    <a:pt x="0" y="1645"/>
                  </a:cubicBezTo>
                  <a:cubicBezTo>
                    <a:pt x="543" y="2188"/>
                    <a:pt x="0" y="2188"/>
                    <a:pt x="543" y="2188"/>
                  </a:cubicBezTo>
                  <a:cubicBezTo>
                    <a:pt x="1086" y="1645"/>
                    <a:pt x="2187" y="544"/>
                    <a:pt x="1086"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16" name="Google Shape;316;p48"/>
            <p:cNvSpPr/>
            <p:nvPr/>
          </p:nvSpPr>
          <p:spPr>
            <a:xfrm>
              <a:off x="2632625" y="4141100"/>
              <a:ext cx="25" cy="25"/>
            </a:xfrm>
            <a:custGeom>
              <a:avLst/>
              <a:gdLst/>
              <a:ahLst/>
              <a:cxnLst/>
              <a:rect l="l" t="t" r="r" b="b"/>
              <a:pathLst>
                <a:path w="1" h="1" extrusionOk="0">
                  <a:moveTo>
                    <a:pt x="0" y="0"/>
                  </a:move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17" name="Google Shape;317;p48"/>
            <p:cNvSpPr/>
            <p:nvPr/>
          </p:nvSpPr>
          <p:spPr>
            <a:xfrm>
              <a:off x="3164975" y="3526925"/>
              <a:ext cx="68275" cy="27550"/>
            </a:xfrm>
            <a:custGeom>
              <a:avLst/>
              <a:gdLst/>
              <a:ahLst/>
              <a:cxnLst/>
              <a:rect l="l" t="t" r="r" b="b"/>
              <a:pathLst>
                <a:path w="2731" h="1102" extrusionOk="0">
                  <a:moveTo>
                    <a:pt x="544" y="0"/>
                  </a:moveTo>
                  <a:cubicBezTo>
                    <a:pt x="249" y="0"/>
                    <a:pt x="1" y="248"/>
                    <a:pt x="1" y="543"/>
                  </a:cubicBezTo>
                  <a:lnTo>
                    <a:pt x="1" y="1101"/>
                  </a:lnTo>
                  <a:lnTo>
                    <a:pt x="2188" y="1101"/>
                  </a:lnTo>
                  <a:cubicBezTo>
                    <a:pt x="2188" y="543"/>
                    <a:pt x="2188" y="543"/>
                    <a:pt x="2730" y="543"/>
                  </a:cubicBezTo>
                  <a:lnTo>
                    <a:pt x="2730" y="0"/>
                  </a:lnTo>
                  <a:cubicBezTo>
                    <a:pt x="2007" y="0"/>
                    <a:pt x="1765" y="242"/>
                    <a:pt x="1359" y="242"/>
                  </a:cubicBezTo>
                  <a:cubicBezTo>
                    <a:pt x="1155" y="242"/>
                    <a:pt x="911" y="181"/>
                    <a:pt x="544"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18" name="Google Shape;318;p48"/>
            <p:cNvSpPr/>
            <p:nvPr/>
          </p:nvSpPr>
          <p:spPr>
            <a:xfrm>
              <a:off x="3192125" y="3718075"/>
              <a:ext cx="27550" cy="54700"/>
            </a:xfrm>
            <a:custGeom>
              <a:avLst/>
              <a:gdLst/>
              <a:ahLst/>
              <a:cxnLst/>
              <a:rect l="l" t="t" r="r" b="b"/>
              <a:pathLst>
                <a:path w="1102" h="2188" extrusionOk="0">
                  <a:moveTo>
                    <a:pt x="543" y="1"/>
                  </a:moveTo>
                  <a:cubicBezTo>
                    <a:pt x="558" y="301"/>
                    <a:pt x="325" y="544"/>
                    <a:pt x="28" y="544"/>
                  </a:cubicBezTo>
                  <a:cubicBezTo>
                    <a:pt x="19" y="544"/>
                    <a:pt x="10" y="544"/>
                    <a:pt x="0" y="543"/>
                  </a:cubicBezTo>
                  <a:lnTo>
                    <a:pt x="0" y="2187"/>
                  </a:lnTo>
                  <a:lnTo>
                    <a:pt x="543" y="2187"/>
                  </a:lnTo>
                  <a:cubicBezTo>
                    <a:pt x="543" y="1086"/>
                    <a:pt x="1102" y="1086"/>
                    <a:pt x="1102" y="543"/>
                  </a:cubicBezTo>
                  <a:lnTo>
                    <a:pt x="543" y="1"/>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19" name="Google Shape;319;p48"/>
            <p:cNvSpPr/>
            <p:nvPr/>
          </p:nvSpPr>
          <p:spPr>
            <a:xfrm>
              <a:off x="3287900" y="3663400"/>
              <a:ext cx="54700" cy="95800"/>
            </a:xfrm>
            <a:custGeom>
              <a:avLst/>
              <a:gdLst/>
              <a:ahLst/>
              <a:cxnLst/>
              <a:rect l="l" t="t" r="r" b="b"/>
              <a:pathLst>
                <a:path w="2188" h="3832" extrusionOk="0">
                  <a:moveTo>
                    <a:pt x="1102" y="1"/>
                  </a:moveTo>
                  <a:cubicBezTo>
                    <a:pt x="543" y="1102"/>
                    <a:pt x="0" y="2188"/>
                    <a:pt x="0" y="3832"/>
                  </a:cubicBezTo>
                  <a:cubicBezTo>
                    <a:pt x="1086" y="3273"/>
                    <a:pt x="1629" y="3273"/>
                    <a:pt x="2187" y="3273"/>
                  </a:cubicBezTo>
                  <a:cubicBezTo>
                    <a:pt x="2187" y="2188"/>
                    <a:pt x="1644" y="544"/>
                    <a:pt x="1102"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0" name="Google Shape;320;p48"/>
            <p:cNvSpPr/>
            <p:nvPr/>
          </p:nvSpPr>
          <p:spPr>
            <a:xfrm>
              <a:off x="3260375" y="3759175"/>
              <a:ext cx="13575" cy="13600"/>
            </a:xfrm>
            <a:custGeom>
              <a:avLst/>
              <a:gdLst/>
              <a:ahLst/>
              <a:cxnLst/>
              <a:rect l="l" t="t" r="r" b="b"/>
              <a:pathLst>
                <a:path w="543" h="544" extrusionOk="0">
                  <a:moveTo>
                    <a:pt x="0" y="1"/>
                  </a:moveTo>
                  <a:lnTo>
                    <a:pt x="0" y="543"/>
                  </a:lnTo>
                  <a:cubicBezTo>
                    <a:pt x="543" y="1"/>
                    <a:pt x="0" y="1"/>
                    <a:pt x="0"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1" name="Google Shape;321;p48"/>
            <p:cNvSpPr/>
            <p:nvPr/>
          </p:nvSpPr>
          <p:spPr>
            <a:xfrm>
              <a:off x="3069600" y="3841000"/>
              <a:ext cx="135000" cy="177200"/>
            </a:xfrm>
            <a:custGeom>
              <a:avLst/>
              <a:gdLst/>
              <a:ahLst/>
              <a:cxnLst/>
              <a:rect l="l" t="t" r="r" b="b"/>
              <a:pathLst>
                <a:path w="5400" h="7088" extrusionOk="0">
                  <a:moveTo>
                    <a:pt x="5279" y="3031"/>
                  </a:moveTo>
                  <a:cubicBezTo>
                    <a:pt x="5219" y="3031"/>
                    <a:pt x="5098" y="3092"/>
                    <a:pt x="4917" y="3273"/>
                  </a:cubicBezTo>
                  <a:cubicBezTo>
                    <a:pt x="5279" y="3273"/>
                    <a:pt x="5400" y="3031"/>
                    <a:pt x="5279" y="3031"/>
                  </a:cubicBezTo>
                  <a:close/>
                  <a:moveTo>
                    <a:pt x="2730" y="0"/>
                  </a:moveTo>
                  <a:cubicBezTo>
                    <a:pt x="2187" y="1086"/>
                    <a:pt x="1086" y="2171"/>
                    <a:pt x="543" y="3273"/>
                  </a:cubicBezTo>
                  <a:cubicBezTo>
                    <a:pt x="543" y="3815"/>
                    <a:pt x="1086" y="4358"/>
                    <a:pt x="1086" y="4917"/>
                  </a:cubicBezTo>
                  <a:cubicBezTo>
                    <a:pt x="1086" y="5459"/>
                    <a:pt x="543" y="6002"/>
                    <a:pt x="0" y="7088"/>
                  </a:cubicBezTo>
                  <a:lnTo>
                    <a:pt x="1086" y="7088"/>
                  </a:lnTo>
                  <a:cubicBezTo>
                    <a:pt x="2730" y="6545"/>
                    <a:pt x="3273" y="3815"/>
                    <a:pt x="4917" y="3273"/>
                  </a:cubicBezTo>
                  <a:cubicBezTo>
                    <a:pt x="4917" y="2730"/>
                    <a:pt x="4917" y="2730"/>
                    <a:pt x="4359" y="2730"/>
                  </a:cubicBezTo>
                  <a:cubicBezTo>
                    <a:pt x="3816" y="1629"/>
                    <a:pt x="3816" y="1629"/>
                    <a:pt x="3816"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2" name="Google Shape;322;p48"/>
            <p:cNvSpPr/>
            <p:nvPr/>
          </p:nvSpPr>
          <p:spPr>
            <a:xfrm>
              <a:off x="3246800" y="3854550"/>
              <a:ext cx="13600" cy="27575"/>
            </a:xfrm>
            <a:custGeom>
              <a:avLst/>
              <a:gdLst/>
              <a:ahLst/>
              <a:cxnLst/>
              <a:rect l="l" t="t" r="r" b="b"/>
              <a:pathLst>
                <a:path w="544" h="1103" extrusionOk="0">
                  <a:moveTo>
                    <a:pt x="0" y="1"/>
                  </a:moveTo>
                  <a:lnTo>
                    <a:pt x="0" y="1102"/>
                  </a:lnTo>
                  <a:cubicBezTo>
                    <a:pt x="0" y="559"/>
                    <a:pt x="0" y="559"/>
                    <a:pt x="543" y="559"/>
                  </a:cubicBezTo>
                  <a:lnTo>
                    <a:pt x="0" y="1"/>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3" name="Google Shape;323;p48"/>
            <p:cNvSpPr/>
            <p:nvPr/>
          </p:nvSpPr>
          <p:spPr>
            <a:xfrm>
              <a:off x="2878450" y="3704500"/>
              <a:ext cx="108975" cy="68275"/>
            </a:xfrm>
            <a:custGeom>
              <a:avLst/>
              <a:gdLst/>
              <a:ahLst/>
              <a:cxnLst/>
              <a:rect l="l" t="t" r="r" b="b"/>
              <a:pathLst>
                <a:path w="4359" h="2731" extrusionOk="0">
                  <a:moveTo>
                    <a:pt x="3816" y="1"/>
                  </a:moveTo>
                  <a:cubicBezTo>
                    <a:pt x="2730" y="1086"/>
                    <a:pt x="543" y="1086"/>
                    <a:pt x="0" y="2730"/>
                  </a:cubicBezTo>
                  <a:lnTo>
                    <a:pt x="2730" y="2730"/>
                  </a:lnTo>
                  <a:cubicBezTo>
                    <a:pt x="3816" y="2188"/>
                    <a:pt x="3816" y="1629"/>
                    <a:pt x="4358" y="1086"/>
                  </a:cubicBezTo>
                  <a:lnTo>
                    <a:pt x="4358" y="544"/>
                  </a:lnTo>
                  <a:cubicBezTo>
                    <a:pt x="4064" y="544"/>
                    <a:pt x="3816" y="295"/>
                    <a:pt x="3816"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4" name="Google Shape;324;p48"/>
            <p:cNvSpPr/>
            <p:nvPr/>
          </p:nvSpPr>
          <p:spPr>
            <a:xfrm>
              <a:off x="3219650" y="3267525"/>
              <a:ext cx="40750" cy="41125"/>
            </a:xfrm>
            <a:custGeom>
              <a:avLst/>
              <a:gdLst/>
              <a:ahLst/>
              <a:cxnLst/>
              <a:rect l="l" t="t" r="r" b="b"/>
              <a:pathLst>
                <a:path w="1630" h="1645" extrusionOk="0">
                  <a:moveTo>
                    <a:pt x="1629" y="0"/>
                  </a:moveTo>
                  <a:cubicBezTo>
                    <a:pt x="543" y="559"/>
                    <a:pt x="543" y="559"/>
                    <a:pt x="1" y="559"/>
                  </a:cubicBezTo>
                  <a:lnTo>
                    <a:pt x="1" y="1644"/>
                  </a:lnTo>
                  <a:lnTo>
                    <a:pt x="543" y="1644"/>
                  </a:lnTo>
                  <a:cubicBezTo>
                    <a:pt x="1086" y="1102"/>
                    <a:pt x="1629" y="1102"/>
                    <a:pt x="1629" y="559"/>
                  </a:cubicBezTo>
                  <a:lnTo>
                    <a:pt x="1629"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5" name="Google Shape;325;p48"/>
            <p:cNvSpPr/>
            <p:nvPr/>
          </p:nvSpPr>
          <p:spPr>
            <a:xfrm>
              <a:off x="3014925" y="3841000"/>
              <a:ext cx="27550" cy="27550"/>
            </a:xfrm>
            <a:custGeom>
              <a:avLst/>
              <a:gdLst/>
              <a:ahLst/>
              <a:cxnLst/>
              <a:rect l="l" t="t" r="r" b="b"/>
              <a:pathLst>
                <a:path w="1102" h="1102" extrusionOk="0">
                  <a:moveTo>
                    <a:pt x="543" y="0"/>
                  </a:moveTo>
                  <a:cubicBezTo>
                    <a:pt x="543" y="295"/>
                    <a:pt x="295" y="543"/>
                    <a:pt x="1" y="543"/>
                  </a:cubicBezTo>
                  <a:lnTo>
                    <a:pt x="1" y="1101"/>
                  </a:lnTo>
                  <a:lnTo>
                    <a:pt x="543" y="1101"/>
                  </a:lnTo>
                  <a:cubicBezTo>
                    <a:pt x="854" y="1101"/>
                    <a:pt x="1102" y="853"/>
                    <a:pt x="1086" y="543"/>
                  </a:cubicBezTo>
                  <a:lnTo>
                    <a:pt x="543"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6" name="Google Shape;326;p48"/>
            <p:cNvSpPr/>
            <p:nvPr/>
          </p:nvSpPr>
          <p:spPr>
            <a:xfrm>
              <a:off x="3042075" y="3745225"/>
              <a:ext cx="54700" cy="95800"/>
            </a:xfrm>
            <a:custGeom>
              <a:avLst/>
              <a:gdLst/>
              <a:ahLst/>
              <a:cxnLst/>
              <a:rect l="l" t="t" r="r" b="b"/>
              <a:pathLst>
                <a:path w="2188" h="3832" extrusionOk="0">
                  <a:moveTo>
                    <a:pt x="1086" y="0"/>
                  </a:moveTo>
                  <a:cubicBezTo>
                    <a:pt x="543" y="559"/>
                    <a:pt x="543" y="1101"/>
                    <a:pt x="0" y="1101"/>
                  </a:cubicBezTo>
                  <a:cubicBezTo>
                    <a:pt x="1086" y="2187"/>
                    <a:pt x="1086" y="2187"/>
                    <a:pt x="1086" y="3831"/>
                  </a:cubicBezTo>
                  <a:cubicBezTo>
                    <a:pt x="2187" y="3288"/>
                    <a:pt x="2187" y="1644"/>
                    <a:pt x="1644" y="559"/>
                  </a:cubicBezTo>
                  <a:cubicBezTo>
                    <a:pt x="1086" y="0"/>
                    <a:pt x="1644" y="0"/>
                    <a:pt x="1086"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7" name="Google Shape;327;p48"/>
            <p:cNvSpPr/>
            <p:nvPr/>
          </p:nvSpPr>
          <p:spPr>
            <a:xfrm>
              <a:off x="5171150" y="3854550"/>
              <a:ext cx="27175" cy="54700"/>
            </a:xfrm>
            <a:custGeom>
              <a:avLst/>
              <a:gdLst/>
              <a:ahLst/>
              <a:cxnLst/>
              <a:rect l="l" t="t" r="r" b="b"/>
              <a:pathLst>
                <a:path w="1087" h="2188" extrusionOk="0">
                  <a:moveTo>
                    <a:pt x="0" y="1"/>
                  </a:moveTo>
                  <a:lnTo>
                    <a:pt x="0" y="1645"/>
                  </a:lnTo>
                  <a:cubicBezTo>
                    <a:pt x="10" y="1644"/>
                    <a:pt x="19" y="1644"/>
                    <a:pt x="28" y="1644"/>
                  </a:cubicBezTo>
                  <a:cubicBezTo>
                    <a:pt x="325" y="1644"/>
                    <a:pt x="558" y="1887"/>
                    <a:pt x="543" y="2188"/>
                  </a:cubicBezTo>
                  <a:lnTo>
                    <a:pt x="1086" y="2188"/>
                  </a:lnTo>
                  <a:cubicBezTo>
                    <a:pt x="543" y="1087"/>
                    <a:pt x="543" y="559"/>
                    <a:pt x="543"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8" name="Google Shape;328;p48"/>
            <p:cNvSpPr/>
            <p:nvPr/>
          </p:nvSpPr>
          <p:spPr>
            <a:xfrm>
              <a:off x="5144000" y="3240375"/>
              <a:ext cx="709600" cy="545975"/>
            </a:xfrm>
            <a:custGeom>
              <a:avLst/>
              <a:gdLst/>
              <a:ahLst/>
              <a:cxnLst/>
              <a:rect l="l" t="t" r="r" b="b"/>
              <a:pathLst>
                <a:path w="28384" h="21839" extrusionOk="0">
                  <a:moveTo>
                    <a:pt x="23494" y="5459"/>
                  </a:moveTo>
                  <a:cubicBezTo>
                    <a:pt x="23791" y="5459"/>
                    <a:pt x="24025" y="5702"/>
                    <a:pt x="24025" y="6003"/>
                  </a:cubicBezTo>
                  <a:cubicBezTo>
                    <a:pt x="23467" y="6003"/>
                    <a:pt x="23467" y="6003"/>
                    <a:pt x="23467" y="5460"/>
                  </a:cubicBezTo>
                  <a:cubicBezTo>
                    <a:pt x="23476" y="5460"/>
                    <a:pt x="23485" y="5459"/>
                    <a:pt x="23494" y="5459"/>
                  </a:cubicBezTo>
                  <a:close/>
                  <a:moveTo>
                    <a:pt x="22381" y="1"/>
                  </a:moveTo>
                  <a:cubicBezTo>
                    <a:pt x="21838" y="544"/>
                    <a:pt x="21295" y="1086"/>
                    <a:pt x="20737" y="1645"/>
                  </a:cubicBezTo>
                  <a:cubicBezTo>
                    <a:pt x="21295" y="3273"/>
                    <a:pt x="21295" y="3816"/>
                    <a:pt x="20737" y="5460"/>
                  </a:cubicBezTo>
                  <a:cubicBezTo>
                    <a:pt x="19938" y="5619"/>
                    <a:pt x="19233" y="5685"/>
                    <a:pt x="18567" y="5685"/>
                  </a:cubicBezTo>
                  <a:cubicBezTo>
                    <a:pt x="16959" y="5685"/>
                    <a:pt x="15579" y="5301"/>
                    <a:pt x="13649" y="4917"/>
                  </a:cubicBezTo>
                  <a:cubicBezTo>
                    <a:pt x="13106" y="5460"/>
                    <a:pt x="12548" y="6546"/>
                    <a:pt x="11462" y="7104"/>
                  </a:cubicBezTo>
                  <a:cubicBezTo>
                    <a:pt x="11462" y="7647"/>
                    <a:pt x="11462" y="8190"/>
                    <a:pt x="12005" y="8190"/>
                  </a:cubicBezTo>
                  <a:cubicBezTo>
                    <a:pt x="11462" y="10919"/>
                    <a:pt x="8190" y="13649"/>
                    <a:pt x="5460" y="14192"/>
                  </a:cubicBezTo>
                  <a:cubicBezTo>
                    <a:pt x="4917" y="15293"/>
                    <a:pt x="5460" y="15293"/>
                    <a:pt x="5460" y="16379"/>
                  </a:cubicBezTo>
                  <a:cubicBezTo>
                    <a:pt x="3816" y="18023"/>
                    <a:pt x="1629" y="19109"/>
                    <a:pt x="1" y="20210"/>
                  </a:cubicBezTo>
                  <a:lnTo>
                    <a:pt x="1" y="20753"/>
                  </a:lnTo>
                  <a:cubicBezTo>
                    <a:pt x="1086" y="20753"/>
                    <a:pt x="1086" y="21295"/>
                    <a:pt x="2188" y="21838"/>
                  </a:cubicBezTo>
                  <a:lnTo>
                    <a:pt x="3816" y="21838"/>
                  </a:lnTo>
                  <a:cubicBezTo>
                    <a:pt x="4359" y="21838"/>
                    <a:pt x="12005" y="12021"/>
                    <a:pt x="12548" y="10919"/>
                  </a:cubicBezTo>
                  <a:cubicBezTo>
                    <a:pt x="13091" y="10919"/>
                    <a:pt x="12548" y="10919"/>
                    <a:pt x="12548" y="9834"/>
                  </a:cubicBezTo>
                  <a:cubicBezTo>
                    <a:pt x="13091" y="9291"/>
                    <a:pt x="13634" y="8733"/>
                    <a:pt x="13634" y="8190"/>
                  </a:cubicBezTo>
                  <a:cubicBezTo>
                    <a:pt x="13634" y="7647"/>
                    <a:pt x="13091" y="7647"/>
                    <a:pt x="13091" y="7104"/>
                  </a:cubicBezTo>
                  <a:lnTo>
                    <a:pt x="13634" y="6561"/>
                  </a:lnTo>
                  <a:cubicBezTo>
                    <a:pt x="15278" y="7104"/>
                    <a:pt x="16906" y="8190"/>
                    <a:pt x="19093" y="9291"/>
                  </a:cubicBezTo>
                  <a:lnTo>
                    <a:pt x="19651" y="9291"/>
                  </a:lnTo>
                  <a:lnTo>
                    <a:pt x="19651" y="8190"/>
                  </a:lnTo>
                  <a:cubicBezTo>
                    <a:pt x="20020" y="8067"/>
                    <a:pt x="20390" y="8027"/>
                    <a:pt x="20760" y="8027"/>
                  </a:cubicBezTo>
                  <a:cubicBezTo>
                    <a:pt x="21420" y="8027"/>
                    <a:pt x="22082" y="8153"/>
                    <a:pt x="22743" y="8153"/>
                  </a:cubicBezTo>
                  <a:cubicBezTo>
                    <a:pt x="23347" y="8153"/>
                    <a:pt x="23951" y="8048"/>
                    <a:pt x="24552" y="7647"/>
                  </a:cubicBezTo>
                  <a:cubicBezTo>
                    <a:pt x="24552" y="7104"/>
                    <a:pt x="25111" y="7104"/>
                    <a:pt x="25111" y="6561"/>
                  </a:cubicBezTo>
                  <a:cubicBezTo>
                    <a:pt x="26196" y="6003"/>
                    <a:pt x="26755" y="6003"/>
                    <a:pt x="27298" y="5460"/>
                  </a:cubicBezTo>
                  <a:cubicBezTo>
                    <a:pt x="28383" y="4374"/>
                    <a:pt x="26755" y="3273"/>
                    <a:pt x="26196" y="2730"/>
                  </a:cubicBezTo>
                  <a:lnTo>
                    <a:pt x="26755" y="2730"/>
                  </a:lnTo>
                  <a:lnTo>
                    <a:pt x="26755" y="1645"/>
                  </a:lnTo>
                  <a:cubicBezTo>
                    <a:pt x="25654" y="2730"/>
                    <a:pt x="23467" y="3273"/>
                    <a:pt x="22381" y="3816"/>
                  </a:cubicBezTo>
                  <a:cubicBezTo>
                    <a:pt x="22381" y="3816"/>
                    <a:pt x="22381" y="1645"/>
                    <a:pt x="22924" y="1086"/>
                  </a:cubicBezTo>
                  <a:cubicBezTo>
                    <a:pt x="22924" y="1"/>
                    <a:pt x="23467" y="1"/>
                    <a:pt x="22381"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9" name="Google Shape;329;p48"/>
            <p:cNvSpPr/>
            <p:nvPr/>
          </p:nvSpPr>
          <p:spPr>
            <a:xfrm>
              <a:off x="5730650" y="3554450"/>
              <a:ext cx="13600" cy="13600"/>
            </a:xfrm>
            <a:custGeom>
              <a:avLst/>
              <a:gdLst/>
              <a:ahLst/>
              <a:cxnLst/>
              <a:rect l="l" t="t" r="r" b="b"/>
              <a:pathLst>
                <a:path w="544" h="544" extrusionOk="0">
                  <a:moveTo>
                    <a:pt x="1" y="0"/>
                  </a:moveTo>
                  <a:lnTo>
                    <a:pt x="1" y="543"/>
                  </a:lnTo>
                  <a:lnTo>
                    <a:pt x="544" y="543"/>
                  </a:lnTo>
                  <a:lnTo>
                    <a:pt x="544"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0" name="Google Shape;330;p48"/>
            <p:cNvSpPr/>
            <p:nvPr/>
          </p:nvSpPr>
          <p:spPr>
            <a:xfrm>
              <a:off x="1499650" y="508950"/>
              <a:ext cx="3507900" cy="3878000"/>
            </a:xfrm>
            <a:custGeom>
              <a:avLst/>
              <a:gdLst/>
              <a:ahLst/>
              <a:cxnLst/>
              <a:rect l="l" t="t" r="r" b="b"/>
              <a:pathLst>
                <a:path w="140316" h="155120" extrusionOk="0">
                  <a:moveTo>
                    <a:pt x="85722" y="32284"/>
                  </a:moveTo>
                  <a:cubicBezTo>
                    <a:pt x="86264" y="32284"/>
                    <a:pt x="86264" y="32826"/>
                    <a:pt x="86807" y="32826"/>
                  </a:cubicBezTo>
                  <a:cubicBezTo>
                    <a:pt x="86822" y="33127"/>
                    <a:pt x="86589" y="33370"/>
                    <a:pt x="86292" y="33370"/>
                  </a:cubicBezTo>
                  <a:cubicBezTo>
                    <a:pt x="86283" y="33370"/>
                    <a:pt x="86274" y="33370"/>
                    <a:pt x="86264" y="33369"/>
                  </a:cubicBezTo>
                  <a:cubicBezTo>
                    <a:pt x="85722" y="33369"/>
                    <a:pt x="85179" y="33912"/>
                    <a:pt x="85179" y="33912"/>
                  </a:cubicBezTo>
                  <a:cubicBezTo>
                    <a:pt x="85170" y="33913"/>
                    <a:pt x="85160" y="33913"/>
                    <a:pt x="85151" y="33913"/>
                  </a:cubicBezTo>
                  <a:cubicBezTo>
                    <a:pt x="84854" y="33913"/>
                    <a:pt x="84620" y="33670"/>
                    <a:pt x="84620" y="33369"/>
                  </a:cubicBezTo>
                  <a:lnTo>
                    <a:pt x="84620" y="32284"/>
                  </a:lnTo>
                  <a:cubicBezTo>
                    <a:pt x="84620" y="32555"/>
                    <a:pt x="84760" y="32691"/>
                    <a:pt x="84967" y="32691"/>
                  </a:cubicBezTo>
                  <a:cubicBezTo>
                    <a:pt x="85175" y="32691"/>
                    <a:pt x="85450" y="32555"/>
                    <a:pt x="85722" y="32284"/>
                  </a:cubicBezTo>
                  <a:close/>
                  <a:moveTo>
                    <a:pt x="127753" y="33369"/>
                  </a:moveTo>
                  <a:lnTo>
                    <a:pt x="128295" y="33912"/>
                  </a:lnTo>
                  <a:lnTo>
                    <a:pt x="128295" y="34470"/>
                  </a:lnTo>
                  <a:cubicBezTo>
                    <a:pt x="127753" y="34470"/>
                    <a:pt x="127753" y="33912"/>
                    <a:pt x="127753" y="33369"/>
                  </a:cubicBezTo>
                  <a:close/>
                  <a:moveTo>
                    <a:pt x="68242" y="40473"/>
                  </a:moveTo>
                  <a:cubicBezTo>
                    <a:pt x="68801" y="40473"/>
                    <a:pt x="68801" y="41016"/>
                    <a:pt x="69343" y="41016"/>
                  </a:cubicBezTo>
                  <a:lnTo>
                    <a:pt x="69343" y="41558"/>
                  </a:lnTo>
                  <a:cubicBezTo>
                    <a:pt x="68801" y="42117"/>
                    <a:pt x="68242" y="42117"/>
                    <a:pt x="67699" y="42117"/>
                  </a:cubicBezTo>
                  <a:lnTo>
                    <a:pt x="67157" y="42117"/>
                  </a:lnTo>
                  <a:lnTo>
                    <a:pt x="67157" y="41558"/>
                  </a:lnTo>
                  <a:lnTo>
                    <a:pt x="68242" y="40473"/>
                  </a:lnTo>
                  <a:close/>
                  <a:moveTo>
                    <a:pt x="107427" y="44288"/>
                  </a:moveTo>
                  <a:cubicBezTo>
                    <a:pt x="107424" y="44293"/>
                    <a:pt x="107421" y="44297"/>
                    <a:pt x="107418" y="44302"/>
                  </a:cubicBezTo>
                  <a:lnTo>
                    <a:pt x="107418" y="44302"/>
                  </a:lnTo>
                  <a:cubicBezTo>
                    <a:pt x="107461" y="44293"/>
                    <a:pt x="107507" y="44288"/>
                    <a:pt x="107559" y="44288"/>
                  </a:cubicBezTo>
                  <a:close/>
                  <a:moveTo>
                    <a:pt x="108645" y="43745"/>
                  </a:moveTo>
                  <a:lnTo>
                    <a:pt x="108645" y="44288"/>
                  </a:lnTo>
                  <a:cubicBezTo>
                    <a:pt x="108102" y="44831"/>
                    <a:pt x="108102" y="44831"/>
                    <a:pt x="107559" y="44831"/>
                  </a:cubicBezTo>
                  <a:lnTo>
                    <a:pt x="107001" y="44831"/>
                  </a:lnTo>
                  <a:cubicBezTo>
                    <a:pt x="107189" y="44648"/>
                    <a:pt x="107314" y="44464"/>
                    <a:pt x="107418" y="44302"/>
                  </a:cubicBezTo>
                  <a:lnTo>
                    <a:pt x="107418" y="44302"/>
                  </a:lnTo>
                  <a:cubicBezTo>
                    <a:pt x="107011" y="44387"/>
                    <a:pt x="106963" y="44831"/>
                    <a:pt x="106458" y="44831"/>
                  </a:cubicBezTo>
                  <a:cubicBezTo>
                    <a:pt x="106429" y="44831"/>
                    <a:pt x="106402" y="44831"/>
                    <a:pt x="106377" y="44831"/>
                  </a:cubicBezTo>
                  <a:cubicBezTo>
                    <a:pt x="105915" y="44831"/>
                    <a:pt x="105915" y="44817"/>
                    <a:pt x="105915" y="44288"/>
                  </a:cubicBezTo>
                  <a:lnTo>
                    <a:pt x="107427" y="44288"/>
                  </a:lnTo>
                  <a:cubicBezTo>
                    <a:pt x="107625" y="43976"/>
                    <a:pt x="107748" y="43745"/>
                    <a:pt x="108102" y="43745"/>
                  </a:cubicBezTo>
                  <a:close/>
                  <a:moveTo>
                    <a:pt x="98284" y="55207"/>
                  </a:moveTo>
                  <a:cubicBezTo>
                    <a:pt x="98284" y="55508"/>
                    <a:pt x="98051" y="55750"/>
                    <a:pt x="97754" y="55750"/>
                  </a:cubicBezTo>
                  <a:cubicBezTo>
                    <a:pt x="97744" y="55750"/>
                    <a:pt x="97735" y="55750"/>
                    <a:pt x="97726" y="55750"/>
                  </a:cubicBezTo>
                  <a:lnTo>
                    <a:pt x="97183" y="55207"/>
                  </a:lnTo>
                  <a:close/>
                  <a:moveTo>
                    <a:pt x="73159" y="60666"/>
                  </a:moveTo>
                  <a:lnTo>
                    <a:pt x="73159" y="61209"/>
                  </a:lnTo>
                  <a:cubicBezTo>
                    <a:pt x="72616" y="61209"/>
                    <a:pt x="72073" y="61209"/>
                    <a:pt x="71530" y="61767"/>
                  </a:cubicBezTo>
                  <a:lnTo>
                    <a:pt x="71530" y="61209"/>
                  </a:lnTo>
                  <a:lnTo>
                    <a:pt x="72073" y="60666"/>
                  </a:lnTo>
                  <a:close/>
                  <a:moveTo>
                    <a:pt x="81891" y="74857"/>
                  </a:moveTo>
                  <a:cubicBezTo>
                    <a:pt x="81488" y="75679"/>
                    <a:pt x="80929" y="76424"/>
                    <a:pt x="80262" y="77044"/>
                  </a:cubicBezTo>
                  <a:lnTo>
                    <a:pt x="79719" y="77044"/>
                  </a:lnTo>
                  <a:cubicBezTo>
                    <a:pt x="79719" y="76743"/>
                    <a:pt x="79486" y="76501"/>
                    <a:pt x="79189" y="76501"/>
                  </a:cubicBezTo>
                  <a:cubicBezTo>
                    <a:pt x="79179" y="76501"/>
                    <a:pt x="79170" y="76501"/>
                    <a:pt x="79161" y="76501"/>
                  </a:cubicBezTo>
                  <a:cubicBezTo>
                    <a:pt x="79983" y="76083"/>
                    <a:pt x="80728" y="75524"/>
                    <a:pt x="81348" y="74857"/>
                  </a:cubicBezTo>
                  <a:close/>
                  <a:moveTo>
                    <a:pt x="67715" y="85233"/>
                  </a:moveTo>
                  <a:cubicBezTo>
                    <a:pt x="67715" y="85776"/>
                    <a:pt x="68258" y="86319"/>
                    <a:pt x="67715" y="86862"/>
                  </a:cubicBezTo>
                  <a:cubicBezTo>
                    <a:pt x="66614" y="87420"/>
                    <a:pt x="65528" y="87420"/>
                    <a:pt x="63884" y="87963"/>
                  </a:cubicBezTo>
                  <a:cubicBezTo>
                    <a:pt x="63341" y="89049"/>
                    <a:pt x="62798" y="90150"/>
                    <a:pt x="61697" y="91236"/>
                  </a:cubicBezTo>
                  <a:lnTo>
                    <a:pt x="60069" y="91236"/>
                  </a:lnTo>
                  <a:cubicBezTo>
                    <a:pt x="60612" y="89607"/>
                    <a:pt x="62240" y="87963"/>
                    <a:pt x="63884" y="87963"/>
                  </a:cubicBezTo>
                  <a:cubicBezTo>
                    <a:pt x="63884" y="87420"/>
                    <a:pt x="64427" y="86862"/>
                    <a:pt x="64427" y="86319"/>
                  </a:cubicBezTo>
                  <a:cubicBezTo>
                    <a:pt x="65528" y="86319"/>
                    <a:pt x="66071" y="85776"/>
                    <a:pt x="67157" y="85233"/>
                  </a:cubicBezTo>
                  <a:close/>
                  <a:moveTo>
                    <a:pt x="58425" y="93422"/>
                  </a:moveTo>
                  <a:cubicBezTo>
                    <a:pt x="58968" y="93422"/>
                    <a:pt x="58968" y="93422"/>
                    <a:pt x="58968" y="93965"/>
                  </a:cubicBezTo>
                  <a:lnTo>
                    <a:pt x="58425" y="94508"/>
                  </a:lnTo>
                  <a:lnTo>
                    <a:pt x="57882" y="94508"/>
                  </a:lnTo>
                  <a:cubicBezTo>
                    <a:pt x="58192" y="94229"/>
                    <a:pt x="58378" y="93841"/>
                    <a:pt x="58425" y="93422"/>
                  </a:cubicBezTo>
                  <a:close/>
                  <a:moveTo>
                    <a:pt x="18568" y="103091"/>
                  </a:moveTo>
                  <a:cubicBezTo>
                    <a:pt x="18524" y="103143"/>
                    <a:pt x="18480" y="103197"/>
                    <a:pt x="18437" y="103250"/>
                  </a:cubicBezTo>
                  <a:lnTo>
                    <a:pt x="18437" y="103250"/>
                  </a:lnTo>
                  <a:cubicBezTo>
                    <a:pt x="18479" y="103243"/>
                    <a:pt x="18522" y="103240"/>
                    <a:pt x="18565" y="103240"/>
                  </a:cubicBezTo>
                  <a:cubicBezTo>
                    <a:pt x="18565" y="103190"/>
                    <a:pt x="18566" y="103141"/>
                    <a:pt x="18568" y="103091"/>
                  </a:cubicBezTo>
                  <a:close/>
                  <a:moveTo>
                    <a:pt x="18437" y="103250"/>
                  </a:moveTo>
                  <a:cubicBezTo>
                    <a:pt x="17937" y="103325"/>
                    <a:pt x="17437" y="103798"/>
                    <a:pt x="16937" y="103798"/>
                  </a:cubicBezTo>
                  <a:cubicBezTo>
                    <a:pt x="16927" y="103798"/>
                    <a:pt x="16918" y="103798"/>
                    <a:pt x="16909" y="103798"/>
                  </a:cubicBezTo>
                  <a:cubicBezTo>
                    <a:pt x="16612" y="103798"/>
                    <a:pt x="16379" y="104040"/>
                    <a:pt x="16394" y="104341"/>
                  </a:cubicBezTo>
                  <a:cubicBezTo>
                    <a:pt x="16394" y="104832"/>
                    <a:pt x="16838" y="105323"/>
                    <a:pt x="16923" y="105814"/>
                  </a:cubicBezTo>
                  <a:lnTo>
                    <a:pt x="16923" y="105814"/>
                  </a:lnTo>
                  <a:cubicBezTo>
                    <a:pt x="16921" y="105717"/>
                    <a:pt x="16921" y="105596"/>
                    <a:pt x="16921" y="105442"/>
                  </a:cubicBezTo>
                  <a:cubicBezTo>
                    <a:pt x="17365" y="104668"/>
                    <a:pt x="17876" y="103939"/>
                    <a:pt x="18437" y="103250"/>
                  </a:cubicBezTo>
                  <a:close/>
                  <a:moveTo>
                    <a:pt x="16923" y="105814"/>
                  </a:moveTo>
                  <a:cubicBezTo>
                    <a:pt x="16924" y="105879"/>
                    <a:pt x="16925" y="105933"/>
                    <a:pt x="16928" y="105978"/>
                  </a:cubicBezTo>
                  <a:lnTo>
                    <a:pt x="16928" y="105978"/>
                  </a:lnTo>
                  <a:cubicBezTo>
                    <a:pt x="16931" y="105975"/>
                    <a:pt x="16934" y="105972"/>
                    <a:pt x="16937" y="105970"/>
                  </a:cubicBezTo>
                  <a:cubicBezTo>
                    <a:pt x="16937" y="105918"/>
                    <a:pt x="16932" y="105866"/>
                    <a:pt x="16923" y="105814"/>
                  </a:cubicBezTo>
                  <a:close/>
                  <a:moveTo>
                    <a:pt x="67715" y="106528"/>
                  </a:moveTo>
                  <a:cubicBezTo>
                    <a:pt x="68010" y="106528"/>
                    <a:pt x="68258" y="106776"/>
                    <a:pt x="68258" y="107071"/>
                  </a:cubicBezTo>
                  <a:cubicBezTo>
                    <a:pt x="68258" y="107614"/>
                    <a:pt x="67715" y="108172"/>
                    <a:pt x="67715" y="108172"/>
                  </a:cubicBezTo>
                  <a:cubicBezTo>
                    <a:pt x="67157" y="108715"/>
                    <a:pt x="66614" y="108715"/>
                    <a:pt x="65528" y="109258"/>
                  </a:cubicBezTo>
                  <a:lnTo>
                    <a:pt x="64970" y="109258"/>
                  </a:lnTo>
                  <a:lnTo>
                    <a:pt x="64970" y="108715"/>
                  </a:lnTo>
                  <a:cubicBezTo>
                    <a:pt x="65528" y="107629"/>
                    <a:pt x="66614" y="107071"/>
                    <a:pt x="67715" y="106528"/>
                  </a:cubicBezTo>
                  <a:close/>
                  <a:moveTo>
                    <a:pt x="54609" y="116904"/>
                  </a:moveTo>
                  <a:lnTo>
                    <a:pt x="54609" y="117447"/>
                  </a:lnTo>
                  <a:lnTo>
                    <a:pt x="54067" y="117447"/>
                  </a:lnTo>
                  <a:lnTo>
                    <a:pt x="54067" y="116904"/>
                  </a:lnTo>
                  <a:close/>
                  <a:moveTo>
                    <a:pt x="35486" y="121820"/>
                  </a:moveTo>
                  <a:cubicBezTo>
                    <a:pt x="35486" y="122906"/>
                    <a:pt x="35486" y="122906"/>
                    <a:pt x="34400" y="123449"/>
                  </a:cubicBezTo>
                  <a:cubicBezTo>
                    <a:pt x="34400" y="122906"/>
                    <a:pt x="33858" y="122906"/>
                    <a:pt x="33858" y="122363"/>
                  </a:cubicBezTo>
                  <a:cubicBezTo>
                    <a:pt x="33858" y="122106"/>
                    <a:pt x="33973" y="122086"/>
                    <a:pt x="34151" y="122086"/>
                  </a:cubicBezTo>
                  <a:cubicBezTo>
                    <a:pt x="34183" y="122086"/>
                    <a:pt x="34218" y="122086"/>
                    <a:pt x="34254" y="122086"/>
                  </a:cubicBezTo>
                  <a:cubicBezTo>
                    <a:pt x="34450" y="122086"/>
                    <a:pt x="34696" y="122067"/>
                    <a:pt x="34943" y="121820"/>
                  </a:cubicBezTo>
                  <a:close/>
                  <a:moveTo>
                    <a:pt x="48633" y="127279"/>
                  </a:moveTo>
                  <a:cubicBezTo>
                    <a:pt x="48916" y="127279"/>
                    <a:pt x="49150" y="127522"/>
                    <a:pt x="49150" y="127823"/>
                  </a:cubicBezTo>
                  <a:cubicBezTo>
                    <a:pt x="49150" y="128908"/>
                    <a:pt x="49150" y="128908"/>
                    <a:pt x="48607" y="128908"/>
                  </a:cubicBezTo>
                  <a:lnTo>
                    <a:pt x="48049" y="128908"/>
                  </a:lnTo>
                  <a:lnTo>
                    <a:pt x="48049" y="127823"/>
                  </a:lnTo>
                  <a:lnTo>
                    <a:pt x="48607" y="127280"/>
                  </a:lnTo>
                  <a:cubicBezTo>
                    <a:pt x="48616" y="127279"/>
                    <a:pt x="48625" y="127279"/>
                    <a:pt x="48633" y="127279"/>
                  </a:cubicBezTo>
                  <a:close/>
                  <a:moveTo>
                    <a:pt x="51880" y="123449"/>
                  </a:moveTo>
                  <a:lnTo>
                    <a:pt x="51880" y="123449"/>
                  </a:lnTo>
                  <a:cubicBezTo>
                    <a:pt x="52423" y="126722"/>
                    <a:pt x="52423" y="126722"/>
                    <a:pt x="51337" y="128908"/>
                  </a:cubicBezTo>
                  <a:lnTo>
                    <a:pt x="50779" y="128908"/>
                  </a:lnTo>
                  <a:lnTo>
                    <a:pt x="50236" y="128366"/>
                  </a:lnTo>
                  <a:cubicBezTo>
                    <a:pt x="51321" y="126179"/>
                    <a:pt x="50779" y="127280"/>
                    <a:pt x="50779" y="123992"/>
                  </a:cubicBezTo>
                  <a:cubicBezTo>
                    <a:pt x="51073" y="123682"/>
                    <a:pt x="51461" y="123496"/>
                    <a:pt x="51880" y="123449"/>
                  </a:cubicBezTo>
                  <a:close/>
                  <a:moveTo>
                    <a:pt x="42589" y="129451"/>
                  </a:moveTo>
                  <a:lnTo>
                    <a:pt x="43132" y="130010"/>
                  </a:lnTo>
                  <a:lnTo>
                    <a:pt x="42589" y="130552"/>
                  </a:lnTo>
                  <a:lnTo>
                    <a:pt x="42047" y="130552"/>
                  </a:lnTo>
                  <a:lnTo>
                    <a:pt x="42047" y="130010"/>
                  </a:lnTo>
                  <a:cubicBezTo>
                    <a:pt x="42031" y="129699"/>
                    <a:pt x="42279" y="129451"/>
                    <a:pt x="42589" y="129451"/>
                  </a:cubicBezTo>
                  <a:close/>
                  <a:moveTo>
                    <a:pt x="42047" y="131638"/>
                  </a:moveTo>
                  <a:cubicBezTo>
                    <a:pt x="42047" y="132739"/>
                    <a:pt x="42047" y="132739"/>
                    <a:pt x="41504" y="133282"/>
                  </a:cubicBezTo>
                  <a:lnTo>
                    <a:pt x="40403" y="133282"/>
                  </a:lnTo>
                  <a:cubicBezTo>
                    <a:pt x="40403" y="132181"/>
                    <a:pt x="40403" y="131638"/>
                    <a:pt x="40961" y="131638"/>
                  </a:cubicBezTo>
                  <a:close/>
                  <a:moveTo>
                    <a:pt x="37158" y="136011"/>
                  </a:moveTo>
                  <a:cubicBezTo>
                    <a:pt x="37455" y="136011"/>
                    <a:pt x="37688" y="136254"/>
                    <a:pt x="37673" y="136555"/>
                  </a:cubicBezTo>
                  <a:lnTo>
                    <a:pt x="37673" y="137097"/>
                  </a:lnTo>
                  <a:cubicBezTo>
                    <a:pt x="37130" y="137097"/>
                    <a:pt x="37130" y="137097"/>
                    <a:pt x="36587" y="136555"/>
                  </a:cubicBezTo>
                  <a:lnTo>
                    <a:pt x="37130" y="136012"/>
                  </a:lnTo>
                  <a:cubicBezTo>
                    <a:pt x="37139" y="136011"/>
                    <a:pt x="37148" y="136011"/>
                    <a:pt x="37158" y="136011"/>
                  </a:cubicBezTo>
                  <a:close/>
                  <a:moveTo>
                    <a:pt x="27297" y="138183"/>
                  </a:moveTo>
                  <a:cubicBezTo>
                    <a:pt x="26754" y="139284"/>
                    <a:pt x="26227" y="139284"/>
                    <a:pt x="25669" y="139284"/>
                  </a:cubicBezTo>
                  <a:cubicBezTo>
                    <a:pt x="25669" y="138726"/>
                    <a:pt x="26211" y="138726"/>
                    <a:pt x="26211" y="138183"/>
                  </a:cubicBezTo>
                  <a:close/>
                  <a:moveTo>
                    <a:pt x="38800" y="138198"/>
                  </a:moveTo>
                  <a:cubicBezTo>
                    <a:pt x="39083" y="138198"/>
                    <a:pt x="39317" y="138440"/>
                    <a:pt x="39317" y="138741"/>
                  </a:cubicBezTo>
                  <a:lnTo>
                    <a:pt x="39317" y="139284"/>
                  </a:lnTo>
                  <a:cubicBezTo>
                    <a:pt x="38216" y="139827"/>
                    <a:pt x="37130" y="141471"/>
                    <a:pt x="36044" y="142014"/>
                  </a:cubicBezTo>
                  <a:cubicBezTo>
                    <a:pt x="35486" y="141471"/>
                    <a:pt x="34943" y="140928"/>
                    <a:pt x="34943" y="140370"/>
                  </a:cubicBezTo>
                  <a:lnTo>
                    <a:pt x="34400" y="140370"/>
                  </a:lnTo>
                  <a:cubicBezTo>
                    <a:pt x="33780" y="141052"/>
                    <a:pt x="33051" y="141595"/>
                    <a:pt x="32229" y="142014"/>
                  </a:cubicBezTo>
                  <a:lnTo>
                    <a:pt x="31686" y="142014"/>
                  </a:lnTo>
                  <a:cubicBezTo>
                    <a:pt x="31671" y="140370"/>
                    <a:pt x="32229" y="139827"/>
                    <a:pt x="33858" y="139827"/>
                  </a:cubicBezTo>
                  <a:cubicBezTo>
                    <a:pt x="34400" y="139284"/>
                    <a:pt x="34400" y="138741"/>
                    <a:pt x="34943" y="138199"/>
                  </a:cubicBezTo>
                  <a:cubicBezTo>
                    <a:pt x="35486" y="138741"/>
                    <a:pt x="36044" y="138741"/>
                    <a:pt x="36587" y="139284"/>
                  </a:cubicBezTo>
                  <a:cubicBezTo>
                    <a:pt x="37130" y="138741"/>
                    <a:pt x="37673" y="138199"/>
                    <a:pt x="38774" y="138199"/>
                  </a:cubicBezTo>
                  <a:cubicBezTo>
                    <a:pt x="38783" y="138198"/>
                    <a:pt x="38792" y="138198"/>
                    <a:pt x="38800" y="138198"/>
                  </a:cubicBezTo>
                  <a:close/>
                  <a:moveTo>
                    <a:pt x="40961" y="142014"/>
                  </a:moveTo>
                  <a:cubicBezTo>
                    <a:pt x="40961" y="142557"/>
                    <a:pt x="40961" y="142557"/>
                    <a:pt x="40403" y="142557"/>
                  </a:cubicBezTo>
                  <a:lnTo>
                    <a:pt x="40961" y="142014"/>
                  </a:lnTo>
                  <a:close/>
                  <a:moveTo>
                    <a:pt x="39860" y="143658"/>
                  </a:moveTo>
                  <a:cubicBezTo>
                    <a:pt x="40403" y="143658"/>
                    <a:pt x="39860" y="143658"/>
                    <a:pt x="40403" y="144201"/>
                  </a:cubicBezTo>
                  <a:cubicBezTo>
                    <a:pt x="39317" y="145286"/>
                    <a:pt x="38231" y="145829"/>
                    <a:pt x="37130" y="146388"/>
                  </a:cubicBezTo>
                  <a:lnTo>
                    <a:pt x="36587" y="146388"/>
                  </a:lnTo>
                  <a:cubicBezTo>
                    <a:pt x="36044" y="144744"/>
                    <a:pt x="38774" y="144744"/>
                    <a:pt x="39860" y="143658"/>
                  </a:cubicBezTo>
                  <a:close/>
                  <a:moveTo>
                    <a:pt x="33315" y="145286"/>
                  </a:moveTo>
                  <a:cubicBezTo>
                    <a:pt x="33315" y="145829"/>
                    <a:pt x="33858" y="145829"/>
                    <a:pt x="33858" y="146388"/>
                  </a:cubicBezTo>
                  <a:lnTo>
                    <a:pt x="33858" y="147473"/>
                  </a:lnTo>
                  <a:cubicBezTo>
                    <a:pt x="32772" y="147473"/>
                    <a:pt x="31128" y="147473"/>
                    <a:pt x="30027" y="148016"/>
                  </a:cubicBezTo>
                  <a:lnTo>
                    <a:pt x="30027" y="147473"/>
                  </a:lnTo>
                  <a:cubicBezTo>
                    <a:pt x="30042" y="146388"/>
                    <a:pt x="30585" y="145829"/>
                    <a:pt x="31671" y="145286"/>
                  </a:cubicBezTo>
                  <a:close/>
                  <a:moveTo>
                    <a:pt x="29484" y="148016"/>
                  </a:moveTo>
                  <a:cubicBezTo>
                    <a:pt x="29484" y="148559"/>
                    <a:pt x="30027" y="149645"/>
                    <a:pt x="30027" y="150203"/>
                  </a:cubicBezTo>
                  <a:cubicBezTo>
                    <a:pt x="28941" y="151289"/>
                    <a:pt x="28398" y="151832"/>
                    <a:pt x="27313" y="152390"/>
                  </a:cubicBezTo>
                  <a:lnTo>
                    <a:pt x="27297" y="152374"/>
                  </a:lnTo>
                  <a:cubicBezTo>
                    <a:pt x="26211" y="152374"/>
                    <a:pt x="26211" y="151289"/>
                    <a:pt x="26211" y="150203"/>
                  </a:cubicBezTo>
                  <a:cubicBezTo>
                    <a:pt x="26754" y="149102"/>
                    <a:pt x="27840" y="149102"/>
                    <a:pt x="28941" y="148016"/>
                  </a:cubicBezTo>
                  <a:close/>
                  <a:moveTo>
                    <a:pt x="106694" y="1"/>
                  </a:moveTo>
                  <a:cubicBezTo>
                    <a:pt x="100430" y="1"/>
                    <a:pt x="94123" y="10989"/>
                    <a:pt x="86807" y="10989"/>
                  </a:cubicBezTo>
                  <a:cubicBezTo>
                    <a:pt x="85163" y="13719"/>
                    <a:pt x="84078" y="15906"/>
                    <a:pt x="80262" y="16448"/>
                  </a:cubicBezTo>
                  <a:cubicBezTo>
                    <a:pt x="80030" y="16563"/>
                    <a:pt x="79822" y="16605"/>
                    <a:pt x="79634" y="16605"/>
                  </a:cubicBezTo>
                  <a:cubicBezTo>
                    <a:pt x="79120" y="16605"/>
                    <a:pt x="78753" y="16292"/>
                    <a:pt x="78425" y="16292"/>
                  </a:cubicBezTo>
                  <a:cubicBezTo>
                    <a:pt x="78305" y="16292"/>
                    <a:pt x="78190" y="16334"/>
                    <a:pt x="78075" y="16448"/>
                  </a:cubicBezTo>
                  <a:cubicBezTo>
                    <a:pt x="75889" y="18092"/>
                    <a:pt x="74245" y="19721"/>
                    <a:pt x="72058" y="21365"/>
                  </a:cubicBezTo>
                  <a:cubicBezTo>
                    <a:pt x="70972" y="21908"/>
                    <a:pt x="68242" y="22451"/>
                    <a:pt x="67699" y="24095"/>
                  </a:cubicBezTo>
                  <a:cubicBezTo>
                    <a:pt x="67699" y="24637"/>
                    <a:pt x="67699" y="25180"/>
                    <a:pt x="68242" y="25180"/>
                  </a:cubicBezTo>
                  <a:lnTo>
                    <a:pt x="68242" y="25739"/>
                  </a:lnTo>
                  <a:cubicBezTo>
                    <a:pt x="60596" y="27367"/>
                    <a:pt x="54594" y="33928"/>
                    <a:pt x="49677" y="37759"/>
                  </a:cubicBezTo>
                  <a:cubicBezTo>
                    <a:pt x="40945" y="44304"/>
                    <a:pt x="33299" y="51407"/>
                    <a:pt x="25110" y="58495"/>
                  </a:cubicBezTo>
                  <a:cubicBezTo>
                    <a:pt x="20736" y="62869"/>
                    <a:pt x="15277" y="65598"/>
                    <a:pt x="11462" y="70499"/>
                  </a:cubicBezTo>
                  <a:cubicBezTo>
                    <a:pt x="9275" y="73787"/>
                    <a:pt x="6002" y="76517"/>
                    <a:pt x="3273" y="79247"/>
                  </a:cubicBezTo>
                  <a:cubicBezTo>
                    <a:pt x="2187" y="80332"/>
                    <a:pt x="1086" y="80875"/>
                    <a:pt x="543" y="81976"/>
                  </a:cubicBezTo>
                  <a:cubicBezTo>
                    <a:pt x="0" y="83605"/>
                    <a:pt x="543" y="86877"/>
                    <a:pt x="1086" y="88521"/>
                  </a:cubicBezTo>
                  <a:lnTo>
                    <a:pt x="2730" y="90165"/>
                  </a:lnTo>
                  <a:cubicBezTo>
                    <a:pt x="7646" y="90165"/>
                    <a:pt x="15277" y="81976"/>
                    <a:pt x="19108" y="79247"/>
                  </a:cubicBezTo>
                  <a:cubicBezTo>
                    <a:pt x="27840" y="73787"/>
                    <a:pt x="36029" y="67227"/>
                    <a:pt x="44218" y="61225"/>
                  </a:cubicBezTo>
                  <a:cubicBezTo>
                    <a:pt x="47490" y="58495"/>
                    <a:pt x="50763" y="55222"/>
                    <a:pt x="54594" y="52493"/>
                  </a:cubicBezTo>
                  <a:cubicBezTo>
                    <a:pt x="55137" y="51950"/>
                    <a:pt x="55680" y="50849"/>
                    <a:pt x="56222" y="50306"/>
                  </a:cubicBezTo>
                  <a:cubicBezTo>
                    <a:pt x="57866" y="49220"/>
                    <a:pt x="59510" y="48677"/>
                    <a:pt x="60596" y="47576"/>
                  </a:cubicBezTo>
                  <a:cubicBezTo>
                    <a:pt x="61139" y="47576"/>
                    <a:pt x="61139" y="48119"/>
                    <a:pt x="61682" y="48119"/>
                  </a:cubicBezTo>
                  <a:cubicBezTo>
                    <a:pt x="63869" y="51407"/>
                    <a:pt x="57324" y="54679"/>
                    <a:pt x="55137" y="56866"/>
                  </a:cubicBezTo>
                  <a:cubicBezTo>
                    <a:pt x="55137" y="57409"/>
                    <a:pt x="54594" y="57952"/>
                    <a:pt x="54594" y="59038"/>
                  </a:cubicBezTo>
                  <a:cubicBezTo>
                    <a:pt x="54051" y="60139"/>
                    <a:pt x="52950" y="60139"/>
                    <a:pt x="52407" y="60682"/>
                  </a:cubicBezTo>
                  <a:cubicBezTo>
                    <a:pt x="51321" y="61767"/>
                    <a:pt x="51321" y="63954"/>
                    <a:pt x="49135" y="63954"/>
                  </a:cubicBezTo>
                  <a:cubicBezTo>
                    <a:pt x="48033" y="65598"/>
                    <a:pt x="47490" y="66684"/>
                    <a:pt x="48033" y="68871"/>
                  </a:cubicBezTo>
                  <a:lnTo>
                    <a:pt x="48033" y="69414"/>
                  </a:lnTo>
                  <a:cubicBezTo>
                    <a:pt x="46513" y="69445"/>
                    <a:pt x="45024" y="69817"/>
                    <a:pt x="43675" y="70499"/>
                  </a:cubicBezTo>
                  <a:lnTo>
                    <a:pt x="43675" y="71058"/>
                  </a:lnTo>
                  <a:lnTo>
                    <a:pt x="44761" y="72143"/>
                  </a:lnTo>
                  <a:cubicBezTo>
                    <a:pt x="44745" y="73151"/>
                    <a:pt x="44358" y="74113"/>
                    <a:pt x="43691" y="74857"/>
                  </a:cubicBezTo>
                  <a:cubicBezTo>
                    <a:pt x="43132" y="74315"/>
                    <a:pt x="43691" y="73772"/>
                    <a:pt x="43132" y="73772"/>
                  </a:cubicBezTo>
                  <a:cubicBezTo>
                    <a:pt x="42838" y="73772"/>
                    <a:pt x="42589" y="73524"/>
                    <a:pt x="42589" y="73213"/>
                  </a:cubicBezTo>
                  <a:cubicBezTo>
                    <a:pt x="40403" y="74857"/>
                    <a:pt x="37673" y="79231"/>
                    <a:pt x="36044" y="81961"/>
                  </a:cubicBezTo>
                  <a:cubicBezTo>
                    <a:pt x="35502" y="81961"/>
                    <a:pt x="34943" y="82504"/>
                    <a:pt x="34400" y="82504"/>
                  </a:cubicBezTo>
                  <a:lnTo>
                    <a:pt x="34400" y="83589"/>
                  </a:lnTo>
                  <a:cubicBezTo>
                    <a:pt x="33858" y="84691"/>
                    <a:pt x="32214" y="84691"/>
                    <a:pt x="31671" y="86319"/>
                  </a:cubicBezTo>
                  <a:lnTo>
                    <a:pt x="32214" y="85776"/>
                  </a:lnTo>
                  <a:cubicBezTo>
                    <a:pt x="32772" y="86319"/>
                    <a:pt x="33315" y="86319"/>
                    <a:pt x="34400" y="86862"/>
                  </a:cubicBezTo>
                  <a:lnTo>
                    <a:pt x="34400" y="87420"/>
                  </a:lnTo>
                  <a:lnTo>
                    <a:pt x="32772" y="87420"/>
                  </a:lnTo>
                  <a:cubicBezTo>
                    <a:pt x="32772" y="89049"/>
                    <a:pt x="32214" y="90693"/>
                    <a:pt x="30585" y="91778"/>
                  </a:cubicBezTo>
                  <a:lnTo>
                    <a:pt x="30042" y="91236"/>
                  </a:lnTo>
                  <a:cubicBezTo>
                    <a:pt x="30042" y="89592"/>
                    <a:pt x="31128" y="89592"/>
                    <a:pt x="31128" y="88506"/>
                  </a:cubicBezTo>
                  <a:cubicBezTo>
                    <a:pt x="30585" y="88506"/>
                    <a:pt x="29484" y="89049"/>
                    <a:pt x="28941" y="89592"/>
                  </a:cubicBezTo>
                  <a:cubicBezTo>
                    <a:pt x="28398" y="90693"/>
                    <a:pt x="28398" y="91236"/>
                    <a:pt x="27855" y="92321"/>
                  </a:cubicBezTo>
                  <a:cubicBezTo>
                    <a:pt x="27855" y="92880"/>
                    <a:pt x="24583" y="94508"/>
                    <a:pt x="24024" y="95051"/>
                  </a:cubicBezTo>
                  <a:cubicBezTo>
                    <a:pt x="24024" y="95609"/>
                    <a:pt x="24583" y="96152"/>
                    <a:pt x="24583" y="96695"/>
                  </a:cubicBezTo>
                  <a:cubicBezTo>
                    <a:pt x="23482" y="97781"/>
                    <a:pt x="22939" y="97238"/>
                    <a:pt x="21853" y="97781"/>
                  </a:cubicBezTo>
                  <a:cubicBezTo>
                    <a:pt x="20247" y="98326"/>
                    <a:pt x="18640" y="100945"/>
                    <a:pt x="18568" y="103091"/>
                  </a:cubicBezTo>
                  <a:lnTo>
                    <a:pt x="18568" y="103091"/>
                  </a:lnTo>
                  <a:cubicBezTo>
                    <a:pt x="20756" y="100460"/>
                    <a:pt x="23654" y="98419"/>
                    <a:pt x="26211" y="96710"/>
                  </a:cubicBezTo>
                  <a:cubicBezTo>
                    <a:pt x="26211" y="95625"/>
                    <a:pt x="25669" y="95625"/>
                    <a:pt x="25669" y="95066"/>
                  </a:cubicBezTo>
                  <a:cubicBezTo>
                    <a:pt x="27297" y="94524"/>
                    <a:pt x="27297" y="94524"/>
                    <a:pt x="27840" y="93981"/>
                  </a:cubicBezTo>
                  <a:cubicBezTo>
                    <a:pt x="28398" y="93981"/>
                    <a:pt x="28941" y="94524"/>
                    <a:pt x="30027" y="94524"/>
                  </a:cubicBezTo>
                  <a:cubicBezTo>
                    <a:pt x="30087" y="94494"/>
                    <a:pt x="30153" y="94459"/>
                    <a:pt x="30223" y="94420"/>
                  </a:cubicBezTo>
                  <a:lnTo>
                    <a:pt x="30223" y="94420"/>
                  </a:lnTo>
                  <a:cubicBezTo>
                    <a:pt x="29819" y="94991"/>
                    <a:pt x="29484" y="95747"/>
                    <a:pt x="29484" y="96168"/>
                  </a:cubicBezTo>
                  <a:cubicBezTo>
                    <a:pt x="28398" y="97253"/>
                    <a:pt x="26754" y="97796"/>
                    <a:pt x="26211" y="98897"/>
                  </a:cubicBezTo>
                  <a:lnTo>
                    <a:pt x="26211" y="100526"/>
                  </a:lnTo>
                  <a:cubicBezTo>
                    <a:pt x="26010" y="100933"/>
                    <a:pt x="25659" y="101039"/>
                    <a:pt x="25268" y="101039"/>
                  </a:cubicBezTo>
                  <a:cubicBezTo>
                    <a:pt x="24845" y="101039"/>
                    <a:pt x="24376" y="100915"/>
                    <a:pt x="24003" y="100915"/>
                  </a:cubicBezTo>
                  <a:cubicBezTo>
                    <a:pt x="23789" y="100915"/>
                    <a:pt x="23606" y="100956"/>
                    <a:pt x="23482" y="101084"/>
                  </a:cubicBezTo>
                  <a:cubicBezTo>
                    <a:pt x="21295" y="102713"/>
                    <a:pt x="20209" y="105442"/>
                    <a:pt x="17479" y="106544"/>
                  </a:cubicBezTo>
                  <a:cubicBezTo>
                    <a:pt x="17052" y="106116"/>
                    <a:pt x="16952" y="106344"/>
                    <a:pt x="16928" y="105978"/>
                  </a:cubicBezTo>
                  <a:lnTo>
                    <a:pt x="16928" y="105978"/>
                  </a:lnTo>
                  <a:cubicBezTo>
                    <a:pt x="15827" y="107074"/>
                    <a:pt x="14204" y="107616"/>
                    <a:pt x="13106" y="108699"/>
                  </a:cubicBezTo>
                  <a:cubicBezTo>
                    <a:pt x="12020" y="109801"/>
                    <a:pt x="11477" y="110886"/>
                    <a:pt x="10376" y="112530"/>
                  </a:cubicBezTo>
                  <a:cubicBezTo>
                    <a:pt x="5475" y="114717"/>
                    <a:pt x="1101" y="117990"/>
                    <a:pt x="16" y="123449"/>
                  </a:cubicBezTo>
                  <a:cubicBezTo>
                    <a:pt x="1101" y="124550"/>
                    <a:pt x="1644" y="126722"/>
                    <a:pt x="2745" y="127280"/>
                  </a:cubicBezTo>
                  <a:cubicBezTo>
                    <a:pt x="8205" y="127280"/>
                    <a:pt x="15835" y="115803"/>
                    <a:pt x="20752" y="113073"/>
                  </a:cubicBezTo>
                  <a:cubicBezTo>
                    <a:pt x="23482" y="111987"/>
                    <a:pt x="27313" y="109258"/>
                    <a:pt x="27313" y="106528"/>
                  </a:cubicBezTo>
                  <a:cubicBezTo>
                    <a:pt x="29484" y="105442"/>
                    <a:pt x="32214" y="104341"/>
                    <a:pt x="33315" y="102713"/>
                  </a:cubicBezTo>
                  <a:cubicBezTo>
                    <a:pt x="34959" y="101069"/>
                    <a:pt x="36044" y="98882"/>
                    <a:pt x="37688" y="97253"/>
                  </a:cubicBezTo>
                  <a:cubicBezTo>
                    <a:pt x="39860" y="95609"/>
                    <a:pt x="42047" y="95609"/>
                    <a:pt x="43691" y="93422"/>
                  </a:cubicBezTo>
                  <a:cubicBezTo>
                    <a:pt x="44776" y="92337"/>
                    <a:pt x="44776" y="90693"/>
                    <a:pt x="45877" y="89607"/>
                  </a:cubicBezTo>
                  <a:cubicBezTo>
                    <a:pt x="47506" y="89064"/>
                    <a:pt x="49150" y="87963"/>
                    <a:pt x="50794" y="87420"/>
                  </a:cubicBezTo>
                  <a:cubicBezTo>
                    <a:pt x="51880" y="86335"/>
                    <a:pt x="52423" y="85233"/>
                    <a:pt x="53524" y="84148"/>
                  </a:cubicBezTo>
                  <a:cubicBezTo>
                    <a:pt x="57339" y="81418"/>
                    <a:pt x="61154" y="78130"/>
                    <a:pt x="64985" y="74857"/>
                  </a:cubicBezTo>
                  <a:lnTo>
                    <a:pt x="66614" y="71585"/>
                  </a:lnTo>
                  <a:cubicBezTo>
                    <a:pt x="67715" y="70499"/>
                    <a:pt x="69343" y="71042"/>
                    <a:pt x="70445" y="69398"/>
                  </a:cubicBezTo>
                  <a:cubicBezTo>
                    <a:pt x="69902" y="68855"/>
                    <a:pt x="69902" y="68312"/>
                    <a:pt x="69343" y="67770"/>
                  </a:cubicBezTo>
                  <a:cubicBezTo>
                    <a:pt x="69343" y="67227"/>
                    <a:pt x="69902" y="67227"/>
                    <a:pt x="69902" y="66668"/>
                  </a:cubicBezTo>
                  <a:lnTo>
                    <a:pt x="70445" y="66668"/>
                  </a:lnTo>
                  <a:cubicBezTo>
                    <a:pt x="70445" y="67227"/>
                    <a:pt x="70988" y="67227"/>
                    <a:pt x="70988" y="67770"/>
                  </a:cubicBezTo>
                  <a:cubicBezTo>
                    <a:pt x="73174" y="67770"/>
                    <a:pt x="78634" y="62853"/>
                    <a:pt x="79177" y="60666"/>
                  </a:cubicBezTo>
                  <a:cubicBezTo>
                    <a:pt x="82992" y="59581"/>
                    <a:pt x="85722" y="56851"/>
                    <a:pt x="87366" y="53578"/>
                  </a:cubicBezTo>
                  <a:cubicBezTo>
                    <a:pt x="87908" y="53578"/>
                    <a:pt x="88451" y="54121"/>
                    <a:pt x="89552" y="54121"/>
                  </a:cubicBezTo>
                  <a:cubicBezTo>
                    <a:pt x="93368" y="51391"/>
                    <a:pt x="96098" y="48662"/>
                    <a:pt x="101014" y="47018"/>
                  </a:cubicBezTo>
                  <a:lnTo>
                    <a:pt x="101557" y="47018"/>
                  </a:lnTo>
                  <a:lnTo>
                    <a:pt x="101557" y="47561"/>
                  </a:lnTo>
                  <a:cubicBezTo>
                    <a:pt x="99928" y="49747"/>
                    <a:pt x="97199" y="51391"/>
                    <a:pt x="95012" y="53578"/>
                  </a:cubicBezTo>
                  <a:cubicBezTo>
                    <a:pt x="95012" y="54121"/>
                    <a:pt x="95555" y="54121"/>
                    <a:pt x="95555" y="54664"/>
                  </a:cubicBezTo>
                  <a:lnTo>
                    <a:pt x="92282" y="56308"/>
                  </a:lnTo>
                  <a:cubicBezTo>
                    <a:pt x="92282" y="56851"/>
                    <a:pt x="92825" y="56851"/>
                    <a:pt x="92825" y="57394"/>
                  </a:cubicBezTo>
                  <a:cubicBezTo>
                    <a:pt x="92825" y="58495"/>
                    <a:pt x="92282" y="59038"/>
                    <a:pt x="91181" y="59581"/>
                  </a:cubicBezTo>
                  <a:cubicBezTo>
                    <a:pt x="90638" y="59581"/>
                    <a:pt x="90095" y="59038"/>
                    <a:pt x="90095" y="59038"/>
                  </a:cubicBezTo>
                  <a:lnTo>
                    <a:pt x="89552" y="59581"/>
                  </a:lnTo>
                  <a:cubicBezTo>
                    <a:pt x="89552" y="60123"/>
                    <a:pt x="90095" y="60123"/>
                    <a:pt x="90095" y="60682"/>
                  </a:cubicBezTo>
                  <a:lnTo>
                    <a:pt x="90095" y="61767"/>
                  </a:lnTo>
                  <a:cubicBezTo>
                    <a:pt x="89552" y="61225"/>
                    <a:pt x="89010" y="60682"/>
                    <a:pt x="87908" y="60682"/>
                  </a:cubicBezTo>
                  <a:cubicBezTo>
                    <a:pt x="87366" y="60682"/>
                    <a:pt x="87366" y="61225"/>
                    <a:pt x="86823" y="61225"/>
                  </a:cubicBezTo>
                  <a:cubicBezTo>
                    <a:pt x="86823" y="61767"/>
                    <a:pt x="87366" y="61767"/>
                    <a:pt x="87366" y="62310"/>
                  </a:cubicBezTo>
                  <a:cubicBezTo>
                    <a:pt x="86280" y="63954"/>
                    <a:pt x="84093" y="66141"/>
                    <a:pt x="81348" y="66141"/>
                  </a:cubicBezTo>
                  <a:cubicBezTo>
                    <a:pt x="80262" y="67770"/>
                    <a:pt x="78075" y="69956"/>
                    <a:pt x="77533" y="72143"/>
                  </a:cubicBezTo>
                  <a:cubicBezTo>
                    <a:pt x="76990" y="72415"/>
                    <a:pt x="76579" y="72415"/>
                    <a:pt x="76168" y="72415"/>
                  </a:cubicBezTo>
                  <a:cubicBezTo>
                    <a:pt x="75757" y="72415"/>
                    <a:pt x="75346" y="72415"/>
                    <a:pt x="74803" y="72686"/>
                  </a:cubicBezTo>
                  <a:cubicBezTo>
                    <a:pt x="73717" y="73244"/>
                    <a:pt x="73717" y="74330"/>
                    <a:pt x="71530" y="74330"/>
                  </a:cubicBezTo>
                  <a:cubicBezTo>
                    <a:pt x="69886" y="79231"/>
                    <a:pt x="64970" y="80875"/>
                    <a:pt x="61697" y="84148"/>
                  </a:cubicBezTo>
                  <a:cubicBezTo>
                    <a:pt x="60612" y="85233"/>
                    <a:pt x="60069" y="86877"/>
                    <a:pt x="58968" y="87963"/>
                  </a:cubicBezTo>
                  <a:cubicBezTo>
                    <a:pt x="57882" y="88506"/>
                    <a:pt x="57339" y="89064"/>
                    <a:pt x="56238" y="90150"/>
                  </a:cubicBezTo>
                  <a:cubicBezTo>
                    <a:pt x="54609" y="92337"/>
                    <a:pt x="51321" y="96695"/>
                    <a:pt x="49150" y="97796"/>
                  </a:cubicBezTo>
                  <a:lnTo>
                    <a:pt x="49150" y="98339"/>
                  </a:lnTo>
                  <a:cubicBezTo>
                    <a:pt x="50236" y="98339"/>
                    <a:pt x="50779" y="98339"/>
                    <a:pt x="51321" y="97796"/>
                  </a:cubicBezTo>
                  <a:cubicBezTo>
                    <a:pt x="52423" y="97796"/>
                    <a:pt x="54051" y="94524"/>
                    <a:pt x="54609" y="93422"/>
                  </a:cubicBezTo>
                  <a:lnTo>
                    <a:pt x="57324" y="93422"/>
                  </a:lnTo>
                  <a:lnTo>
                    <a:pt x="57324" y="93965"/>
                  </a:lnTo>
                  <a:cubicBezTo>
                    <a:pt x="56346" y="95501"/>
                    <a:pt x="55044" y="96804"/>
                    <a:pt x="53508" y="97796"/>
                  </a:cubicBezTo>
                  <a:cubicBezTo>
                    <a:pt x="52965" y="97796"/>
                    <a:pt x="52965" y="97796"/>
                    <a:pt x="52423" y="98339"/>
                  </a:cubicBezTo>
                  <a:cubicBezTo>
                    <a:pt x="52423" y="98882"/>
                    <a:pt x="51880" y="99425"/>
                    <a:pt x="51880" y="100526"/>
                  </a:cubicBezTo>
                  <a:lnTo>
                    <a:pt x="48592" y="103798"/>
                  </a:lnTo>
                  <a:cubicBezTo>
                    <a:pt x="47506" y="104884"/>
                    <a:pt x="47506" y="105985"/>
                    <a:pt x="46963" y="107071"/>
                  </a:cubicBezTo>
                  <a:cubicBezTo>
                    <a:pt x="45862" y="108715"/>
                    <a:pt x="44776" y="108172"/>
                    <a:pt x="44233" y="110343"/>
                  </a:cubicBezTo>
                  <a:cubicBezTo>
                    <a:pt x="41504" y="110902"/>
                    <a:pt x="40403" y="112530"/>
                    <a:pt x="37673" y="113073"/>
                  </a:cubicBezTo>
                  <a:cubicBezTo>
                    <a:pt x="37130" y="110902"/>
                    <a:pt x="38774" y="110902"/>
                    <a:pt x="39860" y="109801"/>
                  </a:cubicBezTo>
                  <a:cubicBezTo>
                    <a:pt x="39860" y="109258"/>
                    <a:pt x="39860" y="109258"/>
                    <a:pt x="38774" y="109258"/>
                  </a:cubicBezTo>
                  <a:cubicBezTo>
                    <a:pt x="37673" y="110343"/>
                    <a:pt x="37130" y="111987"/>
                    <a:pt x="36044" y="112530"/>
                  </a:cubicBezTo>
                  <a:cubicBezTo>
                    <a:pt x="34400" y="113631"/>
                    <a:pt x="32214" y="114717"/>
                    <a:pt x="31128" y="116904"/>
                  </a:cubicBezTo>
                  <a:cubicBezTo>
                    <a:pt x="31128" y="117447"/>
                    <a:pt x="31128" y="118532"/>
                    <a:pt x="30585" y="119091"/>
                  </a:cubicBezTo>
                  <a:cubicBezTo>
                    <a:pt x="33315" y="118532"/>
                    <a:pt x="34400" y="116361"/>
                    <a:pt x="36044" y="114174"/>
                  </a:cubicBezTo>
                  <a:cubicBezTo>
                    <a:pt x="37130" y="114174"/>
                    <a:pt x="37130" y="114717"/>
                    <a:pt x="37673" y="115260"/>
                  </a:cubicBezTo>
                  <a:cubicBezTo>
                    <a:pt x="37130" y="117447"/>
                    <a:pt x="34400" y="119091"/>
                    <a:pt x="32214" y="119634"/>
                  </a:cubicBezTo>
                  <a:cubicBezTo>
                    <a:pt x="31671" y="121262"/>
                    <a:pt x="32214" y="122363"/>
                    <a:pt x="31128" y="123992"/>
                  </a:cubicBezTo>
                  <a:cubicBezTo>
                    <a:pt x="30027" y="125636"/>
                    <a:pt x="27855" y="126179"/>
                    <a:pt x="27313" y="128366"/>
                  </a:cubicBezTo>
                  <a:cubicBezTo>
                    <a:pt x="26754" y="128366"/>
                    <a:pt x="25669" y="128908"/>
                    <a:pt x="25126" y="128908"/>
                  </a:cubicBezTo>
                  <a:lnTo>
                    <a:pt x="24583" y="128366"/>
                  </a:lnTo>
                  <a:cubicBezTo>
                    <a:pt x="25126" y="127823"/>
                    <a:pt x="25669" y="127280"/>
                    <a:pt x="25669" y="126179"/>
                  </a:cubicBezTo>
                  <a:cubicBezTo>
                    <a:pt x="27313" y="125636"/>
                    <a:pt x="28941" y="124550"/>
                    <a:pt x="28398" y="122906"/>
                  </a:cubicBezTo>
                  <a:cubicBezTo>
                    <a:pt x="29484" y="122363"/>
                    <a:pt x="30042" y="122363"/>
                    <a:pt x="31128" y="121262"/>
                  </a:cubicBezTo>
                  <a:lnTo>
                    <a:pt x="31128" y="120176"/>
                  </a:lnTo>
                  <a:cubicBezTo>
                    <a:pt x="30042" y="120719"/>
                    <a:pt x="29484" y="120719"/>
                    <a:pt x="28398" y="121262"/>
                  </a:cubicBezTo>
                  <a:cubicBezTo>
                    <a:pt x="27375" y="121789"/>
                    <a:pt x="26739" y="122844"/>
                    <a:pt x="26754" y="123992"/>
                  </a:cubicBezTo>
                  <a:cubicBezTo>
                    <a:pt x="26211" y="123992"/>
                    <a:pt x="26211" y="124550"/>
                    <a:pt x="25669" y="124550"/>
                  </a:cubicBezTo>
                  <a:cubicBezTo>
                    <a:pt x="24583" y="125093"/>
                    <a:pt x="24024" y="127280"/>
                    <a:pt x="23482" y="128366"/>
                  </a:cubicBezTo>
                  <a:cubicBezTo>
                    <a:pt x="24583" y="129451"/>
                    <a:pt x="25126" y="130552"/>
                    <a:pt x="25669" y="132181"/>
                  </a:cubicBezTo>
                  <a:lnTo>
                    <a:pt x="24024" y="133825"/>
                  </a:lnTo>
                  <a:cubicBezTo>
                    <a:pt x="24024" y="134368"/>
                    <a:pt x="24583" y="134911"/>
                    <a:pt x="24583" y="135469"/>
                  </a:cubicBezTo>
                  <a:cubicBezTo>
                    <a:pt x="23482" y="135469"/>
                    <a:pt x="22939" y="135469"/>
                    <a:pt x="22396" y="134911"/>
                  </a:cubicBezTo>
                  <a:lnTo>
                    <a:pt x="21853" y="134911"/>
                  </a:lnTo>
                  <a:cubicBezTo>
                    <a:pt x="21853" y="136012"/>
                    <a:pt x="21295" y="136555"/>
                    <a:pt x="21295" y="137640"/>
                  </a:cubicBezTo>
                  <a:cubicBezTo>
                    <a:pt x="20752" y="137640"/>
                    <a:pt x="21295" y="137640"/>
                    <a:pt x="20752" y="137097"/>
                  </a:cubicBezTo>
                  <a:cubicBezTo>
                    <a:pt x="20209" y="137640"/>
                    <a:pt x="19666" y="138741"/>
                    <a:pt x="19123" y="139284"/>
                  </a:cubicBezTo>
                  <a:cubicBezTo>
                    <a:pt x="19395" y="139827"/>
                    <a:pt x="19666" y="139963"/>
                    <a:pt x="19938" y="139963"/>
                  </a:cubicBezTo>
                  <a:cubicBezTo>
                    <a:pt x="20209" y="139963"/>
                    <a:pt x="20481" y="139827"/>
                    <a:pt x="20752" y="139827"/>
                  </a:cubicBezTo>
                  <a:lnTo>
                    <a:pt x="21295" y="140370"/>
                  </a:lnTo>
                  <a:cubicBezTo>
                    <a:pt x="20209" y="141471"/>
                    <a:pt x="20209" y="142557"/>
                    <a:pt x="19123" y="143658"/>
                  </a:cubicBezTo>
                  <a:lnTo>
                    <a:pt x="18565" y="143658"/>
                  </a:lnTo>
                  <a:cubicBezTo>
                    <a:pt x="18565" y="142557"/>
                    <a:pt x="19666" y="141471"/>
                    <a:pt x="18022" y="140928"/>
                  </a:cubicBezTo>
                  <a:cubicBezTo>
                    <a:pt x="16697" y="143149"/>
                    <a:pt x="15722" y="145729"/>
                    <a:pt x="13058" y="145729"/>
                  </a:cubicBezTo>
                  <a:cubicBezTo>
                    <a:pt x="12447" y="145729"/>
                    <a:pt x="11747" y="145593"/>
                    <a:pt x="10934" y="145286"/>
                  </a:cubicBezTo>
                  <a:lnTo>
                    <a:pt x="10376" y="145829"/>
                  </a:lnTo>
                  <a:cubicBezTo>
                    <a:pt x="10934" y="148016"/>
                    <a:pt x="11477" y="149660"/>
                    <a:pt x="13106" y="150746"/>
                  </a:cubicBezTo>
                  <a:cubicBezTo>
                    <a:pt x="14207" y="150203"/>
                    <a:pt x="14207" y="150203"/>
                    <a:pt x="14207" y="149117"/>
                  </a:cubicBezTo>
                  <a:lnTo>
                    <a:pt x="14750" y="149117"/>
                  </a:lnTo>
                  <a:cubicBezTo>
                    <a:pt x="15293" y="149660"/>
                    <a:pt x="15835" y="150203"/>
                    <a:pt x="16921" y="150203"/>
                  </a:cubicBezTo>
                  <a:cubicBezTo>
                    <a:pt x="16378" y="151289"/>
                    <a:pt x="16378" y="151847"/>
                    <a:pt x="15835" y="152933"/>
                  </a:cubicBezTo>
                  <a:cubicBezTo>
                    <a:pt x="16378" y="153476"/>
                    <a:pt x="18022" y="154018"/>
                    <a:pt x="19108" y="154018"/>
                  </a:cubicBezTo>
                  <a:cubicBezTo>
                    <a:pt x="19651" y="154018"/>
                    <a:pt x="20209" y="154018"/>
                    <a:pt x="21295" y="153476"/>
                  </a:cubicBezTo>
                  <a:cubicBezTo>
                    <a:pt x="21838" y="153476"/>
                    <a:pt x="22939" y="154577"/>
                    <a:pt x="23482" y="155120"/>
                  </a:cubicBezTo>
                  <a:cubicBezTo>
                    <a:pt x="25110" y="154577"/>
                    <a:pt x="27297" y="154577"/>
                    <a:pt x="29484" y="152933"/>
                  </a:cubicBezTo>
                  <a:cubicBezTo>
                    <a:pt x="30042" y="152933"/>
                    <a:pt x="30585" y="152933"/>
                    <a:pt x="30585" y="153476"/>
                  </a:cubicBezTo>
                  <a:cubicBezTo>
                    <a:pt x="32772" y="151289"/>
                    <a:pt x="32772" y="149117"/>
                    <a:pt x="37130" y="149117"/>
                  </a:cubicBezTo>
                  <a:cubicBezTo>
                    <a:pt x="38231" y="148016"/>
                    <a:pt x="38774" y="146931"/>
                    <a:pt x="39860" y="145286"/>
                  </a:cubicBezTo>
                  <a:cubicBezTo>
                    <a:pt x="40403" y="145286"/>
                    <a:pt x="41504" y="145829"/>
                    <a:pt x="42047" y="145829"/>
                  </a:cubicBezTo>
                  <a:lnTo>
                    <a:pt x="42589" y="145286"/>
                  </a:lnTo>
                  <a:cubicBezTo>
                    <a:pt x="43132" y="143658"/>
                    <a:pt x="42589" y="142557"/>
                    <a:pt x="43132" y="140370"/>
                  </a:cubicBezTo>
                  <a:lnTo>
                    <a:pt x="43132" y="139827"/>
                  </a:lnTo>
                  <a:cubicBezTo>
                    <a:pt x="43910" y="140210"/>
                    <a:pt x="44680" y="140602"/>
                    <a:pt x="45644" y="140602"/>
                  </a:cubicBezTo>
                  <a:cubicBezTo>
                    <a:pt x="46046" y="140602"/>
                    <a:pt x="46480" y="140534"/>
                    <a:pt x="46963" y="140370"/>
                  </a:cubicBezTo>
                  <a:cubicBezTo>
                    <a:pt x="48049" y="139827"/>
                    <a:pt x="51880" y="135469"/>
                    <a:pt x="51880" y="133825"/>
                  </a:cubicBezTo>
                  <a:lnTo>
                    <a:pt x="51321" y="133825"/>
                  </a:lnTo>
                  <a:cubicBezTo>
                    <a:pt x="50779" y="134368"/>
                    <a:pt x="50779" y="134911"/>
                    <a:pt x="50236" y="135469"/>
                  </a:cubicBezTo>
                  <a:cubicBezTo>
                    <a:pt x="49693" y="135469"/>
                    <a:pt x="49150" y="135469"/>
                    <a:pt x="48592" y="136012"/>
                  </a:cubicBezTo>
                  <a:lnTo>
                    <a:pt x="48049" y="135469"/>
                  </a:lnTo>
                  <a:lnTo>
                    <a:pt x="48049" y="133282"/>
                  </a:lnTo>
                  <a:cubicBezTo>
                    <a:pt x="45862" y="133825"/>
                    <a:pt x="43691" y="138741"/>
                    <a:pt x="40961" y="139827"/>
                  </a:cubicBezTo>
                  <a:lnTo>
                    <a:pt x="40403" y="139284"/>
                  </a:lnTo>
                  <a:cubicBezTo>
                    <a:pt x="40961" y="136012"/>
                    <a:pt x="44776" y="134368"/>
                    <a:pt x="46420" y="132181"/>
                  </a:cubicBezTo>
                  <a:lnTo>
                    <a:pt x="46420" y="130010"/>
                  </a:lnTo>
                  <a:cubicBezTo>
                    <a:pt x="49150" y="130010"/>
                    <a:pt x="49693" y="131095"/>
                    <a:pt x="51337" y="131638"/>
                  </a:cubicBezTo>
                  <a:cubicBezTo>
                    <a:pt x="52965" y="130552"/>
                    <a:pt x="54609" y="127280"/>
                    <a:pt x="57339" y="126722"/>
                  </a:cubicBezTo>
                  <a:cubicBezTo>
                    <a:pt x="57882" y="124550"/>
                    <a:pt x="55152" y="121262"/>
                    <a:pt x="54609" y="119091"/>
                  </a:cubicBezTo>
                  <a:cubicBezTo>
                    <a:pt x="55695" y="117990"/>
                    <a:pt x="57882" y="117447"/>
                    <a:pt x="56796" y="115260"/>
                  </a:cubicBezTo>
                  <a:cubicBezTo>
                    <a:pt x="57339" y="115260"/>
                    <a:pt x="57339" y="114717"/>
                    <a:pt x="57882" y="114717"/>
                  </a:cubicBezTo>
                  <a:cubicBezTo>
                    <a:pt x="58425" y="115803"/>
                    <a:pt x="57882" y="115803"/>
                    <a:pt x="58983" y="116904"/>
                  </a:cubicBezTo>
                  <a:cubicBezTo>
                    <a:pt x="58425" y="118532"/>
                    <a:pt x="57339" y="119091"/>
                    <a:pt x="56796" y="121262"/>
                  </a:cubicBezTo>
                  <a:lnTo>
                    <a:pt x="57339" y="121262"/>
                  </a:lnTo>
                  <a:cubicBezTo>
                    <a:pt x="58518" y="120471"/>
                    <a:pt x="59619" y="119556"/>
                    <a:pt x="60612" y="118532"/>
                  </a:cubicBezTo>
                  <a:cubicBezTo>
                    <a:pt x="62256" y="117990"/>
                    <a:pt x="61713" y="118532"/>
                    <a:pt x="63341" y="117447"/>
                  </a:cubicBezTo>
                  <a:cubicBezTo>
                    <a:pt x="63884" y="117990"/>
                    <a:pt x="63884" y="118532"/>
                    <a:pt x="64427" y="119091"/>
                  </a:cubicBezTo>
                  <a:lnTo>
                    <a:pt x="64985" y="119091"/>
                  </a:lnTo>
                  <a:cubicBezTo>
                    <a:pt x="65528" y="117447"/>
                    <a:pt x="66614" y="116904"/>
                    <a:pt x="67157" y="115260"/>
                  </a:cubicBezTo>
                  <a:lnTo>
                    <a:pt x="66614" y="114717"/>
                  </a:lnTo>
                  <a:cubicBezTo>
                    <a:pt x="64750" y="115088"/>
                    <a:pt x="64159" y="115972"/>
                    <a:pt x="63275" y="115972"/>
                  </a:cubicBezTo>
                  <a:cubicBezTo>
                    <a:pt x="62864" y="115972"/>
                    <a:pt x="62391" y="115781"/>
                    <a:pt x="61697" y="115260"/>
                  </a:cubicBezTo>
                  <a:cubicBezTo>
                    <a:pt x="61697" y="114717"/>
                    <a:pt x="61697" y="114717"/>
                    <a:pt x="62256" y="114174"/>
                  </a:cubicBezTo>
                  <a:cubicBezTo>
                    <a:pt x="63341" y="112530"/>
                    <a:pt x="66071" y="110902"/>
                    <a:pt x="67715" y="109801"/>
                  </a:cubicBezTo>
                  <a:cubicBezTo>
                    <a:pt x="68801" y="108715"/>
                    <a:pt x="69343" y="108157"/>
                    <a:pt x="69886" y="106528"/>
                  </a:cubicBezTo>
                  <a:cubicBezTo>
                    <a:pt x="70988" y="105442"/>
                    <a:pt x="72616" y="104341"/>
                    <a:pt x="73717" y="103256"/>
                  </a:cubicBezTo>
                  <a:cubicBezTo>
                    <a:pt x="73174" y="102713"/>
                    <a:pt x="73717" y="102713"/>
                    <a:pt x="72616" y="102154"/>
                  </a:cubicBezTo>
                  <a:cubicBezTo>
                    <a:pt x="70988" y="103256"/>
                    <a:pt x="69886" y="104341"/>
                    <a:pt x="68801" y="105442"/>
                  </a:cubicBezTo>
                  <a:cubicBezTo>
                    <a:pt x="67715" y="105442"/>
                    <a:pt x="67715" y="105442"/>
                    <a:pt x="67715" y="104341"/>
                  </a:cubicBezTo>
                  <a:lnTo>
                    <a:pt x="68801" y="104341"/>
                  </a:lnTo>
                  <a:cubicBezTo>
                    <a:pt x="68801" y="103798"/>
                    <a:pt x="69343" y="102713"/>
                    <a:pt x="69343" y="102154"/>
                  </a:cubicBezTo>
                  <a:cubicBezTo>
                    <a:pt x="71530" y="101069"/>
                    <a:pt x="73174" y="101069"/>
                    <a:pt x="73174" y="97796"/>
                  </a:cubicBezTo>
                  <a:lnTo>
                    <a:pt x="73174" y="97796"/>
                  </a:lnTo>
                  <a:cubicBezTo>
                    <a:pt x="72073" y="98339"/>
                    <a:pt x="66614" y="102713"/>
                    <a:pt x="66071" y="103256"/>
                  </a:cubicBezTo>
                  <a:cubicBezTo>
                    <a:pt x="65528" y="104884"/>
                    <a:pt x="66071" y="105442"/>
                    <a:pt x="64985" y="106528"/>
                  </a:cubicBezTo>
                  <a:cubicBezTo>
                    <a:pt x="64427" y="105985"/>
                    <a:pt x="64427" y="106528"/>
                    <a:pt x="64427" y="105442"/>
                  </a:cubicBezTo>
                  <a:lnTo>
                    <a:pt x="63884" y="105442"/>
                  </a:lnTo>
                  <a:cubicBezTo>
                    <a:pt x="63341" y="107071"/>
                    <a:pt x="62798" y="107071"/>
                    <a:pt x="62256" y="108172"/>
                  </a:cubicBezTo>
                  <a:cubicBezTo>
                    <a:pt x="62798" y="108715"/>
                    <a:pt x="63341" y="111445"/>
                    <a:pt x="62798" y="112530"/>
                  </a:cubicBezTo>
                  <a:cubicBezTo>
                    <a:pt x="62798" y="112530"/>
                    <a:pt x="59526" y="114717"/>
                    <a:pt x="58968" y="114717"/>
                  </a:cubicBezTo>
                  <a:cubicBezTo>
                    <a:pt x="58968" y="114174"/>
                    <a:pt x="58425" y="114174"/>
                    <a:pt x="58425" y="113631"/>
                  </a:cubicBezTo>
                  <a:cubicBezTo>
                    <a:pt x="58968" y="112530"/>
                    <a:pt x="58968" y="110902"/>
                    <a:pt x="58968" y="109801"/>
                  </a:cubicBezTo>
                  <a:lnTo>
                    <a:pt x="58425" y="109258"/>
                  </a:lnTo>
                  <a:cubicBezTo>
                    <a:pt x="58425" y="109258"/>
                    <a:pt x="51337" y="117447"/>
                    <a:pt x="50794" y="117990"/>
                  </a:cubicBezTo>
                  <a:cubicBezTo>
                    <a:pt x="49693" y="118532"/>
                    <a:pt x="48607" y="119091"/>
                    <a:pt x="48064" y="119634"/>
                  </a:cubicBezTo>
                  <a:cubicBezTo>
                    <a:pt x="46963" y="120766"/>
                    <a:pt x="46048" y="122053"/>
                    <a:pt x="45335" y="123449"/>
                  </a:cubicBezTo>
                  <a:cubicBezTo>
                    <a:pt x="44784" y="123720"/>
                    <a:pt x="44237" y="123720"/>
                    <a:pt x="43760" y="123720"/>
                  </a:cubicBezTo>
                  <a:cubicBezTo>
                    <a:pt x="43284" y="123720"/>
                    <a:pt x="42876" y="123720"/>
                    <a:pt x="42605" y="123992"/>
                  </a:cubicBezTo>
                  <a:cubicBezTo>
                    <a:pt x="41504" y="124550"/>
                    <a:pt x="41504" y="126722"/>
                    <a:pt x="40418" y="127823"/>
                  </a:cubicBezTo>
                  <a:cubicBezTo>
                    <a:pt x="39875" y="128366"/>
                    <a:pt x="39317" y="128366"/>
                    <a:pt x="38231" y="128366"/>
                  </a:cubicBezTo>
                  <a:cubicBezTo>
                    <a:pt x="38231" y="130010"/>
                    <a:pt x="38231" y="131095"/>
                    <a:pt x="37146" y="131638"/>
                  </a:cubicBezTo>
                  <a:cubicBezTo>
                    <a:pt x="34943" y="132739"/>
                    <a:pt x="33315" y="133825"/>
                    <a:pt x="32229" y="135469"/>
                  </a:cubicBezTo>
                  <a:lnTo>
                    <a:pt x="31686" y="135469"/>
                  </a:lnTo>
                  <a:cubicBezTo>
                    <a:pt x="31686" y="134911"/>
                    <a:pt x="31143" y="134368"/>
                    <a:pt x="31143" y="134368"/>
                  </a:cubicBezTo>
                  <a:cubicBezTo>
                    <a:pt x="28414" y="134911"/>
                    <a:pt x="26770" y="137640"/>
                    <a:pt x="24583" y="138741"/>
                  </a:cubicBezTo>
                  <a:lnTo>
                    <a:pt x="23497" y="138741"/>
                  </a:lnTo>
                  <a:lnTo>
                    <a:pt x="22954" y="138199"/>
                  </a:lnTo>
                  <a:cubicBezTo>
                    <a:pt x="23497" y="136555"/>
                    <a:pt x="25126" y="136555"/>
                    <a:pt x="26770" y="135469"/>
                  </a:cubicBezTo>
                  <a:cubicBezTo>
                    <a:pt x="28957" y="133825"/>
                    <a:pt x="28957" y="130010"/>
                    <a:pt x="29499" y="127280"/>
                  </a:cubicBezTo>
                  <a:lnTo>
                    <a:pt x="30585" y="126179"/>
                  </a:lnTo>
                  <a:lnTo>
                    <a:pt x="31143" y="126179"/>
                  </a:lnTo>
                  <a:cubicBezTo>
                    <a:pt x="31143" y="127280"/>
                    <a:pt x="30585" y="127280"/>
                    <a:pt x="30042" y="127823"/>
                  </a:cubicBezTo>
                  <a:lnTo>
                    <a:pt x="30042" y="128908"/>
                  </a:lnTo>
                  <a:cubicBezTo>
                    <a:pt x="30352" y="128908"/>
                    <a:pt x="30601" y="129157"/>
                    <a:pt x="30585" y="129451"/>
                  </a:cubicBezTo>
                  <a:cubicBezTo>
                    <a:pt x="31686" y="128908"/>
                    <a:pt x="32772" y="128366"/>
                    <a:pt x="33315" y="127280"/>
                  </a:cubicBezTo>
                  <a:lnTo>
                    <a:pt x="33315" y="125636"/>
                  </a:lnTo>
                  <a:cubicBezTo>
                    <a:pt x="33873" y="124550"/>
                    <a:pt x="35502" y="124550"/>
                    <a:pt x="36044" y="123992"/>
                  </a:cubicBezTo>
                  <a:cubicBezTo>
                    <a:pt x="36044" y="123449"/>
                    <a:pt x="36044" y="122906"/>
                    <a:pt x="36603" y="122906"/>
                  </a:cubicBezTo>
                  <a:cubicBezTo>
                    <a:pt x="37146" y="122363"/>
                    <a:pt x="37688" y="122363"/>
                    <a:pt x="38231" y="121820"/>
                  </a:cubicBezTo>
                  <a:cubicBezTo>
                    <a:pt x="38231" y="121262"/>
                    <a:pt x="38231" y="120719"/>
                    <a:pt x="38774" y="119634"/>
                  </a:cubicBezTo>
                  <a:cubicBezTo>
                    <a:pt x="39332" y="119075"/>
                    <a:pt x="40418" y="118532"/>
                    <a:pt x="40418" y="117447"/>
                  </a:cubicBezTo>
                  <a:lnTo>
                    <a:pt x="41504" y="117447"/>
                  </a:lnTo>
                  <a:cubicBezTo>
                    <a:pt x="42605" y="116361"/>
                    <a:pt x="42605" y="115803"/>
                    <a:pt x="42062" y="114717"/>
                  </a:cubicBezTo>
                  <a:cubicBezTo>
                    <a:pt x="43148" y="113073"/>
                    <a:pt x="45335" y="111445"/>
                    <a:pt x="46963" y="111445"/>
                  </a:cubicBezTo>
                  <a:cubicBezTo>
                    <a:pt x="46963" y="110886"/>
                    <a:pt x="46963" y="110886"/>
                    <a:pt x="47522" y="110343"/>
                  </a:cubicBezTo>
                  <a:cubicBezTo>
                    <a:pt x="48064" y="110343"/>
                    <a:pt x="48064" y="110886"/>
                    <a:pt x="48607" y="110886"/>
                  </a:cubicBezTo>
                  <a:cubicBezTo>
                    <a:pt x="49150" y="110343"/>
                    <a:pt x="49693" y="110343"/>
                    <a:pt x="49693" y="109801"/>
                  </a:cubicBezTo>
                  <a:cubicBezTo>
                    <a:pt x="49150" y="109258"/>
                    <a:pt x="48607" y="108715"/>
                    <a:pt x="48607" y="108157"/>
                  </a:cubicBezTo>
                  <a:cubicBezTo>
                    <a:pt x="48607" y="107614"/>
                    <a:pt x="48607" y="107614"/>
                    <a:pt x="49150" y="107071"/>
                  </a:cubicBezTo>
                  <a:cubicBezTo>
                    <a:pt x="49755" y="106799"/>
                    <a:pt x="50406" y="106664"/>
                    <a:pt x="51060" y="106664"/>
                  </a:cubicBezTo>
                  <a:cubicBezTo>
                    <a:pt x="51713" y="106664"/>
                    <a:pt x="52368" y="106799"/>
                    <a:pt x="52981" y="107071"/>
                  </a:cubicBezTo>
                  <a:lnTo>
                    <a:pt x="53524" y="107071"/>
                  </a:lnTo>
                  <a:cubicBezTo>
                    <a:pt x="53524" y="105985"/>
                    <a:pt x="53524" y="105427"/>
                    <a:pt x="52981" y="104884"/>
                  </a:cubicBezTo>
                  <a:cubicBezTo>
                    <a:pt x="54067" y="104070"/>
                    <a:pt x="54474" y="103934"/>
                    <a:pt x="54883" y="103934"/>
                  </a:cubicBezTo>
                  <a:cubicBezTo>
                    <a:pt x="55087" y="103934"/>
                    <a:pt x="55292" y="103968"/>
                    <a:pt x="55583" y="103968"/>
                  </a:cubicBezTo>
                  <a:cubicBezTo>
                    <a:pt x="55873" y="103968"/>
                    <a:pt x="56250" y="103934"/>
                    <a:pt x="56796" y="103798"/>
                  </a:cubicBezTo>
                  <a:cubicBezTo>
                    <a:pt x="57882" y="103256"/>
                    <a:pt x="61713" y="96152"/>
                    <a:pt x="61713" y="94508"/>
                  </a:cubicBezTo>
                  <a:lnTo>
                    <a:pt x="62256" y="94508"/>
                  </a:lnTo>
                  <a:cubicBezTo>
                    <a:pt x="62486" y="94975"/>
                    <a:pt x="62716" y="95146"/>
                    <a:pt x="62988" y="95146"/>
                  </a:cubicBezTo>
                  <a:cubicBezTo>
                    <a:pt x="63359" y="95146"/>
                    <a:pt x="63808" y="94830"/>
                    <a:pt x="64442" y="94508"/>
                  </a:cubicBezTo>
                  <a:lnTo>
                    <a:pt x="66071" y="92880"/>
                  </a:lnTo>
                  <a:lnTo>
                    <a:pt x="66071" y="92880"/>
                  </a:lnTo>
                  <a:cubicBezTo>
                    <a:pt x="66071" y="93422"/>
                    <a:pt x="66071" y="93965"/>
                    <a:pt x="65528" y="94508"/>
                  </a:cubicBezTo>
                  <a:lnTo>
                    <a:pt x="65528" y="95066"/>
                  </a:lnTo>
                  <a:lnTo>
                    <a:pt x="66071" y="95066"/>
                  </a:lnTo>
                  <a:cubicBezTo>
                    <a:pt x="68258" y="93422"/>
                    <a:pt x="69902" y="89607"/>
                    <a:pt x="72632" y="88506"/>
                  </a:cubicBezTo>
                  <a:lnTo>
                    <a:pt x="72632" y="87963"/>
                  </a:lnTo>
                  <a:lnTo>
                    <a:pt x="71530" y="87963"/>
                  </a:lnTo>
                  <a:cubicBezTo>
                    <a:pt x="70542" y="88966"/>
                    <a:pt x="69090" y="91307"/>
                    <a:pt x="67198" y="91307"/>
                  </a:cubicBezTo>
                  <a:cubicBezTo>
                    <a:pt x="67013" y="91307"/>
                    <a:pt x="66823" y="91284"/>
                    <a:pt x="66629" y="91236"/>
                  </a:cubicBezTo>
                  <a:lnTo>
                    <a:pt x="66071" y="90693"/>
                  </a:lnTo>
                  <a:lnTo>
                    <a:pt x="67172" y="90693"/>
                  </a:lnTo>
                  <a:cubicBezTo>
                    <a:pt x="67715" y="90150"/>
                    <a:pt x="70445" y="89064"/>
                    <a:pt x="69902" y="87420"/>
                  </a:cubicBezTo>
                  <a:cubicBezTo>
                    <a:pt x="69902" y="86877"/>
                    <a:pt x="69343" y="86335"/>
                    <a:pt x="69343" y="85776"/>
                  </a:cubicBezTo>
                  <a:cubicBezTo>
                    <a:pt x="69343" y="84691"/>
                    <a:pt x="69902" y="84691"/>
                    <a:pt x="69902" y="83605"/>
                  </a:cubicBezTo>
                  <a:cubicBezTo>
                    <a:pt x="70988" y="83047"/>
                    <a:pt x="72632" y="81418"/>
                    <a:pt x="73717" y="81418"/>
                  </a:cubicBezTo>
                  <a:cubicBezTo>
                    <a:pt x="73717" y="83047"/>
                    <a:pt x="71530" y="84148"/>
                    <a:pt x="70988" y="84691"/>
                  </a:cubicBezTo>
                  <a:lnTo>
                    <a:pt x="70988" y="85776"/>
                  </a:lnTo>
                  <a:cubicBezTo>
                    <a:pt x="72073" y="85233"/>
                    <a:pt x="73174" y="84691"/>
                    <a:pt x="73717" y="83605"/>
                  </a:cubicBezTo>
                  <a:lnTo>
                    <a:pt x="74803" y="83605"/>
                  </a:lnTo>
                  <a:lnTo>
                    <a:pt x="75361" y="84148"/>
                  </a:lnTo>
                  <a:cubicBezTo>
                    <a:pt x="74803" y="84691"/>
                    <a:pt x="74803" y="85233"/>
                    <a:pt x="74260" y="85776"/>
                  </a:cubicBezTo>
                  <a:lnTo>
                    <a:pt x="74803" y="86335"/>
                  </a:lnTo>
                  <a:cubicBezTo>
                    <a:pt x="76121" y="85637"/>
                    <a:pt x="77098" y="84458"/>
                    <a:pt x="77533" y="83047"/>
                  </a:cubicBezTo>
                  <a:lnTo>
                    <a:pt x="78091" y="83047"/>
                  </a:lnTo>
                  <a:cubicBezTo>
                    <a:pt x="79719" y="83047"/>
                    <a:pt x="78091" y="81418"/>
                    <a:pt x="78091" y="80317"/>
                  </a:cubicBezTo>
                  <a:cubicBezTo>
                    <a:pt x="78075" y="80022"/>
                    <a:pt x="78324" y="79774"/>
                    <a:pt x="78634" y="79774"/>
                  </a:cubicBezTo>
                  <a:cubicBezTo>
                    <a:pt x="79177" y="80317"/>
                    <a:pt x="80262" y="80317"/>
                    <a:pt x="80821" y="80875"/>
                  </a:cubicBezTo>
                  <a:cubicBezTo>
                    <a:pt x="82449" y="79774"/>
                    <a:pt x="83550" y="77587"/>
                    <a:pt x="85179" y="76501"/>
                  </a:cubicBezTo>
                  <a:lnTo>
                    <a:pt x="85179" y="73229"/>
                  </a:lnTo>
                  <a:cubicBezTo>
                    <a:pt x="85644" y="73229"/>
                    <a:pt x="86520" y="74425"/>
                    <a:pt x="87444" y="74425"/>
                  </a:cubicBezTo>
                  <a:cubicBezTo>
                    <a:pt x="87598" y="74425"/>
                    <a:pt x="87753" y="74392"/>
                    <a:pt x="87908" y="74315"/>
                  </a:cubicBezTo>
                  <a:cubicBezTo>
                    <a:pt x="89010" y="73772"/>
                    <a:pt x="92825" y="69956"/>
                    <a:pt x="93368" y="68855"/>
                  </a:cubicBezTo>
                  <a:lnTo>
                    <a:pt x="93368" y="68312"/>
                  </a:lnTo>
                  <a:lnTo>
                    <a:pt x="91739" y="68312"/>
                  </a:lnTo>
                  <a:cubicBezTo>
                    <a:pt x="92282" y="67770"/>
                    <a:pt x="92282" y="67770"/>
                    <a:pt x="92825" y="67770"/>
                  </a:cubicBezTo>
                  <a:cubicBezTo>
                    <a:pt x="93368" y="68312"/>
                    <a:pt x="93368" y="68312"/>
                    <a:pt x="94469" y="68855"/>
                  </a:cubicBezTo>
                  <a:cubicBezTo>
                    <a:pt x="96640" y="66668"/>
                    <a:pt x="98284" y="63939"/>
                    <a:pt x="99928" y="62310"/>
                  </a:cubicBezTo>
                  <a:cubicBezTo>
                    <a:pt x="101014" y="61767"/>
                    <a:pt x="102658" y="61209"/>
                    <a:pt x="103744" y="60123"/>
                  </a:cubicBezTo>
                  <a:cubicBezTo>
                    <a:pt x="104829" y="58479"/>
                    <a:pt x="105388" y="56308"/>
                    <a:pt x="106473" y="55207"/>
                  </a:cubicBezTo>
                  <a:lnTo>
                    <a:pt x="108660" y="55207"/>
                  </a:lnTo>
                  <a:cubicBezTo>
                    <a:pt x="109203" y="54664"/>
                    <a:pt x="109746" y="54121"/>
                    <a:pt x="109746" y="53035"/>
                  </a:cubicBezTo>
                  <a:cubicBezTo>
                    <a:pt x="113577" y="51934"/>
                    <a:pt x="113577" y="49747"/>
                    <a:pt x="115764" y="48119"/>
                  </a:cubicBezTo>
                  <a:cubicBezTo>
                    <a:pt x="117392" y="47018"/>
                    <a:pt x="120122" y="45932"/>
                    <a:pt x="121223" y="44288"/>
                  </a:cubicBezTo>
                  <a:cubicBezTo>
                    <a:pt x="121766" y="43745"/>
                    <a:pt x="121223" y="43202"/>
                    <a:pt x="121766" y="42660"/>
                  </a:cubicBezTo>
                  <a:cubicBezTo>
                    <a:pt x="122852" y="41558"/>
                    <a:pt x="125038" y="41558"/>
                    <a:pt x="126682" y="40473"/>
                  </a:cubicBezTo>
                  <a:cubicBezTo>
                    <a:pt x="130498" y="37743"/>
                    <a:pt x="133227" y="33369"/>
                    <a:pt x="138687" y="32284"/>
                  </a:cubicBezTo>
                  <a:cubicBezTo>
                    <a:pt x="139773" y="30640"/>
                    <a:pt x="138687" y="30097"/>
                    <a:pt x="138144" y="28468"/>
                  </a:cubicBezTo>
                  <a:cubicBezTo>
                    <a:pt x="138764" y="27786"/>
                    <a:pt x="139509" y="27228"/>
                    <a:pt x="140315" y="26824"/>
                  </a:cubicBezTo>
                  <a:cubicBezTo>
                    <a:pt x="140315" y="25739"/>
                    <a:pt x="139773" y="25739"/>
                    <a:pt x="139230" y="24637"/>
                  </a:cubicBezTo>
                  <a:lnTo>
                    <a:pt x="140315" y="23552"/>
                  </a:lnTo>
                  <a:cubicBezTo>
                    <a:pt x="139230" y="20822"/>
                    <a:pt x="138144" y="19178"/>
                    <a:pt x="135957" y="16991"/>
                  </a:cubicBezTo>
                  <a:cubicBezTo>
                    <a:pt x="134313" y="17550"/>
                    <a:pt x="132685" y="19178"/>
                    <a:pt x="131583" y="19178"/>
                  </a:cubicBezTo>
                  <a:lnTo>
                    <a:pt x="128311" y="19178"/>
                  </a:lnTo>
                  <a:cubicBezTo>
                    <a:pt x="127768" y="19721"/>
                    <a:pt x="127768" y="20279"/>
                    <a:pt x="127225" y="20279"/>
                  </a:cubicBezTo>
                  <a:cubicBezTo>
                    <a:pt x="125581" y="20822"/>
                    <a:pt x="124496" y="21365"/>
                    <a:pt x="122852" y="22451"/>
                  </a:cubicBezTo>
                  <a:cubicBezTo>
                    <a:pt x="120665" y="24095"/>
                    <a:pt x="117935" y="25739"/>
                    <a:pt x="115764" y="27367"/>
                  </a:cubicBezTo>
                  <a:cubicBezTo>
                    <a:pt x="114120" y="28468"/>
                    <a:pt x="112476" y="30097"/>
                    <a:pt x="110847" y="31198"/>
                  </a:cubicBezTo>
                  <a:cubicBezTo>
                    <a:pt x="110304" y="32284"/>
                    <a:pt x="110847" y="32826"/>
                    <a:pt x="109746" y="33369"/>
                  </a:cubicBezTo>
                  <a:lnTo>
                    <a:pt x="108117" y="33369"/>
                  </a:lnTo>
                  <a:cubicBezTo>
                    <a:pt x="106473" y="33928"/>
                    <a:pt x="106473" y="35556"/>
                    <a:pt x="105388" y="36099"/>
                  </a:cubicBezTo>
                  <a:cubicBezTo>
                    <a:pt x="104287" y="36099"/>
                    <a:pt x="103744" y="36657"/>
                    <a:pt x="102658" y="36657"/>
                  </a:cubicBezTo>
                  <a:cubicBezTo>
                    <a:pt x="102658" y="37200"/>
                    <a:pt x="102115" y="37743"/>
                    <a:pt x="102115" y="38286"/>
                  </a:cubicBezTo>
                  <a:cubicBezTo>
                    <a:pt x="99386" y="39387"/>
                    <a:pt x="96098" y="40473"/>
                    <a:pt x="95012" y="43745"/>
                  </a:cubicBezTo>
                  <a:cubicBezTo>
                    <a:pt x="93368" y="44288"/>
                    <a:pt x="92282" y="43745"/>
                    <a:pt x="91197" y="45389"/>
                  </a:cubicBezTo>
                  <a:cubicBezTo>
                    <a:pt x="91197" y="45932"/>
                    <a:pt x="91739" y="46475"/>
                    <a:pt x="91739" y="46475"/>
                  </a:cubicBezTo>
                  <a:lnTo>
                    <a:pt x="91197" y="47018"/>
                  </a:lnTo>
                  <a:cubicBezTo>
                    <a:pt x="90638" y="47018"/>
                    <a:pt x="90638" y="46475"/>
                    <a:pt x="90095" y="46475"/>
                  </a:cubicBezTo>
                  <a:cubicBezTo>
                    <a:pt x="89552" y="46475"/>
                    <a:pt x="87908" y="47018"/>
                    <a:pt x="87366" y="47018"/>
                  </a:cubicBezTo>
                  <a:cubicBezTo>
                    <a:pt x="85179" y="48119"/>
                    <a:pt x="86823" y="49747"/>
                    <a:pt x="83007" y="50306"/>
                  </a:cubicBezTo>
                  <a:cubicBezTo>
                    <a:pt x="81363" y="53035"/>
                    <a:pt x="82449" y="54664"/>
                    <a:pt x="79177" y="56308"/>
                  </a:cubicBezTo>
                  <a:lnTo>
                    <a:pt x="78618" y="56308"/>
                  </a:lnTo>
                  <a:cubicBezTo>
                    <a:pt x="78618" y="55765"/>
                    <a:pt x="79161" y="55222"/>
                    <a:pt x="79161" y="54121"/>
                  </a:cubicBezTo>
                  <a:cubicBezTo>
                    <a:pt x="79161" y="53443"/>
                    <a:pt x="78952" y="53186"/>
                    <a:pt x="78665" y="53186"/>
                  </a:cubicBezTo>
                  <a:cubicBezTo>
                    <a:pt x="78024" y="53186"/>
                    <a:pt x="76990" y="54462"/>
                    <a:pt x="76990" y="55222"/>
                  </a:cubicBezTo>
                  <a:cubicBezTo>
                    <a:pt x="76431" y="55765"/>
                    <a:pt x="76990" y="56308"/>
                    <a:pt x="77533" y="56308"/>
                  </a:cubicBezTo>
                  <a:lnTo>
                    <a:pt x="77533" y="56851"/>
                  </a:lnTo>
                  <a:cubicBezTo>
                    <a:pt x="76990" y="57394"/>
                    <a:pt x="76990" y="57952"/>
                    <a:pt x="75889" y="57952"/>
                  </a:cubicBezTo>
                  <a:lnTo>
                    <a:pt x="75889" y="56851"/>
                  </a:lnTo>
                  <a:lnTo>
                    <a:pt x="75346" y="56308"/>
                  </a:lnTo>
                  <a:cubicBezTo>
                    <a:pt x="73702" y="57394"/>
                    <a:pt x="73702" y="59038"/>
                    <a:pt x="72616" y="59581"/>
                  </a:cubicBezTo>
                  <a:cubicBezTo>
                    <a:pt x="70972" y="60682"/>
                    <a:pt x="68801" y="61225"/>
                    <a:pt x="67157" y="62310"/>
                  </a:cubicBezTo>
                  <a:cubicBezTo>
                    <a:pt x="64970" y="63954"/>
                    <a:pt x="63884" y="65583"/>
                    <a:pt x="61697" y="66684"/>
                  </a:cubicBezTo>
                  <a:cubicBezTo>
                    <a:pt x="60612" y="67770"/>
                    <a:pt x="57882" y="73229"/>
                    <a:pt x="56781" y="73229"/>
                  </a:cubicBezTo>
                  <a:lnTo>
                    <a:pt x="56781" y="72143"/>
                  </a:lnTo>
                  <a:cubicBezTo>
                    <a:pt x="56238" y="72143"/>
                    <a:pt x="56238" y="71600"/>
                    <a:pt x="55695" y="71600"/>
                  </a:cubicBezTo>
                  <a:cubicBezTo>
                    <a:pt x="53508" y="72686"/>
                    <a:pt x="52423" y="75416"/>
                    <a:pt x="50236" y="77060"/>
                  </a:cubicBezTo>
                  <a:lnTo>
                    <a:pt x="45319" y="80332"/>
                  </a:lnTo>
                  <a:cubicBezTo>
                    <a:pt x="43691" y="81976"/>
                    <a:pt x="42589" y="85792"/>
                    <a:pt x="38774" y="85792"/>
                  </a:cubicBezTo>
                  <a:cubicBezTo>
                    <a:pt x="37500" y="88014"/>
                    <a:pt x="36042" y="89315"/>
                    <a:pt x="34400" y="90662"/>
                  </a:cubicBezTo>
                  <a:lnTo>
                    <a:pt x="34400" y="90662"/>
                  </a:lnTo>
                  <a:lnTo>
                    <a:pt x="34400" y="89607"/>
                  </a:lnTo>
                  <a:cubicBezTo>
                    <a:pt x="34943" y="89064"/>
                    <a:pt x="35486" y="87979"/>
                    <a:pt x="36587" y="87436"/>
                  </a:cubicBezTo>
                  <a:cubicBezTo>
                    <a:pt x="37130" y="85792"/>
                    <a:pt x="36029" y="84148"/>
                    <a:pt x="38759" y="83605"/>
                  </a:cubicBezTo>
                  <a:cubicBezTo>
                    <a:pt x="39860" y="81976"/>
                    <a:pt x="39317" y="79790"/>
                    <a:pt x="38759" y="78145"/>
                  </a:cubicBezTo>
                  <a:cubicBezTo>
                    <a:pt x="39860" y="77603"/>
                    <a:pt x="40403" y="76517"/>
                    <a:pt x="41488" y="75959"/>
                  </a:cubicBezTo>
                  <a:cubicBezTo>
                    <a:pt x="42031" y="76517"/>
                    <a:pt x="42589" y="76517"/>
                    <a:pt x="43675" y="76517"/>
                  </a:cubicBezTo>
                  <a:lnTo>
                    <a:pt x="43675" y="77060"/>
                  </a:lnTo>
                  <a:lnTo>
                    <a:pt x="44218" y="77060"/>
                  </a:lnTo>
                  <a:cubicBezTo>
                    <a:pt x="44761" y="76517"/>
                    <a:pt x="45319" y="76517"/>
                    <a:pt x="45862" y="75959"/>
                  </a:cubicBezTo>
                  <a:lnTo>
                    <a:pt x="45862" y="74330"/>
                  </a:lnTo>
                  <a:cubicBezTo>
                    <a:pt x="46405" y="74330"/>
                    <a:pt x="46948" y="73787"/>
                    <a:pt x="46948" y="73787"/>
                  </a:cubicBezTo>
                  <a:lnTo>
                    <a:pt x="48049" y="74873"/>
                  </a:lnTo>
                  <a:lnTo>
                    <a:pt x="48592" y="74873"/>
                  </a:lnTo>
                  <a:lnTo>
                    <a:pt x="48592" y="72143"/>
                  </a:lnTo>
                  <a:cubicBezTo>
                    <a:pt x="49677" y="71600"/>
                    <a:pt x="51321" y="71058"/>
                    <a:pt x="52407" y="70499"/>
                  </a:cubicBezTo>
                  <a:cubicBezTo>
                    <a:pt x="53508" y="68328"/>
                    <a:pt x="52950" y="66684"/>
                    <a:pt x="55680" y="66684"/>
                  </a:cubicBezTo>
                  <a:cubicBezTo>
                    <a:pt x="56781" y="65055"/>
                    <a:pt x="56238" y="63954"/>
                    <a:pt x="58968" y="63954"/>
                  </a:cubicBezTo>
                  <a:lnTo>
                    <a:pt x="59510" y="63411"/>
                  </a:lnTo>
                  <a:lnTo>
                    <a:pt x="59510" y="62869"/>
                  </a:lnTo>
                  <a:cubicBezTo>
                    <a:pt x="58968" y="62326"/>
                    <a:pt x="58968" y="62326"/>
                    <a:pt x="58409" y="62326"/>
                  </a:cubicBezTo>
                  <a:cubicBezTo>
                    <a:pt x="58425" y="62016"/>
                    <a:pt x="58177" y="61767"/>
                    <a:pt x="57866" y="61767"/>
                  </a:cubicBezTo>
                  <a:cubicBezTo>
                    <a:pt x="58202" y="61096"/>
                    <a:pt x="58751" y="60633"/>
                    <a:pt x="59377" y="60633"/>
                  </a:cubicBezTo>
                  <a:cubicBezTo>
                    <a:pt x="59764" y="60633"/>
                    <a:pt x="60181" y="60810"/>
                    <a:pt x="60596" y="61225"/>
                  </a:cubicBezTo>
                  <a:lnTo>
                    <a:pt x="61139" y="61225"/>
                  </a:lnTo>
                  <a:cubicBezTo>
                    <a:pt x="62783" y="59038"/>
                    <a:pt x="67699" y="55222"/>
                    <a:pt x="68242" y="52493"/>
                  </a:cubicBezTo>
                  <a:cubicBezTo>
                    <a:pt x="69328" y="51950"/>
                    <a:pt x="70429" y="51950"/>
                    <a:pt x="71515" y="51407"/>
                  </a:cubicBezTo>
                  <a:cubicBezTo>
                    <a:pt x="72616" y="50306"/>
                    <a:pt x="73702" y="49220"/>
                    <a:pt x="74245" y="48119"/>
                  </a:cubicBezTo>
                  <a:cubicBezTo>
                    <a:pt x="77517" y="45389"/>
                    <a:pt x="80262" y="43761"/>
                    <a:pt x="84078" y="42117"/>
                  </a:cubicBezTo>
                  <a:cubicBezTo>
                    <a:pt x="84063" y="41816"/>
                    <a:pt x="84296" y="41573"/>
                    <a:pt x="84593" y="41573"/>
                  </a:cubicBezTo>
                  <a:cubicBezTo>
                    <a:pt x="84602" y="41573"/>
                    <a:pt x="84611" y="41573"/>
                    <a:pt x="84620" y="41574"/>
                  </a:cubicBezTo>
                  <a:cubicBezTo>
                    <a:pt x="84078" y="41016"/>
                    <a:pt x="83535" y="41016"/>
                    <a:pt x="82976" y="40473"/>
                  </a:cubicBezTo>
                  <a:cubicBezTo>
                    <a:pt x="82992" y="40178"/>
                    <a:pt x="82744" y="39930"/>
                    <a:pt x="82434" y="39930"/>
                  </a:cubicBezTo>
                  <a:lnTo>
                    <a:pt x="82434" y="39387"/>
                  </a:lnTo>
                  <a:cubicBezTo>
                    <a:pt x="83535" y="39387"/>
                    <a:pt x="84078" y="38829"/>
                    <a:pt x="85163" y="38286"/>
                  </a:cubicBezTo>
                  <a:cubicBezTo>
                    <a:pt x="86807" y="38286"/>
                    <a:pt x="86807" y="38286"/>
                    <a:pt x="86807" y="39387"/>
                  </a:cubicBezTo>
                  <a:lnTo>
                    <a:pt x="87350" y="39387"/>
                  </a:lnTo>
                  <a:cubicBezTo>
                    <a:pt x="87893" y="38829"/>
                    <a:pt x="88436" y="38829"/>
                    <a:pt x="88994" y="37743"/>
                  </a:cubicBezTo>
                  <a:cubicBezTo>
                    <a:pt x="88436" y="37200"/>
                    <a:pt x="87893" y="37200"/>
                    <a:pt x="87350" y="37200"/>
                  </a:cubicBezTo>
                  <a:cubicBezTo>
                    <a:pt x="87893" y="34470"/>
                    <a:pt x="90080" y="33928"/>
                    <a:pt x="91165" y="31741"/>
                  </a:cubicBezTo>
                  <a:cubicBezTo>
                    <a:pt x="91724" y="31741"/>
                    <a:pt x="92267" y="32284"/>
                    <a:pt x="92810" y="32284"/>
                  </a:cubicBezTo>
                  <a:cubicBezTo>
                    <a:pt x="94454" y="31198"/>
                    <a:pt x="95539" y="31198"/>
                    <a:pt x="97726" y="29554"/>
                  </a:cubicBezTo>
                  <a:cubicBezTo>
                    <a:pt x="98269" y="28468"/>
                    <a:pt x="98812" y="27910"/>
                    <a:pt x="99355" y="26824"/>
                  </a:cubicBezTo>
                  <a:lnTo>
                    <a:pt x="101541" y="26824"/>
                  </a:lnTo>
                  <a:cubicBezTo>
                    <a:pt x="102643" y="26281"/>
                    <a:pt x="103728" y="25739"/>
                    <a:pt x="104271" y="25180"/>
                  </a:cubicBezTo>
                  <a:cubicBezTo>
                    <a:pt x="105372" y="24637"/>
                    <a:pt x="105915" y="23009"/>
                    <a:pt x="107001" y="22451"/>
                  </a:cubicBezTo>
                  <a:cubicBezTo>
                    <a:pt x="107544" y="21365"/>
                    <a:pt x="107001" y="21365"/>
                    <a:pt x="107001" y="20822"/>
                  </a:cubicBezTo>
                  <a:cubicBezTo>
                    <a:pt x="107544" y="19721"/>
                    <a:pt x="108645" y="19178"/>
                    <a:pt x="109188" y="18092"/>
                  </a:cubicBezTo>
                  <a:cubicBezTo>
                    <a:pt x="109954" y="17709"/>
                    <a:pt x="111000" y="17318"/>
                    <a:pt x="111930" y="17318"/>
                  </a:cubicBezTo>
                  <a:cubicBezTo>
                    <a:pt x="112317" y="17318"/>
                    <a:pt x="112684" y="17386"/>
                    <a:pt x="113003" y="17550"/>
                  </a:cubicBezTo>
                  <a:cubicBezTo>
                    <a:pt x="113561" y="16991"/>
                    <a:pt x="114104" y="16448"/>
                    <a:pt x="114104" y="15363"/>
                  </a:cubicBezTo>
                  <a:cubicBezTo>
                    <a:pt x="111917" y="12090"/>
                    <a:pt x="113561" y="9345"/>
                    <a:pt x="113003" y="6631"/>
                  </a:cubicBezTo>
                  <a:cubicBezTo>
                    <a:pt x="114104" y="5530"/>
                    <a:pt x="113561" y="5530"/>
                    <a:pt x="112460" y="5530"/>
                  </a:cubicBezTo>
                  <a:cubicBezTo>
                    <a:pt x="112460" y="4987"/>
                    <a:pt x="111917" y="4444"/>
                    <a:pt x="111917" y="3901"/>
                  </a:cubicBezTo>
                  <a:cubicBezTo>
                    <a:pt x="110273" y="2800"/>
                    <a:pt x="109188" y="1171"/>
                    <a:pt x="107544" y="70"/>
                  </a:cubicBezTo>
                  <a:cubicBezTo>
                    <a:pt x="107260" y="23"/>
                    <a:pt x="106977" y="1"/>
                    <a:pt x="106694"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1" name="Google Shape;331;p48"/>
            <p:cNvSpPr/>
            <p:nvPr/>
          </p:nvSpPr>
          <p:spPr>
            <a:xfrm>
              <a:off x="5416975" y="3554450"/>
              <a:ext cx="204750" cy="163650"/>
            </a:xfrm>
            <a:custGeom>
              <a:avLst/>
              <a:gdLst/>
              <a:ahLst/>
              <a:cxnLst/>
              <a:rect l="l" t="t" r="r" b="b"/>
              <a:pathLst>
                <a:path w="8190" h="6546" extrusionOk="0">
                  <a:moveTo>
                    <a:pt x="7088" y="0"/>
                  </a:moveTo>
                  <a:cubicBezTo>
                    <a:pt x="6018" y="1086"/>
                    <a:pt x="4359" y="1086"/>
                    <a:pt x="2187" y="1086"/>
                  </a:cubicBezTo>
                  <a:cubicBezTo>
                    <a:pt x="1086" y="2730"/>
                    <a:pt x="0" y="3816"/>
                    <a:pt x="0" y="6546"/>
                  </a:cubicBezTo>
                  <a:lnTo>
                    <a:pt x="543" y="6546"/>
                  </a:lnTo>
                  <a:cubicBezTo>
                    <a:pt x="2060" y="5544"/>
                    <a:pt x="4039" y="2667"/>
                    <a:pt x="6469" y="2667"/>
                  </a:cubicBezTo>
                  <a:cubicBezTo>
                    <a:pt x="6672" y="2667"/>
                    <a:pt x="6879" y="2687"/>
                    <a:pt x="7088" y="2730"/>
                  </a:cubicBezTo>
                  <a:cubicBezTo>
                    <a:pt x="7647" y="2172"/>
                    <a:pt x="7647" y="1629"/>
                    <a:pt x="8190" y="543"/>
                  </a:cubicBezTo>
                  <a:lnTo>
                    <a:pt x="8190"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2" name="Google Shape;332;p48"/>
            <p:cNvSpPr/>
            <p:nvPr/>
          </p:nvSpPr>
          <p:spPr>
            <a:xfrm>
              <a:off x="5335150" y="3676975"/>
              <a:ext cx="54325" cy="95800"/>
            </a:xfrm>
            <a:custGeom>
              <a:avLst/>
              <a:gdLst/>
              <a:ahLst/>
              <a:cxnLst/>
              <a:rect l="l" t="t" r="r" b="b"/>
              <a:pathLst>
                <a:path w="2173" h="3832" extrusionOk="0">
                  <a:moveTo>
                    <a:pt x="1087" y="1"/>
                  </a:moveTo>
                  <a:cubicBezTo>
                    <a:pt x="544" y="559"/>
                    <a:pt x="1" y="2187"/>
                    <a:pt x="544" y="3289"/>
                  </a:cubicBezTo>
                  <a:cubicBezTo>
                    <a:pt x="528" y="3583"/>
                    <a:pt x="776" y="3831"/>
                    <a:pt x="1087" y="3831"/>
                  </a:cubicBezTo>
                  <a:lnTo>
                    <a:pt x="1629" y="3831"/>
                  </a:lnTo>
                  <a:cubicBezTo>
                    <a:pt x="2172" y="2730"/>
                    <a:pt x="2172" y="1645"/>
                    <a:pt x="2172" y="543"/>
                  </a:cubicBezTo>
                  <a:lnTo>
                    <a:pt x="2172" y="1"/>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3" name="Google Shape;333;p48"/>
            <p:cNvSpPr/>
            <p:nvPr/>
          </p:nvSpPr>
          <p:spPr>
            <a:xfrm>
              <a:off x="5675975" y="3581600"/>
              <a:ext cx="54700" cy="54675"/>
            </a:xfrm>
            <a:custGeom>
              <a:avLst/>
              <a:gdLst/>
              <a:ahLst/>
              <a:cxnLst/>
              <a:rect l="l" t="t" r="r" b="b"/>
              <a:pathLst>
                <a:path w="2188" h="2187" extrusionOk="0">
                  <a:moveTo>
                    <a:pt x="559" y="0"/>
                  </a:moveTo>
                  <a:cubicBezTo>
                    <a:pt x="559" y="543"/>
                    <a:pt x="16" y="543"/>
                    <a:pt x="16" y="1086"/>
                  </a:cubicBezTo>
                  <a:lnTo>
                    <a:pt x="16" y="1644"/>
                  </a:lnTo>
                  <a:cubicBezTo>
                    <a:pt x="1" y="1939"/>
                    <a:pt x="249" y="2187"/>
                    <a:pt x="559" y="2187"/>
                  </a:cubicBezTo>
                  <a:lnTo>
                    <a:pt x="1645" y="2187"/>
                  </a:lnTo>
                  <a:lnTo>
                    <a:pt x="2188" y="1644"/>
                  </a:lnTo>
                  <a:cubicBezTo>
                    <a:pt x="2188" y="1086"/>
                    <a:pt x="2188" y="543"/>
                    <a:pt x="1645" y="543"/>
                  </a:cubicBezTo>
                  <a:cubicBezTo>
                    <a:pt x="1102" y="0"/>
                    <a:pt x="1102" y="0"/>
                    <a:pt x="559"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4" name="Google Shape;334;p48"/>
            <p:cNvSpPr/>
            <p:nvPr/>
          </p:nvSpPr>
          <p:spPr>
            <a:xfrm>
              <a:off x="2509700" y="2435050"/>
              <a:ext cx="54700" cy="54700"/>
            </a:xfrm>
            <a:custGeom>
              <a:avLst/>
              <a:gdLst/>
              <a:ahLst/>
              <a:cxnLst/>
              <a:rect l="l" t="t" r="r" b="b"/>
              <a:pathLst>
                <a:path w="2188" h="2188" extrusionOk="0">
                  <a:moveTo>
                    <a:pt x="1102" y="0"/>
                  </a:moveTo>
                  <a:cubicBezTo>
                    <a:pt x="559" y="543"/>
                    <a:pt x="559" y="1101"/>
                    <a:pt x="1" y="1101"/>
                  </a:cubicBezTo>
                  <a:lnTo>
                    <a:pt x="1" y="2187"/>
                  </a:lnTo>
                  <a:lnTo>
                    <a:pt x="559" y="2187"/>
                  </a:lnTo>
                  <a:cubicBezTo>
                    <a:pt x="1102" y="1644"/>
                    <a:pt x="1645" y="1644"/>
                    <a:pt x="2187" y="1101"/>
                  </a:cubicBezTo>
                  <a:lnTo>
                    <a:pt x="2187"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5" name="Google Shape;335;p48"/>
            <p:cNvSpPr/>
            <p:nvPr/>
          </p:nvSpPr>
          <p:spPr>
            <a:xfrm>
              <a:off x="3355750" y="1323975"/>
              <a:ext cx="2470325" cy="1930000"/>
            </a:xfrm>
            <a:custGeom>
              <a:avLst/>
              <a:gdLst/>
              <a:ahLst/>
              <a:cxnLst/>
              <a:rect l="l" t="t" r="r" b="b"/>
              <a:pathLst>
                <a:path w="98813" h="77200" extrusionOk="0">
                  <a:moveTo>
                    <a:pt x="84636" y="1327"/>
                  </a:moveTo>
                  <a:lnTo>
                    <a:pt x="84636" y="1327"/>
                  </a:lnTo>
                  <a:cubicBezTo>
                    <a:pt x="84766" y="1392"/>
                    <a:pt x="84881" y="1457"/>
                    <a:pt x="84985" y="1520"/>
                  </a:cubicBezTo>
                  <a:lnTo>
                    <a:pt x="84985" y="1520"/>
                  </a:lnTo>
                  <a:cubicBezTo>
                    <a:pt x="84838" y="1662"/>
                    <a:pt x="84753" y="1734"/>
                    <a:pt x="84704" y="1734"/>
                  </a:cubicBezTo>
                  <a:cubicBezTo>
                    <a:pt x="84636" y="1734"/>
                    <a:pt x="84636" y="1598"/>
                    <a:pt x="84636" y="1327"/>
                  </a:cubicBezTo>
                  <a:close/>
                  <a:moveTo>
                    <a:pt x="85179" y="1644"/>
                  </a:moveTo>
                  <a:cubicBezTo>
                    <a:pt x="85565" y="1897"/>
                    <a:pt x="85812" y="2094"/>
                    <a:pt x="86276" y="2094"/>
                  </a:cubicBezTo>
                  <a:cubicBezTo>
                    <a:pt x="86544" y="2094"/>
                    <a:pt x="86884" y="2028"/>
                    <a:pt x="87366" y="1869"/>
                  </a:cubicBezTo>
                  <a:lnTo>
                    <a:pt x="87366" y="1869"/>
                  </a:lnTo>
                  <a:cubicBezTo>
                    <a:pt x="87366" y="2955"/>
                    <a:pt x="87366" y="2955"/>
                    <a:pt x="86808" y="3498"/>
                  </a:cubicBezTo>
                  <a:cubicBezTo>
                    <a:pt x="86265" y="3498"/>
                    <a:pt x="85722" y="3498"/>
                    <a:pt x="85179" y="2955"/>
                  </a:cubicBezTo>
                  <a:lnTo>
                    <a:pt x="85179" y="1644"/>
                  </a:lnTo>
                  <a:close/>
                  <a:moveTo>
                    <a:pt x="84078" y="5142"/>
                  </a:moveTo>
                  <a:lnTo>
                    <a:pt x="84078" y="5142"/>
                  </a:lnTo>
                  <a:cubicBezTo>
                    <a:pt x="85179" y="5685"/>
                    <a:pt x="85179" y="6228"/>
                    <a:pt x="84078" y="6786"/>
                  </a:cubicBezTo>
                  <a:cubicBezTo>
                    <a:pt x="83535" y="6228"/>
                    <a:pt x="83535" y="6228"/>
                    <a:pt x="83535" y="5685"/>
                  </a:cubicBezTo>
                  <a:cubicBezTo>
                    <a:pt x="83845" y="5685"/>
                    <a:pt x="84093" y="5437"/>
                    <a:pt x="84078" y="5142"/>
                  </a:cubicBezTo>
                  <a:close/>
                  <a:moveTo>
                    <a:pt x="82449" y="8415"/>
                  </a:moveTo>
                  <a:cubicBezTo>
                    <a:pt x="82449" y="8957"/>
                    <a:pt x="82992" y="8957"/>
                    <a:pt x="82992" y="9516"/>
                  </a:cubicBezTo>
                  <a:cubicBezTo>
                    <a:pt x="82992" y="10059"/>
                    <a:pt x="82449" y="10059"/>
                    <a:pt x="82449" y="10601"/>
                  </a:cubicBezTo>
                  <a:cubicBezTo>
                    <a:pt x="80821" y="10601"/>
                    <a:pt x="80263" y="11144"/>
                    <a:pt x="78634" y="11687"/>
                  </a:cubicBezTo>
                  <a:cubicBezTo>
                    <a:pt x="79177" y="10059"/>
                    <a:pt x="80805" y="9516"/>
                    <a:pt x="81348" y="8415"/>
                  </a:cubicBezTo>
                  <a:close/>
                  <a:moveTo>
                    <a:pt x="76975" y="11687"/>
                  </a:moveTo>
                  <a:lnTo>
                    <a:pt x="76975" y="12245"/>
                  </a:lnTo>
                  <a:cubicBezTo>
                    <a:pt x="74245" y="13874"/>
                    <a:pt x="70972" y="15518"/>
                    <a:pt x="68786" y="17705"/>
                  </a:cubicBezTo>
                  <a:cubicBezTo>
                    <a:pt x="68243" y="17705"/>
                    <a:pt x="67157" y="17146"/>
                    <a:pt x="66614" y="17146"/>
                  </a:cubicBezTo>
                  <a:cubicBezTo>
                    <a:pt x="67700" y="16604"/>
                    <a:pt x="67700" y="16604"/>
                    <a:pt x="67157" y="16061"/>
                  </a:cubicBezTo>
                  <a:cubicBezTo>
                    <a:pt x="67142" y="15760"/>
                    <a:pt x="67375" y="15517"/>
                    <a:pt x="67672" y="15517"/>
                  </a:cubicBezTo>
                  <a:cubicBezTo>
                    <a:pt x="67681" y="15517"/>
                    <a:pt x="67691" y="15517"/>
                    <a:pt x="67700" y="15518"/>
                  </a:cubicBezTo>
                  <a:lnTo>
                    <a:pt x="69344" y="15518"/>
                  </a:lnTo>
                  <a:cubicBezTo>
                    <a:pt x="69887" y="14975"/>
                    <a:pt x="69887" y="14975"/>
                    <a:pt x="70430" y="14417"/>
                  </a:cubicBezTo>
                  <a:cubicBezTo>
                    <a:pt x="70578" y="14268"/>
                    <a:pt x="70646" y="14078"/>
                    <a:pt x="70642" y="13871"/>
                  </a:cubicBezTo>
                  <a:lnTo>
                    <a:pt x="70642" y="13871"/>
                  </a:lnTo>
                  <a:cubicBezTo>
                    <a:pt x="72757" y="13803"/>
                    <a:pt x="74838" y="12753"/>
                    <a:pt x="75889" y="11687"/>
                  </a:cubicBezTo>
                  <a:close/>
                  <a:moveTo>
                    <a:pt x="73718" y="17705"/>
                  </a:moveTo>
                  <a:cubicBezTo>
                    <a:pt x="74260" y="17705"/>
                    <a:pt x="74803" y="17705"/>
                    <a:pt x="75346" y="18248"/>
                  </a:cubicBezTo>
                  <a:lnTo>
                    <a:pt x="75889" y="18248"/>
                  </a:lnTo>
                  <a:lnTo>
                    <a:pt x="75889" y="18806"/>
                  </a:lnTo>
                  <a:cubicBezTo>
                    <a:pt x="75346" y="19349"/>
                    <a:pt x="75346" y="19892"/>
                    <a:pt x="74260" y="20434"/>
                  </a:cubicBezTo>
                  <a:cubicBezTo>
                    <a:pt x="74050" y="20538"/>
                    <a:pt x="73840" y="20582"/>
                    <a:pt x="73635" y="20582"/>
                  </a:cubicBezTo>
                  <a:cubicBezTo>
                    <a:pt x="72764" y="20582"/>
                    <a:pt x="71970" y="19788"/>
                    <a:pt x="71531" y="19349"/>
                  </a:cubicBezTo>
                  <a:lnTo>
                    <a:pt x="71531" y="18248"/>
                  </a:lnTo>
                  <a:cubicBezTo>
                    <a:pt x="72074" y="18248"/>
                    <a:pt x="72616" y="17705"/>
                    <a:pt x="73718" y="17705"/>
                  </a:cubicBezTo>
                  <a:close/>
                  <a:moveTo>
                    <a:pt x="86621" y="1"/>
                  </a:moveTo>
                  <a:cubicBezTo>
                    <a:pt x="86170" y="1"/>
                    <a:pt x="85942" y="384"/>
                    <a:pt x="85164" y="768"/>
                  </a:cubicBezTo>
                  <a:cubicBezTo>
                    <a:pt x="85179" y="474"/>
                    <a:pt x="84931" y="225"/>
                    <a:pt x="84621" y="225"/>
                  </a:cubicBezTo>
                  <a:cubicBezTo>
                    <a:pt x="83535" y="225"/>
                    <a:pt x="80263" y="8415"/>
                    <a:pt x="77533" y="8957"/>
                  </a:cubicBezTo>
                  <a:cubicBezTo>
                    <a:pt x="76975" y="8415"/>
                    <a:pt x="76975" y="8415"/>
                    <a:pt x="76432" y="7856"/>
                  </a:cubicBezTo>
                  <a:lnTo>
                    <a:pt x="75889" y="7856"/>
                  </a:lnTo>
                  <a:cubicBezTo>
                    <a:pt x="73702" y="10043"/>
                    <a:pt x="74245" y="10043"/>
                    <a:pt x="70430" y="11687"/>
                  </a:cubicBezTo>
                  <a:lnTo>
                    <a:pt x="70430" y="13208"/>
                  </a:lnTo>
                  <a:lnTo>
                    <a:pt x="70430" y="13208"/>
                  </a:lnTo>
                  <a:cubicBezTo>
                    <a:pt x="70210" y="12843"/>
                    <a:pt x="69832" y="12489"/>
                    <a:pt x="69344" y="12245"/>
                  </a:cubicBezTo>
                  <a:cubicBezTo>
                    <a:pt x="67700" y="13331"/>
                    <a:pt x="67157" y="15518"/>
                    <a:pt x="66071" y="16061"/>
                  </a:cubicBezTo>
                  <a:cubicBezTo>
                    <a:pt x="64427" y="17146"/>
                    <a:pt x="62799" y="16604"/>
                    <a:pt x="61155" y="17705"/>
                  </a:cubicBezTo>
                  <a:cubicBezTo>
                    <a:pt x="61155" y="18248"/>
                    <a:pt x="61155" y="18248"/>
                    <a:pt x="61698" y="18790"/>
                  </a:cubicBezTo>
                  <a:cubicBezTo>
                    <a:pt x="61698" y="19876"/>
                    <a:pt x="61698" y="19876"/>
                    <a:pt x="61155" y="20977"/>
                  </a:cubicBezTo>
                  <a:cubicBezTo>
                    <a:pt x="61698" y="20977"/>
                    <a:pt x="61698" y="21520"/>
                    <a:pt x="62240" y="21520"/>
                  </a:cubicBezTo>
                  <a:cubicBezTo>
                    <a:pt x="64427" y="21520"/>
                    <a:pt x="63885" y="19333"/>
                    <a:pt x="64970" y="18790"/>
                  </a:cubicBezTo>
                  <a:cubicBezTo>
                    <a:pt x="65648" y="19127"/>
                    <a:pt x="66222" y="19255"/>
                    <a:pt x="66740" y="19255"/>
                  </a:cubicBezTo>
                  <a:cubicBezTo>
                    <a:pt x="67891" y="19255"/>
                    <a:pt x="68763" y="18622"/>
                    <a:pt x="69887" y="18248"/>
                  </a:cubicBezTo>
                  <a:lnTo>
                    <a:pt x="69887" y="18806"/>
                  </a:lnTo>
                  <a:cubicBezTo>
                    <a:pt x="69503" y="19190"/>
                    <a:pt x="69119" y="19574"/>
                    <a:pt x="68538" y="19574"/>
                  </a:cubicBezTo>
                  <a:cubicBezTo>
                    <a:pt x="68297" y="19574"/>
                    <a:pt x="68022" y="19508"/>
                    <a:pt x="67700" y="19349"/>
                  </a:cubicBezTo>
                  <a:cubicBezTo>
                    <a:pt x="67700" y="19892"/>
                    <a:pt x="67157" y="20434"/>
                    <a:pt x="67157" y="20977"/>
                  </a:cubicBezTo>
                  <a:cubicBezTo>
                    <a:pt x="66614" y="21256"/>
                    <a:pt x="66067" y="21256"/>
                    <a:pt x="65589" y="21256"/>
                  </a:cubicBezTo>
                  <a:cubicBezTo>
                    <a:pt x="65110" y="21256"/>
                    <a:pt x="64699" y="21256"/>
                    <a:pt x="64427" y="21536"/>
                  </a:cubicBezTo>
                  <a:cubicBezTo>
                    <a:pt x="63295" y="22621"/>
                    <a:pt x="62008" y="23536"/>
                    <a:pt x="60612" y="24265"/>
                  </a:cubicBezTo>
                  <a:lnTo>
                    <a:pt x="57339" y="25894"/>
                  </a:lnTo>
                  <a:lnTo>
                    <a:pt x="57339" y="26437"/>
                  </a:lnTo>
                  <a:lnTo>
                    <a:pt x="57882" y="26980"/>
                  </a:lnTo>
                  <a:lnTo>
                    <a:pt x="57339" y="27522"/>
                  </a:lnTo>
                  <a:cubicBezTo>
                    <a:pt x="56781" y="27522"/>
                    <a:pt x="56781" y="27522"/>
                    <a:pt x="56238" y="26980"/>
                  </a:cubicBezTo>
                  <a:cubicBezTo>
                    <a:pt x="55695" y="28608"/>
                    <a:pt x="54051" y="30252"/>
                    <a:pt x="52423" y="31338"/>
                  </a:cubicBezTo>
                  <a:lnTo>
                    <a:pt x="51322" y="31338"/>
                  </a:lnTo>
                  <a:cubicBezTo>
                    <a:pt x="50236" y="30252"/>
                    <a:pt x="49693" y="29166"/>
                    <a:pt x="49693" y="27522"/>
                  </a:cubicBezTo>
                  <a:cubicBezTo>
                    <a:pt x="47506" y="27522"/>
                    <a:pt x="45862" y="30795"/>
                    <a:pt x="43676" y="31338"/>
                  </a:cubicBezTo>
                  <a:lnTo>
                    <a:pt x="43676" y="31896"/>
                  </a:lnTo>
                  <a:cubicBezTo>
                    <a:pt x="44131" y="32498"/>
                    <a:pt x="44543" y="32723"/>
                    <a:pt x="44925" y="32723"/>
                  </a:cubicBezTo>
                  <a:cubicBezTo>
                    <a:pt x="45922" y="32723"/>
                    <a:pt x="46710" y="31187"/>
                    <a:pt x="47506" y="30795"/>
                  </a:cubicBezTo>
                  <a:lnTo>
                    <a:pt x="47506" y="31338"/>
                  </a:lnTo>
                  <a:cubicBezTo>
                    <a:pt x="47491" y="31648"/>
                    <a:pt x="47739" y="31896"/>
                    <a:pt x="48049" y="31896"/>
                  </a:cubicBezTo>
                  <a:cubicBezTo>
                    <a:pt x="46405" y="34067"/>
                    <a:pt x="45320" y="36254"/>
                    <a:pt x="43133" y="37898"/>
                  </a:cubicBezTo>
                  <a:cubicBezTo>
                    <a:pt x="42047" y="38999"/>
                    <a:pt x="40403" y="39542"/>
                    <a:pt x="39302" y="40628"/>
                  </a:cubicBezTo>
                  <a:cubicBezTo>
                    <a:pt x="35486" y="43358"/>
                    <a:pt x="32757" y="46646"/>
                    <a:pt x="27840" y="48817"/>
                  </a:cubicBezTo>
                  <a:lnTo>
                    <a:pt x="27297" y="48817"/>
                  </a:lnTo>
                  <a:cubicBezTo>
                    <a:pt x="28399" y="47189"/>
                    <a:pt x="30570" y="45002"/>
                    <a:pt x="32214" y="43900"/>
                  </a:cubicBezTo>
                  <a:cubicBezTo>
                    <a:pt x="33300" y="43358"/>
                    <a:pt x="33858" y="43900"/>
                    <a:pt x="34401" y="42815"/>
                  </a:cubicBezTo>
                  <a:lnTo>
                    <a:pt x="34401" y="42256"/>
                  </a:lnTo>
                  <a:cubicBezTo>
                    <a:pt x="33858" y="42256"/>
                    <a:pt x="28941" y="44443"/>
                    <a:pt x="27840" y="44986"/>
                  </a:cubicBezTo>
                  <a:cubicBezTo>
                    <a:pt x="27297" y="46072"/>
                    <a:pt x="26755" y="46630"/>
                    <a:pt x="26212" y="47716"/>
                  </a:cubicBezTo>
                  <a:cubicBezTo>
                    <a:pt x="25111" y="48802"/>
                    <a:pt x="22939" y="48802"/>
                    <a:pt x="21838" y="50446"/>
                  </a:cubicBezTo>
                  <a:lnTo>
                    <a:pt x="21838" y="51531"/>
                  </a:lnTo>
                  <a:lnTo>
                    <a:pt x="22381" y="52090"/>
                  </a:lnTo>
                  <a:cubicBezTo>
                    <a:pt x="24568" y="52090"/>
                    <a:pt x="24568" y="51531"/>
                    <a:pt x="24568" y="49360"/>
                  </a:cubicBezTo>
                  <a:cubicBezTo>
                    <a:pt x="25111" y="49360"/>
                    <a:pt x="25653" y="49360"/>
                    <a:pt x="25653" y="48802"/>
                  </a:cubicBezTo>
                  <a:cubicBezTo>
                    <a:pt x="26212" y="48802"/>
                    <a:pt x="26212" y="48802"/>
                    <a:pt x="26755" y="49360"/>
                  </a:cubicBezTo>
                  <a:lnTo>
                    <a:pt x="27297" y="49903"/>
                  </a:lnTo>
                  <a:cubicBezTo>
                    <a:pt x="25653" y="52090"/>
                    <a:pt x="23482" y="53718"/>
                    <a:pt x="21295" y="55362"/>
                  </a:cubicBezTo>
                  <a:cubicBezTo>
                    <a:pt x="21295" y="55905"/>
                    <a:pt x="20752" y="56448"/>
                    <a:pt x="20752" y="56991"/>
                  </a:cubicBezTo>
                  <a:cubicBezTo>
                    <a:pt x="19651" y="58635"/>
                    <a:pt x="17464" y="59720"/>
                    <a:pt x="16379" y="60821"/>
                  </a:cubicBezTo>
                  <a:cubicBezTo>
                    <a:pt x="15836" y="61364"/>
                    <a:pt x="15293" y="62450"/>
                    <a:pt x="14735" y="63008"/>
                  </a:cubicBezTo>
                  <a:cubicBezTo>
                    <a:pt x="10376" y="65738"/>
                    <a:pt x="4917" y="68468"/>
                    <a:pt x="2187" y="72826"/>
                  </a:cubicBezTo>
                  <a:cubicBezTo>
                    <a:pt x="1086" y="73912"/>
                    <a:pt x="1086" y="75013"/>
                    <a:pt x="1" y="76098"/>
                  </a:cubicBezTo>
                  <a:cubicBezTo>
                    <a:pt x="1" y="76641"/>
                    <a:pt x="1" y="76641"/>
                    <a:pt x="543" y="77200"/>
                  </a:cubicBezTo>
                  <a:cubicBezTo>
                    <a:pt x="2730" y="76641"/>
                    <a:pt x="7647" y="74470"/>
                    <a:pt x="6561" y="71740"/>
                  </a:cubicBezTo>
                  <a:lnTo>
                    <a:pt x="6561" y="71182"/>
                  </a:lnTo>
                  <a:cubicBezTo>
                    <a:pt x="8748" y="70639"/>
                    <a:pt x="8748" y="70096"/>
                    <a:pt x="10376" y="69010"/>
                  </a:cubicBezTo>
                  <a:cubicBezTo>
                    <a:pt x="10599" y="68898"/>
                    <a:pt x="10843" y="68853"/>
                    <a:pt x="11105" y="68853"/>
                  </a:cubicBezTo>
                  <a:cubicBezTo>
                    <a:pt x="12137" y="68853"/>
                    <a:pt x="13439" y="69553"/>
                    <a:pt x="14750" y="69553"/>
                  </a:cubicBezTo>
                  <a:cubicBezTo>
                    <a:pt x="14750" y="69010"/>
                    <a:pt x="15293" y="69010"/>
                    <a:pt x="15293" y="68468"/>
                  </a:cubicBezTo>
                  <a:cubicBezTo>
                    <a:pt x="14750" y="68468"/>
                    <a:pt x="14750" y="67909"/>
                    <a:pt x="14207" y="67909"/>
                  </a:cubicBezTo>
                  <a:lnTo>
                    <a:pt x="14207" y="67366"/>
                  </a:lnTo>
                  <a:cubicBezTo>
                    <a:pt x="15293" y="67366"/>
                    <a:pt x="20210" y="62450"/>
                    <a:pt x="20752" y="61364"/>
                  </a:cubicBezTo>
                  <a:lnTo>
                    <a:pt x="21295" y="60806"/>
                  </a:lnTo>
                  <a:lnTo>
                    <a:pt x="21838" y="60806"/>
                  </a:lnTo>
                  <a:lnTo>
                    <a:pt x="21838" y="62450"/>
                  </a:lnTo>
                  <a:cubicBezTo>
                    <a:pt x="21218" y="63613"/>
                    <a:pt x="20272" y="64559"/>
                    <a:pt x="19108" y="65180"/>
                  </a:cubicBezTo>
                  <a:lnTo>
                    <a:pt x="19108" y="65722"/>
                  </a:lnTo>
                  <a:cubicBezTo>
                    <a:pt x="20752" y="65180"/>
                    <a:pt x="23482" y="63536"/>
                    <a:pt x="24025" y="61907"/>
                  </a:cubicBezTo>
                  <a:cubicBezTo>
                    <a:pt x="23482" y="59177"/>
                    <a:pt x="24025" y="56448"/>
                    <a:pt x="26212" y="54804"/>
                  </a:cubicBezTo>
                  <a:cubicBezTo>
                    <a:pt x="27297" y="53718"/>
                    <a:pt x="27840" y="54261"/>
                    <a:pt x="28399" y="52617"/>
                  </a:cubicBezTo>
                  <a:cubicBezTo>
                    <a:pt x="29484" y="52074"/>
                    <a:pt x="30027" y="52074"/>
                    <a:pt x="31671" y="52074"/>
                  </a:cubicBezTo>
                  <a:cubicBezTo>
                    <a:pt x="31671" y="51531"/>
                    <a:pt x="31671" y="50988"/>
                    <a:pt x="31128" y="50446"/>
                  </a:cubicBezTo>
                  <a:cubicBezTo>
                    <a:pt x="32214" y="49887"/>
                    <a:pt x="32757" y="48259"/>
                    <a:pt x="34401" y="48259"/>
                  </a:cubicBezTo>
                  <a:cubicBezTo>
                    <a:pt x="34944" y="48259"/>
                    <a:pt x="35486" y="48802"/>
                    <a:pt x="36029" y="48802"/>
                  </a:cubicBezTo>
                  <a:cubicBezTo>
                    <a:pt x="37673" y="48802"/>
                    <a:pt x="39317" y="47157"/>
                    <a:pt x="39860" y="46072"/>
                  </a:cubicBezTo>
                  <a:lnTo>
                    <a:pt x="40403" y="46072"/>
                  </a:lnTo>
                  <a:cubicBezTo>
                    <a:pt x="40713" y="46072"/>
                    <a:pt x="40961" y="46320"/>
                    <a:pt x="40946" y="46615"/>
                  </a:cubicBezTo>
                  <a:cubicBezTo>
                    <a:pt x="40403" y="47716"/>
                    <a:pt x="39860" y="47716"/>
                    <a:pt x="39317" y="48802"/>
                  </a:cubicBezTo>
                  <a:cubicBezTo>
                    <a:pt x="36029" y="49344"/>
                    <a:pt x="32214" y="52074"/>
                    <a:pt x="30027" y="54261"/>
                  </a:cubicBezTo>
                  <a:cubicBezTo>
                    <a:pt x="29484" y="54804"/>
                    <a:pt x="29484" y="55905"/>
                    <a:pt x="28941" y="56448"/>
                  </a:cubicBezTo>
                  <a:cubicBezTo>
                    <a:pt x="27840" y="57533"/>
                    <a:pt x="26212" y="58635"/>
                    <a:pt x="25111" y="59720"/>
                  </a:cubicBezTo>
                  <a:cubicBezTo>
                    <a:pt x="25669" y="60263"/>
                    <a:pt x="26212" y="60263"/>
                    <a:pt x="27297" y="60263"/>
                  </a:cubicBezTo>
                  <a:cubicBezTo>
                    <a:pt x="28399" y="59720"/>
                    <a:pt x="29484" y="58076"/>
                    <a:pt x="30027" y="56448"/>
                  </a:cubicBezTo>
                  <a:cubicBezTo>
                    <a:pt x="32214" y="54804"/>
                    <a:pt x="35486" y="55905"/>
                    <a:pt x="35486" y="52074"/>
                  </a:cubicBezTo>
                  <a:cubicBezTo>
                    <a:pt x="36029" y="52074"/>
                    <a:pt x="45862" y="44986"/>
                    <a:pt x="45862" y="44986"/>
                  </a:cubicBezTo>
                  <a:cubicBezTo>
                    <a:pt x="46405" y="44443"/>
                    <a:pt x="45862" y="42799"/>
                    <a:pt x="45320" y="42256"/>
                  </a:cubicBezTo>
                  <a:lnTo>
                    <a:pt x="44777" y="42256"/>
                  </a:lnTo>
                  <a:cubicBezTo>
                    <a:pt x="43676" y="42799"/>
                    <a:pt x="42590" y="43342"/>
                    <a:pt x="42590" y="44986"/>
                  </a:cubicBezTo>
                  <a:cubicBezTo>
                    <a:pt x="42047" y="45529"/>
                    <a:pt x="42047" y="46072"/>
                    <a:pt x="40946" y="46072"/>
                  </a:cubicBezTo>
                  <a:lnTo>
                    <a:pt x="40946" y="44986"/>
                  </a:lnTo>
                  <a:cubicBezTo>
                    <a:pt x="41489" y="43885"/>
                    <a:pt x="43676" y="41155"/>
                    <a:pt x="44777" y="41155"/>
                  </a:cubicBezTo>
                  <a:cubicBezTo>
                    <a:pt x="44777" y="41714"/>
                    <a:pt x="45320" y="41714"/>
                    <a:pt x="45320" y="42256"/>
                  </a:cubicBezTo>
                  <a:lnTo>
                    <a:pt x="45862" y="42256"/>
                  </a:lnTo>
                  <a:lnTo>
                    <a:pt x="45862" y="41171"/>
                  </a:lnTo>
                  <a:cubicBezTo>
                    <a:pt x="47506" y="40628"/>
                    <a:pt x="48592" y="40085"/>
                    <a:pt x="49678" y="38984"/>
                  </a:cubicBezTo>
                  <a:lnTo>
                    <a:pt x="49678" y="36797"/>
                  </a:lnTo>
                  <a:cubicBezTo>
                    <a:pt x="50073" y="36413"/>
                    <a:pt x="50731" y="36029"/>
                    <a:pt x="51467" y="36029"/>
                  </a:cubicBezTo>
                  <a:cubicBezTo>
                    <a:pt x="51771" y="36029"/>
                    <a:pt x="52089" y="36095"/>
                    <a:pt x="52407" y="36254"/>
                  </a:cubicBezTo>
                  <a:lnTo>
                    <a:pt x="52966" y="36254"/>
                  </a:lnTo>
                  <a:cubicBezTo>
                    <a:pt x="53509" y="37898"/>
                    <a:pt x="52966" y="38984"/>
                    <a:pt x="51865" y="40085"/>
                  </a:cubicBezTo>
                  <a:lnTo>
                    <a:pt x="51865" y="40628"/>
                  </a:lnTo>
                  <a:cubicBezTo>
                    <a:pt x="52226" y="40628"/>
                    <a:pt x="52347" y="40869"/>
                    <a:pt x="52553" y="40869"/>
                  </a:cubicBezTo>
                  <a:cubicBezTo>
                    <a:pt x="52656" y="40869"/>
                    <a:pt x="52780" y="40809"/>
                    <a:pt x="52966" y="40628"/>
                  </a:cubicBezTo>
                  <a:cubicBezTo>
                    <a:pt x="53509" y="40085"/>
                    <a:pt x="54051" y="38441"/>
                    <a:pt x="54051" y="37898"/>
                  </a:cubicBezTo>
                  <a:cubicBezTo>
                    <a:pt x="58425" y="37355"/>
                    <a:pt x="57324" y="35169"/>
                    <a:pt x="59511" y="33525"/>
                  </a:cubicBezTo>
                  <a:lnTo>
                    <a:pt x="60054" y="33525"/>
                  </a:lnTo>
                  <a:cubicBezTo>
                    <a:pt x="60661" y="33124"/>
                    <a:pt x="61118" y="33019"/>
                    <a:pt x="61536" y="33019"/>
                  </a:cubicBezTo>
                  <a:cubicBezTo>
                    <a:pt x="61993" y="33019"/>
                    <a:pt x="62403" y="33144"/>
                    <a:pt x="62911" y="33144"/>
                  </a:cubicBezTo>
                  <a:cubicBezTo>
                    <a:pt x="63196" y="33144"/>
                    <a:pt x="63512" y="33105"/>
                    <a:pt x="63885" y="32982"/>
                  </a:cubicBezTo>
                  <a:cubicBezTo>
                    <a:pt x="64970" y="32439"/>
                    <a:pt x="64970" y="31338"/>
                    <a:pt x="67157" y="30795"/>
                  </a:cubicBezTo>
                  <a:cubicBezTo>
                    <a:pt x="67157" y="30252"/>
                    <a:pt x="67700" y="30252"/>
                    <a:pt x="67700" y="29709"/>
                  </a:cubicBezTo>
                  <a:cubicBezTo>
                    <a:pt x="67700" y="29408"/>
                    <a:pt x="67466" y="29166"/>
                    <a:pt x="67183" y="29166"/>
                  </a:cubicBezTo>
                  <a:cubicBezTo>
                    <a:pt x="67175" y="29166"/>
                    <a:pt x="67166" y="29166"/>
                    <a:pt x="67157" y="29166"/>
                  </a:cubicBezTo>
                  <a:cubicBezTo>
                    <a:pt x="66423" y="28979"/>
                    <a:pt x="65689" y="28854"/>
                    <a:pt x="65017" y="28854"/>
                  </a:cubicBezTo>
                  <a:cubicBezTo>
                    <a:pt x="63687" y="28854"/>
                    <a:pt x="62601" y="29342"/>
                    <a:pt x="62240" y="30795"/>
                  </a:cubicBezTo>
                  <a:cubicBezTo>
                    <a:pt x="59511" y="30795"/>
                    <a:pt x="58968" y="31896"/>
                    <a:pt x="56781" y="32439"/>
                  </a:cubicBezTo>
                  <a:cubicBezTo>
                    <a:pt x="57324" y="29709"/>
                    <a:pt x="63326" y="25878"/>
                    <a:pt x="66614" y="25336"/>
                  </a:cubicBezTo>
                  <a:cubicBezTo>
                    <a:pt x="66909" y="25336"/>
                    <a:pt x="67157" y="25584"/>
                    <a:pt x="67157" y="25878"/>
                  </a:cubicBezTo>
                  <a:cubicBezTo>
                    <a:pt x="67157" y="26437"/>
                    <a:pt x="66614" y="26437"/>
                    <a:pt x="66614" y="26980"/>
                  </a:cubicBezTo>
                  <a:cubicBezTo>
                    <a:pt x="66599" y="27274"/>
                    <a:pt x="66847" y="27522"/>
                    <a:pt x="67157" y="27522"/>
                  </a:cubicBezTo>
                  <a:cubicBezTo>
                    <a:pt x="67700" y="27522"/>
                    <a:pt x="68243" y="27522"/>
                    <a:pt x="68786" y="28065"/>
                  </a:cubicBezTo>
                  <a:lnTo>
                    <a:pt x="71515" y="25336"/>
                  </a:lnTo>
                  <a:cubicBezTo>
                    <a:pt x="72074" y="25336"/>
                    <a:pt x="72616" y="25878"/>
                    <a:pt x="73159" y="25878"/>
                  </a:cubicBezTo>
                  <a:cubicBezTo>
                    <a:pt x="74803" y="24793"/>
                    <a:pt x="78076" y="20434"/>
                    <a:pt x="79704" y="18790"/>
                  </a:cubicBezTo>
                  <a:cubicBezTo>
                    <a:pt x="81348" y="18790"/>
                    <a:pt x="81348" y="20434"/>
                    <a:pt x="82434" y="21520"/>
                  </a:cubicBezTo>
                  <a:cubicBezTo>
                    <a:pt x="83535" y="21520"/>
                    <a:pt x="83535" y="20434"/>
                    <a:pt x="84078" y="20434"/>
                  </a:cubicBezTo>
                  <a:cubicBezTo>
                    <a:pt x="84621" y="20434"/>
                    <a:pt x="85164" y="20434"/>
                    <a:pt x="86265" y="20977"/>
                  </a:cubicBezTo>
                  <a:cubicBezTo>
                    <a:pt x="87351" y="20434"/>
                    <a:pt x="88452" y="19333"/>
                    <a:pt x="90080" y="18790"/>
                  </a:cubicBezTo>
                  <a:cubicBezTo>
                    <a:pt x="90623" y="18790"/>
                    <a:pt x="91724" y="19333"/>
                    <a:pt x="92267" y="19333"/>
                  </a:cubicBezTo>
                  <a:cubicBezTo>
                    <a:pt x="94020" y="17612"/>
                    <a:pt x="96362" y="16635"/>
                    <a:pt x="98812" y="16604"/>
                  </a:cubicBezTo>
                  <a:cubicBezTo>
                    <a:pt x="98269" y="14975"/>
                    <a:pt x="96082" y="14975"/>
                    <a:pt x="96082" y="12245"/>
                  </a:cubicBezTo>
                  <a:cubicBezTo>
                    <a:pt x="94976" y="12614"/>
                    <a:pt x="94371" y="13741"/>
                    <a:pt x="93581" y="13741"/>
                  </a:cubicBezTo>
                  <a:cubicBezTo>
                    <a:pt x="93209" y="13741"/>
                    <a:pt x="92794" y="13490"/>
                    <a:pt x="92267" y="12788"/>
                  </a:cubicBezTo>
                  <a:cubicBezTo>
                    <a:pt x="91647" y="13455"/>
                    <a:pt x="90902" y="14014"/>
                    <a:pt x="90080" y="14417"/>
                  </a:cubicBezTo>
                  <a:cubicBezTo>
                    <a:pt x="89537" y="14417"/>
                    <a:pt x="88995" y="13874"/>
                    <a:pt x="88452" y="13874"/>
                  </a:cubicBezTo>
                  <a:cubicBezTo>
                    <a:pt x="87893" y="13874"/>
                    <a:pt x="87893" y="14417"/>
                    <a:pt x="87351" y="14417"/>
                  </a:cubicBezTo>
                  <a:lnTo>
                    <a:pt x="87351" y="16061"/>
                  </a:lnTo>
                  <a:cubicBezTo>
                    <a:pt x="86808" y="16604"/>
                    <a:pt x="86265" y="17146"/>
                    <a:pt x="85722" y="17705"/>
                  </a:cubicBezTo>
                  <a:cubicBezTo>
                    <a:pt x="85412" y="17705"/>
                    <a:pt x="85164" y="17457"/>
                    <a:pt x="85164" y="17146"/>
                  </a:cubicBezTo>
                  <a:cubicBezTo>
                    <a:pt x="84621" y="17146"/>
                    <a:pt x="84621" y="17146"/>
                    <a:pt x="84621" y="16604"/>
                  </a:cubicBezTo>
                  <a:cubicBezTo>
                    <a:pt x="85164" y="16061"/>
                    <a:pt x="85722" y="14975"/>
                    <a:pt x="86265" y="14417"/>
                  </a:cubicBezTo>
                  <a:cubicBezTo>
                    <a:pt x="87351" y="12245"/>
                    <a:pt x="87893" y="5685"/>
                    <a:pt x="89537" y="5142"/>
                  </a:cubicBezTo>
                  <a:cubicBezTo>
                    <a:pt x="90623" y="2955"/>
                    <a:pt x="87893" y="2412"/>
                    <a:pt x="87351" y="225"/>
                  </a:cubicBezTo>
                  <a:cubicBezTo>
                    <a:pt x="87033" y="66"/>
                    <a:pt x="86808" y="1"/>
                    <a:pt x="86621"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6" name="Google Shape;336;p48"/>
            <p:cNvSpPr/>
            <p:nvPr/>
          </p:nvSpPr>
          <p:spPr>
            <a:xfrm>
              <a:off x="4065700" y="1793725"/>
              <a:ext cx="1842575" cy="2293125"/>
            </a:xfrm>
            <a:custGeom>
              <a:avLst/>
              <a:gdLst/>
              <a:ahLst/>
              <a:cxnLst/>
              <a:rect l="l" t="t" r="r" b="b"/>
              <a:pathLst>
                <a:path w="73703" h="91725" extrusionOk="0">
                  <a:moveTo>
                    <a:pt x="64412" y="8732"/>
                  </a:moveTo>
                  <a:cubicBezTo>
                    <a:pt x="64955" y="8732"/>
                    <a:pt x="65513" y="9275"/>
                    <a:pt x="65513" y="9275"/>
                  </a:cubicBezTo>
                  <a:cubicBezTo>
                    <a:pt x="65808" y="9275"/>
                    <a:pt x="66056" y="9523"/>
                    <a:pt x="66056" y="9818"/>
                  </a:cubicBezTo>
                  <a:cubicBezTo>
                    <a:pt x="65746" y="10113"/>
                    <a:pt x="65544" y="10500"/>
                    <a:pt x="65513" y="10919"/>
                  </a:cubicBezTo>
                  <a:cubicBezTo>
                    <a:pt x="64412" y="10376"/>
                    <a:pt x="64412" y="10376"/>
                    <a:pt x="63869" y="9818"/>
                  </a:cubicBezTo>
                  <a:cubicBezTo>
                    <a:pt x="63869" y="9275"/>
                    <a:pt x="64412" y="9275"/>
                    <a:pt x="64412" y="8732"/>
                  </a:cubicBezTo>
                  <a:close/>
                  <a:moveTo>
                    <a:pt x="61682" y="16379"/>
                  </a:moveTo>
                  <a:cubicBezTo>
                    <a:pt x="62225" y="16379"/>
                    <a:pt x="62783" y="16921"/>
                    <a:pt x="63326" y="16921"/>
                  </a:cubicBezTo>
                  <a:lnTo>
                    <a:pt x="63326" y="17464"/>
                  </a:lnTo>
                  <a:cubicBezTo>
                    <a:pt x="63326" y="17765"/>
                    <a:pt x="63093" y="18008"/>
                    <a:pt x="62810" y="18008"/>
                  </a:cubicBezTo>
                  <a:cubicBezTo>
                    <a:pt x="62801" y="18008"/>
                    <a:pt x="62792" y="18008"/>
                    <a:pt x="62783" y="18007"/>
                  </a:cubicBezTo>
                  <a:cubicBezTo>
                    <a:pt x="62225" y="18007"/>
                    <a:pt x="61682" y="18007"/>
                    <a:pt x="61682" y="17464"/>
                  </a:cubicBezTo>
                  <a:cubicBezTo>
                    <a:pt x="61698" y="17170"/>
                    <a:pt x="61450" y="16921"/>
                    <a:pt x="61139" y="16921"/>
                  </a:cubicBezTo>
                  <a:lnTo>
                    <a:pt x="61682" y="16379"/>
                  </a:lnTo>
                  <a:close/>
                  <a:moveTo>
                    <a:pt x="58073" y="16023"/>
                  </a:moveTo>
                  <a:cubicBezTo>
                    <a:pt x="58232" y="16023"/>
                    <a:pt x="58425" y="16290"/>
                    <a:pt x="58425" y="16937"/>
                  </a:cubicBezTo>
                  <a:lnTo>
                    <a:pt x="58410" y="16921"/>
                  </a:lnTo>
                  <a:cubicBezTo>
                    <a:pt x="57867" y="17464"/>
                    <a:pt x="57324" y="18007"/>
                    <a:pt x="56223" y="18007"/>
                  </a:cubicBezTo>
                  <a:cubicBezTo>
                    <a:pt x="55680" y="19108"/>
                    <a:pt x="56223" y="19108"/>
                    <a:pt x="57324" y="19651"/>
                  </a:cubicBezTo>
                  <a:lnTo>
                    <a:pt x="57324" y="20194"/>
                  </a:lnTo>
                  <a:cubicBezTo>
                    <a:pt x="56781" y="20737"/>
                    <a:pt x="56223" y="21295"/>
                    <a:pt x="56223" y="22381"/>
                  </a:cubicBezTo>
                  <a:lnTo>
                    <a:pt x="55680" y="22924"/>
                  </a:lnTo>
                  <a:cubicBezTo>
                    <a:pt x="55013" y="22303"/>
                    <a:pt x="54455" y="21574"/>
                    <a:pt x="54051" y="20752"/>
                  </a:cubicBezTo>
                  <a:cubicBezTo>
                    <a:pt x="54594" y="19108"/>
                    <a:pt x="55695" y="18565"/>
                    <a:pt x="54594" y="16937"/>
                  </a:cubicBezTo>
                  <a:cubicBezTo>
                    <a:pt x="55137" y="16379"/>
                    <a:pt x="56238" y="16379"/>
                    <a:pt x="57324" y="16379"/>
                  </a:cubicBezTo>
                  <a:lnTo>
                    <a:pt x="57867" y="16379"/>
                  </a:lnTo>
                  <a:cubicBezTo>
                    <a:pt x="57867" y="16155"/>
                    <a:pt x="57962" y="16023"/>
                    <a:pt x="58073" y="16023"/>
                  </a:cubicBezTo>
                  <a:close/>
                  <a:moveTo>
                    <a:pt x="54036" y="40387"/>
                  </a:moveTo>
                  <a:cubicBezTo>
                    <a:pt x="55680" y="40946"/>
                    <a:pt x="56223" y="40946"/>
                    <a:pt x="56781" y="40946"/>
                  </a:cubicBezTo>
                  <a:cubicBezTo>
                    <a:pt x="56781" y="42031"/>
                    <a:pt x="56781" y="42031"/>
                    <a:pt x="56223" y="42574"/>
                  </a:cubicBezTo>
                  <a:cubicBezTo>
                    <a:pt x="56063" y="42738"/>
                    <a:pt x="55857" y="42806"/>
                    <a:pt x="55617" y="42806"/>
                  </a:cubicBezTo>
                  <a:cubicBezTo>
                    <a:pt x="55041" y="42806"/>
                    <a:pt x="54271" y="42415"/>
                    <a:pt x="53493" y="42031"/>
                  </a:cubicBezTo>
                  <a:cubicBezTo>
                    <a:pt x="53493" y="41489"/>
                    <a:pt x="53493" y="41489"/>
                    <a:pt x="52950" y="40946"/>
                  </a:cubicBezTo>
                  <a:cubicBezTo>
                    <a:pt x="53493" y="40946"/>
                    <a:pt x="54036" y="40946"/>
                    <a:pt x="54036" y="40387"/>
                  </a:cubicBezTo>
                  <a:close/>
                  <a:moveTo>
                    <a:pt x="50221" y="24568"/>
                  </a:moveTo>
                  <a:cubicBezTo>
                    <a:pt x="48034" y="25653"/>
                    <a:pt x="45862" y="25669"/>
                    <a:pt x="44218" y="27840"/>
                  </a:cubicBezTo>
                  <a:lnTo>
                    <a:pt x="44218" y="29484"/>
                  </a:lnTo>
                  <a:cubicBezTo>
                    <a:pt x="43660" y="31113"/>
                    <a:pt x="42032" y="32214"/>
                    <a:pt x="40930" y="32757"/>
                  </a:cubicBezTo>
                  <a:cubicBezTo>
                    <a:pt x="40930" y="33842"/>
                    <a:pt x="41489" y="33842"/>
                    <a:pt x="41489" y="34944"/>
                  </a:cubicBezTo>
                  <a:cubicBezTo>
                    <a:pt x="40208" y="35580"/>
                    <a:pt x="38363" y="35843"/>
                    <a:pt x="36617" y="35843"/>
                  </a:cubicBezTo>
                  <a:cubicBezTo>
                    <a:pt x="35383" y="35843"/>
                    <a:pt x="34199" y="35711"/>
                    <a:pt x="33300" y="35486"/>
                  </a:cubicBezTo>
                  <a:cubicBezTo>
                    <a:pt x="33290" y="35486"/>
                    <a:pt x="33281" y="35486"/>
                    <a:pt x="33272" y="35486"/>
                  </a:cubicBezTo>
                  <a:cubicBezTo>
                    <a:pt x="32975" y="35486"/>
                    <a:pt x="32742" y="35728"/>
                    <a:pt x="32757" y="36029"/>
                  </a:cubicBezTo>
                  <a:lnTo>
                    <a:pt x="32757" y="36572"/>
                  </a:lnTo>
                  <a:cubicBezTo>
                    <a:pt x="33300" y="37115"/>
                    <a:pt x="33842" y="37115"/>
                    <a:pt x="33842" y="37658"/>
                  </a:cubicBezTo>
                  <a:lnTo>
                    <a:pt x="33842" y="39302"/>
                  </a:lnTo>
                  <a:lnTo>
                    <a:pt x="31113" y="42031"/>
                  </a:lnTo>
                  <a:lnTo>
                    <a:pt x="30027" y="42031"/>
                  </a:lnTo>
                  <a:cubicBezTo>
                    <a:pt x="29484" y="41489"/>
                    <a:pt x="29484" y="41489"/>
                    <a:pt x="30027" y="40387"/>
                  </a:cubicBezTo>
                  <a:lnTo>
                    <a:pt x="28383" y="40387"/>
                  </a:lnTo>
                  <a:cubicBezTo>
                    <a:pt x="27840" y="41504"/>
                    <a:pt x="27297" y="42031"/>
                    <a:pt x="27297" y="43133"/>
                  </a:cubicBezTo>
                  <a:cubicBezTo>
                    <a:pt x="28383" y="43133"/>
                    <a:pt x="29484" y="43133"/>
                    <a:pt x="30570" y="42574"/>
                  </a:cubicBezTo>
                  <a:cubicBezTo>
                    <a:pt x="31113" y="43133"/>
                    <a:pt x="31113" y="43133"/>
                    <a:pt x="31113" y="43675"/>
                  </a:cubicBezTo>
                  <a:lnTo>
                    <a:pt x="32757" y="43675"/>
                  </a:lnTo>
                  <a:cubicBezTo>
                    <a:pt x="33842" y="41489"/>
                    <a:pt x="34944" y="38216"/>
                    <a:pt x="36572" y="37115"/>
                  </a:cubicBezTo>
                  <a:lnTo>
                    <a:pt x="37131" y="37115"/>
                  </a:lnTo>
                  <a:cubicBezTo>
                    <a:pt x="37673" y="37673"/>
                    <a:pt x="38216" y="37673"/>
                    <a:pt x="38216" y="38216"/>
                  </a:cubicBezTo>
                  <a:lnTo>
                    <a:pt x="38759" y="38759"/>
                  </a:lnTo>
                  <a:cubicBezTo>
                    <a:pt x="39302" y="38216"/>
                    <a:pt x="39860" y="37115"/>
                    <a:pt x="40946" y="36572"/>
                  </a:cubicBezTo>
                  <a:cubicBezTo>
                    <a:pt x="41489" y="37115"/>
                    <a:pt x="41489" y="37115"/>
                    <a:pt x="41489" y="37673"/>
                  </a:cubicBezTo>
                  <a:lnTo>
                    <a:pt x="42032" y="37673"/>
                  </a:lnTo>
                  <a:lnTo>
                    <a:pt x="42032" y="37115"/>
                  </a:lnTo>
                  <a:cubicBezTo>
                    <a:pt x="42032" y="36572"/>
                    <a:pt x="41489" y="36572"/>
                    <a:pt x="41489" y="36029"/>
                  </a:cubicBezTo>
                  <a:cubicBezTo>
                    <a:pt x="42574" y="32214"/>
                    <a:pt x="46405" y="31113"/>
                    <a:pt x="46948" y="28383"/>
                  </a:cubicBezTo>
                  <a:cubicBezTo>
                    <a:pt x="48577" y="28383"/>
                    <a:pt x="50763" y="27840"/>
                    <a:pt x="51865" y="26754"/>
                  </a:cubicBezTo>
                  <a:cubicBezTo>
                    <a:pt x="51182" y="26119"/>
                    <a:pt x="50624" y="25390"/>
                    <a:pt x="50221" y="24568"/>
                  </a:cubicBezTo>
                  <a:close/>
                  <a:moveTo>
                    <a:pt x="58935" y="44743"/>
                  </a:moveTo>
                  <a:lnTo>
                    <a:pt x="58935" y="44743"/>
                  </a:lnTo>
                  <a:cubicBezTo>
                    <a:pt x="58931" y="44759"/>
                    <a:pt x="58927" y="44774"/>
                    <a:pt x="58923" y="44789"/>
                  </a:cubicBezTo>
                  <a:lnTo>
                    <a:pt x="58923" y="44789"/>
                  </a:lnTo>
                  <a:cubicBezTo>
                    <a:pt x="58933" y="44780"/>
                    <a:pt x="58943" y="44771"/>
                    <a:pt x="58953" y="44761"/>
                  </a:cubicBezTo>
                  <a:lnTo>
                    <a:pt x="58935" y="44743"/>
                  </a:lnTo>
                  <a:close/>
                  <a:moveTo>
                    <a:pt x="35487" y="58952"/>
                  </a:moveTo>
                  <a:lnTo>
                    <a:pt x="37131" y="60596"/>
                  </a:lnTo>
                  <a:lnTo>
                    <a:pt x="37115" y="61682"/>
                  </a:lnTo>
                  <a:cubicBezTo>
                    <a:pt x="36029" y="62240"/>
                    <a:pt x="35487" y="62240"/>
                    <a:pt x="34944" y="62783"/>
                  </a:cubicBezTo>
                  <a:lnTo>
                    <a:pt x="33315" y="61139"/>
                  </a:lnTo>
                  <a:lnTo>
                    <a:pt x="33315" y="60054"/>
                  </a:lnTo>
                  <a:lnTo>
                    <a:pt x="34401" y="58952"/>
                  </a:lnTo>
                  <a:close/>
                  <a:moveTo>
                    <a:pt x="70972" y="0"/>
                  </a:moveTo>
                  <a:cubicBezTo>
                    <a:pt x="69871" y="0"/>
                    <a:pt x="69871" y="1086"/>
                    <a:pt x="69328" y="2187"/>
                  </a:cubicBezTo>
                  <a:cubicBezTo>
                    <a:pt x="68243" y="3816"/>
                    <a:pt x="66056" y="4359"/>
                    <a:pt x="65513" y="7088"/>
                  </a:cubicBezTo>
                  <a:cubicBezTo>
                    <a:pt x="63869" y="8190"/>
                    <a:pt x="62241" y="8732"/>
                    <a:pt x="60597" y="10376"/>
                  </a:cubicBezTo>
                  <a:lnTo>
                    <a:pt x="60597" y="10919"/>
                  </a:lnTo>
                  <a:lnTo>
                    <a:pt x="61682" y="12005"/>
                  </a:lnTo>
                  <a:lnTo>
                    <a:pt x="61682" y="12548"/>
                  </a:lnTo>
                  <a:cubicBezTo>
                    <a:pt x="61247" y="13424"/>
                    <a:pt x="60635" y="13775"/>
                    <a:pt x="59988" y="13775"/>
                  </a:cubicBezTo>
                  <a:cubicBezTo>
                    <a:pt x="59021" y="13775"/>
                    <a:pt x="57975" y="12990"/>
                    <a:pt x="57324" y="12005"/>
                  </a:cubicBezTo>
                  <a:cubicBezTo>
                    <a:pt x="56781" y="12005"/>
                    <a:pt x="50221" y="17464"/>
                    <a:pt x="50221" y="18023"/>
                  </a:cubicBezTo>
                  <a:cubicBezTo>
                    <a:pt x="49678" y="19108"/>
                    <a:pt x="50763" y="20209"/>
                    <a:pt x="50763" y="20752"/>
                  </a:cubicBezTo>
                  <a:cubicBezTo>
                    <a:pt x="50221" y="22381"/>
                    <a:pt x="50221" y="22939"/>
                    <a:pt x="50221" y="24568"/>
                  </a:cubicBezTo>
                  <a:cubicBezTo>
                    <a:pt x="50763" y="23466"/>
                    <a:pt x="51306" y="23466"/>
                    <a:pt x="51306" y="21838"/>
                  </a:cubicBezTo>
                  <a:cubicBezTo>
                    <a:pt x="51849" y="21295"/>
                    <a:pt x="52407" y="21295"/>
                    <a:pt x="53493" y="21295"/>
                  </a:cubicBezTo>
                  <a:lnTo>
                    <a:pt x="53493" y="21838"/>
                  </a:lnTo>
                  <a:cubicBezTo>
                    <a:pt x="52950" y="22381"/>
                    <a:pt x="52407" y="23466"/>
                    <a:pt x="51849" y="24025"/>
                  </a:cubicBezTo>
                  <a:cubicBezTo>
                    <a:pt x="52128" y="24296"/>
                    <a:pt x="52404" y="24296"/>
                    <a:pt x="52745" y="24296"/>
                  </a:cubicBezTo>
                  <a:cubicBezTo>
                    <a:pt x="53086" y="24296"/>
                    <a:pt x="53493" y="24296"/>
                    <a:pt x="54036" y="24568"/>
                  </a:cubicBezTo>
                  <a:lnTo>
                    <a:pt x="54579" y="25110"/>
                  </a:lnTo>
                  <a:cubicBezTo>
                    <a:pt x="54036" y="25653"/>
                    <a:pt x="54036" y="26754"/>
                    <a:pt x="53493" y="27297"/>
                  </a:cubicBezTo>
                  <a:cubicBezTo>
                    <a:pt x="52950" y="28383"/>
                    <a:pt x="49678" y="28926"/>
                    <a:pt x="49119" y="30027"/>
                  </a:cubicBezTo>
                  <a:cubicBezTo>
                    <a:pt x="49119" y="30570"/>
                    <a:pt x="49119" y="30570"/>
                    <a:pt x="49678" y="31113"/>
                  </a:cubicBezTo>
                  <a:cubicBezTo>
                    <a:pt x="50763" y="31113"/>
                    <a:pt x="51446" y="31248"/>
                    <a:pt x="52198" y="31248"/>
                  </a:cubicBezTo>
                  <a:cubicBezTo>
                    <a:pt x="52950" y="31248"/>
                    <a:pt x="53772" y="31113"/>
                    <a:pt x="55137" y="30570"/>
                  </a:cubicBezTo>
                  <a:lnTo>
                    <a:pt x="55680" y="31113"/>
                  </a:lnTo>
                  <a:cubicBezTo>
                    <a:pt x="51865" y="36029"/>
                    <a:pt x="44218" y="39302"/>
                    <a:pt x="41489" y="44218"/>
                  </a:cubicBezTo>
                  <a:cubicBezTo>
                    <a:pt x="41489" y="44761"/>
                    <a:pt x="41489" y="44761"/>
                    <a:pt x="42032" y="45304"/>
                  </a:cubicBezTo>
                  <a:cubicBezTo>
                    <a:pt x="43133" y="45304"/>
                    <a:pt x="43676" y="45304"/>
                    <a:pt x="44761" y="44761"/>
                  </a:cubicBezTo>
                  <a:cubicBezTo>
                    <a:pt x="44761" y="44218"/>
                    <a:pt x="44761" y="44218"/>
                    <a:pt x="45304" y="43660"/>
                  </a:cubicBezTo>
                  <a:cubicBezTo>
                    <a:pt x="44761" y="43660"/>
                    <a:pt x="45304" y="43660"/>
                    <a:pt x="44761" y="43117"/>
                  </a:cubicBezTo>
                  <a:lnTo>
                    <a:pt x="44218" y="42574"/>
                  </a:lnTo>
                  <a:cubicBezTo>
                    <a:pt x="44761" y="42031"/>
                    <a:pt x="46948" y="40930"/>
                    <a:pt x="48034" y="40930"/>
                  </a:cubicBezTo>
                  <a:lnTo>
                    <a:pt x="48034" y="42031"/>
                  </a:lnTo>
                  <a:cubicBezTo>
                    <a:pt x="48592" y="42574"/>
                    <a:pt x="49135" y="43117"/>
                    <a:pt x="50221" y="43117"/>
                  </a:cubicBezTo>
                  <a:cubicBezTo>
                    <a:pt x="50763" y="42574"/>
                    <a:pt x="51322" y="42031"/>
                    <a:pt x="51865" y="42031"/>
                  </a:cubicBezTo>
                  <a:lnTo>
                    <a:pt x="52950" y="42031"/>
                  </a:lnTo>
                  <a:cubicBezTo>
                    <a:pt x="54051" y="44203"/>
                    <a:pt x="51322" y="45847"/>
                    <a:pt x="50763" y="47491"/>
                  </a:cubicBezTo>
                  <a:cubicBezTo>
                    <a:pt x="51322" y="47491"/>
                    <a:pt x="51322" y="47491"/>
                    <a:pt x="51322" y="48576"/>
                  </a:cubicBezTo>
                  <a:cubicBezTo>
                    <a:pt x="50763" y="48576"/>
                    <a:pt x="50221" y="49119"/>
                    <a:pt x="49135" y="49119"/>
                  </a:cubicBezTo>
                  <a:cubicBezTo>
                    <a:pt x="49135" y="49119"/>
                    <a:pt x="48592" y="46390"/>
                    <a:pt x="48034" y="45847"/>
                  </a:cubicBezTo>
                  <a:cubicBezTo>
                    <a:pt x="47491" y="45304"/>
                    <a:pt x="46948" y="45304"/>
                    <a:pt x="45862" y="45304"/>
                  </a:cubicBezTo>
                  <a:cubicBezTo>
                    <a:pt x="45862" y="45599"/>
                    <a:pt x="45614" y="45847"/>
                    <a:pt x="45304" y="45847"/>
                  </a:cubicBezTo>
                  <a:cubicBezTo>
                    <a:pt x="46405" y="47491"/>
                    <a:pt x="45862" y="48034"/>
                    <a:pt x="44218" y="49119"/>
                  </a:cubicBezTo>
                  <a:cubicBezTo>
                    <a:pt x="43676" y="48576"/>
                    <a:pt x="43133" y="48576"/>
                    <a:pt x="42574" y="48034"/>
                  </a:cubicBezTo>
                  <a:cubicBezTo>
                    <a:pt x="40946" y="48034"/>
                    <a:pt x="40403" y="49119"/>
                    <a:pt x="39302" y="49662"/>
                  </a:cubicBezTo>
                  <a:cubicBezTo>
                    <a:pt x="39573" y="49941"/>
                    <a:pt x="39573" y="49941"/>
                    <a:pt x="39643" y="49941"/>
                  </a:cubicBezTo>
                  <a:cubicBezTo>
                    <a:pt x="39713" y="49941"/>
                    <a:pt x="39852" y="49941"/>
                    <a:pt x="40403" y="50220"/>
                  </a:cubicBezTo>
                  <a:cubicBezTo>
                    <a:pt x="40946" y="52950"/>
                    <a:pt x="38216" y="55122"/>
                    <a:pt x="36029" y="55680"/>
                  </a:cubicBezTo>
                  <a:lnTo>
                    <a:pt x="35487" y="55122"/>
                  </a:lnTo>
                  <a:cubicBezTo>
                    <a:pt x="33842" y="56223"/>
                    <a:pt x="28926" y="59495"/>
                    <a:pt x="27840" y="61139"/>
                  </a:cubicBezTo>
                  <a:lnTo>
                    <a:pt x="27840" y="61682"/>
                  </a:lnTo>
                  <a:lnTo>
                    <a:pt x="29484" y="61682"/>
                  </a:lnTo>
                  <a:lnTo>
                    <a:pt x="29484" y="62240"/>
                  </a:lnTo>
                  <a:cubicBezTo>
                    <a:pt x="28383" y="64427"/>
                    <a:pt x="25653" y="67157"/>
                    <a:pt x="22924" y="68258"/>
                  </a:cubicBezTo>
                  <a:lnTo>
                    <a:pt x="20194" y="68258"/>
                  </a:lnTo>
                  <a:cubicBezTo>
                    <a:pt x="19651" y="68801"/>
                    <a:pt x="19651" y="69344"/>
                    <a:pt x="19651" y="70972"/>
                  </a:cubicBezTo>
                  <a:cubicBezTo>
                    <a:pt x="19108" y="70429"/>
                    <a:pt x="18566" y="70429"/>
                    <a:pt x="18007" y="70429"/>
                  </a:cubicBezTo>
                  <a:cubicBezTo>
                    <a:pt x="16379" y="74260"/>
                    <a:pt x="14735" y="79720"/>
                    <a:pt x="9818" y="79720"/>
                  </a:cubicBezTo>
                  <a:cubicBezTo>
                    <a:pt x="9275" y="80805"/>
                    <a:pt x="9818" y="82992"/>
                    <a:pt x="8190" y="84078"/>
                  </a:cubicBezTo>
                  <a:cubicBezTo>
                    <a:pt x="7088" y="85179"/>
                    <a:pt x="543" y="88452"/>
                    <a:pt x="1" y="89537"/>
                  </a:cubicBezTo>
                  <a:lnTo>
                    <a:pt x="1" y="90080"/>
                  </a:lnTo>
                  <a:cubicBezTo>
                    <a:pt x="182" y="90266"/>
                    <a:pt x="302" y="90328"/>
                    <a:pt x="403" y="90328"/>
                  </a:cubicBezTo>
                  <a:cubicBezTo>
                    <a:pt x="604" y="90328"/>
                    <a:pt x="724" y="90080"/>
                    <a:pt x="1086" y="90080"/>
                  </a:cubicBezTo>
                  <a:lnTo>
                    <a:pt x="1086" y="91181"/>
                  </a:lnTo>
                  <a:cubicBezTo>
                    <a:pt x="1629" y="91181"/>
                    <a:pt x="2187" y="91181"/>
                    <a:pt x="2730" y="91724"/>
                  </a:cubicBezTo>
                  <a:cubicBezTo>
                    <a:pt x="3816" y="91181"/>
                    <a:pt x="4359" y="89537"/>
                    <a:pt x="4917" y="88994"/>
                  </a:cubicBezTo>
                  <a:cubicBezTo>
                    <a:pt x="5460" y="88994"/>
                    <a:pt x="6003" y="89537"/>
                    <a:pt x="6003" y="89537"/>
                  </a:cubicBezTo>
                  <a:cubicBezTo>
                    <a:pt x="6546" y="88994"/>
                    <a:pt x="10376" y="86265"/>
                    <a:pt x="10919" y="86265"/>
                  </a:cubicBezTo>
                  <a:cubicBezTo>
                    <a:pt x="11462" y="85722"/>
                    <a:pt x="12005" y="84621"/>
                    <a:pt x="10376" y="84621"/>
                  </a:cubicBezTo>
                  <a:cubicBezTo>
                    <a:pt x="9818" y="83535"/>
                    <a:pt x="10376" y="83535"/>
                    <a:pt x="10919" y="82992"/>
                  </a:cubicBezTo>
                  <a:cubicBezTo>
                    <a:pt x="11462" y="82992"/>
                    <a:pt x="12548" y="83535"/>
                    <a:pt x="13106" y="83535"/>
                  </a:cubicBezTo>
                  <a:cubicBezTo>
                    <a:pt x="13649" y="82449"/>
                    <a:pt x="14192" y="81891"/>
                    <a:pt x="14735" y="80805"/>
                  </a:cubicBezTo>
                  <a:lnTo>
                    <a:pt x="15836" y="80805"/>
                  </a:lnTo>
                  <a:cubicBezTo>
                    <a:pt x="17464" y="80263"/>
                    <a:pt x="18566" y="78619"/>
                    <a:pt x="19108" y="76432"/>
                  </a:cubicBezTo>
                  <a:lnTo>
                    <a:pt x="25653" y="73702"/>
                  </a:lnTo>
                  <a:cubicBezTo>
                    <a:pt x="25653" y="73159"/>
                    <a:pt x="25111" y="72616"/>
                    <a:pt x="25111" y="72616"/>
                  </a:cubicBezTo>
                  <a:lnTo>
                    <a:pt x="25111" y="72074"/>
                  </a:lnTo>
                  <a:cubicBezTo>
                    <a:pt x="25409" y="72074"/>
                    <a:pt x="25651" y="71843"/>
                    <a:pt x="25654" y="71563"/>
                  </a:cubicBezTo>
                  <a:lnTo>
                    <a:pt x="25654" y="71563"/>
                  </a:lnTo>
                  <a:cubicBezTo>
                    <a:pt x="25675" y="72074"/>
                    <a:pt x="26196" y="72084"/>
                    <a:pt x="26196" y="72616"/>
                  </a:cubicBezTo>
                  <a:lnTo>
                    <a:pt x="26755" y="72616"/>
                  </a:lnTo>
                  <a:cubicBezTo>
                    <a:pt x="28926" y="69887"/>
                    <a:pt x="31113" y="69344"/>
                    <a:pt x="33842" y="67157"/>
                  </a:cubicBezTo>
                  <a:cubicBezTo>
                    <a:pt x="34385" y="66071"/>
                    <a:pt x="34944" y="65513"/>
                    <a:pt x="35487" y="64427"/>
                  </a:cubicBezTo>
                  <a:cubicBezTo>
                    <a:pt x="38216" y="64427"/>
                    <a:pt x="40403" y="62240"/>
                    <a:pt x="41489" y="60054"/>
                  </a:cubicBezTo>
                  <a:cubicBezTo>
                    <a:pt x="41504" y="59759"/>
                    <a:pt x="41256" y="59511"/>
                    <a:pt x="40946" y="59511"/>
                  </a:cubicBezTo>
                  <a:lnTo>
                    <a:pt x="38759" y="59511"/>
                  </a:lnTo>
                  <a:cubicBezTo>
                    <a:pt x="38759" y="58425"/>
                    <a:pt x="38216" y="57324"/>
                    <a:pt x="38759" y="56781"/>
                  </a:cubicBezTo>
                  <a:cubicBezTo>
                    <a:pt x="39302" y="56238"/>
                    <a:pt x="38759" y="56238"/>
                    <a:pt x="39845" y="56238"/>
                  </a:cubicBezTo>
                  <a:lnTo>
                    <a:pt x="39845" y="57882"/>
                  </a:lnTo>
                  <a:cubicBezTo>
                    <a:pt x="41144" y="58526"/>
                    <a:pt x="42184" y="58915"/>
                    <a:pt x="43102" y="58915"/>
                  </a:cubicBezTo>
                  <a:cubicBezTo>
                    <a:pt x="44507" y="58915"/>
                    <a:pt x="45625" y="58003"/>
                    <a:pt x="46948" y="55695"/>
                  </a:cubicBezTo>
                  <a:cubicBezTo>
                    <a:pt x="46405" y="55695"/>
                    <a:pt x="46405" y="55153"/>
                    <a:pt x="45862" y="55153"/>
                  </a:cubicBezTo>
                  <a:cubicBezTo>
                    <a:pt x="45862" y="54594"/>
                    <a:pt x="46405" y="53509"/>
                    <a:pt x="46405" y="52966"/>
                  </a:cubicBezTo>
                  <a:cubicBezTo>
                    <a:pt x="47220" y="52694"/>
                    <a:pt x="48038" y="52694"/>
                    <a:pt x="48858" y="52694"/>
                  </a:cubicBezTo>
                  <a:cubicBezTo>
                    <a:pt x="49678" y="52694"/>
                    <a:pt x="50500" y="52694"/>
                    <a:pt x="51322" y="52423"/>
                  </a:cubicBezTo>
                  <a:cubicBezTo>
                    <a:pt x="52950" y="51865"/>
                    <a:pt x="52950" y="50220"/>
                    <a:pt x="54051" y="49135"/>
                  </a:cubicBezTo>
                  <a:cubicBezTo>
                    <a:pt x="54323" y="48856"/>
                    <a:pt x="54734" y="48856"/>
                    <a:pt x="55213" y="48856"/>
                  </a:cubicBezTo>
                  <a:cubicBezTo>
                    <a:pt x="55692" y="48856"/>
                    <a:pt x="56238" y="48856"/>
                    <a:pt x="56781" y="48576"/>
                  </a:cubicBezTo>
                  <a:cubicBezTo>
                    <a:pt x="58407" y="47770"/>
                    <a:pt x="58524" y="46354"/>
                    <a:pt x="58923" y="44789"/>
                  </a:cubicBezTo>
                  <a:lnTo>
                    <a:pt x="58923" y="44789"/>
                  </a:lnTo>
                  <a:cubicBezTo>
                    <a:pt x="58353" y="45304"/>
                    <a:pt x="56771" y="45314"/>
                    <a:pt x="56223" y="45862"/>
                  </a:cubicBezTo>
                  <a:lnTo>
                    <a:pt x="55680" y="45862"/>
                  </a:lnTo>
                  <a:lnTo>
                    <a:pt x="55680" y="44761"/>
                  </a:lnTo>
                  <a:lnTo>
                    <a:pt x="57867" y="43675"/>
                  </a:lnTo>
                  <a:lnTo>
                    <a:pt x="58935" y="44743"/>
                  </a:lnTo>
                  <a:lnTo>
                    <a:pt x="58935" y="44743"/>
                  </a:lnTo>
                  <a:cubicBezTo>
                    <a:pt x="59071" y="44217"/>
                    <a:pt x="59240" y="43674"/>
                    <a:pt x="59511" y="43133"/>
                  </a:cubicBezTo>
                  <a:cubicBezTo>
                    <a:pt x="60054" y="42574"/>
                    <a:pt x="60597" y="42031"/>
                    <a:pt x="61155" y="42031"/>
                  </a:cubicBezTo>
                  <a:cubicBezTo>
                    <a:pt x="61698" y="41489"/>
                    <a:pt x="61155" y="38216"/>
                    <a:pt x="61155" y="36029"/>
                  </a:cubicBezTo>
                  <a:cubicBezTo>
                    <a:pt x="60054" y="36029"/>
                    <a:pt x="60054" y="36572"/>
                    <a:pt x="58968" y="37115"/>
                  </a:cubicBezTo>
                  <a:lnTo>
                    <a:pt x="58425" y="37115"/>
                  </a:lnTo>
                  <a:cubicBezTo>
                    <a:pt x="57867" y="34928"/>
                    <a:pt x="58968" y="32741"/>
                    <a:pt x="59511" y="30570"/>
                  </a:cubicBezTo>
                  <a:cubicBezTo>
                    <a:pt x="58968" y="30570"/>
                    <a:pt x="57867" y="31113"/>
                    <a:pt x="57324" y="31113"/>
                  </a:cubicBezTo>
                  <a:cubicBezTo>
                    <a:pt x="56781" y="30570"/>
                    <a:pt x="56781" y="29469"/>
                    <a:pt x="56238" y="28926"/>
                  </a:cubicBezTo>
                  <a:cubicBezTo>
                    <a:pt x="55695" y="28383"/>
                    <a:pt x="55137" y="28926"/>
                    <a:pt x="54594" y="27840"/>
                  </a:cubicBezTo>
                  <a:cubicBezTo>
                    <a:pt x="54051" y="26739"/>
                    <a:pt x="55137" y="26196"/>
                    <a:pt x="54594" y="25110"/>
                  </a:cubicBezTo>
                  <a:cubicBezTo>
                    <a:pt x="54986" y="24526"/>
                    <a:pt x="55444" y="24357"/>
                    <a:pt x="55946" y="24357"/>
                  </a:cubicBezTo>
                  <a:cubicBezTo>
                    <a:pt x="56633" y="24357"/>
                    <a:pt x="57401" y="24674"/>
                    <a:pt x="58193" y="24674"/>
                  </a:cubicBezTo>
                  <a:cubicBezTo>
                    <a:pt x="58450" y="24674"/>
                    <a:pt x="58709" y="24640"/>
                    <a:pt x="58968" y="24552"/>
                  </a:cubicBezTo>
                  <a:cubicBezTo>
                    <a:pt x="60054" y="24009"/>
                    <a:pt x="59511" y="22381"/>
                    <a:pt x="61155" y="21822"/>
                  </a:cubicBezTo>
                  <a:lnTo>
                    <a:pt x="62241" y="21822"/>
                  </a:lnTo>
                  <a:cubicBezTo>
                    <a:pt x="62241" y="22381"/>
                    <a:pt x="61698" y="23466"/>
                    <a:pt x="61698" y="24009"/>
                  </a:cubicBezTo>
                  <a:cubicBezTo>
                    <a:pt x="62241" y="25110"/>
                    <a:pt x="61139" y="25110"/>
                    <a:pt x="60597" y="25110"/>
                  </a:cubicBezTo>
                  <a:lnTo>
                    <a:pt x="60597" y="25653"/>
                  </a:lnTo>
                  <a:lnTo>
                    <a:pt x="61698" y="26739"/>
                  </a:lnTo>
                  <a:cubicBezTo>
                    <a:pt x="65513" y="26196"/>
                    <a:pt x="62783" y="19651"/>
                    <a:pt x="66056" y="18550"/>
                  </a:cubicBezTo>
                  <a:cubicBezTo>
                    <a:pt x="66599" y="19651"/>
                    <a:pt x="66599" y="19651"/>
                    <a:pt x="66599" y="20737"/>
                  </a:cubicBezTo>
                  <a:lnTo>
                    <a:pt x="66599" y="21280"/>
                  </a:lnTo>
                  <a:cubicBezTo>
                    <a:pt x="67700" y="20752"/>
                    <a:pt x="68786" y="20752"/>
                    <a:pt x="70430" y="20752"/>
                  </a:cubicBezTo>
                  <a:cubicBezTo>
                    <a:pt x="70972" y="18023"/>
                    <a:pt x="71515" y="15293"/>
                    <a:pt x="73702" y="13664"/>
                  </a:cubicBezTo>
                  <a:cubicBezTo>
                    <a:pt x="73702" y="13106"/>
                    <a:pt x="72601" y="12020"/>
                    <a:pt x="72058" y="12020"/>
                  </a:cubicBezTo>
                  <a:lnTo>
                    <a:pt x="72601" y="11478"/>
                  </a:lnTo>
                  <a:lnTo>
                    <a:pt x="72601" y="10935"/>
                  </a:lnTo>
                  <a:cubicBezTo>
                    <a:pt x="72058" y="10935"/>
                    <a:pt x="71515" y="12020"/>
                    <a:pt x="71515" y="12020"/>
                  </a:cubicBezTo>
                  <a:cubicBezTo>
                    <a:pt x="70972" y="12020"/>
                    <a:pt x="70430" y="10935"/>
                    <a:pt x="68786" y="10935"/>
                  </a:cubicBezTo>
                  <a:lnTo>
                    <a:pt x="68243" y="10376"/>
                  </a:lnTo>
                  <a:lnTo>
                    <a:pt x="68243" y="9834"/>
                  </a:lnTo>
                  <a:cubicBezTo>
                    <a:pt x="68786" y="9291"/>
                    <a:pt x="69328" y="9291"/>
                    <a:pt x="69871" y="8748"/>
                  </a:cubicBezTo>
                  <a:lnTo>
                    <a:pt x="70430" y="8748"/>
                  </a:lnTo>
                  <a:lnTo>
                    <a:pt x="70430" y="10376"/>
                  </a:lnTo>
                  <a:lnTo>
                    <a:pt x="72601" y="10376"/>
                  </a:lnTo>
                  <a:cubicBezTo>
                    <a:pt x="73702" y="8748"/>
                    <a:pt x="70972" y="6018"/>
                    <a:pt x="70430" y="4374"/>
                  </a:cubicBezTo>
                  <a:cubicBezTo>
                    <a:pt x="70972" y="3831"/>
                    <a:pt x="71515" y="3831"/>
                    <a:pt x="72058" y="3273"/>
                  </a:cubicBezTo>
                  <a:cubicBezTo>
                    <a:pt x="72058" y="2187"/>
                    <a:pt x="71515" y="2187"/>
                    <a:pt x="72058" y="1102"/>
                  </a:cubicBezTo>
                  <a:cubicBezTo>
                    <a:pt x="71515" y="543"/>
                    <a:pt x="72058" y="0"/>
                    <a:pt x="70972"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7" name="Google Shape;337;p48"/>
            <p:cNvSpPr/>
            <p:nvPr/>
          </p:nvSpPr>
          <p:spPr>
            <a:xfrm>
              <a:off x="5676375" y="1602575"/>
              <a:ext cx="27175" cy="13600"/>
            </a:xfrm>
            <a:custGeom>
              <a:avLst/>
              <a:gdLst/>
              <a:ahLst/>
              <a:cxnLst/>
              <a:rect l="l" t="t" r="r" b="b"/>
              <a:pathLst>
                <a:path w="1087" h="544" extrusionOk="0">
                  <a:moveTo>
                    <a:pt x="543" y="0"/>
                  </a:moveTo>
                  <a:cubicBezTo>
                    <a:pt x="543" y="292"/>
                    <a:pt x="324" y="529"/>
                    <a:pt x="53" y="543"/>
                  </a:cubicBezTo>
                  <a:lnTo>
                    <a:pt x="1086" y="543"/>
                  </a:lnTo>
                  <a:cubicBezTo>
                    <a:pt x="1086" y="0"/>
                    <a:pt x="1086" y="0"/>
                    <a:pt x="543" y="0"/>
                  </a:cubicBezTo>
                  <a:close/>
                  <a:moveTo>
                    <a:pt x="0" y="543"/>
                  </a:moveTo>
                  <a:cubicBezTo>
                    <a:pt x="9" y="544"/>
                    <a:pt x="18" y="544"/>
                    <a:pt x="27" y="544"/>
                  </a:cubicBezTo>
                  <a:cubicBezTo>
                    <a:pt x="35" y="544"/>
                    <a:pt x="44" y="544"/>
                    <a:pt x="53" y="543"/>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8" name="Google Shape;338;p48"/>
            <p:cNvSpPr/>
            <p:nvPr/>
          </p:nvSpPr>
          <p:spPr>
            <a:xfrm>
              <a:off x="5157575" y="1493625"/>
              <a:ext cx="27175" cy="40725"/>
            </a:xfrm>
            <a:custGeom>
              <a:avLst/>
              <a:gdLst/>
              <a:ahLst/>
              <a:cxnLst/>
              <a:rect l="l" t="t" r="r" b="b"/>
              <a:pathLst>
                <a:path w="1087" h="1629" extrusionOk="0">
                  <a:moveTo>
                    <a:pt x="543" y="0"/>
                  </a:moveTo>
                  <a:lnTo>
                    <a:pt x="1" y="543"/>
                  </a:lnTo>
                  <a:lnTo>
                    <a:pt x="1" y="1629"/>
                  </a:lnTo>
                  <a:cubicBezTo>
                    <a:pt x="295" y="1629"/>
                    <a:pt x="543" y="1380"/>
                    <a:pt x="543" y="1086"/>
                  </a:cubicBezTo>
                  <a:lnTo>
                    <a:pt x="1086" y="543"/>
                  </a:lnTo>
                  <a:lnTo>
                    <a:pt x="1086"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9" name="Google Shape;339;p48"/>
            <p:cNvSpPr/>
            <p:nvPr/>
          </p:nvSpPr>
          <p:spPr>
            <a:xfrm>
              <a:off x="3888125" y="3676975"/>
              <a:ext cx="68250" cy="64875"/>
            </a:xfrm>
            <a:custGeom>
              <a:avLst/>
              <a:gdLst/>
              <a:ahLst/>
              <a:cxnLst/>
              <a:rect l="l" t="t" r="r" b="b"/>
              <a:pathLst>
                <a:path w="2730" h="2595" extrusionOk="0">
                  <a:moveTo>
                    <a:pt x="2187" y="1"/>
                  </a:moveTo>
                  <a:cubicBezTo>
                    <a:pt x="1101" y="559"/>
                    <a:pt x="559" y="1102"/>
                    <a:pt x="0" y="2187"/>
                  </a:cubicBezTo>
                  <a:cubicBezTo>
                    <a:pt x="1101" y="1645"/>
                    <a:pt x="1644" y="1102"/>
                    <a:pt x="2730" y="543"/>
                  </a:cubicBezTo>
                  <a:cubicBezTo>
                    <a:pt x="2187" y="1"/>
                    <a:pt x="2730" y="1"/>
                    <a:pt x="2187" y="1"/>
                  </a:cubicBezTo>
                  <a:close/>
                  <a:moveTo>
                    <a:pt x="0" y="2187"/>
                  </a:moveTo>
                  <a:cubicBezTo>
                    <a:pt x="0" y="2459"/>
                    <a:pt x="140" y="2594"/>
                    <a:pt x="210" y="2594"/>
                  </a:cubicBezTo>
                  <a:cubicBezTo>
                    <a:pt x="279" y="2594"/>
                    <a:pt x="279" y="2459"/>
                    <a:pt x="0" y="2187"/>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0" name="Google Shape;340;p48"/>
            <p:cNvSpPr/>
            <p:nvPr/>
          </p:nvSpPr>
          <p:spPr>
            <a:xfrm>
              <a:off x="4911750" y="3718075"/>
              <a:ext cx="27550" cy="27175"/>
            </a:xfrm>
            <a:custGeom>
              <a:avLst/>
              <a:gdLst/>
              <a:ahLst/>
              <a:cxnLst/>
              <a:rect l="l" t="t" r="r" b="b"/>
              <a:pathLst>
                <a:path w="1102" h="1087" extrusionOk="0">
                  <a:moveTo>
                    <a:pt x="559" y="1"/>
                  </a:moveTo>
                  <a:cubicBezTo>
                    <a:pt x="559" y="543"/>
                    <a:pt x="0" y="543"/>
                    <a:pt x="0" y="1086"/>
                  </a:cubicBezTo>
                  <a:cubicBezTo>
                    <a:pt x="295" y="776"/>
                    <a:pt x="683" y="590"/>
                    <a:pt x="1102" y="543"/>
                  </a:cubicBezTo>
                  <a:lnTo>
                    <a:pt x="1102" y="1"/>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1" name="Google Shape;341;p48"/>
            <p:cNvSpPr/>
            <p:nvPr/>
          </p:nvSpPr>
          <p:spPr>
            <a:xfrm>
              <a:off x="4243275" y="4127525"/>
              <a:ext cx="259050" cy="259425"/>
            </a:xfrm>
            <a:custGeom>
              <a:avLst/>
              <a:gdLst/>
              <a:ahLst/>
              <a:cxnLst/>
              <a:rect l="l" t="t" r="r" b="b"/>
              <a:pathLst>
                <a:path w="10362" h="10377" extrusionOk="0">
                  <a:moveTo>
                    <a:pt x="7632" y="1"/>
                  </a:moveTo>
                  <a:cubicBezTo>
                    <a:pt x="7089" y="1086"/>
                    <a:pt x="7632" y="1645"/>
                    <a:pt x="7089" y="2730"/>
                  </a:cubicBezTo>
                  <a:cubicBezTo>
                    <a:pt x="6546" y="3816"/>
                    <a:pt x="4902" y="4374"/>
                    <a:pt x="4359" y="5460"/>
                  </a:cubicBezTo>
                  <a:cubicBezTo>
                    <a:pt x="3816" y="4917"/>
                    <a:pt x="3273" y="4917"/>
                    <a:pt x="3273" y="4374"/>
                  </a:cubicBezTo>
                  <a:lnTo>
                    <a:pt x="1629" y="6003"/>
                  </a:lnTo>
                  <a:lnTo>
                    <a:pt x="2172" y="6546"/>
                  </a:lnTo>
                  <a:cubicBezTo>
                    <a:pt x="1629" y="7647"/>
                    <a:pt x="1087" y="8733"/>
                    <a:pt x="544" y="9275"/>
                  </a:cubicBezTo>
                  <a:lnTo>
                    <a:pt x="1" y="9818"/>
                  </a:lnTo>
                  <a:cubicBezTo>
                    <a:pt x="296" y="9818"/>
                    <a:pt x="544" y="10066"/>
                    <a:pt x="544" y="10377"/>
                  </a:cubicBezTo>
                  <a:cubicBezTo>
                    <a:pt x="1629" y="10377"/>
                    <a:pt x="2172" y="9818"/>
                    <a:pt x="3273" y="9818"/>
                  </a:cubicBezTo>
                  <a:cubicBezTo>
                    <a:pt x="4902" y="9818"/>
                    <a:pt x="10361" y="2730"/>
                    <a:pt x="10361" y="543"/>
                  </a:cubicBezTo>
                  <a:lnTo>
                    <a:pt x="10361" y="543"/>
                  </a:lnTo>
                  <a:cubicBezTo>
                    <a:pt x="10295" y="546"/>
                    <a:pt x="10228" y="547"/>
                    <a:pt x="10161" y="547"/>
                  </a:cubicBezTo>
                  <a:cubicBezTo>
                    <a:pt x="9296" y="547"/>
                    <a:pt x="8424" y="361"/>
                    <a:pt x="7632"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2" name="Google Shape;342;p48"/>
            <p:cNvSpPr/>
            <p:nvPr/>
          </p:nvSpPr>
          <p:spPr>
            <a:xfrm>
              <a:off x="4516250" y="4018175"/>
              <a:ext cx="40750" cy="82225"/>
            </a:xfrm>
            <a:custGeom>
              <a:avLst/>
              <a:gdLst/>
              <a:ahLst/>
              <a:cxnLst/>
              <a:rect l="l" t="t" r="r" b="b"/>
              <a:pathLst>
                <a:path w="1630" h="3289" extrusionOk="0">
                  <a:moveTo>
                    <a:pt x="1086" y="1"/>
                  </a:moveTo>
                  <a:cubicBezTo>
                    <a:pt x="544" y="559"/>
                    <a:pt x="1" y="1102"/>
                    <a:pt x="1" y="2188"/>
                  </a:cubicBezTo>
                  <a:cubicBezTo>
                    <a:pt x="544" y="2731"/>
                    <a:pt x="1086" y="3289"/>
                    <a:pt x="1629" y="3289"/>
                  </a:cubicBezTo>
                  <a:cubicBezTo>
                    <a:pt x="1629" y="3289"/>
                    <a:pt x="1629" y="559"/>
                    <a:pt x="1086"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3" name="Google Shape;343;p48"/>
            <p:cNvSpPr/>
            <p:nvPr/>
          </p:nvSpPr>
          <p:spPr>
            <a:xfrm>
              <a:off x="4338675" y="4591275"/>
              <a:ext cx="13600" cy="13975"/>
            </a:xfrm>
            <a:custGeom>
              <a:avLst/>
              <a:gdLst/>
              <a:ahLst/>
              <a:cxnLst/>
              <a:rect l="l" t="t" r="r" b="b"/>
              <a:pathLst>
                <a:path w="544" h="559" extrusionOk="0">
                  <a:moveTo>
                    <a:pt x="0" y="0"/>
                  </a:moveTo>
                  <a:lnTo>
                    <a:pt x="0" y="558"/>
                  </a:lnTo>
                  <a:cubicBezTo>
                    <a:pt x="295" y="558"/>
                    <a:pt x="543" y="310"/>
                    <a:pt x="543"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4" name="Google Shape;344;p48"/>
            <p:cNvSpPr/>
            <p:nvPr/>
          </p:nvSpPr>
          <p:spPr>
            <a:xfrm>
              <a:off x="4789225" y="3799900"/>
              <a:ext cx="40725" cy="27550"/>
            </a:xfrm>
            <a:custGeom>
              <a:avLst/>
              <a:gdLst/>
              <a:ahLst/>
              <a:cxnLst/>
              <a:rect l="l" t="t" r="r" b="b"/>
              <a:pathLst>
                <a:path w="1629" h="1102" extrusionOk="0">
                  <a:moveTo>
                    <a:pt x="543" y="0"/>
                  </a:moveTo>
                  <a:lnTo>
                    <a:pt x="0" y="543"/>
                  </a:lnTo>
                  <a:cubicBezTo>
                    <a:pt x="543" y="1101"/>
                    <a:pt x="543" y="1101"/>
                    <a:pt x="1086" y="1101"/>
                  </a:cubicBezTo>
                  <a:cubicBezTo>
                    <a:pt x="1086" y="543"/>
                    <a:pt x="1629" y="0"/>
                    <a:pt x="1629"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5" name="Google Shape;345;p48"/>
            <p:cNvSpPr/>
            <p:nvPr/>
          </p:nvSpPr>
          <p:spPr>
            <a:xfrm>
              <a:off x="4741350" y="3841000"/>
              <a:ext cx="47500" cy="54675"/>
            </a:xfrm>
            <a:custGeom>
              <a:avLst/>
              <a:gdLst/>
              <a:ahLst/>
              <a:cxnLst/>
              <a:rect l="l" t="t" r="r" b="b"/>
              <a:pathLst>
                <a:path w="1900" h="2187" extrusionOk="0">
                  <a:moveTo>
                    <a:pt x="1357" y="0"/>
                  </a:moveTo>
                  <a:lnTo>
                    <a:pt x="271" y="1101"/>
                  </a:lnTo>
                  <a:cubicBezTo>
                    <a:pt x="271" y="1373"/>
                    <a:pt x="136" y="1373"/>
                    <a:pt x="68" y="1373"/>
                  </a:cubicBezTo>
                  <a:cubicBezTo>
                    <a:pt x="0" y="1373"/>
                    <a:pt x="0" y="1373"/>
                    <a:pt x="271" y="1644"/>
                  </a:cubicBezTo>
                  <a:lnTo>
                    <a:pt x="271" y="2132"/>
                  </a:lnTo>
                  <a:lnTo>
                    <a:pt x="271" y="2132"/>
                  </a:lnTo>
                  <a:cubicBezTo>
                    <a:pt x="286" y="1848"/>
                    <a:pt x="523" y="1629"/>
                    <a:pt x="814" y="1629"/>
                  </a:cubicBezTo>
                  <a:cubicBezTo>
                    <a:pt x="1357" y="1086"/>
                    <a:pt x="1900" y="543"/>
                    <a:pt x="1357" y="0"/>
                  </a:cubicBezTo>
                  <a:close/>
                  <a:moveTo>
                    <a:pt x="271" y="2132"/>
                  </a:moveTo>
                  <a:lnTo>
                    <a:pt x="271" y="2132"/>
                  </a:lnTo>
                  <a:cubicBezTo>
                    <a:pt x="271" y="2150"/>
                    <a:pt x="271" y="2168"/>
                    <a:pt x="271" y="2187"/>
                  </a:cubicBezTo>
                  <a:lnTo>
                    <a:pt x="271" y="2132"/>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6" name="Google Shape;346;p48"/>
            <p:cNvSpPr/>
            <p:nvPr/>
          </p:nvSpPr>
          <p:spPr>
            <a:xfrm>
              <a:off x="4311525" y="4318675"/>
              <a:ext cx="136525" cy="190800"/>
            </a:xfrm>
            <a:custGeom>
              <a:avLst/>
              <a:gdLst/>
              <a:ahLst/>
              <a:cxnLst/>
              <a:rect l="l" t="t" r="r" b="b"/>
              <a:pathLst>
                <a:path w="5461" h="7632" extrusionOk="0">
                  <a:moveTo>
                    <a:pt x="4359" y="1"/>
                  </a:moveTo>
                  <a:cubicBezTo>
                    <a:pt x="3273" y="1629"/>
                    <a:pt x="2730" y="3273"/>
                    <a:pt x="543" y="3816"/>
                  </a:cubicBezTo>
                  <a:cubicBezTo>
                    <a:pt x="543" y="4902"/>
                    <a:pt x="543" y="6003"/>
                    <a:pt x="1" y="6546"/>
                  </a:cubicBezTo>
                  <a:lnTo>
                    <a:pt x="1" y="7089"/>
                  </a:lnTo>
                  <a:cubicBezTo>
                    <a:pt x="543" y="7089"/>
                    <a:pt x="543" y="7632"/>
                    <a:pt x="1086" y="7632"/>
                  </a:cubicBezTo>
                  <a:lnTo>
                    <a:pt x="1629" y="7632"/>
                  </a:lnTo>
                  <a:cubicBezTo>
                    <a:pt x="2730" y="7089"/>
                    <a:pt x="2730" y="6003"/>
                    <a:pt x="3816" y="6003"/>
                  </a:cubicBezTo>
                  <a:cubicBezTo>
                    <a:pt x="3816" y="4902"/>
                    <a:pt x="5460" y="1087"/>
                    <a:pt x="4902" y="544"/>
                  </a:cubicBezTo>
                  <a:lnTo>
                    <a:pt x="4902" y="1"/>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7" name="Google Shape;347;p48"/>
            <p:cNvSpPr/>
            <p:nvPr/>
          </p:nvSpPr>
          <p:spPr>
            <a:xfrm>
              <a:off x="4516250" y="3158575"/>
              <a:ext cx="81850" cy="108975"/>
            </a:xfrm>
            <a:custGeom>
              <a:avLst/>
              <a:gdLst/>
              <a:ahLst/>
              <a:cxnLst/>
              <a:rect l="l" t="t" r="r" b="b"/>
              <a:pathLst>
                <a:path w="3274" h="4359" extrusionOk="0">
                  <a:moveTo>
                    <a:pt x="2730" y="0"/>
                  </a:moveTo>
                  <a:cubicBezTo>
                    <a:pt x="1629" y="543"/>
                    <a:pt x="544" y="2730"/>
                    <a:pt x="544" y="2730"/>
                  </a:cubicBezTo>
                  <a:cubicBezTo>
                    <a:pt x="544" y="3025"/>
                    <a:pt x="295" y="3273"/>
                    <a:pt x="1" y="3273"/>
                  </a:cubicBezTo>
                  <a:cubicBezTo>
                    <a:pt x="544" y="4358"/>
                    <a:pt x="544" y="4358"/>
                    <a:pt x="1086" y="4358"/>
                  </a:cubicBezTo>
                  <a:cubicBezTo>
                    <a:pt x="1629" y="2730"/>
                    <a:pt x="2730" y="2187"/>
                    <a:pt x="3273" y="543"/>
                  </a:cubicBezTo>
                  <a:lnTo>
                    <a:pt x="3273"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8" name="Google Shape;348;p48"/>
            <p:cNvSpPr/>
            <p:nvPr/>
          </p:nvSpPr>
          <p:spPr>
            <a:xfrm>
              <a:off x="4570550" y="3308625"/>
              <a:ext cx="109350" cy="81825"/>
            </a:xfrm>
            <a:custGeom>
              <a:avLst/>
              <a:gdLst/>
              <a:ahLst/>
              <a:cxnLst/>
              <a:rect l="l" t="t" r="r" b="b"/>
              <a:pathLst>
                <a:path w="4374" h="3273" extrusionOk="0">
                  <a:moveTo>
                    <a:pt x="2730" y="0"/>
                  </a:moveTo>
                  <a:cubicBezTo>
                    <a:pt x="1567" y="621"/>
                    <a:pt x="620" y="1567"/>
                    <a:pt x="0" y="2730"/>
                  </a:cubicBezTo>
                  <a:cubicBezTo>
                    <a:pt x="0" y="3025"/>
                    <a:pt x="248" y="3273"/>
                    <a:pt x="558" y="3273"/>
                  </a:cubicBezTo>
                  <a:cubicBezTo>
                    <a:pt x="1644" y="1644"/>
                    <a:pt x="3288" y="2187"/>
                    <a:pt x="4374" y="543"/>
                  </a:cubicBezTo>
                  <a:cubicBezTo>
                    <a:pt x="3831" y="0"/>
                    <a:pt x="3288" y="0"/>
                    <a:pt x="2730"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9" name="Google Shape;349;p48"/>
            <p:cNvSpPr/>
            <p:nvPr/>
          </p:nvSpPr>
          <p:spPr>
            <a:xfrm>
              <a:off x="4556975" y="2326100"/>
              <a:ext cx="81825" cy="68250"/>
            </a:xfrm>
            <a:custGeom>
              <a:avLst/>
              <a:gdLst/>
              <a:ahLst/>
              <a:cxnLst/>
              <a:rect l="l" t="t" r="r" b="b"/>
              <a:pathLst>
                <a:path w="3273" h="2730" extrusionOk="0">
                  <a:moveTo>
                    <a:pt x="1101" y="0"/>
                  </a:moveTo>
                  <a:cubicBezTo>
                    <a:pt x="543" y="543"/>
                    <a:pt x="0" y="543"/>
                    <a:pt x="0" y="1629"/>
                  </a:cubicBezTo>
                  <a:cubicBezTo>
                    <a:pt x="0" y="2730"/>
                    <a:pt x="0" y="2730"/>
                    <a:pt x="543" y="2730"/>
                  </a:cubicBezTo>
                  <a:cubicBezTo>
                    <a:pt x="1644" y="2171"/>
                    <a:pt x="2730" y="1629"/>
                    <a:pt x="3273" y="1086"/>
                  </a:cubicBezTo>
                  <a:lnTo>
                    <a:pt x="3273"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50" name="Google Shape;350;p48"/>
            <p:cNvSpPr/>
            <p:nvPr/>
          </p:nvSpPr>
          <p:spPr>
            <a:xfrm>
              <a:off x="4516250" y="2503275"/>
              <a:ext cx="122550" cy="95800"/>
            </a:xfrm>
            <a:custGeom>
              <a:avLst/>
              <a:gdLst/>
              <a:ahLst/>
              <a:cxnLst/>
              <a:rect l="l" t="t" r="r" b="b"/>
              <a:pathLst>
                <a:path w="4902" h="3832" extrusionOk="0">
                  <a:moveTo>
                    <a:pt x="4359" y="1"/>
                  </a:moveTo>
                  <a:cubicBezTo>
                    <a:pt x="2730" y="1645"/>
                    <a:pt x="544" y="2188"/>
                    <a:pt x="1" y="3832"/>
                  </a:cubicBezTo>
                  <a:cubicBezTo>
                    <a:pt x="1086" y="3832"/>
                    <a:pt x="3816" y="2188"/>
                    <a:pt x="4902" y="1102"/>
                  </a:cubicBezTo>
                  <a:lnTo>
                    <a:pt x="4902" y="544"/>
                  </a:lnTo>
                  <a:cubicBezTo>
                    <a:pt x="4893" y="544"/>
                    <a:pt x="4884" y="545"/>
                    <a:pt x="4876" y="545"/>
                  </a:cubicBezTo>
                  <a:cubicBezTo>
                    <a:pt x="4593" y="545"/>
                    <a:pt x="4359" y="302"/>
                    <a:pt x="4359"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51" name="Google Shape;351;p48"/>
            <p:cNvSpPr/>
            <p:nvPr/>
          </p:nvSpPr>
          <p:spPr>
            <a:xfrm>
              <a:off x="4270425" y="3499775"/>
              <a:ext cx="10200" cy="13600"/>
            </a:xfrm>
            <a:custGeom>
              <a:avLst/>
              <a:gdLst/>
              <a:ahLst/>
              <a:cxnLst/>
              <a:rect l="l" t="t" r="r" b="b"/>
              <a:pathLst>
                <a:path w="408" h="544" extrusionOk="0">
                  <a:moveTo>
                    <a:pt x="1" y="1"/>
                  </a:moveTo>
                  <a:lnTo>
                    <a:pt x="1" y="543"/>
                  </a:lnTo>
                  <a:cubicBezTo>
                    <a:pt x="272" y="272"/>
                    <a:pt x="408" y="272"/>
                    <a:pt x="408" y="272"/>
                  </a:cubicBezTo>
                  <a:cubicBezTo>
                    <a:pt x="408" y="272"/>
                    <a:pt x="272" y="272"/>
                    <a:pt x="1"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52" name="Google Shape;352;p48"/>
            <p:cNvSpPr/>
            <p:nvPr/>
          </p:nvSpPr>
          <p:spPr>
            <a:xfrm>
              <a:off x="5212250" y="3417975"/>
              <a:ext cx="27175" cy="27150"/>
            </a:xfrm>
            <a:custGeom>
              <a:avLst/>
              <a:gdLst/>
              <a:ahLst/>
              <a:cxnLst/>
              <a:rect l="l" t="t" r="r" b="b"/>
              <a:pathLst>
                <a:path w="1087" h="1086" extrusionOk="0">
                  <a:moveTo>
                    <a:pt x="543" y="0"/>
                  </a:moveTo>
                  <a:lnTo>
                    <a:pt x="543" y="0"/>
                  </a:lnTo>
                  <a:cubicBezTo>
                    <a:pt x="0" y="543"/>
                    <a:pt x="0" y="543"/>
                    <a:pt x="1086" y="1086"/>
                  </a:cubicBezTo>
                  <a:lnTo>
                    <a:pt x="1086" y="543"/>
                  </a:lnTo>
                  <a:cubicBezTo>
                    <a:pt x="776" y="543"/>
                    <a:pt x="528" y="295"/>
                    <a:pt x="543"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53" name="Google Shape;353;p48"/>
            <p:cNvSpPr/>
            <p:nvPr/>
          </p:nvSpPr>
          <p:spPr>
            <a:xfrm>
              <a:off x="5689950" y="3062800"/>
              <a:ext cx="163650" cy="111500"/>
            </a:xfrm>
            <a:custGeom>
              <a:avLst/>
              <a:gdLst/>
              <a:ahLst/>
              <a:cxnLst/>
              <a:rect l="l" t="t" r="r" b="b"/>
              <a:pathLst>
                <a:path w="6546" h="4460" extrusionOk="0">
                  <a:moveTo>
                    <a:pt x="4358" y="0"/>
                  </a:moveTo>
                  <a:cubicBezTo>
                    <a:pt x="3273" y="2187"/>
                    <a:pt x="543" y="2730"/>
                    <a:pt x="0" y="3831"/>
                  </a:cubicBezTo>
                  <a:lnTo>
                    <a:pt x="0" y="4374"/>
                  </a:lnTo>
                  <a:cubicBezTo>
                    <a:pt x="119" y="4433"/>
                    <a:pt x="237" y="4460"/>
                    <a:pt x="356" y="4460"/>
                  </a:cubicBezTo>
                  <a:cubicBezTo>
                    <a:pt x="1332" y="4460"/>
                    <a:pt x="2364" y="2671"/>
                    <a:pt x="3816" y="2187"/>
                  </a:cubicBezTo>
                  <a:cubicBezTo>
                    <a:pt x="4917" y="2187"/>
                    <a:pt x="5460" y="1644"/>
                    <a:pt x="6545" y="1644"/>
                  </a:cubicBezTo>
                  <a:lnTo>
                    <a:pt x="6545" y="1102"/>
                  </a:lnTo>
                  <a:cubicBezTo>
                    <a:pt x="6002" y="559"/>
                    <a:pt x="4917" y="0"/>
                    <a:pt x="4358"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54" name="Google Shape;354;p48"/>
            <p:cNvSpPr/>
            <p:nvPr/>
          </p:nvSpPr>
          <p:spPr>
            <a:xfrm>
              <a:off x="4666300" y="3253950"/>
              <a:ext cx="54700" cy="54700"/>
            </a:xfrm>
            <a:custGeom>
              <a:avLst/>
              <a:gdLst/>
              <a:ahLst/>
              <a:cxnLst/>
              <a:rect l="l" t="t" r="r" b="b"/>
              <a:pathLst>
                <a:path w="2188" h="2188" extrusionOk="0">
                  <a:moveTo>
                    <a:pt x="1629" y="1"/>
                  </a:moveTo>
                  <a:cubicBezTo>
                    <a:pt x="1087" y="1"/>
                    <a:pt x="1087" y="543"/>
                    <a:pt x="544" y="543"/>
                  </a:cubicBezTo>
                  <a:cubicBezTo>
                    <a:pt x="544" y="1102"/>
                    <a:pt x="544" y="1102"/>
                    <a:pt x="1" y="1645"/>
                  </a:cubicBezTo>
                  <a:lnTo>
                    <a:pt x="544" y="2187"/>
                  </a:lnTo>
                  <a:lnTo>
                    <a:pt x="1629" y="1102"/>
                  </a:lnTo>
                  <a:cubicBezTo>
                    <a:pt x="2188" y="543"/>
                    <a:pt x="2188" y="543"/>
                    <a:pt x="1629"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55" name="Google Shape;355;p48"/>
            <p:cNvSpPr/>
            <p:nvPr/>
          </p:nvSpPr>
          <p:spPr>
            <a:xfrm>
              <a:off x="5717075" y="2953850"/>
              <a:ext cx="9075" cy="6050"/>
            </a:xfrm>
            <a:custGeom>
              <a:avLst/>
              <a:gdLst/>
              <a:ahLst/>
              <a:cxnLst/>
              <a:rect l="l" t="t" r="r" b="b"/>
              <a:pathLst>
                <a:path w="363" h="242" extrusionOk="0">
                  <a:moveTo>
                    <a:pt x="1" y="0"/>
                  </a:moveTo>
                  <a:cubicBezTo>
                    <a:pt x="1" y="181"/>
                    <a:pt x="61" y="241"/>
                    <a:pt x="122" y="241"/>
                  </a:cubicBezTo>
                  <a:cubicBezTo>
                    <a:pt x="242" y="241"/>
                    <a:pt x="363" y="0"/>
                    <a:pt x="1"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56" name="Google Shape;356;p48"/>
            <p:cNvSpPr/>
            <p:nvPr/>
          </p:nvSpPr>
          <p:spPr>
            <a:xfrm>
              <a:off x="5744225" y="3158575"/>
              <a:ext cx="54700" cy="95400"/>
            </a:xfrm>
            <a:custGeom>
              <a:avLst/>
              <a:gdLst/>
              <a:ahLst/>
              <a:cxnLst/>
              <a:rect l="l" t="t" r="r" b="b"/>
              <a:pathLst>
                <a:path w="2188" h="3816" extrusionOk="0">
                  <a:moveTo>
                    <a:pt x="1645" y="0"/>
                  </a:moveTo>
                  <a:lnTo>
                    <a:pt x="1645" y="0"/>
                  </a:lnTo>
                  <a:cubicBezTo>
                    <a:pt x="1373" y="272"/>
                    <a:pt x="1237" y="407"/>
                    <a:pt x="1170" y="543"/>
                  </a:cubicBezTo>
                  <a:lnTo>
                    <a:pt x="1170" y="543"/>
                  </a:lnTo>
                  <a:cubicBezTo>
                    <a:pt x="1645" y="542"/>
                    <a:pt x="1645" y="519"/>
                    <a:pt x="1645" y="0"/>
                  </a:cubicBezTo>
                  <a:close/>
                  <a:moveTo>
                    <a:pt x="1170" y="543"/>
                  </a:moveTo>
                  <a:cubicBezTo>
                    <a:pt x="1148" y="543"/>
                    <a:pt x="1125" y="543"/>
                    <a:pt x="1102" y="543"/>
                  </a:cubicBezTo>
                  <a:cubicBezTo>
                    <a:pt x="559" y="1086"/>
                    <a:pt x="559" y="1629"/>
                    <a:pt x="1" y="2187"/>
                  </a:cubicBezTo>
                  <a:cubicBezTo>
                    <a:pt x="1" y="2730"/>
                    <a:pt x="559" y="3273"/>
                    <a:pt x="559" y="3816"/>
                  </a:cubicBezTo>
                  <a:cubicBezTo>
                    <a:pt x="1102" y="2730"/>
                    <a:pt x="1102" y="2730"/>
                    <a:pt x="2187" y="2187"/>
                  </a:cubicBezTo>
                  <a:lnTo>
                    <a:pt x="2187" y="1644"/>
                  </a:lnTo>
                  <a:cubicBezTo>
                    <a:pt x="1645" y="1644"/>
                    <a:pt x="1645" y="1644"/>
                    <a:pt x="1102" y="1086"/>
                  </a:cubicBezTo>
                  <a:cubicBezTo>
                    <a:pt x="1102" y="814"/>
                    <a:pt x="1102" y="679"/>
                    <a:pt x="1170" y="543"/>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57" name="Google Shape;357;p48"/>
            <p:cNvSpPr/>
            <p:nvPr/>
          </p:nvSpPr>
          <p:spPr>
            <a:xfrm>
              <a:off x="5089325" y="3704500"/>
              <a:ext cx="40750" cy="37350"/>
            </a:xfrm>
            <a:custGeom>
              <a:avLst/>
              <a:gdLst/>
              <a:ahLst/>
              <a:cxnLst/>
              <a:rect l="l" t="t" r="r" b="b"/>
              <a:pathLst>
                <a:path w="1630" h="1494" extrusionOk="0">
                  <a:moveTo>
                    <a:pt x="544" y="1"/>
                  </a:moveTo>
                  <a:lnTo>
                    <a:pt x="1" y="544"/>
                  </a:lnTo>
                  <a:lnTo>
                    <a:pt x="1" y="1086"/>
                  </a:lnTo>
                  <a:lnTo>
                    <a:pt x="544" y="1086"/>
                  </a:lnTo>
                  <a:cubicBezTo>
                    <a:pt x="544" y="1358"/>
                    <a:pt x="679" y="1493"/>
                    <a:pt x="883" y="1493"/>
                  </a:cubicBezTo>
                  <a:cubicBezTo>
                    <a:pt x="1087" y="1493"/>
                    <a:pt x="1358" y="1358"/>
                    <a:pt x="1629" y="1086"/>
                  </a:cubicBezTo>
                  <a:lnTo>
                    <a:pt x="1629" y="544"/>
                  </a:lnTo>
                  <a:cubicBezTo>
                    <a:pt x="1087" y="544"/>
                    <a:pt x="1087" y="544"/>
                    <a:pt x="544"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58" name="Google Shape;358;p48"/>
            <p:cNvSpPr/>
            <p:nvPr/>
          </p:nvSpPr>
          <p:spPr>
            <a:xfrm>
              <a:off x="5198675" y="3486200"/>
              <a:ext cx="25" cy="25"/>
            </a:xfrm>
            <a:custGeom>
              <a:avLst/>
              <a:gdLst/>
              <a:ahLst/>
              <a:cxnLst/>
              <a:rect l="l" t="t" r="r" b="b"/>
              <a:pathLst>
                <a:path w="1" h="1" extrusionOk="0">
                  <a:moveTo>
                    <a:pt x="1" y="1"/>
                  </a:move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59" name="Google Shape;359;p48"/>
            <p:cNvSpPr/>
            <p:nvPr/>
          </p:nvSpPr>
          <p:spPr>
            <a:xfrm>
              <a:off x="4993950" y="3513350"/>
              <a:ext cx="136500" cy="108425"/>
            </a:xfrm>
            <a:custGeom>
              <a:avLst/>
              <a:gdLst/>
              <a:ahLst/>
              <a:cxnLst/>
              <a:rect l="l" t="t" r="r" b="b"/>
              <a:pathLst>
                <a:path w="5460" h="4337" extrusionOk="0">
                  <a:moveTo>
                    <a:pt x="3816" y="0"/>
                  </a:moveTo>
                  <a:cubicBezTo>
                    <a:pt x="2730" y="1086"/>
                    <a:pt x="543" y="2730"/>
                    <a:pt x="1" y="3816"/>
                  </a:cubicBezTo>
                  <a:cubicBezTo>
                    <a:pt x="492" y="4188"/>
                    <a:pt x="872" y="4336"/>
                    <a:pt x="1179" y="4336"/>
                  </a:cubicBezTo>
                  <a:cubicBezTo>
                    <a:pt x="2228" y="4336"/>
                    <a:pt x="2421" y="2607"/>
                    <a:pt x="3273" y="2187"/>
                  </a:cubicBezTo>
                  <a:cubicBezTo>
                    <a:pt x="4359" y="1644"/>
                    <a:pt x="4902" y="2187"/>
                    <a:pt x="5444" y="1086"/>
                  </a:cubicBezTo>
                  <a:cubicBezTo>
                    <a:pt x="5460" y="543"/>
                    <a:pt x="4902" y="0"/>
                    <a:pt x="3816"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0" name="Google Shape;360;p48"/>
            <p:cNvSpPr/>
            <p:nvPr/>
          </p:nvSpPr>
          <p:spPr>
            <a:xfrm>
              <a:off x="3342175" y="3554050"/>
              <a:ext cx="109375" cy="95800"/>
            </a:xfrm>
            <a:custGeom>
              <a:avLst/>
              <a:gdLst/>
              <a:ahLst/>
              <a:cxnLst/>
              <a:rect l="l" t="t" r="r" b="b"/>
              <a:pathLst>
                <a:path w="4375" h="3832" extrusionOk="0">
                  <a:moveTo>
                    <a:pt x="3832" y="1"/>
                  </a:moveTo>
                  <a:cubicBezTo>
                    <a:pt x="2730" y="1102"/>
                    <a:pt x="1102" y="2188"/>
                    <a:pt x="1" y="3289"/>
                  </a:cubicBezTo>
                  <a:lnTo>
                    <a:pt x="1" y="3832"/>
                  </a:lnTo>
                  <a:cubicBezTo>
                    <a:pt x="1784" y="3242"/>
                    <a:pt x="3320" y="2095"/>
                    <a:pt x="4374" y="559"/>
                  </a:cubicBezTo>
                  <a:cubicBezTo>
                    <a:pt x="4374" y="249"/>
                    <a:pt x="4126" y="1"/>
                    <a:pt x="3832"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1" name="Google Shape;361;p48"/>
            <p:cNvSpPr/>
            <p:nvPr/>
          </p:nvSpPr>
          <p:spPr>
            <a:xfrm>
              <a:off x="5021100" y="3949950"/>
              <a:ext cx="40725" cy="27550"/>
            </a:xfrm>
            <a:custGeom>
              <a:avLst/>
              <a:gdLst/>
              <a:ahLst/>
              <a:cxnLst/>
              <a:rect l="l" t="t" r="r" b="b"/>
              <a:pathLst>
                <a:path w="1629" h="1102" extrusionOk="0">
                  <a:moveTo>
                    <a:pt x="543" y="0"/>
                  </a:moveTo>
                  <a:lnTo>
                    <a:pt x="0" y="559"/>
                  </a:lnTo>
                  <a:lnTo>
                    <a:pt x="0" y="1101"/>
                  </a:lnTo>
                  <a:cubicBezTo>
                    <a:pt x="1086" y="1101"/>
                    <a:pt x="1086" y="1101"/>
                    <a:pt x="1629" y="559"/>
                  </a:cubicBezTo>
                  <a:cubicBezTo>
                    <a:pt x="1086" y="0"/>
                    <a:pt x="1629" y="0"/>
                    <a:pt x="543"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2" name="Google Shape;362;p48"/>
            <p:cNvSpPr/>
            <p:nvPr/>
          </p:nvSpPr>
          <p:spPr>
            <a:xfrm>
              <a:off x="5062200" y="3936375"/>
              <a:ext cx="108975" cy="122925"/>
            </a:xfrm>
            <a:custGeom>
              <a:avLst/>
              <a:gdLst/>
              <a:ahLst/>
              <a:cxnLst/>
              <a:rect l="l" t="t" r="r" b="b"/>
              <a:pathLst>
                <a:path w="4359" h="4917" extrusionOk="0">
                  <a:moveTo>
                    <a:pt x="3816" y="0"/>
                  </a:moveTo>
                  <a:cubicBezTo>
                    <a:pt x="1629" y="1644"/>
                    <a:pt x="543" y="1644"/>
                    <a:pt x="0" y="4374"/>
                  </a:cubicBezTo>
                  <a:cubicBezTo>
                    <a:pt x="543" y="4917"/>
                    <a:pt x="543" y="4917"/>
                    <a:pt x="1086" y="4917"/>
                  </a:cubicBezTo>
                  <a:cubicBezTo>
                    <a:pt x="2172" y="4374"/>
                    <a:pt x="3816" y="2187"/>
                    <a:pt x="4358" y="543"/>
                  </a:cubicBezTo>
                  <a:lnTo>
                    <a:pt x="3816"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3" name="Google Shape;363;p48"/>
            <p:cNvSpPr/>
            <p:nvPr/>
          </p:nvSpPr>
          <p:spPr>
            <a:xfrm>
              <a:off x="5102900" y="3786325"/>
              <a:ext cx="27175" cy="13600"/>
            </a:xfrm>
            <a:custGeom>
              <a:avLst/>
              <a:gdLst/>
              <a:ahLst/>
              <a:cxnLst/>
              <a:rect l="l" t="t" r="r" b="b"/>
              <a:pathLst>
                <a:path w="1087" h="544" extrusionOk="0">
                  <a:moveTo>
                    <a:pt x="544" y="0"/>
                  </a:moveTo>
                  <a:lnTo>
                    <a:pt x="1" y="543"/>
                  </a:lnTo>
                  <a:lnTo>
                    <a:pt x="1086" y="543"/>
                  </a:lnTo>
                  <a:lnTo>
                    <a:pt x="1086"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4" name="Google Shape;364;p48"/>
            <p:cNvSpPr/>
            <p:nvPr/>
          </p:nvSpPr>
          <p:spPr>
            <a:xfrm>
              <a:off x="4011025" y="3526925"/>
              <a:ext cx="27175" cy="54700"/>
            </a:xfrm>
            <a:custGeom>
              <a:avLst/>
              <a:gdLst/>
              <a:ahLst/>
              <a:cxnLst/>
              <a:rect l="l" t="t" r="r" b="b"/>
              <a:pathLst>
                <a:path w="1087" h="2188" extrusionOk="0">
                  <a:moveTo>
                    <a:pt x="544" y="0"/>
                  </a:moveTo>
                  <a:cubicBezTo>
                    <a:pt x="544" y="543"/>
                    <a:pt x="544" y="543"/>
                    <a:pt x="1" y="1101"/>
                  </a:cubicBezTo>
                  <a:cubicBezTo>
                    <a:pt x="544" y="2187"/>
                    <a:pt x="544" y="2187"/>
                    <a:pt x="1086" y="2187"/>
                  </a:cubicBezTo>
                  <a:lnTo>
                    <a:pt x="1086" y="543"/>
                  </a:lnTo>
                  <a:cubicBezTo>
                    <a:pt x="1078" y="544"/>
                    <a:pt x="1069" y="544"/>
                    <a:pt x="1060" y="544"/>
                  </a:cubicBezTo>
                  <a:cubicBezTo>
                    <a:pt x="777" y="544"/>
                    <a:pt x="544" y="301"/>
                    <a:pt x="544"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5" name="Google Shape;365;p48"/>
            <p:cNvSpPr/>
            <p:nvPr/>
          </p:nvSpPr>
          <p:spPr>
            <a:xfrm>
              <a:off x="3519775" y="3554450"/>
              <a:ext cx="191175" cy="173825"/>
            </a:xfrm>
            <a:custGeom>
              <a:avLst/>
              <a:gdLst/>
              <a:ahLst/>
              <a:cxnLst/>
              <a:rect l="l" t="t" r="r" b="b"/>
              <a:pathLst>
                <a:path w="7647" h="6953" extrusionOk="0">
                  <a:moveTo>
                    <a:pt x="7103" y="0"/>
                  </a:moveTo>
                  <a:cubicBezTo>
                    <a:pt x="4126" y="1427"/>
                    <a:pt x="1660" y="3707"/>
                    <a:pt x="0" y="6546"/>
                  </a:cubicBezTo>
                  <a:lnTo>
                    <a:pt x="543" y="6546"/>
                  </a:lnTo>
                  <a:cubicBezTo>
                    <a:pt x="272" y="6817"/>
                    <a:pt x="272" y="6953"/>
                    <a:pt x="477" y="6953"/>
                  </a:cubicBezTo>
                  <a:cubicBezTo>
                    <a:pt x="683" y="6953"/>
                    <a:pt x="1094" y="6817"/>
                    <a:pt x="1644" y="6546"/>
                  </a:cubicBezTo>
                  <a:cubicBezTo>
                    <a:pt x="2730" y="5460"/>
                    <a:pt x="3815" y="3816"/>
                    <a:pt x="4917" y="2730"/>
                  </a:cubicBezTo>
                  <a:cubicBezTo>
                    <a:pt x="5459" y="2172"/>
                    <a:pt x="6002" y="2172"/>
                    <a:pt x="7103" y="1629"/>
                  </a:cubicBezTo>
                  <a:cubicBezTo>
                    <a:pt x="7103" y="1086"/>
                    <a:pt x="7103" y="1086"/>
                    <a:pt x="7646" y="543"/>
                  </a:cubicBezTo>
                  <a:cubicBezTo>
                    <a:pt x="7336" y="543"/>
                    <a:pt x="7088" y="295"/>
                    <a:pt x="7103"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6" name="Google Shape;366;p48"/>
            <p:cNvSpPr/>
            <p:nvPr/>
          </p:nvSpPr>
          <p:spPr>
            <a:xfrm>
              <a:off x="3724500" y="3022075"/>
              <a:ext cx="13575" cy="13600"/>
            </a:xfrm>
            <a:custGeom>
              <a:avLst/>
              <a:gdLst/>
              <a:ahLst/>
              <a:cxnLst/>
              <a:rect l="l" t="t" r="r" b="b"/>
              <a:pathLst>
                <a:path w="543" h="544" extrusionOk="0">
                  <a:moveTo>
                    <a:pt x="0" y="1"/>
                  </a:moveTo>
                  <a:lnTo>
                    <a:pt x="0" y="544"/>
                  </a:lnTo>
                  <a:lnTo>
                    <a:pt x="543" y="544"/>
                  </a:lnTo>
                  <a:cubicBezTo>
                    <a:pt x="543" y="1"/>
                    <a:pt x="543" y="1"/>
                    <a:pt x="0"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7" name="Google Shape;367;p48"/>
            <p:cNvSpPr/>
            <p:nvPr/>
          </p:nvSpPr>
          <p:spPr>
            <a:xfrm>
              <a:off x="3765600" y="3858050"/>
              <a:ext cx="13575" cy="24075"/>
            </a:xfrm>
            <a:custGeom>
              <a:avLst/>
              <a:gdLst/>
              <a:ahLst/>
              <a:cxnLst/>
              <a:rect l="l" t="t" r="r" b="b"/>
              <a:pathLst>
                <a:path w="543" h="963" extrusionOk="0">
                  <a:moveTo>
                    <a:pt x="475" y="0"/>
                  </a:moveTo>
                  <a:cubicBezTo>
                    <a:pt x="407" y="0"/>
                    <a:pt x="272" y="140"/>
                    <a:pt x="0" y="419"/>
                  </a:cubicBezTo>
                  <a:lnTo>
                    <a:pt x="543" y="962"/>
                  </a:lnTo>
                  <a:lnTo>
                    <a:pt x="543" y="419"/>
                  </a:lnTo>
                  <a:cubicBezTo>
                    <a:pt x="543" y="140"/>
                    <a:pt x="543" y="0"/>
                    <a:pt x="475"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8" name="Google Shape;368;p48"/>
            <p:cNvSpPr/>
            <p:nvPr/>
          </p:nvSpPr>
          <p:spPr>
            <a:xfrm>
              <a:off x="3847400" y="3759175"/>
              <a:ext cx="25" cy="25"/>
            </a:xfrm>
            <a:custGeom>
              <a:avLst/>
              <a:gdLst/>
              <a:ahLst/>
              <a:cxnLst/>
              <a:rect l="l" t="t" r="r" b="b"/>
              <a:pathLst>
                <a:path w="1" h="1" extrusionOk="0">
                  <a:moveTo>
                    <a:pt x="1" y="1"/>
                  </a:move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9" name="Google Shape;369;p48"/>
            <p:cNvSpPr/>
            <p:nvPr/>
          </p:nvSpPr>
          <p:spPr>
            <a:xfrm>
              <a:off x="3847400" y="3131050"/>
              <a:ext cx="27175" cy="68650"/>
            </a:xfrm>
            <a:custGeom>
              <a:avLst/>
              <a:gdLst/>
              <a:ahLst/>
              <a:cxnLst/>
              <a:rect l="l" t="t" r="r" b="b"/>
              <a:pathLst>
                <a:path w="1087" h="2746" extrusionOk="0">
                  <a:moveTo>
                    <a:pt x="559" y="0"/>
                  </a:moveTo>
                  <a:cubicBezTo>
                    <a:pt x="559" y="543"/>
                    <a:pt x="1" y="1644"/>
                    <a:pt x="1" y="2187"/>
                  </a:cubicBezTo>
                  <a:lnTo>
                    <a:pt x="559" y="2745"/>
                  </a:lnTo>
                  <a:cubicBezTo>
                    <a:pt x="559" y="1644"/>
                    <a:pt x="1086" y="1101"/>
                    <a:pt x="1086"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70" name="Google Shape;370;p48"/>
            <p:cNvSpPr/>
            <p:nvPr/>
          </p:nvSpPr>
          <p:spPr>
            <a:xfrm>
              <a:off x="3342175" y="3813450"/>
              <a:ext cx="27550" cy="27575"/>
            </a:xfrm>
            <a:custGeom>
              <a:avLst/>
              <a:gdLst/>
              <a:ahLst/>
              <a:cxnLst/>
              <a:rect l="l" t="t" r="r" b="b"/>
              <a:pathLst>
                <a:path w="1102" h="1103" extrusionOk="0">
                  <a:moveTo>
                    <a:pt x="559" y="1"/>
                  </a:moveTo>
                  <a:cubicBezTo>
                    <a:pt x="559" y="311"/>
                    <a:pt x="311" y="559"/>
                    <a:pt x="1" y="559"/>
                  </a:cubicBezTo>
                  <a:cubicBezTo>
                    <a:pt x="559" y="559"/>
                    <a:pt x="1102" y="1102"/>
                    <a:pt x="1102" y="1102"/>
                  </a:cubicBezTo>
                  <a:cubicBezTo>
                    <a:pt x="1102" y="559"/>
                    <a:pt x="1102" y="559"/>
                    <a:pt x="559"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71" name="Google Shape;371;p48"/>
            <p:cNvSpPr/>
            <p:nvPr/>
          </p:nvSpPr>
          <p:spPr>
            <a:xfrm>
              <a:off x="3328600" y="3840975"/>
              <a:ext cx="28725" cy="81850"/>
            </a:xfrm>
            <a:custGeom>
              <a:avLst/>
              <a:gdLst/>
              <a:ahLst/>
              <a:cxnLst/>
              <a:rect l="l" t="t" r="r" b="b"/>
              <a:pathLst>
                <a:path w="1149" h="3274" extrusionOk="0">
                  <a:moveTo>
                    <a:pt x="532" y="0"/>
                  </a:moveTo>
                  <a:cubicBezTo>
                    <a:pt x="234" y="0"/>
                    <a:pt x="1" y="243"/>
                    <a:pt x="16" y="544"/>
                  </a:cubicBezTo>
                  <a:cubicBezTo>
                    <a:pt x="559" y="1630"/>
                    <a:pt x="559" y="1630"/>
                    <a:pt x="559" y="2731"/>
                  </a:cubicBezTo>
                  <a:cubicBezTo>
                    <a:pt x="1" y="3274"/>
                    <a:pt x="559" y="3274"/>
                    <a:pt x="559" y="3274"/>
                  </a:cubicBezTo>
                  <a:cubicBezTo>
                    <a:pt x="962" y="2421"/>
                    <a:pt x="1149" y="1490"/>
                    <a:pt x="1102" y="544"/>
                  </a:cubicBezTo>
                  <a:cubicBezTo>
                    <a:pt x="807" y="544"/>
                    <a:pt x="559" y="296"/>
                    <a:pt x="559" y="1"/>
                  </a:cubicBezTo>
                  <a:cubicBezTo>
                    <a:pt x="550" y="1"/>
                    <a:pt x="541" y="0"/>
                    <a:pt x="532"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72" name="Google Shape;372;p48"/>
            <p:cNvSpPr/>
            <p:nvPr/>
          </p:nvSpPr>
          <p:spPr>
            <a:xfrm>
              <a:off x="3506200" y="3417575"/>
              <a:ext cx="136500" cy="109375"/>
            </a:xfrm>
            <a:custGeom>
              <a:avLst/>
              <a:gdLst/>
              <a:ahLst/>
              <a:cxnLst/>
              <a:rect l="l" t="t" r="r" b="b"/>
              <a:pathLst>
                <a:path w="5460" h="4375" extrusionOk="0">
                  <a:moveTo>
                    <a:pt x="4917" y="1"/>
                  </a:moveTo>
                  <a:cubicBezTo>
                    <a:pt x="3816" y="1102"/>
                    <a:pt x="1086" y="2187"/>
                    <a:pt x="0" y="3289"/>
                  </a:cubicBezTo>
                  <a:cubicBezTo>
                    <a:pt x="0" y="3831"/>
                    <a:pt x="0" y="3831"/>
                    <a:pt x="543" y="4374"/>
                  </a:cubicBezTo>
                  <a:cubicBezTo>
                    <a:pt x="2187" y="3289"/>
                    <a:pt x="4374" y="2187"/>
                    <a:pt x="5460" y="559"/>
                  </a:cubicBezTo>
                  <a:lnTo>
                    <a:pt x="5460" y="1"/>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73" name="Google Shape;373;p48"/>
            <p:cNvSpPr/>
            <p:nvPr/>
          </p:nvSpPr>
          <p:spPr>
            <a:xfrm>
              <a:off x="3629100" y="3322200"/>
              <a:ext cx="600250" cy="505250"/>
            </a:xfrm>
            <a:custGeom>
              <a:avLst/>
              <a:gdLst/>
              <a:ahLst/>
              <a:cxnLst/>
              <a:rect l="l" t="t" r="r" b="b"/>
              <a:pathLst>
                <a:path w="24010" h="20210" extrusionOk="0">
                  <a:moveTo>
                    <a:pt x="18578" y="7103"/>
                  </a:moveTo>
                  <a:cubicBezTo>
                    <a:pt x="18569" y="7103"/>
                    <a:pt x="18559" y="7103"/>
                    <a:pt x="18550" y="7104"/>
                  </a:cubicBezTo>
                  <a:cubicBezTo>
                    <a:pt x="18007" y="7104"/>
                    <a:pt x="17465" y="7646"/>
                    <a:pt x="16922" y="7646"/>
                  </a:cubicBezTo>
                  <a:cubicBezTo>
                    <a:pt x="17465" y="8189"/>
                    <a:pt x="17465" y="8189"/>
                    <a:pt x="17465" y="8732"/>
                  </a:cubicBezTo>
                  <a:cubicBezTo>
                    <a:pt x="18007" y="8732"/>
                    <a:pt x="18550" y="8732"/>
                    <a:pt x="18550" y="8189"/>
                  </a:cubicBezTo>
                  <a:lnTo>
                    <a:pt x="19109" y="7646"/>
                  </a:lnTo>
                  <a:cubicBezTo>
                    <a:pt x="19109" y="7346"/>
                    <a:pt x="18875" y="7103"/>
                    <a:pt x="18578" y="7103"/>
                  </a:cubicBezTo>
                  <a:close/>
                  <a:moveTo>
                    <a:pt x="20194" y="0"/>
                  </a:moveTo>
                  <a:cubicBezTo>
                    <a:pt x="17465" y="2187"/>
                    <a:pt x="16379" y="5460"/>
                    <a:pt x="12005" y="6545"/>
                  </a:cubicBezTo>
                  <a:cubicBezTo>
                    <a:pt x="12005" y="7104"/>
                    <a:pt x="11462" y="7646"/>
                    <a:pt x="11462" y="8189"/>
                  </a:cubicBezTo>
                  <a:cubicBezTo>
                    <a:pt x="10920" y="8189"/>
                    <a:pt x="10361" y="8732"/>
                    <a:pt x="9818" y="8732"/>
                  </a:cubicBezTo>
                  <a:cubicBezTo>
                    <a:pt x="8733" y="10376"/>
                    <a:pt x="7632" y="11462"/>
                    <a:pt x="6546" y="13106"/>
                  </a:cubicBezTo>
                  <a:cubicBezTo>
                    <a:pt x="6003" y="13106"/>
                    <a:pt x="5460" y="13106"/>
                    <a:pt x="4902" y="13649"/>
                  </a:cubicBezTo>
                  <a:cubicBezTo>
                    <a:pt x="4359" y="14192"/>
                    <a:pt x="4359" y="15293"/>
                    <a:pt x="3816" y="15836"/>
                  </a:cubicBezTo>
                  <a:cubicBezTo>
                    <a:pt x="3273" y="15836"/>
                    <a:pt x="2730" y="16378"/>
                    <a:pt x="2172" y="16378"/>
                  </a:cubicBezTo>
                  <a:cubicBezTo>
                    <a:pt x="1629" y="17480"/>
                    <a:pt x="544" y="18022"/>
                    <a:pt x="1" y="19108"/>
                  </a:cubicBezTo>
                  <a:lnTo>
                    <a:pt x="1" y="19651"/>
                  </a:lnTo>
                  <a:cubicBezTo>
                    <a:pt x="295" y="19651"/>
                    <a:pt x="544" y="19899"/>
                    <a:pt x="544" y="20209"/>
                  </a:cubicBezTo>
                  <a:cubicBezTo>
                    <a:pt x="1629" y="19108"/>
                    <a:pt x="2730" y="18022"/>
                    <a:pt x="3273" y="16921"/>
                  </a:cubicBezTo>
                  <a:lnTo>
                    <a:pt x="4359" y="16921"/>
                  </a:lnTo>
                  <a:cubicBezTo>
                    <a:pt x="4902" y="16378"/>
                    <a:pt x="4902" y="16378"/>
                    <a:pt x="4359" y="15836"/>
                  </a:cubicBezTo>
                  <a:cubicBezTo>
                    <a:pt x="5460" y="14750"/>
                    <a:pt x="6546" y="14750"/>
                    <a:pt x="8190" y="13649"/>
                  </a:cubicBezTo>
                  <a:cubicBezTo>
                    <a:pt x="8733" y="13106"/>
                    <a:pt x="9276" y="12020"/>
                    <a:pt x="10361" y="11462"/>
                  </a:cubicBezTo>
                  <a:cubicBezTo>
                    <a:pt x="12005" y="9833"/>
                    <a:pt x="14192" y="8732"/>
                    <a:pt x="16922" y="7646"/>
                  </a:cubicBezTo>
                  <a:cubicBezTo>
                    <a:pt x="17465" y="6002"/>
                    <a:pt x="19109" y="4917"/>
                    <a:pt x="20737" y="4374"/>
                  </a:cubicBezTo>
                  <a:cubicBezTo>
                    <a:pt x="21280" y="4374"/>
                    <a:pt x="21280" y="4374"/>
                    <a:pt x="21280" y="4917"/>
                  </a:cubicBezTo>
                  <a:cubicBezTo>
                    <a:pt x="22381" y="4374"/>
                    <a:pt x="22924" y="4374"/>
                    <a:pt x="24010" y="3831"/>
                  </a:cubicBezTo>
                  <a:lnTo>
                    <a:pt x="24010" y="3273"/>
                  </a:lnTo>
                  <a:cubicBezTo>
                    <a:pt x="23467" y="2730"/>
                    <a:pt x="22924" y="2730"/>
                    <a:pt x="22381" y="2187"/>
                  </a:cubicBezTo>
                  <a:cubicBezTo>
                    <a:pt x="21838" y="1086"/>
                    <a:pt x="22381" y="543"/>
                    <a:pt x="21280"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74" name="Google Shape;374;p48"/>
            <p:cNvSpPr/>
            <p:nvPr/>
          </p:nvSpPr>
          <p:spPr>
            <a:xfrm>
              <a:off x="3588000" y="3172150"/>
              <a:ext cx="27175" cy="13575"/>
            </a:xfrm>
            <a:custGeom>
              <a:avLst/>
              <a:gdLst/>
              <a:ahLst/>
              <a:cxnLst/>
              <a:rect l="l" t="t" r="r" b="b"/>
              <a:pathLst>
                <a:path w="1087" h="543" extrusionOk="0">
                  <a:moveTo>
                    <a:pt x="544" y="0"/>
                  </a:moveTo>
                  <a:lnTo>
                    <a:pt x="1" y="543"/>
                  </a:lnTo>
                  <a:cubicBezTo>
                    <a:pt x="1086" y="543"/>
                    <a:pt x="1086" y="543"/>
                    <a:pt x="544"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75" name="Google Shape;375;p48"/>
            <p:cNvSpPr/>
            <p:nvPr/>
          </p:nvSpPr>
          <p:spPr>
            <a:xfrm>
              <a:off x="3424375" y="4182200"/>
              <a:ext cx="27175" cy="40725"/>
            </a:xfrm>
            <a:custGeom>
              <a:avLst/>
              <a:gdLst/>
              <a:ahLst/>
              <a:cxnLst/>
              <a:rect l="l" t="t" r="r" b="b"/>
              <a:pathLst>
                <a:path w="1087" h="1629" extrusionOk="0">
                  <a:moveTo>
                    <a:pt x="544" y="1"/>
                  </a:moveTo>
                  <a:cubicBezTo>
                    <a:pt x="544" y="295"/>
                    <a:pt x="295" y="543"/>
                    <a:pt x="1" y="543"/>
                  </a:cubicBezTo>
                  <a:lnTo>
                    <a:pt x="1" y="1629"/>
                  </a:lnTo>
                  <a:cubicBezTo>
                    <a:pt x="544" y="1086"/>
                    <a:pt x="544" y="543"/>
                    <a:pt x="1086" y="543"/>
                  </a:cubicBezTo>
                  <a:lnTo>
                    <a:pt x="544" y="1"/>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76" name="Google Shape;376;p48"/>
            <p:cNvSpPr/>
            <p:nvPr/>
          </p:nvSpPr>
          <p:spPr>
            <a:xfrm>
              <a:off x="4229725" y="2939875"/>
              <a:ext cx="395500" cy="409875"/>
            </a:xfrm>
            <a:custGeom>
              <a:avLst/>
              <a:gdLst/>
              <a:ahLst/>
              <a:cxnLst/>
              <a:rect l="l" t="t" r="r" b="b"/>
              <a:pathLst>
                <a:path w="15820" h="16395" extrusionOk="0">
                  <a:moveTo>
                    <a:pt x="14734" y="1"/>
                  </a:moveTo>
                  <a:cubicBezTo>
                    <a:pt x="13090" y="1102"/>
                    <a:pt x="12005" y="2188"/>
                    <a:pt x="10361" y="3289"/>
                  </a:cubicBezTo>
                  <a:cubicBezTo>
                    <a:pt x="9818" y="3832"/>
                    <a:pt x="9818" y="4917"/>
                    <a:pt x="9275" y="5460"/>
                  </a:cubicBezTo>
                  <a:cubicBezTo>
                    <a:pt x="6002" y="8205"/>
                    <a:pt x="2714" y="10392"/>
                    <a:pt x="0" y="13665"/>
                  </a:cubicBezTo>
                  <a:cubicBezTo>
                    <a:pt x="0" y="14750"/>
                    <a:pt x="1086" y="15293"/>
                    <a:pt x="1086" y="16394"/>
                  </a:cubicBezTo>
                  <a:lnTo>
                    <a:pt x="2171" y="16394"/>
                  </a:lnTo>
                  <a:cubicBezTo>
                    <a:pt x="3273" y="15836"/>
                    <a:pt x="3273" y="13665"/>
                    <a:pt x="3815" y="12564"/>
                  </a:cubicBezTo>
                  <a:cubicBezTo>
                    <a:pt x="4901" y="12021"/>
                    <a:pt x="5460" y="10920"/>
                    <a:pt x="6545" y="10377"/>
                  </a:cubicBezTo>
                  <a:cubicBezTo>
                    <a:pt x="6545" y="9834"/>
                    <a:pt x="6002" y="9291"/>
                    <a:pt x="6002" y="8748"/>
                  </a:cubicBezTo>
                  <a:cubicBezTo>
                    <a:pt x="8189" y="8748"/>
                    <a:pt x="8732" y="6561"/>
                    <a:pt x="10919" y="6561"/>
                  </a:cubicBezTo>
                  <a:cubicBezTo>
                    <a:pt x="10919" y="6108"/>
                    <a:pt x="10530" y="6033"/>
                    <a:pt x="10401" y="5705"/>
                  </a:cubicBezTo>
                  <a:lnTo>
                    <a:pt x="10401" y="5705"/>
                  </a:lnTo>
                  <a:cubicBezTo>
                    <a:pt x="10457" y="5657"/>
                    <a:pt x="10590" y="5476"/>
                    <a:pt x="10903" y="5476"/>
                  </a:cubicBezTo>
                  <a:cubicBezTo>
                    <a:pt x="11446" y="5476"/>
                    <a:pt x="11446" y="5476"/>
                    <a:pt x="11446" y="4917"/>
                  </a:cubicBezTo>
                  <a:cubicBezTo>
                    <a:pt x="12005" y="4917"/>
                    <a:pt x="13090" y="4917"/>
                    <a:pt x="13633" y="4374"/>
                  </a:cubicBezTo>
                  <a:cubicBezTo>
                    <a:pt x="14176" y="3832"/>
                    <a:pt x="13633" y="3289"/>
                    <a:pt x="13633" y="2730"/>
                  </a:cubicBezTo>
                  <a:lnTo>
                    <a:pt x="15820" y="559"/>
                  </a:lnTo>
                  <a:cubicBezTo>
                    <a:pt x="15277" y="559"/>
                    <a:pt x="15277" y="1"/>
                    <a:pt x="14734"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77" name="Google Shape;377;p48"/>
            <p:cNvSpPr/>
            <p:nvPr/>
          </p:nvSpPr>
          <p:spPr>
            <a:xfrm>
              <a:off x="4448025" y="2721575"/>
              <a:ext cx="27150" cy="41125"/>
            </a:xfrm>
            <a:custGeom>
              <a:avLst/>
              <a:gdLst/>
              <a:ahLst/>
              <a:cxnLst/>
              <a:rect l="l" t="t" r="r" b="b"/>
              <a:pathLst>
                <a:path w="1086" h="1645" extrusionOk="0">
                  <a:moveTo>
                    <a:pt x="543" y="1"/>
                  </a:moveTo>
                  <a:cubicBezTo>
                    <a:pt x="543" y="544"/>
                    <a:pt x="0" y="544"/>
                    <a:pt x="0" y="1102"/>
                  </a:cubicBezTo>
                  <a:lnTo>
                    <a:pt x="543" y="1645"/>
                  </a:lnTo>
                  <a:lnTo>
                    <a:pt x="1086" y="1102"/>
                  </a:lnTo>
                  <a:cubicBezTo>
                    <a:pt x="1086" y="1"/>
                    <a:pt x="1086" y="1"/>
                    <a:pt x="543"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78" name="Google Shape;378;p48"/>
            <p:cNvSpPr/>
            <p:nvPr/>
          </p:nvSpPr>
          <p:spPr>
            <a:xfrm>
              <a:off x="4570550" y="3022075"/>
              <a:ext cx="191550" cy="139150"/>
            </a:xfrm>
            <a:custGeom>
              <a:avLst/>
              <a:gdLst/>
              <a:ahLst/>
              <a:cxnLst/>
              <a:rect l="l" t="t" r="r" b="b"/>
              <a:pathLst>
                <a:path w="7662" h="5566" extrusionOk="0">
                  <a:moveTo>
                    <a:pt x="5475" y="1"/>
                  </a:moveTo>
                  <a:cubicBezTo>
                    <a:pt x="3831" y="1086"/>
                    <a:pt x="1644" y="1629"/>
                    <a:pt x="0" y="3273"/>
                  </a:cubicBezTo>
                  <a:cubicBezTo>
                    <a:pt x="1101" y="3816"/>
                    <a:pt x="1101" y="3816"/>
                    <a:pt x="1101" y="5460"/>
                  </a:cubicBezTo>
                  <a:cubicBezTo>
                    <a:pt x="1392" y="5532"/>
                    <a:pt x="1693" y="5566"/>
                    <a:pt x="1998" y="5566"/>
                  </a:cubicBezTo>
                  <a:cubicBezTo>
                    <a:pt x="3985" y="5566"/>
                    <a:pt x="6162" y="4142"/>
                    <a:pt x="7103" y="2731"/>
                  </a:cubicBezTo>
                  <a:cubicBezTo>
                    <a:pt x="7662" y="1629"/>
                    <a:pt x="6561" y="544"/>
                    <a:pt x="6018"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79" name="Google Shape;379;p48"/>
            <p:cNvSpPr/>
            <p:nvPr/>
          </p:nvSpPr>
          <p:spPr>
            <a:xfrm>
              <a:off x="3629100" y="4072850"/>
              <a:ext cx="13600" cy="41125"/>
            </a:xfrm>
            <a:custGeom>
              <a:avLst/>
              <a:gdLst/>
              <a:ahLst/>
              <a:cxnLst/>
              <a:rect l="l" t="t" r="r" b="b"/>
              <a:pathLst>
                <a:path w="544" h="1645" extrusionOk="0">
                  <a:moveTo>
                    <a:pt x="27" y="0"/>
                  </a:moveTo>
                  <a:cubicBezTo>
                    <a:pt x="18" y="0"/>
                    <a:pt x="10" y="0"/>
                    <a:pt x="1" y="1"/>
                  </a:cubicBezTo>
                  <a:cubicBezTo>
                    <a:pt x="544" y="544"/>
                    <a:pt x="544" y="544"/>
                    <a:pt x="1" y="1102"/>
                  </a:cubicBezTo>
                  <a:cubicBezTo>
                    <a:pt x="363" y="1102"/>
                    <a:pt x="483" y="1343"/>
                    <a:pt x="363" y="1343"/>
                  </a:cubicBezTo>
                  <a:cubicBezTo>
                    <a:pt x="302" y="1343"/>
                    <a:pt x="182" y="1283"/>
                    <a:pt x="1" y="1102"/>
                  </a:cubicBezTo>
                  <a:lnTo>
                    <a:pt x="1" y="1102"/>
                  </a:lnTo>
                  <a:lnTo>
                    <a:pt x="544" y="1645"/>
                  </a:lnTo>
                  <a:lnTo>
                    <a:pt x="544" y="544"/>
                  </a:lnTo>
                  <a:cubicBezTo>
                    <a:pt x="544" y="243"/>
                    <a:pt x="310" y="0"/>
                    <a:pt x="27"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0" name="Google Shape;380;p48"/>
            <p:cNvSpPr/>
            <p:nvPr/>
          </p:nvSpPr>
          <p:spPr>
            <a:xfrm>
              <a:off x="4666300" y="2899175"/>
              <a:ext cx="54700" cy="68250"/>
            </a:xfrm>
            <a:custGeom>
              <a:avLst/>
              <a:gdLst/>
              <a:ahLst/>
              <a:cxnLst/>
              <a:rect l="l" t="t" r="r" b="b"/>
              <a:pathLst>
                <a:path w="2188" h="2730" extrusionOk="0">
                  <a:moveTo>
                    <a:pt x="1087" y="0"/>
                  </a:moveTo>
                  <a:lnTo>
                    <a:pt x="1" y="1086"/>
                  </a:lnTo>
                  <a:lnTo>
                    <a:pt x="1" y="2730"/>
                  </a:lnTo>
                  <a:lnTo>
                    <a:pt x="544" y="2730"/>
                  </a:lnTo>
                  <a:cubicBezTo>
                    <a:pt x="1087" y="2730"/>
                    <a:pt x="1629" y="2187"/>
                    <a:pt x="2188" y="1086"/>
                  </a:cubicBezTo>
                  <a:cubicBezTo>
                    <a:pt x="1629" y="0"/>
                    <a:pt x="1629" y="0"/>
                    <a:pt x="1087"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1" name="Google Shape;381;p48"/>
            <p:cNvSpPr/>
            <p:nvPr/>
          </p:nvSpPr>
          <p:spPr>
            <a:xfrm>
              <a:off x="2987400" y="4468750"/>
              <a:ext cx="13600" cy="10200"/>
            </a:xfrm>
            <a:custGeom>
              <a:avLst/>
              <a:gdLst/>
              <a:ahLst/>
              <a:cxnLst/>
              <a:rect l="l" t="t" r="r" b="b"/>
              <a:pathLst>
                <a:path w="544" h="408" extrusionOk="0">
                  <a:moveTo>
                    <a:pt x="0" y="0"/>
                  </a:moveTo>
                  <a:cubicBezTo>
                    <a:pt x="272" y="272"/>
                    <a:pt x="408" y="407"/>
                    <a:pt x="475" y="407"/>
                  </a:cubicBezTo>
                  <a:cubicBezTo>
                    <a:pt x="543" y="407"/>
                    <a:pt x="543" y="272"/>
                    <a:pt x="543"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2" name="Google Shape;382;p48"/>
            <p:cNvSpPr/>
            <p:nvPr/>
          </p:nvSpPr>
          <p:spPr>
            <a:xfrm>
              <a:off x="3383275" y="4250450"/>
              <a:ext cx="25" cy="25"/>
            </a:xfrm>
            <a:custGeom>
              <a:avLst/>
              <a:gdLst/>
              <a:ahLst/>
              <a:cxnLst/>
              <a:rect l="l" t="t" r="r" b="b"/>
              <a:pathLst>
                <a:path w="1" h="1" extrusionOk="0">
                  <a:moveTo>
                    <a:pt x="1" y="0"/>
                  </a:move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3" name="Google Shape;383;p48"/>
            <p:cNvSpPr/>
            <p:nvPr/>
          </p:nvSpPr>
          <p:spPr>
            <a:xfrm>
              <a:off x="4720975" y="3417575"/>
              <a:ext cx="13600" cy="27175"/>
            </a:xfrm>
            <a:custGeom>
              <a:avLst/>
              <a:gdLst/>
              <a:ahLst/>
              <a:cxnLst/>
              <a:rect l="l" t="t" r="r" b="b"/>
              <a:pathLst>
                <a:path w="544" h="1087" extrusionOk="0">
                  <a:moveTo>
                    <a:pt x="1" y="1"/>
                  </a:moveTo>
                  <a:lnTo>
                    <a:pt x="1" y="1086"/>
                  </a:lnTo>
                  <a:lnTo>
                    <a:pt x="544" y="559"/>
                  </a:lnTo>
                  <a:lnTo>
                    <a:pt x="1" y="1"/>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4" name="Google Shape;384;p48"/>
            <p:cNvSpPr/>
            <p:nvPr/>
          </p:nvSpPr>
          <p:spPr>
            <a:xfrm>
              <a:off x="3110300" y="4414075"/>
              <a:ext cx="41125" cy="41125"/>
            </a:xfrm>
            <a:custGeom>
              <a:avLst/>
              <a:gdLst/>
              <a:ahLst/>
              <a:cxnLst/>
              <a:rect l="l" t="t" r="r" b="b"/>
              <a:pathLst>
                <a:path w="1645" h="1645" extrusionOk="0">
                  <a:moveTo>
                    <a:pt x="1087" y="0"/>
                  </a:moveTo>
                  <a:cubicBezTo>
                    <a:pt x="544" y="543"/>
                    <a:pt x="1" y="1086"/>
                    <a:pt x="1" y="1644"/>
                  </a:cubicBezTo>
                  <a:lnTo>
                    <a:pt x="1087" y="1644"/>
                  </a:lnTo>
                  <a:cubicBezTo>
                    <a:pt x="1087" y="1086"/>
                    <a:pt x="1645" y="1086"/>
                    <a:pt x="1645" y="543"/>
                  </a:cubicBezTo>
                  <a:lnTo>
                    <a:pt x="1087"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5" name="Google Shape;385;p48"/>
            <p:cNvSpPr/>
            <p:nvPr/>
          </p:nvSpPr>
          <p:spPr>
            <a:xfrm>
              <a:off x="3055650" y="4455175"/>
              <a:ext cx="41125" cy="41950"/>
            </a:xfrm>
            <a:custGeom>
              <a:avLst/>
              <a:gdLst/>
              <a:ahLst/>
              <a:cxnLst/>
              <a:rect l="l" t="t" r="r" b="b"/>
              <a:pathLst>
                <a:path w="1645" h="1678" extrusionOk="0">
                  <a:moveTo>
                    <a:pt x="543" y="0"/>
                  </a:moveTo>
                  <a:lnTo>
                    <a:pt x="0" y="1086"/>
                  </a:lnTo>
                  <a:cubicBezTo>
                    <a:pt x="207" y="1501"/>
                    <a:pt x="417" y="1678"/>
                    <a:pt x="627" y="1678"/>
                  </a:cubicBezTo>
                  <a:cubicBezTo>
                    <a:pt x="967" y="1678"/>
                    <a:pt x="1309" y="1214"/>
                    <a:pt x="1644" y="543"/>
                  </a:cubicBezTo>
                  <a:cubicBezTo>
                    <a:pt x="1101" y="543"/>
                    <a:pt x="1101" y="0"/>
                    <a:pt x="543"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6" name="Google Shape;386;p48"/>
            <p:cNvSpPr/>
            <p:nvPr/>
          </p:nvSpPr>
          <p:spPr>
            <a:xfrm>
              <a:off x="3287900" y="4222925"/>
              <a:ext cx="27175" cy="27550"/>
            </a:xfrm>
            <a:custGeom>
              <a:avLst/>
              <a:gdLst/>
              <a:ahLst/>
              <a:cxnLst/>
              <a:rect l="l" t="t" r="r" b="b"/>
              <a:pathLst>
                <a:path w="1087" h="1102" extrusionOk="0">
                  <a:moveTo>
                    <a:pt x="543" y="0"/>
                  </a:moveTo>
                  <a:cubicBezTo>
                    <a:pt x="0" y="0"/>
                    <a:pt x="0" y="0"/>
                    <a:pt x="0" y="558"/>
                  </a:cubicBezTo>
                  <a:lnTo>
                    <a:pt x="0" y="1101"/>
                  </a:lnTo>
                  <a:lnTo>
                    <a:pt x="1086"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7" name="Google Shape;387;p48"/>
            <p:cNvSpPr/>
            <p:nvPr/>
          </p:nvSpPr>
          <p:spPr>
            <a:xfrm>
              <a:off x="5621700" y="2967400"/>
              <a:ext cx="54700" cy="27175"/>
            </a:xfrm>
            <a:custGeom>
              <a:avLst/>
              <a:gdLst/>
              <a:ahLst/>
              <a:cxnLst/>
              <a:rect l="l" t="t" r="r" b="b"/>
              <a:pathLst>
                <a:path w="2188" h="1087" extrusionOk="0">
                  <a:moveTo>
                    <a:pt x="1" y="1"/>
                  </a:moveTo>
                  <a:cubicBezTo>
                    <a:pt x="1" y="544"/>
                    <a:pt x="1086" y="1087"/>
                    <a:pt x="1629" y="1087"/>
                  </a:cubicBezTo>
                  <a:lnTo>
                    <a:pt x="2187" y="544"/>
                  </a:lnTo>
                  <a:cubicBezTo>
                    <a:pt x="1629" y="544"/>
                    <a:pt x="1086" y="1"/>
                    <a:pt x="1"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8" name="Google Shape;388;p48"/>
            <p:cNvSpPr/>
            <p:nvPr/>
          </p:nvSpPr>
          <p:spPr>
            <a:xfrm>
              <a:off x="5785325" y="3486200"/>
              <a:ext cx="150075" cy="81850"/>
            </a:xfrm>
            <a:custGeom>
              <a:avLst/>
              <a:gdLst/>
              <a:ahLst/>
              <a:cxnLst/>
              <a:rect l="l" t="t" r="r" b="b"/>
              <a:pathLst>
                <a:path w="6003" h="3274" extrusionOk="0">
                  <a:moveTo>
                    <a:pt x="3273" y="1"/>
                  </a:moveTo>
                  <a:cubicBezTo>
                    <a:pt x="2187" y="1086"/>
                    <a:pt x="543" y="2172"/>
                    <a:pt x="1" y="3273"/>
                  </a:cubicBezTo>
                  <a:lnTo>
                    <a:pt x="1645" y="3273"/>
                  </a:lnTo>
                  <a:cubicBezTo>
                    <a:pt x="2187" y="2730"/>
                    <a:pt x="2187" y="2172"/>
                    <a:pt x="2730" y="1086"/>
                  </a:cubicBezTo>
                  <a:cubicBezTo>
                    <a:pt x="3273" y="1629"/>
                    <a:pt x="3273" y="1629"/>
                    <a:pt x="3273" y="2172"/>
                  </a:cubicBezTo>
                  <a:cubicBezTo>
                    <a:pt x="3816" y="1629"/>
                    <a:pt x="4917" y="1629"/>
                    <a:pt x="5460" y="1086"/>
                  </a:cubicBezTo>
                  <a:cubicBezTo>
                    <a:pt x="5460" y="786"/>
                    <a:pt x="5694" y="543"/>
                    <a:pt x="5977" y="543"/>
                  </a:cubicBezTo>
                  <a:cubicBezTo>
                    <a:pt x="5985" y="543"/>
                    <a:pt x="5994" y="543"/>
                    <a:pt x="6003" y="544"/>
                  </a:cubicBezTo>
                  <a:lnTo>
                    <a:pt x="6003" y="1"/>
                  </a:lnTo>
                  <a:cubicBezTo>
                    <a:pt x="5189" y="272"/>
                    <a:pt x="4642" y="408"/>
                    <a:pt x="4231" y="408"/>
                  </a:cubicBezTo>
                  <a:cubicBezTo>
                    <a:pt x="3820" y="408"/>
                    <a:pt x="3545" y="272"/>
                    <a:pt x="3273"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9" name="Google Shape;389;p48"/>
            <p:cNvSpPr/>
            <p:nvPr/>
          </p:nvSpPr>
          <p:spPr>
            <a:xfrm>
              <a:off x="5949350" y="2134925"/>
              <a:ext cx="40725" cy="40750"/>
            </a:xfrm>
            <a:custGeom>
              <a:avLst/>
              <a:gdLst/>
              <a:ahLst/>
              <a:cxnLst/>
              <a:rect l="l" t="t" r="r" b="b"/>
              <a:pathLst>
                <a:path w="1629" h="1630" extrusionOk="0">
                  <a:moveTo>
                    <a:pt x="1086" y="1"/>
                  </a:moveTo>
                  <a:cubicBezTo>
                    <a:pt x="543" y="544"/>
                    <a:pt x="543" y="1087"/>
                    <a:pt x="0" y="1629"/>
                  </a:cubicBezTo>
                  <a:lnTo>
                    <a:pt x="543" y="1629"/>
                  </a:lnTo>
                  <a:lnTo>
                    <a:pt x="1629" y="544"/>
                  </a:lnTo>
                  <a:lnTo>
                    <a:pt x="1629" y="1"/>
                  </a:lnTo>
                  <a:cubicBezTo>
                    <a:pt x="1629" y="272"/>
                    <a:pt x="1629" y="408"/>
                    <a:pt x="1561" y="408"/>
                  </a:cubicBezTo>
                  <a:cubicBezTo>
                    <a:pt x="1493" y="408"/>
                    <a:pt x="1357" y="272"/>
                    <a:pt x="1086"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0" name="Google Shape;390;p48"/>
            <p:cNvSpPr/>
            <p:nvPr/>
          </p:nvSpPr>
          <p:spPr>
            <a:xfrm>
              <a:off x="4215750" y="2162475"/>
              <a:ext cx="122950" cy="163650"/>
            </a:xfrm>
            <a:custGeom>
              <a:avLst/>
              <a:gdLst/>
              <a:ahLst/>
              <a:cxnLst/>
              <a:rect l="l" t="t" r="r" b="b"/>
              <a:pathLst>
                <a:path w="4918" h="6546" extrusionOk="0">
                  <a:moveTo>
                    <a:pt x="2730" y="0"/>
                  </a:moveTo>
                  <a:cubicBezTo>
                    <a:pt x="1645" y="543"/>
                    <a:pt x="544" y="1629"/>
                    <a:pt x="544" y="2730"/>
                  </a:cubicBezTo>
                  <a:cubicBezTo>
                    <a:pt x="544" y="3273"/>
                    <a:pt x="1" y="3273"/>
                    <a:pt x="1" y="3815"/>
                  </a:cubicBezTo>
                  <a:cubicBezTo>
                    <a:pt x="272" y="4087"/>
                    <a:pt x="544" y="4223"/>
                    <a:pt x="885" y="4223"/>
                  </a:cubicBezTo>
                  <a:cubicBezTo>
                    <a:pt x="1226" y="4223"/>
                    <a:pt x="1637" y="4087"/>
                    <a:pt x="2188" y="3815"/>
                  </a:cubicBezTo>
                  <a:lnTo>
                    <a:pt x="2730" y="4358"/>
                  </a:lnTo>
                  <a:cubicBezTo>
                    <a:pt x="2188" y="4901"/>
                    <a:pt x="1645" y="5444"/>
                    <a:pt x="1086" y="6002"/>
                  </a:cubicBezTo>
                  <a:cubicBezTo>
                    <a:pt x="1645" y="6545"/>
                    <a:pt x="2188" y="6545"/>
                    <a:pt x="2730" y="6545"/>
                  </a:cubicBezTo>
                  <a:cubicBezTo>
                    <a:pt x="3273" y="6002"/>
                    <a:pt x="4374" y="5459"/>
                    <a:pt x="4917" y="4358"/>
                  </a:cubicBezTo>
                  <a:lnTo>
                    <a:pt x="4917" y="3815"/>
                  </a:lnTo>
                  <a:cubicBezTo>
                    <a:pt x="3273" y="3273"/>
                    <a:pt x="3273" y="1629"/>
                    <a:pt x="2730"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1" name="Google Shape;391;p48"/>
            <p:cNvSpPr/>
            <p:nvPr/>
          </p:nvSpPr>
          <p:spPr>
            <a:xfrm>
              <a:off x="4652375" y="1861950"/>
              <a:ext cx="13950" cy="13600"/>
            </a:xfrm>
            <a:custGeom>
              <a:avLst/>
              <a:gdLst/>
              <a:ahLst/>
              <a:cxnLst/>
              <a:rect l="l" t="t" r="r" b="b"/>
              <a:pathLst>
                <a:path w="558" h="544" extrusionOk="0">
                  <a:moveTo>
                    <a:pt x="530" y="0"/>
                  </a:moveTo>
                  <a:cubicBezTo>
                    <a:pt x="233" y="0"/>
                    <a:pt x="0" y="243"/>
                    <a:pt x="15" y="544"/>
                  </a:cubicBezTo>
                  <a:lnTo>
                    <a:pt x="558" y="544"/>
                  </a:lnTo>
                  <a:lnTo>
                    <a:pt x="558" y="1"/>
                  </a:lnTo>
                  <a:cubicBezTo>
                    <a:pt x="549" y="1"/>
                    <a:pt x="540" y="0"/>
                    <a:pt x="530"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2" name="Google Shape;392;p48"/>
            <p:cNvSpPr/>
            <p:nvPr/>
          </p:nvSpPr>
          <p:spPr>
            <a:xfrm>
              <a:off x="4133950" y="2285000"/>
              <a:ext cx="13600" cy="27550"/>
            </a:xfrm>
            <a:custGeom>
              <a:avLst/>
              <a:gdLst/>
              <a:ahLst/>
              <a:cxnLst/>
              <a:rect l="l" t="t" r="r" b="b"/>
              <a:pathLst>
                <a:path w="544" h="1102" extrusionOk="0">
                  <a:moveTo>
                    <a:pt x="0" y="0"/>
                  </a:moveTo>
                  <a:lnTo>
                    <a:pt x="0" y="1101"/>
                  </a:lnTo>
                  <a:cubicBezTo>
                    <a:pt x="0" y="558"/>
                    <a:pt x="0" y="558"/>
                    <a:pt x="543" y="16"/>
                  </a:cubicBezTo>
                  <a:lnTo>
                    <a:pt x="543"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3" name="Google Shape;393;p48"/>
            <p:cNvSpPr/>
            <p:nvPr/>
          </p:nvSpPr>
          <p:spPr>
            <a:xfrm>
              <a:off x="2277825" y="3772750"/>
              <a:ext cx="95425" cy="81825"/>
            </a:xfrm>
            <a:custGeom>
              <a:avLst/>
              <a:gdLst/>
              <a:ahLst/>
              <a:cxnLst/>
              <a:rect l="l" t="t" r="r" b="b"/>
              <a:pathLst>
                <a:path w="3817" h="3273" extrusionOk="0">
                  <a:moveTo>
                    <a:pt x="3816" y="0"/>
                  </a:moveTo>
                  <a:cubicBezTo>
                    <a:pt x="2731" y="1086"/>
                    <a:pt x="1645" y="1629"/>
                    <a:pt x="544" y="1629"/>
                  </a:cubicBezTo>
                  <a:cubicBezTo>
                    <a:pt x="544" y="2187"/>
                    <a:pt x="544" y="2187"/>
                    <a:pt x="1" y="2730"/>
                  </a:cubicBezTo>
                  <a:cubicBezTo>
                    <a:pt x="10" y="2730"/>
                    <a:pt x="19" y="2729"/>
                    <a:pt x="28" y="2729"/>
                  </a:cubicBezTo>
                  <a:cubicBezTo>
                    <a:pt x="326" y="2729"/>
                    <a:pt x="559" y="2972"/>
                    <a:pt x="544" y="3273"/>
                  </a:cubicBezTo>
                  <a:cubicBezTo>
                    <a:pt x="1645" y="2187"/>
                    <a:pt x="2731" y="1629"/>
                    <a:pt x="3816" y="543"/>
                  </a:cubicBezTo>
                  <a:lnTo>
                    <a:pt x="3816"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4" name="Google Shape;394;p48"/>
            <p:cNvSpPr/>
            <p:nvPr/>
          </p:nvSpPr>
          <p:spPr>
            <a:xfrm>
              <a:off x="3369325" y="3008500"/>
              <a:ext cx="41125" cy="37350"/>
            </a:xfrm>
            <a:custGeom>
              <a:avLst/>
              <a:gdLst/>
              <a:ahLst/>
              <a:cxnLst/>
              <a:rect l="l" t="t" r="r" b="b"/>
              <a:pathLst>
                <a:path w="1645" h="1494" extrusionOk="0">
                  <a:moveTo>
                    <a:pt x="559" y="1"/>
                  </a:moveTo>
                  <a:cubicBezTo>
                    <a:pt x="559" y="544"/>
                    <a:pt x="0" y="544"/>
                    <a:pt x="0" y="1087"/>
                  </a:cubicBezTo>
                  <a:cubicBezTo>
                    <a:pt x="280" y="1358"/>
                    <a:pt x="555" y="1494"/>
                    <a:pt x="828" y="1494"/>
                  </a:cubicBezTo>
                  <a:cubicBezTo>
                    <a:pt x="1102" y="1494"/>
                    <a:pt x="1373" y="1358"/>
                    <a:pt x="1644" y="1087"/>
                  </a:cubicBezTo>
                  <a:cubicBezTo>
                    <a:pt x="1644" y="544"/>
                    <a:pt x="1644" y="544"/>
                    <a:pt x="1102"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5" name="Google Shape;395;p48"/>
            <p:cNvSpPr/>
            <p:nvPr/>
          </p:nvSpPr>
          <p:spPr>
            <a:xfrm>
              <a:off x="2741950" y="3813450"/>
              <a:ext cx="27175" cy="27575"/>
            </a:xfrm>
            <a:custGeom>
              <a:avLst/>
              <a:gdLst/>
              <a:ahLst/>
              <a:cxnLst/>
              <a:rect l="l" t="t" r="r" b="b"/>
              <a:pathLst>
                <a:path w="1087" h="1103" extrusionOk="0">
                  <a:moveTo>
                    <a:pt x="1" y="1"/>
                  </a:moveTo>
                  <a:lnTo>
                    <a:pt x="1" y="1102"/>
                  </a:lnTo>
                  <a:cubicBezTo>
                    <a:pt x="544" y="559"/>
                    <a:pt x="544" y="559"/>
                    <a:pt x="1087" y="559"/>
                  </a:cubicBezTo>
                  <a:lnTo>
                    <a:pt x="1087" y="1"/>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6" name="Google Shape;396;p48"/>
            <p:cNvSpPr/>
            <p:nvPr/>
          </p:nvSpPr>
          <p:spPr>
            <a:xfrm>
              <a:off x="2550800" y="3568025"/>
              <a:ext cx="41125" cy="40725"/>
            </a:xfrm>
            <a:custGeom>
              <a:avLst/>
              <a:gdLst/>
              <a:ahLst/>
              <a:cxnLst/>
              <a:rect l="l" t="t" r="r" b="b"/>
              <a:pathLst>
                <a:path w="1645" h="1629" extrusionOk="0">
                  <a:moveTo>
                    <a:pt x="1086" y="0"/>
                  </a:moveTo>
                  <a:cubicBezTo>
                    <a:pt x="543" y="1086"/>
                    <a:pt x="1" y="1629"/>
                    <a:pt x="1086" y="1629"/>
                  </a:cubicBezTo>
                  <a:cubicBezTo>
                    <a:pt x="1086" y="1086"/>
                    <a:pt x="1086" y="1086"/>
                    <a:pt x="1645" y="543"/>
                  </a:cubicBezTo>
                  <a:lnTo>
                    <a:pt x="1645"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7" name="Google Shape;397;p48"/>
            <p:cNvSpPr/>
            <p:nvPr/>
          </p:nvSpPr>
          <p:spPr>
            <a:xfrm>
              <a:off x="3369700" y="2912750"/>
              <a:ext cx="41125" cy="27550"/>
            </a:xfrm>
            <a:custGeom>
              <a:avLst/>
              <a:gdLst/>
              <a:ahLst/>
              <a:cxnLst/>
              <a:rect l="l" t="t" r="r" b="b"/>
              <a:pathLst>
                <a:path w="1645" h="1102" extrusionOk="0">
                  <a:moveTo>
                    <a:pt x="544" y="0"/>
                  </a:moveTo>
                  <a:lnTo>
                    <a:pt x="1" y="543"/>
                  </a:lnTo>
                  <a:lnTo>
                    <a:pt x="1" y="1101"/>
                  </a:lnTo>
                  <a:lnTo>
                    <a:pt x="544" y="1101"/>
                  </a:lnTo>
                  <a:cubicBezTo>
                    <a:pt x="1087" y="1101"/>
                    <a:pt x="1087" y="543"/>
                    <a:pt x="1645" y="543"/>
                  </a:cubicBezTo>
                  <a:cubicBezTo>
                    <a:pt x="1087" y="0"/>
                    <a:pt x="1087" y="0"/>
                    <a:pt x="544"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8" name="Google Shape;398;p48"/>
            <p:cNvSpPr/>
            <p:nvPr/>
          </p:nvSpPr>
          <p:spPr>
            <a:xfrm>
              <a:off x="3615150" y="2858075"/>
              <a:ext cx="41125" cy="27550"/>
            </a:xfrm>
            <a:custGeom>
              <a:avLst/>
              <a:gdLst/>
              <a:ahLst/>
              <a:cxnLst/>
              <a:rect l="l" t="t" r="r" b="b"/>
              <a:pathLst>
                <a:path w="1645" h="1102" extrusionOk="0">
                  <a:moveTo>
                    <a:pt x="1102" y="0"/>
                  </a:moveTo>
                  <a:cubicBezTo>
                    <a:pt x="559" y="0"/>
                    <a:pt x="0" y="559"/>
                    <a:pt x="0" y="559"/>
                  </a:cubicBezTo>
                  <a:cubicBezTo>
                    <a:pt x="559" y="559"/>
                    <a:pt x="559" y="559"/>
                    <a:pt x="1102" y="1101"/>
                  </a:cubicBezTo>
                  <a:cubicBezTo>
                    <a:pt x="1087" y="800"/>
                    <a:pt x="1320" y="558"/>
                    <a:pt x="1617" y="558"/>
                  </a:cubicBezTo>
                  <a:cubicBezTo>
                    <a:pt x="1626" y="558"/>
                    <a:pt x="1635" y="558"/>
                    <a:pt x="1644" y="559"/>
                  </a:cubicBezTo>
                  <a:cubicBezTo>
                    <a:pt x="1644" y="0"/>
                    <a:pt x="1644" y="0"/>
                    <a:pt x="1102"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9" name="Google Shape;399;p48"/>
            <p:cNvSpPr/>
            <p:nvPr/>
          </p:nvSpPr>
          <p:spPr>
            <a:xfrm>
              <a:off x="3396850" y="2912750"/>
              <a:ext cx="150075" cy="122925"/>
            </a:xfrm>
            <a:custGeom>
              <a:avLst/>
              <a:gdLst/>
              <a:ahLst/>
              <a:cxnLst/>
              <a:rect l="l" t="t" r="r" b="b"/>
              <a:pathLst>
                <a:path w="6003" h="4917" extrusionOk="0">
                  <a:moveTo>
                    <a:pt x="4917" y="0"/>
                  </a:moveTo>
                  <a:cubicBezTo>
                    <a:pt x="3273" y="1644"/>
                    <a:pt x="1645" y="2187"/>
                    <a:pt x="1" y="4374"/>
                  </a:cubicBezTo>
                  <a:cubicBezTo>
                    <a:pt x="543" y="4374"/>
                    <a:pt x="543" y="4917"/>
                    <a:pt x="1102" y="4917"/>
                  </a:cubicBezTo>
                  <a:cubicBezTo>
                    <a:pt x="3831" y="4917"/>
                    <a:pt x="6003" y="2187"/>
                    <a:pt x="6003"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0" name="Google Shape;400;p48"/>
            <p:cNvSpPr/>
            <p:nvPr/>
          </p:nvSpPr>
          <p:spPr>
            <a:xfrm>
              <a:off x="3629100" y="2667275"/>
              <a:ext cx="27175" cy="13625"/>
            </a:xfrm>
            <a:custGeom>
              <a:avLst/>
              <a:gdLst/>
              <a:ahLst/>
              <a:cxnLst/>
              <a:rect l="l" t="t" r="r" b="b"/>
              <a:pathLst>
                <a:path w="1087" h="545" extrusionOk="0">
                  <a:moveTo>
                    <a:pt x="1059" y="1"/>
                  </a:moveTo>
                  <a:cubicBezTo>
                    <a:pt x="1050" y="1"/>
                    <a:pt x="1041" y="1"/>
                    <a:pt x="1032" y="2"/>
                  </a:cubicBezTo>
                  <a:lnTo>
                    <a:pt x="1086" y="2"/>
                  </a:lnTo>
                  <a:cubicBezTo>
                    <a:pt x="1077" y="1"/>
                    <a:pt x="1068" y="1"/>
                    <a:pt x="1059" y="1"/>
                  </a:cubicBezTo>
                  <a:close/>
                  <a:moveTo>
                    <a:pt x="544" y="2"/>
                  </a:moveTo>
                  <a:cubicBezTo>
                    <a:pt x="544" y="296"/>
                    <a:pt x="295" y="544"/>
                    <a:pt x="1" y="544"/>
                  </a:cubicBezTo>
                  <a:lnTo>
                    <a:pt x="544" y="544"/>
                  </a:lnTo>
                  <a:cubicBezTo>
                    <a:pt x="529" y="253"/>
                    <a:pt x="748" y="16"/>
                    <a:pt x="1032" y="2"/>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1" name="Google Shape;401;p48"/>
            <p:cNvSpPr/>
            <p:nvPr/>
          </p:nvSpPr>
          <p:spPr>
            <a:xfrm>
              <a:off x="3588000" y="2516850"/>
              <a:ext cx="286575" cy="286950"/>
            </a:xfrm>
            <a:custGeom>
              <a:avLst/>
              <a:gdLst/>
              <a:ahLst/>
              <a:cxnLst/>
              <a:rect l="l" t="t" r="r" b="b"/>
              <a:pathLst>
                <a:path w="11463" h="11478" extrusionOk="0">
                  <a:moveTo>
                    <a:pt x="10920" y="1"/>
                  </a:moveTo>
                  <a:lnTo>
                    <a:pt x="10920" y="1087"/>
                  </a:lnTo>
                  <a:cubicBezTo>
                    <a:pt x="8733" y="1645"/>
                    <a:pt x="9276" y="3273"/>
                    <a:pt x="8190" y="4917"/>
                  </a:cubicBezTo>
                  <a:cubicBezTo>
                    <a:pt x="7089" y="6546"/>
                    <a:pt x="2172" y="9834"/>
                    <a:pt x="1" y="10377"/>
                  </a:cubicBezTo>
                  <a:lnTo>
                    <a:pt x="1" y="11478"/>
                  </a:lnTo>
                  <a:lnTo>
                    <a:pt x="544" y="11478"/>
                  </a:lnTo>
                  <a:cubicBezTo>
                    <a:pt x="1086" y="10920"/>
                    <a:pt x="2188" y="10377"/>
                    <a:pt x="2730" y="9834"/>
                  </a:cubicBezTo>
                  <a:cubicBezTo>
                    <a:pt x="3816" y="9834"/>
                    <a:pt x="3816" y="10377"/>
                    <a:pt x="5460" y="10377"/>
                  </a:cubicBezTo>
                  <a:lnTo>
                    <a:pt x="7104" y="8733"/>
                  </a:lnTo>
                  <a:cubicBezTo>
                    <a:pt x="8190" y="8190"/>
                    <a:pt x="9276" y="8190"/>
                    <a:pt x="9834" y="7647"/>
                  </a:cubicBezTo>
                  <a:cubicBezTo>
                    <a:pt x="10920" y="6019"/>
                    <a:pt x="10377" y="3289"/>
                    <a:pt x="11462" y="1645"/>
                  </a:cubicBezTo>
                  <a:cubicBezTo>
                    <a:pt x="11462" y="1087"/>
                    <a:pt x="11462" y="544"/>
                    <a:pt x="10920"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2" name="Google Shape;402;p48"/>
            <p:cNvSpPr/>
            <p:nvPr/>
          </p:nvSpPr>
          <p:spPr>
            <a:xfrm>
              <a:off x="1895525" y="3895650"/>
              <a:ext cx="54700" cy="54325"/>
            </a:xfrm>
            <a:custGeom>
              <a:avLst/>
              <a:gdLst/>
              <a:ahLst/>
              <a:cxnLst/>
              <a:rect l="l" t="t" r="r" b="b"/>
              <a:pathLst>
                <a:path w="2188" h="2173" extrusionOk="0">
                  <a:moveTo>
                    <a:pt x="2187" y="1"/>
                  </a:moveTo>
                  <a:lnTo>
                    <a:pt x="2187" y="1"/>
                  </a:lnTo>
                  <a:cubicBezTo>
                    <a:pt x="1102" y="544"/>
                    <a:pt x="559" y="544"/>
                    <a:pt x="0" y="2172"/>
                  </a:cubicBezTo>
                  <a:lnTo>
                    <a:pt x="559" y="2172"/>
                  </a:lnTo>
                  <a:cubicBezTo>
                    <a:pt x="1644" y="1087"/>
                    <a:pt x="2187" y="1087"/>
                    <a:pt x="2187"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3" name="Google Shape;403;p48"/>
            <p:cNvSpPr/>
            <p:nvPr/>
          </p:nvSpPr>
          <p:spPr>
            <a:xfrm>
              <a:off x="1950200" y="3732025"/>
              <a:ext cx="109350" cy="136525"/>
            </a:xfrm>
            <a:custGeom>
              <a:avLst/>
              <a:gdLst/>
              <a:ahLst/>
              <a:cxnLst/>
              <a:rect l="l" t="t" r="r" b="b"/>
              <a:pathLst>
                <a:path w="4374" h="5461" extrusionOk="0">
                  <a:moveTo>
                    <a:pt x="3273" y="1"/>
                  </a:moveTo>
                  <a:cubicBezTo>
                    <a:pt x="2730" y="1"/>
                    <a:pt x="2730" y="1"/>
                    <a:pt x="2187" y="544"/>
                  </a:cubicBezTo>
                  <a:cubicBezTo>
                    <a:pt x="1644" y="1087"/>
                    <a:pt x="1644" y="2731"/>
                    <a:pt x="1644" y="3816"/>
                  </a:cubicBezTo>
                  <a:cubicBezTo>
                    <a:pt x="1101" y="4359"/>
                    <a:pt x="543" y="4359"/>
                    <a:pt x="0" y="4902"/>
                  </a:cubicBezTo>
                  <a:cubicBezTo>
                    <a:pt x="543" y="4902"/>
                    <a:pt x="543" y="4902"/>
                    <a:pt x="543" y="5460"/>
                  </a:cubicBezTo>
                  <a:lnTo>
                    <a:pt x="1644" y="5460"/>
                  </a:lnTo>
                  <a:cubicBezTo>
                    <a:pt x="3273" y="4359"/>
                    <a:pt x="3831" y="2172"/>
                    <a:pt x="4374" y="544"/>
                  </a:cubicBezTo>
                  <a:cubicBezTo>
                    <a:pt x="3831" y="1"/>
                    <a:pt x="4374" y="1"/>
                    <a:pt x="3273"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4" name="Google Shape;404;p48"/>
            <p:cNvSpPr/>
            <p:nvPr/>
          </p:nvSpPr>
          <p:spPr>
            <a:xfrm>
              <a:off x="2509700" y="3076750"/>
              <a:ext cx="122950" cy="136525"/>
            </a:xfrm>
            <a:custGeom>
              <a:avLst/>
              <a:gdLst/>
              <a:ahLst/>
              <a:cxnLst/>
              <a:rect l="l" t="t" r="r" b="b"/>
              <a:pathLst>
                <a:path w="4918" h="5461" extrusionOk="0">
                  <a:moveTo>
                    <a:pt x="3831" y="1"/>
                  </a:moveTo>
                  <a:cubicBezTo>
                    <a:pt x="2187" y="2172"/>
                    <a:pt x="1645" y="2730"/>
                    <a:pt x="1" y="4359"/>
                  </a:cubicBezTo>
                  <a:lnTo>
                    <a:pt x="1" y="4917"/>
                  </a:lnTo>
                  <a:cubicBezTo>
                    <a:pt x="559" y="4917"/>
                    <a:pt x="1102" y="5460"/>
                    <a:pt x="2187" y="5460"/>
                  </a:cubicBezTo>
                  <a:cubicBezTo>
                    <a:pt x="3289" y="4917"/>
                    <a:pt x="3289" y="2730"/>
                    <a:pt x="4917" y="1086"/>
                  </a:cubicBezTo>
                  <a:lnTo>
                    <a:pt x="4917" y="544"/>
                  </a:lnTo>
                  <a:cubicBezTo>
                    <a:pt x="4374" y="544"/>
                    <a:pt x="4374" y="544"/>
                    <a:pt x="3831"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5" name="Google Shape;405;p48"/>
            <p:cNvSpPr/>
            <p:nvPr/>
          </p:nvSpPr>
          <p:spPr>
            <a:xfrm>
              <a:off x="2632625" y="3035650"/>
              <a:ext cx="68250" cy="68275"/>
            </a:xfrm>
            <a:custGeom>
              <a:avLst/>
              <a:gdLst/>
              <a:ahLst/>
              <a:cxnLst/>
              <a:rect l="l" t="t" r="r" b="b"/>
              <a:pathLst>
                <a:path w="2730" h="2731" extrusionOk="0">
                  <a:moveTo>
                    <a:pt x="2187" y="1"/>
                  </a:moveTo>
                  <a:cubicBezTo>
                    <a:pt x="1086" y="543"/>
                    <a:pt x="543" y="1086"/>
                    <a:pt x="0" y="2730"/>
                  </a:cubicBezTo>
                  <a:lnTo>
                    <a:pt x="1086" y="2730"/>
                  </a:lnTo>
                  <a:cubicBezTo>
                    <a:pt x="1644" y="2188"/>
                    <a:pt x="2187" y="2188"/>
                    <a:pt x="2187" y="1645"/>
                  </a:cubicBezTo>
                  <a:cubicBezTo>
                    <a:pt x="2730" y="1086"/>
                    <a:pt x="2187" y="543"/>
                    <a:pt x="2187"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6" name="Google Shape;406;p48"/>
            <p:cNvSpPr/>
            <p:nvPr/>
          </p:nvSpPr>
          <p:spPr>
            <a:xfrm>
              <a:off x="1813700" y="3963900"/>
              <a:ext cx="95800" cy="122575"/>
            </a:xfrm>
            <a:custGeom>
              <a:avLst/>
              <a:gdLst/>
              <a:ahLst/>
              <a:cxnLst/>
              <a:rect l="l" t="t" r="r" b="b"/>
              <a:pathLst>
                <a:path w="3832" h="4903" extrusionOk="0">
                  <a:moveTo>
                    <a:pt x="2731" y="1"/>
                  </a:moveTo>
                  <a:cubicBezTo>
                    <a:pt x="2413" y="637"/>
                    <a:pt x="2281" y="900"/>
                    <a:pt x="2226" y="900"/>
                  </a:cubicBezTo>
                  <a:cubicBezTo>
                    <a:pt x="2188" y="900"/>
                    <a:pt x="2188" y="768"/>
                    <a:pt x="2188" y="543"/>
                  </a:cubicBezTo>
                  <a:cubicBezTo>
                    <a:pt x="1102" y="1629"/>
                    <a:pt x="544" y="2730"/>
                    <a:pt x="1" y="4359"/>
                  </a:cubicBezTo>
                  <a:cubicBezTo>
                    <a:pt x="1" y="4660"/>
                    <a:pt x="235" y="4902"/>
                    <a:pt x="518" y="4902"/>
                  </a:cubicBezTo>
                  <a:cubicBezTo>
                    <a:pt x="526" y="4902"/>
                    <a:pt x="535" y="4902"/>
                    <a:pt x="544" y="4902"/>
                  </a:cubicBezTo>
                  <a:lnTo>
                    <a:pt x="1102" y="4902"/>
                  </a:lnTo>
                  <a:cubicBezTo>
                    <a:pt x="2731" y="3816"/>
                    <a:pt x="3273" y="3816"/>
                    <a:pt x="3832" y="2172"/>
                  </a:cubicBezTo>
                  <a:cubicBezTo>
                    <a:pt x="3273" y="1629"/>
                    <a:pt x="3273" y="1086"/>
                    <a:pt x="2731"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7" name="Google Shape;407;p48"/>
            <p:cNvSpPr/>
            <p:nvPr/>
          </p:nvSpPr>
          <p:spPr>
            <a:xfrm>
              <a:off x="4802800" y="2912750"/>
              <a:ext cx="27150" cy="27550"/>
            </a:xfrm>
            <a:custGeom>
              <a:avLst/>
              <a:gdLst/>
              <a:ahLst/>
              <a:cxnLst/>
              <a:rect l="l" t="t" r="r" b="b"/>
              <a:pathLst>
                <a:path w="1086" h="1102" extrusionOk="0">
                  <a:moveTo>
                    <a:pt x="543" y="0"/>
                  </a:moveTo>
                  <a:cubicBezTo>
                    <a:pt x="543" y="543"/>
                    <a:pt x="0" y="543"/>
                    <a:pt x="0" y="1101"/>
                  </a:cubicBezTo>
                  <a:cubicBezTo>
                    <a:pt x="543" y="543"/>
                    <a:pt x="543" y="1101"/>
                    <a:pt x="1086"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8" name="Google Shape;408;p48"/>
            <p:cNvSpPr/>
            <p:nvPr/>
          </p:nvSpPr>
          <p:spPr>
            <a:xfrm>
              <a:off x="4802800" y="2803400"/>
              <a:ext cx="286550" cy="409475"/>
            </a:xfrm>
            <a:custGeom>
              <a:avLst/>
              <a:gdLst/>
              <a:ahLst/>
              <a:cxnLst/>
              <a:rect l="l" t="t" r="r" b="b"/>
              <a:pathLst>
                <a:path w="11462" h="16379" extrusionOk="0">
                  <a:moveTo>
                    <a:pt x="9291" y="0"/>
                  </a:moveTo>
                  <a:cubicBezTo>
                    <a:pt x="8189" y="1102"/>
                    <a:pt x="7647" y="2187"/>
                    <a:pt x="5460" y="2746"/>
                  </a:cubicBezTo>
                  <a:cubicBezTo>
                    <a:pt x="4917" y="3831"/>
                    <a:pt x="4917" y="3288"/>
                    <a:pt x="5460" y="4374"/>
                  </a:cubicBezTo>
                  <a:cubicBezTo>
                    <a:pt x="4917" y="4917"/>
                    <a:pt x="4374" y="5460"/>
                    <a:pt x="3831" y="5460"/>
                  </a:cubicBezTo>
                  <a:cubicBezTo>
                    <a:pt x="3831" y="6018"/>
                    <a:pt x="4374" y="6561"/>
                    <a:pt x="4374" y="7104"/>
                  </a:cubicBezTo>
                  <a:cubicBezTo>
                    <a:pt x="2730" y="8748"/>
                    <a:pt x="2187" y="10376"/>
                    <a:pt x="559" y="12020"/>
                  </a:cubicBezTo>
                  <a:cubicBezTo>
                    <a:pt x="559" y="13664"/>
                    <a:pt x="0" y="14207"/>
                    <a:pt x="0" y="15836"/>
                  </a:cubicBezTo>
                  <a:cubicBezTo>
                    <a:pt x="0" y="16379"/>
                    <a:pt x="0" y="16379"/>
                    <a:pt x="543" y="16379"/>
                  </a:cubicBezTo>
                  <a:cubicBezTo>
                    <a:pt x="1629" y="15836"/>
                    <a:pt x="2187" y="14207"/>
                    <a:pt x="1629" y="13106"/>
                  </a:cubicBezTo>
                  <a:cubicBezTo>
                    <a:pt x="2187" y="12563"/>
                    <a:pt x="3273" y="12563"/>
                    <a:pt x="3816" y="12020"/>
                  </a:cubicBezTo>
                  <a:cubicBezTo>
                    <a:pt x="4917" y="11478"/>
                    <a:pt x="6545" y="7647"/>
                    <a:pt x="6545" y="6561"/>
                  </a:cubicBezTo>
                  <a:lnTo>
                    <a:pt x="8732" y="6561"/>
                  </a:lnTo>
                  <a:cubicBezTo>
                    <a:pt x="9275" y="3831"/>
                    <a:pt x="9818" y="4374"/>
                    <a:pt x="11462" y="2746"/>
                  </a:cubicBezTo>
                  <a:cubicBezTo>
                    <a:pt x="11462" y="2435"/>
                    <a:pt x="11214" y="2187"/>
                    <a:pt x="10919" y="2187"/>
                  </a:cubicBezTo>
                  <a:lnTo>
                    <a:pt x="9833" y="2187"/>
                  </a:lnTo>
                  <a:lnTo>
                    <a:pt x="9833" y="1644"/>
                  </a:lnTo>
                  <a:cubicBezTo>
                    <a:pt x="10376" y="1644"/>
                    <a:pt x="10919" y="1644"/>
                    <a:pt x="10919" y="559"/>
                  </a:cubicBezTo>
                  <a:lnTo>
                    <a:pt x="10919"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9" name="Google Shape;409;p48"/>
            <p:cNvSpPr/>
            <p:nvPr/>
          </p:nvSpPr>
          <p:spPr>
            <a:xfrm>
              <a:off x="5021100" y="2967400"/>
              <a:ext cx="68250" cy="54700"/>
            </a:xfrm>
            <a:custGeom>
              <a:avLst/>
              <a:gdLst/>
              <a:ahLst/>
              <a:cxnLst/>
              <a:rect l="l" t="t" r="r" b="b"/>
              <a:pathLst>
                <a:path w="2730" h="2188" extrusionOk="0">
                  <a:moveTo>
                    <a:pt x="1629" y="1"/>
                  </a:moveTo>
                  <a:lnTo>
                    <a:pt x="1086" y="544"/>
                  </a:lnTo>
                  <a:cubicBezTo>
                    <a:pt x="543" y="1087"/>
                    <a:pt x="0" y="1087"/>
                    <a:pt x="0" y="2188"/>
                  </a:cubicBezTo>
                  <a:cubicBezTo>
                    <a:pt x="1086" y="2188"/>
                    <a:pt x="1629" y="2188"/>
                    <a:pt x="2730" y="1629"/>
                  </a:cubicBezTo>
                  <a:lnTo>
                    <a:pt x="2730" y="544"/>
                  </a:lnTo>
                  <a:cubicBezTo>
                    <a:pt x="2187" y="544"/>
                    <a:pt x="1629" y="544"/>
                    <a:pt x="1629"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10" name="Google Shape;410;p48"/>
            <p:cNvSpPr/>
            <p:nvPr/>
          </p:nvSpPr>
          <p:spPr>
            <a:xfrm>
              <a:off x="4802800" y="2571525"/>
              <a:ext cx="95400" cy="81850"/>
            </a:xfrm>
            <a:custGeom>
              <a:avLst/>
              <a:gdLst/>
              <a:ahLst/>
              <a:cxnLst/>
              <a:rect l="l" t="t" r="r" b="b"/>
              <a:pathLst>
                <a:path w="3816" h="3274" extrusionOk="0">
                  <a:moveTo>
                    <a:pt x="3273" y="1"/>
                  </a:moveTo>
                  <a:cubicBezTo>
                    <a:pt x="1629" y="544"/>
                    <a:pt x="1086" y="1102"/>
                    <a:pt x="0" y="2188"/>
                  </a:cubicBezTo>
                  <a:cubicBezTo>
                    <a:pt x="543" y="2730"/>
                    <a:pt x="543" y="2730"/>
                    <a:pt x="543" y="3273"/>
                  </a:cubicBezTo>
                  <a:cubicBezTo>
                    <a:pt x="1629" y="2730"/>
                    <a:pt x="2730" y="1645"/>
                    <a:pt x="3273" y="1102"/>
                  </a:cubicBezTo>
                  <a:lnTo>
                    <a:pt x="3816" y="544"/>
                  </a:lnTo>
                  <a:lnTo>
                    <a:pt x="3273" y="1"/>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11" name="Google Shape;411;p48"/>
            <p:cNvSpPr/>
            <p:nvPr/>
          </p:nvSpPr>
          <p:spPr>
            <a:xfrm>
              <a:off x="5102900" y="2639775"/>
              <a:ext cx="204750" cy="205125"/>
            </a:xfrm>
            <a:custGeom>
              <a:avLst/>
              <a:gdLst/>
              <a:ahLst/>
              <a:cxnLst/>
              <a:rect l="l" t="t" r="r" b="b"/>
              <a:pathLst>
                <a:path w="8190" h="8205" extrusionOk="0">
                  <a:moveTo>
                    <a:pt x="7104" y="0"/>
                  </a:moveTo>
                  <a:lnTo>
                    <a:pt x="3816" y="1644"/>
                  </a:lnTo>
                  <a:cubicBezTo>
                    <a:pt x="2188" y="3831"/>
                    <a:pt x="2188" y="6018"/>
                    <a:pt x="1" y="7104"/>
                  </a:cubicBezTo>
                  <a:lnTo>
                    <a:pt x="1" y="7662"/>
                  </a:lnTo>
                  <a:cubicBezTo>
                    <a:pt x="544" y="7662"/>
                    <a:pt x="544" y="8205"/>
                    <a:pt x="1086" y="8205"/>
                  </a:cubicBezTo>
                  <a:cubicBezTo>
                    <a:pt x="5460" y="6003"/>
                    <a:pt x="4374" y="4917"/>
                    <a:pt x="6003" y="2187"/>
                  </a:cubicBezTo>
                  <a:lnTo>
                    <a:pt x="7647" y="2187"/>
                  </a:lnTo>
                  <a:cubicBezTo>
                    <a:pt x="8190" y="1644"/>
                    <a:pt x="8190" y="543"/>
                    <a:pt x="8190"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12" name="Google Shape;412;p48"/>
            <p:cNvSpPr/>
            <p:nvPr/>
          </p:nvSpPr>
          <p:spPr>
            <a:xfrm>
              <a:off x="4857475" y="2421475"/>
              <a:ext cx="41125" cy="13600"/>
            </a:xfrm>
            <a:custGeom>
              <a:avLst/>
              <a:gdLst/>
              <a:ahLst/>
              <a:cxnLst/>
              <a:rect l="l" t="t" r="r" b="b"/>
              <a:pathLst>
                <a:path w="1645" h="544" extrusionOk="0">
                  <a:moveTo>
                    <a:pt x="0" y="543"/>
                  </a:moveTo>
                  <a:cubicBezTo>
                    <a:pt x="9" y="544"/>
                    <a:pt x="19" y="544"/>
                    <a:pt x="28" y="544"/>
                  </a:cubicBezTo>
                  <a:cubicBezTo>
                    <a:pt x="37" y="544"/>
                    <a:pt x="46" y="544"/>
                    <a:pt x="55" y="543"/>
                  </a:cubicBezTo>
                  <a:close/>
                  <a:moveTo>
                    <a:pt x="543" y="0"/>
                  </a:moveTo>
                  <a:cubicBezTo>
                    <a:pt x="558" y="292"/>
                    <a:pt x="339" y="529"/>
                    <a:pt x="55" y="543"/>
                  </a:cubicBezTo>
                  <a:lnTo>
                    <a:pt x="1086" y="543"/>
                  </a:lnTo>
                  <a:cubicBezTo>
                    <a:pt x="1095" y="544"/>
                    <a:pt x="1104" y="544"/>
                    <a:pt x="1113" y="544"/>
                  </a:cubicBezTo>
                  <a:cubicBezTo>
                    <a:pt x="1411" y="544"/>
                    <a:pt x="1644" y="301"/>
                    <a:pt x="1644"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13" name="Google Shape;413;p48"/>
            <p:cNvSpPr/>
            <p:nvPr/>
          </p:nvSpPr>
          <p:spPr>
            <a:xfrm>
              <a:off x="5580600" y="1820875"/>
              <a:ext cx="177600" cy="68250"/>
            </a:xfrm>
            <a:custGeom>
              <a:avLst/>
              <a:gdLst/>
              <a:ahLst/>
              <a:cxnLst/>
              <a:rect l="l" t="t" r="r" b="b"/>
              <a:pathLst>
                <a:path w="7104" h="2730" extrusionOk="0">
                  <a:moveTo>
                    <a:pt x="6003" y="0"/>
                  </a:moveTo>
                  <a:cubicBezTo>
                    <a:pt x="4917" y="1101"/>
                    <a:pt x="1645" y="1644"/>
                    <a:pt x="543" y="1644"/>
                  </a:cubicBezTo>
                  <a:cubicBezTo>
                    <a:pt x="559" y="1939"/>
                    <a:pt x="311" y="2187"/>
                    <a:pt x="1" y="2187"/>
                  </a:cubicBezTo>
                  <a:lnTo>
                    <a:pt x="1" y="2730"/>
                  </a:lnTo>
                  <a:cubicBezTo>
                    <a:pt x="1750" y="2730"/>
                    <a:pt x="2795" y="2035"/>
                    <a:pt x="4262" y="2035"/>
                  </a:cubicBezTo>
                  <a:cubicBezTo>
                    <a:pt x="4629" y="2035"/>
                    <a:pt x="5023" y="2078"/>
                    <a:pt x="5460" y="2187"/>
                  </a:cubicBezTo>
                  <a:lnTo>
                    <a:pt x="7104" y="558"/>
                  </a:lnTo>
                  <a:cubicBezTo>
                    <a:pt x="6546" y="558"/>
                    <a:pt x="6546" y="558"/>
                    <a:pt x="6003"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14" name="Google Shape;414;p48"/>
            <p:cNvSpPr/>
            <p:nvPr/>
          </p:nvSpPr>
          <p:spPr>
            <a:xfrm>
              <a:off x="5853575" y="3349725"/>
              <a:ext cx="13600" cy="13600"/>
            </a:xfrm>
            <a:custGeom>
              <a:avLst/>
              <a:gdLst/>
              <a:ahLst/>
              <a:cxnLst/>
              <a:rect l="l" t="t" r="r" b="b"/>
              <a:pathLst>
                <a:path w="544" h="544" extrusionOk="0">
                  <a:moveTo>
                    <a:pt x="543" y="0"/>
                  </a:moveTo>
                  <a:cubicBezTo>
                    <a:pt x="248" y="0"/>
                    <a:pt x="0" y="249"/>
                    <a:pt x="0" y="543"/>
                  </a:cubicBezTo>
                  <a:lnTo>
                    <a:pt x="543"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15" name="Google Shape;415;p48"/>
            <p:cNvSpPr/>
            <p:nvPr/>
          </p:nvSpPr>
          <p:spPr>
            <a:xfrm>
              <a:off x="5867150" y="2243900"/>
              <a:ext cx="27550" cy="41125"/>
            </a:xfrm>
            <a:custGeom>
              <a:avLst/>
              <a:gdLst/>
              <a:ahLst/>
              <a:cxnLst/>
              <a:rect l="l" t="t" r="r" b="b"/>
              <a:pathLst>
                <a:path w="1102" h="1645" extrusionOk="0">
                  <a:moveTo>
                    <a:pt x="0" y="0"/>
                  </a:moveTo>
                  <a:lnTo>
                    <a:pt x="0" y="1101"/>
                  </a:lnTo>
                  <a:cubicBezTo>
                    <a:pt x="0" y="1644"/>
                    <a:pt x="0" y="1644"/>
                    <a:pt x="543" y="1644"/>
                  </a:cubicBezTo>
                  <a:cubicBezTo>
                    <a:pt x="1101" y="1101"/>
                    <a:pt x="1101" y="1644"/>
                    <a:pt x="1101" y="558"/>
                  </a:cubicBezTo>
                  <a:lnTo>
                    <a:pt x="1101"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16" name="Google Shape;416;p48"/>
            <p:cNvSpPr/>
            <p:nvPr/>
          </p:nvSpPr>
          <p:spPr>
            <a:xfrm>
              <a:off x="5826425" y="3199675"/>
              <a:ext cx="122950" cy="84500"/>
            </a:xfrm>
            <a:custGeom>
              <a:avLst/>
              <a:gdLst/>
              <a:ahLst/>
              <a:cxnLst/>
              <a:rect l="l" t="t" r="r" b="b"/>
              <a:pathLst>
                <a:path w="4918" h="3380" extrusionOk="0">
                  <a:moveTo>
                    <a:pt x="1086" y="0"/>
                  </a:moveTo>
                  <a:cubicBezTo>
                    <a:pt x="543" y="1086"/>
                    <a:pt x="543" y="2172"/>
                    <a:pt x="1" y="3273"/>
                  </a:cubicBezTo>
                  <a:cubicBezTo>
                    <a:pt x="297" y="3346"/>
                    <a:pt x="594" y="3380"/>
                    <a:pt x="886" y="3380"/>
                  </a:cubicBezTo>
                  <a:cubicBezTo>
                    <a:pt x="2747" y="3380"/>
                    <a:pt x="4435" y="2024"/>
                    <a:pt x="4917" y="1086"/>
                  </a:cubicBezTo>
                  <a:lnTo>
                    <a:pt x="4917" y="528"/>
                  </a:lnTo>
                  <a:cubicBezTo>
                    <a:pt x="2187" y="528"/>
                    <a:pt x="3816" y="0"/>
                    <a:pt x="1086"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17" name="Google Shape;417;p48"/>
            <p:cNvSpPr/>
            <p:nvPr/>
          </p:nvSpPr>
          <p:spPr>
            <a:xfrm>
              <a:off x="5894675" y="3335775"/>
              <a:ext cx="68250" cy="68250"/>
            </a:xfrm>
            <a:custGeom>
              <a:avLst/>
              <a:gdLst/>
              <a:ahLst/>
              <a:cxnLst/>
              <a:rect l="l" t="t" r="r" b="b"/>
              <a:pathLst>
                <a:path w="2730" h="2730" extrusionOk="0">
                  <a:moveTo>
                    <a:pt x="1644" y="0"/>
                  </a:moveTo>
                  <a:cubicBezTo>
                    <a:pt x="1086" y="558"/>
                    <a:pt x="1086" y="558"/>
                    <a:pt x="543" y="558"/>
                  </a:cubicBezTo>
                  <a:cubicBezTo>
                    <a:pt x="543" y="1101"/>
                    <a:pt x="0" y="1101"/>
                    <a:pt x="0" y="1644"/>
                  </a:cubicBezTo>
                  <a:lnTo>
                    <a:pt x="543" y="2187"/>
                  </a:lnTo>
                  <a:cubicBezTo>
                    <a:pt x="815" y="2458"/>
                    <a:pt x="950" y="2458"/>
                    <a:pt x="1088" y="2458"/>
                  </a:cubicBezTo>
                  <a:cubicBezTo>
                    <a:pt x="1226" y="2458"/>
                    <a:pt x="1365" y="2458"/>
                    <a:pt x="1644" y="2730"/>
                  </a:cubicBezTo>
                  <a:cubicBezTo>
                    <a:pt x="2187" y="2187"/>
                    <a:pt x="2187" y="1644"/>
                    <a:pt x="2730" y="1644"/>
                  </a:cubicBezTo>
                  <a:cubicBezTo>
                    <a:pt x="2187" y="558"/>
                    <a:pt x="2187" y="558"/>
                    <a:pt x="1644"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18" name="Google Shape;418;p48"/>
            <p:cNvSpPr/>
            <p:nvPr/>
          </p:nvSpPr>
          <p:spPr>
            <a:xfrm>
              <a:off x="5921800" y="3431525"/>
              <a:ext cx="27575" cy="27175"/>
            </a:xfrm>
            <a:custGeom>
              <a:avLst/>
              <a:gdLst/>
              <a:ahLst/>
              <a:cxnLst/>
              <a:rect l="l" t="t" r="r" b="b"/>
              <a:pathLst>
                <a:path w="1103" h="1087" extrusionOk="0">
                  <a:moveTo>
                    <a:pt x="1" y="1"/>
                  </a:moveTo>
                  <a:cubicBezTo>
                    <a:pt x="1" y="544"/>
                    <a:pt x="1" y="544"/>
                    <a:pt x="559" y="1087"/>
                  </a:cubicBezTo>
                  <a:cubicBezTo>
                    <a:pt x="1102" y="544"/>
                    <a:pt x="1102" y="1087"/>
                    <a:pt x="1102"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19" name="Google Shape;419;p48"/>
            <p:cNvSpPr/>
            <p:nvPr/>
          </p:nvSpPr>
          <p:spPr>
            <a:xfrm>
              <a:off x="5171150" y="2134925"/>
              <a:ext cx="54700" cy="41125"/>
            </a:xfrm>
            <a:custGeom>
              <a:avLst/>
              <a:gdLst/>
              <a:ahLst/>
              <a:cxnLst/>
              <a:rect l="l" t="t" r="r" b="b"/>
              <a:pathLst>
                <a:path w="2188" h="1645" extrusionOk="0">
                  <a:moveTo>
                    <a:pt x="2187" y="1"/>
                  </a:moveTo>
                  <a:cubicBezTo>
                    <a:pt x="1086" y="1"/>
                    <a:pt x="543" y="544"/>
                    <a:pt x="0" y="1102"/>
                  </a:cubicBezTo>
                  <a:cubicBezTo>
                    <a:pt x="543" y="1102"/>
                    <a:pt x="543" y="1645"/>
                    <a:pt x="1086" y="1645"/>
                  </a:cubicBezTo>
                  <a:cubicBezTo>
                    <a:pt x="1644" y="1102"/>
                    <a:pt x="2187" y="1102"/>
                    <a:pt x="2187"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20" name="Google Shape;420;p48"/>
            <p:cNvSpPr/>
            <p:nvPr/>
          </p:nvSpPr>
          <p:spPr>
            <a:xfrm>
              <a:off x="5225825" y="2094600"/>
              <a:ext cx="27150" cy="26800"/>
            </a:xfrm>
            <a:custGeom>
              <a:avLst/>
              <a:gdLst/>
              <a:ahLst/>
              <a:cxnLst/>
              <a:rect l="l" t="t" r="r" b="b"/>
              <a:pathLst>
                <a:path w="1086" h="1072" extrusionOk="0">
                  <a:moveTo>
                    <a:pt x="537" y="1"/>
                  </a:moveTo>
                  <a:cubicBezTo>
                    <a:pt x="276" y="1"/>
                    <a:pt x="16" y="172"/>
                    <a:pt x="0" y="513"/>
                  </a:cubicBezTo>
                  <a:lnTo>
                    <a:pt x="0" y="1071"/>
                  </a:lnTo>
                  <a:lnTo>
                    <a:pt x="1086" y="513"/>
                  </a:lnTo>
                  <a:cubicBezTo>
                    <a:pt x="1063" y="172"/>
                    <a:pt x="799" y="1"/>
                    <a:pt x="537"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21" name="Google Shape;421;p48"/>
            <p:cNvSpPr/>
            <p:nvPr/>
          </p:nvSpPr>
          <p:spPr>
            <a:xfrm>
              <a:off x="5471250" y="1970925"/>
              <a:ext cx="41125" cy="36475"/>
            </a:xfrm>
            <a:custGeom>
              <a:avLst/>
              <a:gdLst/>
              <a:ahLst/>
              <a:cxnLst/>
              <a:rect l="l" t="t" r="r" b="b"/>
              <a:pathLst>
                <a:path w="1645" h="1459" extrusionOk="0">
                  <a:moveTo>
                    <a:pt x="559" y="0"/>
                  </a:moveTo>
                  <a:cubicBezTo>
                    <a:pt x="249" y="0"/>
                    <a:pt x="1" y="248"/>
                    <a:pt x="16" y="559"/>
                  </a:cubicBezTo>
                  <a:lnTo>
                    <a:pt x="16" y="1102"/>
                  </a:lnTo>
                  <a:cubicBezTo>
                    <a:pt x="466" y="1326"/>
                    <a:pt x="729" y="1458"/>
                    <a:pt x="922" y="1458"/>
                  </a:cubicBezTo>
                  <a:cubicBezTo>
                    <a:pt x="1195" y="1458"/>
                    <a:pt x="1327" y="1195"/>
                    <a:pt x="1645" y="559"/>
                  </a:cubicBezTo>
                  <a:cubicBezTo>
                    <a:pt x="1102" y="559"/>
                    <a:pt x="1102" y="559"/>
                    <a:pt x="559"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22" name="Google Shape;422;p48"/>
            <p:cNvSpPr/>
            <p:nvPr/>
          </p:nvSpPr>
          <p:spPr>
            <a:xfrm>
              <a:off x="5157575" y="2380375"/>
              <a:ext cx="40750" cy="27550"/>
            </a:xfrm>
            <a:custGeom>
              <a:avLst/>
              <a:gdLst/>
              <a:ahLst/>
              <a:cxnLst/>
              <a:rect l="l" t="t" r="r" b="b"/>
              <a:pathLst>
                <a:path w="1630" h="1102" extrusionOk="0">
                  <a:moveTo>
                    <a:pt x="543" y="0"/>
                  </a:moveTo>
                  <a:lnTo>
                    <a:pt x="1" y="559"/>
                  </a:lnTo>
                  <a:cubicBezTo>
                    <a:pt x="543" y="1102"/>
                    <a:pt x="543" y="1102"/>
                    <a:pt x="1086" y="1102"/>
                  </a:cubicBezTo>
                  <a:lnTo>
                    <a:pt x="1629" y="559"/>
                  </a:lnTo>
                  <a:cubicBezTo>
                    <a:pt x="1086" y="559"/>
                    <a:pt x="1086" y="559"/>
                    <a:pt x="543"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23" name="Google Shape;423;p48"/>
            <p:cNvSpPr/>
            <p:nvPr/>
          </p:nvSpPr>
          <p:spPr>
            <a:xfrm>
              <a:off x="5198675" y="2285000"/>
              <a:ext cx="108975" cy="68250"/>
            </a:xfrm>
            <a:custGeom>
              <a:avLst/>
              <a:gdLst/>
              <a:ahLst/>
              <a:cxnLst/>
              <a:rect l="l" t="t" r="r" b="b"/>
              <a:pathLst>
                <a:path w="4359" h="2730" extrusionOk="0">
                  <a:moveTo>
                    <a:pt x="2172" y="0"/>
                  </a:moveTo>
                  <a:cubicBezTo>
                    <a:pt x="1086" y="543"/>
                    <a:pt x="543" y="543"/>
                    <a:pt x="1" y="2187"/>
                  </a:cubicBezTo>
                  <a:cubicBezTo>
                    <a:pt x="543" y="2187"/>
                    <a:pt x="543" y="2730"/>
                    <a:pt x="1086" y="2730"/>
                  </a:cubicBezTo>
                  <a:cubicBezTo>
                    <a:pt x="2730" y="2730"/>
                    <a:pt x="3816" y="2187"/>
                    <a:pt x="4359" y="1086"/>
                  </a:cubicBezTo>
                  <a:lnTo>
                    <a:pt x="4359" y="543"/>
                  </a:lnTo>
                  <a:cubicBezTo>
                    <a:pt x="3816" y="0"/>
                    <a:pt x="3273" y="0"/>
                    <a:pt x="2172"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24" name="Google Shape;424;p48"/>
            <p:cNvSpPr/>
            <p:nvPr/>
          </p:nvSpPr>
          <p:spPr>
            <a:xfrm>
              <a:off x="5116475" y="2407900"/>
              <a:ext cx="41125" cy="27175"/>
            </a:xfrm>
            <a:custGeom>
              <a:avLst/>
              <a:gdLst/>
              <a:ahLst/>
              <a:cxnLst/>
              <a:rect l="l" t="t" r="r" b="b"/>
              <a:pathLst>
                <a:path w="1645" h="1087" extrusionOk="0">
                  <a:moveTo>
                    <a:pt x="1102" y="1"/>
                  </a:moveTo>
                  <a:cubicBezTo>
                    <a:pt x="543" y="1"/>
                    <a:pt x="559" y="1"/>
                    <a:pt x="1" y="543"/>
                  </a:cubicBezTo>
                  <a:cubicBezTo>
                    <a:pt x="1" y="1086"/>
                    <a:pt x="1" y="1086"/>
                    <a:pt x="1102" y="1086"/>
                  </a:cubicBezTo>
                  <a:cubicBezTo>
                    <a:pt x="1102" y="543"/>
                    <a:pt x="1645" y="1"/>
                    <a:pt x="1102"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25" name="Google Shape;425;p48"/>
            <p:cNvSpPr/>
            <p:nvPr/>
          </p:nvSpPr>
          <p:spPr>
            <a:xfrm>
              <a:off x="4789225" y="2353225"/>
              <a:ext cx="27175" cy="27175"/>
            </a:xfrm>
            <a:custGeom>
              <a:avLst/>
              <a:gdLst/>
              <a:ahLst/>
              <a:cxnLst/>
              <a:rect l="l" t="t" r="r" b="b"/>
              <a:pathLst>
                <a:path w="1087" h="1087" extrusionOk="0">
                  <a:moveTo>
                    <a:pt x="0" y="1"/>
                  </a:moveTo>
                  <a:lnTo>
                    <a:pt x="0" y="544"/>
                  </a:lnTo>
                  <a:cubicBezTo>
                    <a:pt x="543" y="544"/>
                    <a:pt x="543" y="1086"/>
                    <a:pt x="1086" y="1086"/>
                  </a:cubicBezTo>
                  <a:lnTo>
                    <a:pt x="1086" y="544"/>
                  </a:lnTo>
                  <a:cubicBezTo>
                    <a:pt x="543" y="1"/>
                    <a:pt x="543" y="1"/>
                    <a:pt x="0"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26" name="Google Shape;426;p48"/>
            <p:cNvSpPr/>
            <p:nvPr/>
          </p:nvSpPr>
          <p:spPr>
            <a:xfrm>
              <a:off x="4898175" y="2612625"/>
              <a:ext cx="68275" cy="27175"/>
            </a:xfrm>
            <a:custGeom>
              <a:avLst/>
              <a:gdLst/>
              <a:ahLst/>
              <a:cxnLst/>
              <a:rect l="l" t="t" r="r" b="b"/>
              <a:pathLst>
                <a:path w="2731" h="1087" extrusionOk="0">
                  <a:moveTo>
                    <a:pt x="543" y="1"/>
                  </a:moveTo>
                  <a:cubicBezTo>
                    <a:pt x="559" y="295"/>
                    <a:pt x="311" y="544"/>
                    <a:pt x="1" y="544"/>
                  </a:cubicBezTo>
                  <a:lnTo>
                    <a:pt x="543" y="1086"/>
                  </a:lnTo>
                  <a:cubicBezTo>
                    <a:pt x="1102" y="1086"/>
                    <a:pt x="2188" y="544"/>
                    <a:pt x="2730" y="544"/>
                  </a:cubicBezTo>
                  <a:cubicBezTo>
                    <a:pt x="2730" y="272"/>
                    <a:pt x="2730" y="272"/>
                    <a:pt x="2662" y="272"/>
                  </a:cubicBezTo>
                  <a:cubicBezTo>
                    <a:pt x="2595" y="272"/>
                    <a:pt x="2459" y="272"/>
                    <a:pt x="2188"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27" name="Google Shape;427;p48"/>
            <p:cNvSpPr/>
            <p:nvPr/>
          </p:nvSpPr>
          <p:spPr>
            <a:xfrm>
              <a:off x="4925700" y="2544400"/>
              <a:ext cx="13600" cy="13575"/>
            </a:xfrm>
            <a:custGeom>
              <a:avLst/>
              <a:gdLst/>
              <a:ahLst/>
              <a:cxnLst/>
              <a:rect l="l" t="t" r="r" b="b"/>
              <a:pathLst>
                <a:path w="544" h="543" extrusionOk="0">
                  <a:moveTo>
                    <a:pt x="1" y="0"/>
                  </a:moveTo>
                  <a:lnTo>
                    <a:pt x="1" y="543"/>
                  </a:lnTo>
                  <a:cubicBezTo>
                    <a:pt x="544" y="543"/>
                    <a:pt x="544" y="543"/>
                    <a:pt x="1"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28" name="Google Shape;428;p48"/>
            <p:cNvSpPr/>
            <p:nvPr/>
          </p:nvSpPr>
          <p:spPr>
            <a:xfrm>
              <a:off x="4993950" y="2203175"/>
              <a:ext cx="13600" cy="13600"/>
            </a:xfrm>
            <a:custGeom>
              <a:avLst/>
              <a:gdLst/>
              <a:ahLst/>
              <a:cxnLst/>
              <a:rect l="l" t="t" r="r" b="b"/>
              <a:pathLst>
                <a:path w="544" h="544" extrusionOk="0">
                  <a:moveTo>
                    <a:pt x="543" y="1"/>
                  </a:moveTo>
                  <a:lnTo>
                    <a:pt x="543" y="1"/>
                  </a:lnTo>
                  <a:cubicBezTo>
                    <a:pt x="1" y="1"/>
                    <a:pt x="1" y="1"/>
                    <a:pt x="1" y="543"/>
                  </a:cubicBezTo>
                  <a:cubicBezTo>
                    <a:pt x="1" y="1"/>
                    <a:pt x="1" y="1"/>
                    <a:pt x="543"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29" name="Google Shape;429;p48"/>
            <p:cNvSpPr/>
            <p:nvPr/>
          </p:nvSpPr>
          <p:spPr>
            <a:xfrm>
              <a:off x="5021100" y="2571525"/>
              <a:ext cx="27150" cy="27550"/>
            </a:xfrm>
            <a:custGeom>
              <a:avLst/>
              <a:gdLst/>
              <a:ahLst/>
              <a:cxnLst/>
              <a:rect l="l" t="t" r="r" b="b"/>
              <a:pathLst>
                <a:path w="1086" h="1102" extrusionOk="0">
                  <a:moveTo>
                    <a:pt x="543" y="1"/>
                  </a:moveTo>
                  <a:cubicBezTo>
                    <a:pt x="543" y="544"/>
                    <a:pt x="543" y="544"/>
                    <a:pt x="0" y="1102"/>
                  </a:cubicBezTo>
                  <a:lnTo>
                    <a:pt x="543" y="1102"/>
                  </a:lnTo>
                  <a:cubicBezTo>
                    <a:pt x="543" y="792"/>
                    <a:pt x="791" y="544"/>
                    <a:pt x="1086" y="544"/>
                  </a:cubicBezTo>
                  <a:cubicBezTo>
                    <a:pt x="543" y="544"/>
                    <a:pt x="543" y="544"/>
                    <a:pt x="543"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6600474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Corporate - Yellow Title 1 1">
  <p:cSld name="Corporate - Yellow Title 1 1">
    <p:bg>
      <p:bgPr>
        <a:blipFill>
          <a:blip r:embed="rId2">
            <a:alphaModFix/>
          </a:blip>
          <a:stretch>
            <a:fillRect/>
          </a:stretch>
        </a:blipFill>
        <a:effectLst/>
      </p:bgPr>
    </p:bg>
    <p:spTree>
      <p:nvGrpSpPr>
        <p:cNvPr id="1" name="Shape 228"/>
        <p:cNvGrpSpPr/>
        <p:nvPr/>
      </p:nvGrpSpPr>
      <p:grpSpPr>
        <a:xfrm>
          <a:off x="0" y="0"/>
          <a:ext cx="0" cy="0"/>
          <a:chOff x="0" y="0"/>
          <a:chExt cx="0" cy="0"/>
        </a:xfrm>
      </p:grpSpPr>
      <p:cxnSp>
        <p:nvCxnSpPr>
          <p:cNvPr id="229" name="Google Shape;229;p53"/>
          <p:cNvCxnSpPr/>
          <p:nvPr/>
        </p:nvCxnSpPr>
        <p:spPr>
          <a:xfrm>
            <a:off x="850005" y="3913049"/>
            <a:ext cx="2301200" cy="0"/>
          </a:xfrm>
          <a:prstGeom prst="straightConnector1">
            <a:avLst/>
          </a:prstGeom>
          <a:noFill/>
          <a:ln w="19050" cap="flat" cmpd="sng">
            <a:solidFill>
              <a:schemeClr val="accent6"/>
            </a:solidFill>
            <a:prstDash val="solid"/>
            <a:round/>
            <a:headEnd type="none" w="sm" len="sm"/>
            <a:tailEnd type="none" w="sm" len="sm"/>
          </a:ln>
        </p:spPr>
      </p:cxnSp>
      <p:sp>
        <p:nvSpPr>
          <p:cNvPr id="230" name="Google Shape;230;p53"/>
          <p:cNvSpPr txBox="1">
            <a:spLocks noGrp="1"/>
          </p:cNvSpPr>
          <p:nvPr>
            <p:ph type="ctrTitle"/>
          </p:nvPr>
        </p:nvSpPr>
        <p:spPr>
          <a:xfrm>
            <a:off x="723900" y="1324049"/>
            <a:ext cx="7369600" cy="2449200"/>
          </a:xfrm>
          <a:prstGeom prst="rect">
            <a:avLst/>
          </a:prstGeom>
          <a:noFill/>
          <a:ln>
            <a:noFill/>
          </a:ln>
        </p:spPr>
        <p:txBody>
          <a:bodyPr spcFirstLastPara="1" wrap="square" lIns="68575" tIns="68575" rIns="68575" bIns="68575" anchor="b" anchorCtr="0">
            <a:noAutofit/>
          </a:bodyPr>
          <a:lstStyle>
            <a:lvl1pPr marR="0" lvl="0" algn="l" rtl="0">
              <a:lnSpc>
                <a:spcPct val="100000"/>
              </a:lnSpc>
              <a:spcBef>
                <a:spcPts val="0"/>
              </a:spcBef>
              <a:spcAft>
                <a:spcPts val="0"/>
              </a:spcAft>
              <a:buClr>
                <a:schemeClr val="lt1"/>
              </a:buClr>
              <a:buSzPts val="3000"/>
              <a:buFont typeface="Lato Black"/>
              <a:buNone/>
              <a:defRPr sz="5333" b="1" i="0" u="none" strike="noStrike" cap="none">
                <a:solidFill>
                  <a:schemeClr val="lt1"/>
                </a:solidFill>
                <a:latin typeface="Lato Black"/>
                <a:ea typeface="Lato Black"/>
                <a:cs typeface="Lato Black"/>
                <a:sym typeface="Lato Black"/>
              </a:defRPr>
            </a:lvl1pPr>
            <a:lvl2pPr lvl="1" rtl="0">
              <a:lnSpc>
                <a:spcPct val="100000"/>
              </a:lnSpc>
              <a:spcBef>
                <a:spcPts val="0"/>
              </a:spcBef>
              <a:spcAft>
                <a:spcPts val="0"/>
              </a:spcAft>
              <a:buSzPts val="1100"/>
              <a:buNone/>
              <a:defRPr sz="2400"/>
            </a:lvl2pPr>
            <a:lvl3pPr lvl="2" rtl="0">
              <a:lnSpc>
                <a:spcPct val="100000"/>
              </a:lnSpc>
              <a:spcBef>
                <a:spcPts val="0"/>
              </a:spcBef>
              <a:spcAft>
                <a:spcPts val="0"/>
              </a:spcAft>
              <a:buSzPts val="1100"/>
              <a:buNone/>
              <a:defRPr sz="2400"/>
            </a:lvl3pPr>
            <a:lvl4pPr lvl="3" rtl="0">
              <a:lnSpc>
                <a:spcPct val="100000"/>
              </a:lnSpc>
              <a:spcBef>
                <a:spcPts val="0"/>
              </a:spcBef>
              <a:spcAft>
                <a:spcPts val="0"/>
              </a:spcAft>
              <a:buSzPts val="1100"/>
              <a:buNone/>
              <a:defRPr sz="2400"/>
            </a:lvl4pPr>
            <a:lvl5pPr lvl="4" rtl="0">
              <a:lnSpc>
                <a:spcPct val="100000"/>
              </a:lnSpc>
              <a:spcBef>
                <a:spcPts val="0"/>
              </a:spcBef>
              <a:spcAft>
                <a:spcPts val="0"/>
              </a:spcAft>
              <a:buSzPts val="1100"/>
              <a:buNone/>
              <a:defRPr sz="2400"/>
            </a:lvl5pPr>
            <a:lvl6pPr lvl="5" rtl="0">
              <a:lnSpc>
                <a:spcPct val="100000"/>
              </a:lnSpc>
              <a:spcBef>
                <a:spcPts val="0"/>
              </a:spcBef>
              <a:spcAft>
                <a:spcPts val="0"/>
              </a:spcAft>
              <a:buSzPts val="1100"/>
              <a:buNone/>
              <a:defRPr sz="2400"/>
            </a:lvl6pPr>
            <a:lvl7pPr lvl="6" rtl="0">
              <a:lnSpc>
                <a:spcPct val="100000"/>
              </a:lnSpc>
              <a:spcBef>
                <a:spcPts val="0"/>
              </a:spcBef>
              <a:spcAft>
                <a:spcPts val="0"/>
              </a:spcAft>
              <a:buSzPts val="1100"/>
              <a:buNone/>
              <a:defRPr sz="2400"/>
            </a:lvl7pPr>
            <a:lvl8pPr lvl="7" rtl="0">
              <a:lnSpc>
                <a:spcPct val="100000"/>
              </a:lnSpc>
              <a:spcBef>
                <a:spcPts val="0"/>
              </a:spcBef>
              <a:spcAft>
                <a:spcPts val="0"/>
              </a:spcAft>
              <a:buSzPts val="1100"/>
              <a:buNone/>
              <a:defRPr sz="2400"/>
            </a:lvl8pPr>
            <a:lvl9pPr lvl="8" rtl="0">
              <a:lnSpc>
                <a:spcPct val="100000"/>
              </a:lnSpc>
              <a:spcBef>
                <a:spcPts val="0"/>
              </a:spcBef>
              <a:spcAft>
                <a:spcPts val="0"/>
              </a:spcAft>
              <a:buSzPts val="1100"/>
              <a:buNone/>
              <a:defRPr sz="2400"/>
            </a:lvl9pPr>
          </a:lstStyle>
          <a:p>
            <a:endParaRPr/>
          </a:p>
        </p:txBody>
      </p:sp>
      <p:sp>
        <p:nvSpPr>
          <p:cNvPr id="231" name="Google Shape;231;p53"/>
          <p:cNvSpPr txBox="1">
            <a:spLocks noGrp="1"/>
          </p:cNvSpPr>
          <p:nvPr>
            <p:ph type="subTitle" idx="1"/>
          </p:nvPr>
        </p:nvSpPr>
        <p:spPr>
          <a:xfrm>
            <a:off x="723900" y="4117083"/>
            <a:ext cx="7369600" cy="2197200"/>
          </a:xfrm>
          <a:prstGeom prst="rect">
            <a:avLst/>
          </a:prstGeom>
          <a:noFill/>
          <a:ln>
            <a:noFill/>
          </a:ln>
        </p:spPr>
        <p:txBody>
          <a:bodyPr spcFirstLastPara="1" wrap="square" lIns="68575" tIns="68575" rIns="68575" bIns="68575" anchor="t" anchorCtr="0">
            <a:noAutofit/>
          </a:bodyPr>
          <a:lstStyle>
            <a:lvl1pPr lvl="0" algn="l" rtl="0">
              <a:lnSpc>
                <a:spcPct val="90000"/>
              </a:lnSpc>
              <a:spcBef>
                <a:spcPts val="0"/>
              </a:spcBef>
              <a:spcAft>
                <a:spcPts val="0"/>
              </a:spcAft>
              <a:buClr>
                <a:srgbClr val="0F766D"/>
              </a:buClr>
              <a:buSzPts val="1600"/>
              <a:buFont typeface="Alegreya"/>
              <a:buNone/>
              <a:defRPr sz="2133" b="1">
                <a:solidFill>
                  <a:srgbClr val="0F766D"/>
                </a:solidFill>
                <a:latin typeface="Alegreya"/>
                <a:ea typeface="Alegreya"/>
                <a:cs typeface="Alegreya"/>
                <a:sym typeface="Alegreya"/>
              </a:defRPr>
            </a:lvl1pPr>
            <a:lvl2pPr lvl="1" algn="l" rtl="0">
              <a:lnSpc>
                <a:spcPct val="90000"/>
              </a:lnSpc>
              <a:spcBef>
                <a:spcPts val="0"/>
              </a:spcBef>
              <a:spcAft>
                <a:spcPts val="0"/>
              </a:spcAft>
              <a:buClr>
                <a:schemeClr val="lt1"/>
              </a:buClr>
              <a:buSzPts val="1600"/>
              <a:buNone/>
              <a:defRPr sz="2133">
                <a:solidFill>
                  <a:schemeClr val="lt1"/>
                </a:solidFill>
              </a:defRPr>
            </a:lvl2pPr>
            <a:lvl3pPr lvl="2" algn="l" rtl="0">
              <a:lnSpc>
                <a:spcPct val="90000"/>
              </a:lnSpc>
              <a:spcBef>
                <a:spcPts val="0"/>
              </a:spcBef>
              <a:spcAft>
                <a:spcPts val="0"/>
              </a:spcAft>
              <a:buClr>
                <a:schemeClr val="lt1"/>
              </a:buClr>
              <a:buSzPts val="1600"/>
              <a:buNone/>
              <a:defRPr sz="2133">
                <a:solidFill>
                  <a:schemeClr val="lt1"/>
                </a:solidFill>
              </a:defRPr>
            </a:lvl3pPr>
            <a:lvl4pPr lvl="3" algn="l" rtl="0">
              <a:lnSpc>
                <a:spcPct val="90000"/>
              </a:lnSpc>
              <a:spcBef>
                <a:spcPts val="0"/>
              </a:spcBef>
              <a:spcAft>
                <a:spcPts val="0"/>
              </a:spcAft>
              <a:buClr>
                <a:schemeClr val="lt1"/>
              </a:buClr>
              <a:buSzPts val="1600"/>
              <a:buNone/>
              <a:defRPr sz="2133">
                <a:solidFill>
                  <a:schemeClr val="lt1"/>
                </a:solidFill>
              </a:defRPr>
            </a:lvl4pPr>
            <a:lvl5pPr lvl="4" algn="l" rtl="0">
              <a:lnSpc>
                <a:spcPct val="90000"/>
              </a:lnSpc>
              <a:spcBef>
                <a:spcPts val="0"/>
              </a:spcBef>
              <a:spcAft>
                <a:spcPts val="0"/>
              </a:spcAft>
              <a:buClr>
                <a:schemeClr val="lt1"/>
              </a:buClr>
              <a:buSzPts val="1600"/>
              <a:buNone/>
              <a:defRPr sz="2133">
                <a:solidFill>
                  <a:schemeClr val="lt1"/>
                </a:solidFill>
              </a:defRPr>
            </a:lvl5pPr>
            <a:lvl6pPr lvl="5" algn="l" rtl="0">
              <a:lnSpc>
                <a:spcPct val="90000"/>
              </a:lnSpc>
              <a:spcBef>
                <a:spcPts val="0"/>
              </a:spcBef>
              <a:spcAft>
                <a:spcPts val="0"/>
              </a:spcAft>
              <a:buClr>
                <a:schemeClr val="lt1"/>
              </a:buClr>
              <a:buSzPts val="1600"/>
              <a:buNone/>
              <a:defRPr sz="2133">
                <a:solidFill>
                  <a:schemeClr val="lt1"/>
                </a:solidFill>
              </a:defRPr>
            </a:lvl6pPr>
            <a:lvl7pPr lvl="6" algn="l" rtl="0">
              <a:lnSpc>
                <a:spcPct val="90000"/>
              </a:lnSpc>
              <a:spcBef>
                <a:spcPts val="0"/>
              </a:spcBef>
              <a:spcAft>
                <a:spcPts val="0"/>
              </a:spcAft>
              <a:buClr>
                <a:schemeClr val="lt1"/>
              </a:buClr>
              <a:buSzPts val="1600"/>
              <a:buNone/>
              <a:defRPr sz="2133">
                <a:solidFill>
                  <a:schemeClr val="lt1"/>
                </a:solidFill>
              </a:defRPr>
            </a:lvl7pPr>
            <a:lvl8pPr lvl="7" algn="l" rtl="0">
              <a:lnSpc>
                <a:spcPct val="90000"/>
              </a:lnSpc>
              <a:spcBef>
                <a:spcPts val="0"/>
              </a:spcBef>
              <a:spcAft>
                <a:spcPts val="0"/>
              </a:spcAft>
              <a:buClr>
                <a:schemeClr val="lt1"/>
              </a:buClr>
              <a:buSzPts val="1600"/>
              <a:buNone/>
              <a:defRPr sz="2133">
                <a:solidFill>
                  <a:schemeClr val="lt1"/>
                </a:solidFill>
              </a:defRPr>
            </a:lvl8pPr>
            <a:lvl9pPr lvl="8" algn="l" rtl="0">
              <a:lnSpc>
                <a:spcPct val="90000"/>
              </a:lnSpc>
              <a:spcBef>
                <a:spcPts val="0"/>
              </a:spcBef>
              <a:spcAft>
                <a:spcPts val="0"/>
              </a:spcAft>
              <a:buClr>
                <a:schemeClr val="lt1"/>
              </a:buClr>
              <a:buSzPts val="1600"/>
              <a:buNone/>
              <a:defRPr sz="2133">
                <a:solidFill>
                  <a:schemeClr val="lt1"/>
                </a:solidFill>
              </a:defRPr>
            </a:lvl9pPr>
          </a:lstStyle>
          <a:p>
            <a:endParaRPr/>
          </a:p>
        </p:txBody>
      </p:sp>
    </p:spTree>
    <p:extLst>
      <p:ext uri="{BB962C8B-B14F-4D97-AF65-F5344CB8AC3E}">
        <p14:creationId xmlns:p14="http://schemas.microsoft.com/office/powerpoint/2010/main" val="1603870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Slide - Option 5">
  <p:cSld name="Title Slide_1_1_3_1_1">
    <p:spTree>
      <p:nvGrpSpPr>
        <p:cNvPr id="1" name="Shape 19"/>
        <p:cNvGrpSpPr/>
        <p:nvPr/>
      </p:nvGrpSpPr>
      <p:grpSpPr>
        <a:xfrm>
          <a:off x="0" y="0"/>
          <a:ext cx="0" cy="0"/>
          <a:chOff x="0" y="0"/>
          <a:chExt cx="0" cy="0"/>
        </a:xfrm>
      </p:grpSpPr>
      <p:pic>
        <p:nvPicPr>
          <p:cNvPr id="20" name="Google Shape;20;p3"/>
          <p:cNvPicPr preferRelativeResize="0"/>
          <p:nvPr/>
        </p:nvPicPr>
        <p:blipFill rotWithShape="1">
          <a:blip r:embed="rId2">
            <a:alphaModFix/>
          </a:blip>
          <a:srcRect/>
          <a:stretch/>
        </p:blipFill>
        <p:spPr>
          <a:xfrm>
            <a:off x="17" y="1"/>
            <a:ext cx="12192000" cy="6857996"/>
          </a:xfrm>
          <a:prstGeom prst="rect">
            <a:avLst/>
          </a:prstGeom>
          <a:noFill/>
          <a:ln>
            <a:noFill/>
          </a:ln>
        </p:spPr>
      </p:pic>
      <p:sp>
        <p:nvSpPr>
          <p:cNvPr id="21" name="Google Shape;21;p3"/>
          <p:cNvSpPr txBox="1">
            <a:spLocks noGrp="1"/>
          </p:cNvSpPr>
          <p:nvPr>
            <p:ph type="ctrTitle"/>
          </p:nvPr>
        </p:nvSpPr>
        <p:spPr>
          <a:xfrm>
            <a:off x="1157831" y="2429667"/>
            <a:ext cx="6498400" cy="2210400"/>
          </a:xfrm>
          <a:prstGeom prst="rect">
            <a:avLst/>
          </a:prstGeom>
          <a:noFill/>
          <a:ln>
            <a:noFill/>
          </a:ln>
        </p:spPr>
        <p:txBody>
          <a:bodyPr spcFirstLastPara="1" wrap="square" lIns="0" tIns="0" rIns="0" bIns="0" anchor="b" anchorCtr="0">
            <a:noAutofit/>
          </a:bodyPr>
          <a:lstStyle>
            <a:lvl1pPr marR="0" lvl="0" rtl="0">
              <a:lnSpc>
                <a:spcPct val="90000"/>
              </a:lnSpc>
              <a:spcBef>
                <a:spcPts val="0"/>
              </a:spcBef>
              <a:spcAft>
                <a:spcPts val="0"/>
              </a:spcAft>
              <a:buClr>
                <a:schemeClr val="lt1"/>
              </a:buClr>
              <a:buSzPts val="5000"/>
              <a:buNone/>
              <a:defRPr sz="6667" b="0" i="0" u="none" strike="noStrike" cap="none">
                <a:solidFill>
                  <a:schemeClr val="lt1"/>
                </a:solidFill>
              </a:defRPr>
            </a:lvl1pPr>
            <a:lvl2pPr lvl="1" rtl="0">
              <a:lnSpc>
                <a:spcPct val="90000"/>
              </a:lnSpc>
              <a:spcBef>
                <a:spcPts val="0"/>
              </a:spcBef>
              <a:spcAft>
                <a:spcPts val="0"/>
              </a:spcAft>
              <a:buClr>
                <a:schemeClr val="lt1"/>
              </a:buClr>
              <a:buSzPts val="5400"/>
              <a:buFont typeface="Lato Black"/>
              <a:buNone/>
              <a:defRPr sz="7200">
                <a:solidFill>
                  <a:schemeClr val="lt1"/>
                </a:solidFill>
                <a:latin typeface="Lato Black"/>
                <a:ea typeface="Lato Black"/>
                <a:cs typeface="Lato Black"/>
                <a:sym typeface="Lato Black"/>
              </a:defRPr>
            </a:lvl2pPr>
            <a:lvl3pPr lvl="2" rtl="0">
              <a:lnSpc>
                <a:spcPct val="90000"/>
              </a:lnSpc>
              <a:spcBef>
                <a:spcPts val="0"/>
              </a:spcBef>
              <a:spcAft>
                <a:spcPts val="0"/>
              </a:spcAft>
              <a:buClr>
                <a:schemeClr val="lt1"/>
              </a:buClr>
              <a:buSzPts val="5400"/>
              <a:buFont typeface="Lato Black"/>
              <a:buNone/>
              <a:defRPr sz="7200">
                <a:solidFill>
                  <a:schemeClr val="lt1"/>
                </a:solidFill>
                <a:latin typeface="Lato Black"/>
                <a:ea typeface="Lato Black"/>
                <a:cs typeface="Lato Black"/>
                <a:sym typeface="Lato Black"/>
              </a:defRPr>
            </a:lvl3pPr>
            <a:lvl4pPr lvl="3" rtl="0">
              <a:lnSpc>
                <a:spcPct val="90000"/>
              </a:lnSpc>
              <a:spcBef>
                <a:spcPts val="0"/>
              </a:spcBef>
              <a:spcAft>
                <a:spcPts val="0"/>
              </a:spcAft>
              <a:buClr>
                <a:schemeClr val="lt1"/>
              </a:buClr>
              <a:buSzPts val="5400"/>
              <a:buFont typeface="Lato Black"/>
              <a:buNone/>
              <a:defRPr sz="7200">
                <a:solidFill>
                  <a:schemeClr val="lt1"/>
                </a:solidFill>
                <a:latin typeface="Lato Black"/>
                <a:ea typeface="Lato Black"/>
                <a:cs typeface="Lato Black"/>
                <a:sym typeface="Lato Black"/>
              </a:defRPr>
            </a:lvl4pPr>
            <a:lvl5pPr lvl="4" rtl="0">
              <a:lnSpc>
                <a:spcPct val="90000"/>
              </a:lnSpc>
              <a:spcBef>
                <a:spcPts val="0"/>
              </a:spcBef>
              <a:spcAft>
                <a:spcPts val="0"/>
              </a:spcAft>
              <a:buClr>
                <a:schemeClr val="lt1"/>
              </a:buClr>
              <a:buSzPts val="5400"/>
              <a:buFont typeface="Lato Black"/>
              <a:buNone/>
              <a:defRPr sz="7200">
                <a:solidFill>
                  <a:schemeClr val="lt1"/>
                </a:solidFill>
                <a:latin typeface="Lato Black"/>
                <a:ea typeface="Lato Black"/>
                <a:cs typeface="Lato Black"/>
                <a:sym typeface="Lato Black"/>
              </a:defRPr>
            </a:lvl5pPr>
            <a:lvl6pPr lvl="5" rtl="0">
              <a:lnSpc>
                <a:spcPct val="90000"/>
              </a:lnSpc>
              <a:spcBef>
                <a:spcPts val="0"/>
              </a:spcBef>
              <a:spcAft>
                <a:spcPts val="0"/>
              </a:spcAft>
              <a:buClr>
                <a:schemeClr val="lt1"/>
              </a:buClr>
              <a:buSzPts val="5400"/>
              <a:buFont typeface="Lato Black"/>
              <a:buNone/>
              <a:defRPr sz="7200">
                <a:solidFill>
                  <a:schemeClr val="lt1"/>
                </a:solidFill>
                <a:latin typeface="Lato Black"/>
                <a:ea typeface="Lato Black"/>
                <a:cs typeface="Lato Black"/>
                <a:sym typeface="Lato Black"/>
              </a:defRPr>
            </a:lvl6pPr>
            <a:lvl7pPr lvl="6" rtl="0">
              <a:lnSpc>
                <a:spcPct val="90000"/>
              </a:lnSpc>
              <a:spcBef>
                <a:spcPts val="0"/>
              </a:spcBef>
              <a:spcAft>
                <a:spcPts val="0"/>
              </a:spcAft>
              <a:buClr>
                <a:schemeClr val="lt1"/>
              </a:buClr>
              <a:buSzPts val="5400"/>
              <a:buFont typeface="Lato Black"/>
              <a:buNone/>
              <a:defRPr sz="7200">
                <a:solidFill>
                  <a:schemeClr val="lt1"/>
                </a:solidFill>
                <a:latin typeface="Lato Black"/>
                <a:ea typeface="Lato Black"/>
                <a:cs typeface="Lato Black"/>
                <a:sym typeface="Lato Black"/>
              </a:defRPr>
            </a:lvl7pPr>
            <a:lvl8pPr lvl="7" rtl="0">
              <a:lnSpc>
                <a:spcPct val="90000"/>
              </a:lnSpc>
              <a:spcBef>
                <a:spcPts val="0"/>
              </a:spcBef>
              <a:spcAft>
                <a:spcPts val="0"/>
              </a:spcAft>
              <a:buClr>
                <a:schemeClr val="lt1"/>
              </a:buClr>
              <a:buSzPts val="5400"/>
              <a:buFont typeface="Lato Black"/>
              <a:buNone/>
              <a:defRPr sz="7200">
                <a:solidFill>
                  <a:schemeClr val="lt1"/>
                </a:solidFill>
                <a:latin typeface="Lato Black"/>
                <a:ea typeface="Lato Black"/>
                <a:cs typeface="Lato Black"/>
                <a:sym typeface="Lato Black"/>
              </a:defRPr>
            </a:lvl8pPr>
            <a:lvl9pPr lvl="8" rtl="0">
              <a:lnSpc>
                <a:spcPct val="90000"/>
              </a:lnSpc>
              <a:spcBef>
                <a:spcPts val="0"/>
              </a:spcBef>
              <a:spcAft>
                <a:spcPts val="0"/>
              </a:spcAft>
              <a:buClr>
                <a:schemeClr val="lt1"/>
              </a:buClr>
              <a:buSzPts val="5400"/>
              <a:buFont typeface="Lato Black"/>
              <a:buNone/>
              <a:defRPr sz="7200">
                <a:solidFill>
                  <a:schemeClr val="lt1"/>
                </a:solidFill>
                <a:latin typeface="Lato Black"/>
                <a:ea typeface="Lato Black"/>
                <a:cs typeface="Lato Black"/>
                <a:sym typeface="Lato Black"/>
              </a:defRPr>
            </a:lvl9pPr>
          </a:lstStyle>
          <a:p>
            <a:endParaRPr/>
          </a:p>
        </p:txBody>
      </p:sp>
      <p:sp>
        <p:nvSpPr>
          <p:cNvPr id="22" name="Google Shape;22;p3"/>
          <p:cNvSpPr txBox="1">
            <a:spLocks noGrp="1"/>
          </p:cNvSpPr>
          <p:nvPr>
            <p:ph type="subTitle" idx="1"/>
          </p:nvPr>
        </p:nvSpPr>
        <p:spPr>
          <a:xfrm>
            <a:off x="1222557" y="4870067"/>
            <a:ext cx="5407200" cy="612400"/>
          </a:xfrm>
          <a:prstGeom prst="rect">
            <a:avLst/>
          </a:prstGeom>
          <a:noFill/>
          <a:ln>
            <a:noFill/>
          </a:ln>
        </p:spPr>
        <p:txBody>
          <a:bodyPr spcFirstLastPara="1" wrap="square" lIns="0" tIns="0" rIns="0" bIns="0" anchor="t" anchorCtr="0">
            <a:noAutofit/>
          </a:bodyPr>
          <a:lstStyle>
            <a:lvl1pPr marR="0" lvl="0" rtl="0">
              <a:lnSpc>
                <a:spcPct val="90000"/>
              </a:lnSpc>
              <a:spcBef>
                <a:spcPts val="0"/>
              </a:spcBef>
              <a:spcAft>
                <a:spcPts val="0"/>
              </a:spcAft>
              <a:buClr>
                <a:schemeClr val="accent1"/>
              </a:buClr>
              <a:buSzPts val="2400"/>
              <a:buFont typeface="Alegreya Medium"/>
              <a:buNone/>
              <a:defRPr sz="3200" i="0" u="none" strike="noStrike" cap="none">
                <a:solidFill>
                  <a:schemeClr val="accent1"/>
                </a:solidFill>
                <a:latin typeface="Alegreya Medium"/>
                <a:ea typeface="Alegreya Medium"/>
                <a:cs typeface="Alegreya Medium"/>
                <a:sym typeface="Alegreya Medium"/>
              </a:defRPr>
            </a:lvl1pPr>
            <a:lvl2pPr marR="0" lvl="1" rtl="0">
              <a:lnSpc>
                <a:spcPct val="90000"/>
              </a:lnSpc>
              <a:spcBef>
                <a:spcPts val="1067"/>
              </a:spcBef>
              <a:spcAft>
                <a:spcPts val="0"/>
              </a:spcAft>
              <a:buClr>
                <a:schemeClr val="accent1"/>
              </a:buClr>
              <a:buSzPts val="2400"/>
              <a:buFont typeface="Alegreya Medium"/>
              <a:buNone/>
              <a:defRPr sz="3200" i="0" u="none" strike="noStrike" cap="none">
                <a:solidFill>
                  <a:schemeClr val="accent1"/>
                </a:solidFill>
                <a:latin typeface="Alegreya Medium"/>
                <a:ea typeface="Alegreya Medium"/>
                <a:cs typeface="Alegreya Medium"/>
                <a:sym typeface="Alegreya Medium"/>
              </a:defRPr>
            </a:lvl2pPr>
            <a:lvl3pPr marR="0" lvl="2" rtl="0">
              <a:lnSpc>
                <a:spcPct val="90000"/>
              </a:lnSpc>
              <a:spcBef>
                <a:spcPts val="1067"/>
              </a:spcBef>
              <a:spcAft>
                <a:spcPts val="0"/>
              </a:spcAft>
              <a:buClr>
                <a:schemeClr val="accent1"/>
              </a:buClr>
              <a:buSzPts val="2400"/>
              <a:buFont typeface="Alegreya Medium"/>
              <a:buNone/>
              <a:defRPr sz="3200" i="0" u="none" strike="noStrike" cap="none">
                <a:solidFill>
                  <a:schemeClr val="accent1"/>
                </a:solidFill>
                <a:latin typeface="Alegreya Medium"/>
                <a:ea typeface="Alegreya Medium"/>
                <a:cs typeface="Alegreya Medium"/>
                <a:sym typeface="Alegreya Medium"/>
              </a:defRPr>
            </a:lvl3pPr>
            <a:lvl4pPr marR="0" lvl="3" rtl="0">
              <a:lnSpc>
                <a:spcPct val="90000"/>
              </a:lnSpc>
              <a:spcBef>
                <a:spcPts val="1067"/>
              </a:spcBef>
              <a:spcAft>
                <a:spcPts val="0"/>
              </a:spcAft>
              <a:buClr>
                <a:schemeClr val="accent1"/>
              </a:buClr>
              <a:buSzPts val="2400"/>
              <a:buFont typeface="Alegreya Medium"/>
              <a:buNone/>
              <a:defRPr sz="3200" i="0" u="none" strike="noStrike" cap="none">
                <a:solidFill>
                  <a:schemeClr val="accent1"/>
                </a:solidFill>
                <a:latin typeface="Alegreya Medium"/>
                <a:ea typeface="Alegreya Medium"/>
                <a:cs typeface="Alegreya Medium"/>
                <a:sym typeface="Alegreya Medium"/>
              </a:defRPr>
            </a:lvl4pPr>
            <a:lvl5pPr marR="0" lvl="4" rtl="0">
              <a:lnSpc>
                <a:spcPct val="90000"/>
              </a:lnSpc>
              <a:spcBef>
                <a:spcPts val="1067"/>
              </a:spcBef>
              <a:spcAft>
                <a:spcPts val="0"/>
              </a:spcAft>
              <a:buClr>
                <a:schemeClr val="accent1"/>
              </a:buClr>
              <a:buSzPts val="2400"/>
              <a:buFont typeface="Alegreya Medium"/>
              <a:buNone/>
              <a:defRPr sz="3200" i="0" u="none" strike="noStrike" cap="none">
                <a:solidFill>
                  <a:schemeClr val="accent1"/>
                </a:solidFill>
                <a:latin typeface="Alegreya Medium"/>
                <a:ea typeface="Alegreya Medium"/>
                <a:cs typeface="Alegreya Medium"/>
                <a:sym typeface="Alegreya Medium"/>
              </a:defRPr>
            </a:lvl5pPr>
            <a:lvl6pPr marR="0" lvl="5" rtl="0">
              <a:lnSpc>
                <a:spcPct val="90000"/>
              </a:lnSpc>
              <a:spcBef>
                <a:spcPts val="1067"/>
              </a:spcBef>
              <a:spcAft>
                <a:spcPts val="0"/>
              </a:spcAft>
              <a:buClr>
                <a:schemeClr val="accent1"/>
              </a:buClr>
              <a:buSzPts val="2400"/>
              <a:buFont typeface="Alegreya Medium"/>
              <a:buNone/>
              <a:defRPr sz="3200" i="0" u="none" strike="noStrike" cap="none">
                <a:solidFill>
                  <a:schemeClr val="accent1"/>
                </a:solidFill>
                <a:latin typeface="Alegreya Medium"/>
                <a:ea typeface="Alegreya Medium"/>
                <a:cs typeface="Alegreya Medium"/>
                <a:sym typeface="Alegreya Medium"/>
              </a:defRPr>
            </a:lvl6pPr>
            <a:lvl7pPr marR="0" lvl="6" rtl="0">
              <a:lnSpc>
                <a:spcPct val="90000"/>
              </a:lnSpc>
              <a:spcBef>
                <a:spcPts val="1067"/>
              </a:spcBef>
              <a:spcAft>
                <a:spcPts val="0"/>
              </a:spcAft>
              <a:buClr>
                <a:schemeClr val="accent1"/>
              </a:buClr>
              <a:buSzPts val="2400"/>
              <a:buFont typeface="Alegreya Medium"/>
              <a:buNone/>
              <a:defRPr sz="3200" i="0" u="none" strike="noStrike" cap="none">
                <a:solidFill>
                  <a:schemeClr val="accent1"/>
                </a:solidFill>
                <a:latin typeface="Alegreya Medium"/>
                <a:ea typeface="Alegreya Medium"/>
                <a:cs typeface="Alegreya Medium"/>
                <a:sym typeface="Alegreya Medium"/>
              </a:defRPr>
            </a:lvl7pPr>
            <a:lvl8pPr marR="0" lvl="7" rtl="0">
              <a:lnSpc>
                <a:spcPct val="90000"/>
              </a:lnSpc>
              <a:spcBef>
                <a:spcPts val="1067"/>
              </a:spcBef>
              <a:spcAft>
                <a:spcPts val="0"/>
              </a:spcAft>
              <a:buClr>
                <a:schemeClr val="accent1"/>
              </a:buClr>
              <a:buSzPts val="2400"/>
              <a:buFont typeface="Alegreya Medium"/>
              <a:buNone/>
              <a:defRPr sz="3200" i="0" u="none" strike="noStrike" cap="none">
                <a:solidFill>
                  <a:schemeClr val="accent1"/>
                </a:solidFill>
                <a:latin typeface="Alegreya Medium"/>
                <a:ea typeface="Alegreya Medium"/>
                <a:cs typeface="Alegreya Medium"/>
                <a:sym typeface="Alegreya Medium"/>
              </a:defRPr>
            </a:lvl8pPr>
            <a:lvl9pPr marR="0" lvl="8" rtl="0">
              <a:lnSpc>
                <a:spcPct val="90000"/>
              </a:lnSpc>
              <a:spcBef>
                <a:spcPts val="1067"/>
              </a:spcBef>
              <a:spcAft>
                <a:spcPts val="1067"/>
              </a:spcAft>
              <a:buClr>
                <a:schemeClr val="accent1"/>
              </a:buClr>
              <a:buSzPts val="2400"/>
              <a:buFont typeface="Alegreya Medium"/>
              <a:buNone/>
              <a:defRPr sz="3200" i="0" u="none" strike="noStrike" cap="none">
                <a:solidFill>
                  <a:schemeClr val="accent1"/>
                </a:solidFill>
                <a:latin typeface="Alegreya Medium"/>
                <a:ea typeface="Alegreya Medium"/>
                <a:cs typeface="Alegreya Medium"/>
                <a:sym typeface="Alegreya Medium"/>
              </a:defRPr>
            </a:lvl9pPr>
          </a:lstStyle>
          <a:p>
            <a:endParaRPr/>
          </a:p>
        </p:txBody>
      </p:sp>
      <p:sp>
        <p:nvSpPr>
          <p:cNvPr id="23" name="Google Shape;23;p3"/>
          <p:cNvSpPr txBox="1">
            <a:spLocks noGrp="1"/>
          </p:cNvSpPr>
          <p:nvPr>
            <p:ph type="sldNum" idx="12"/>
          </p:nvPr>
        </p:nvSpPr>
        <p:spPr>
          <a:xfrm>
            <a:off x="11592347" y="6219772"/>
            <a:ext cx="411600" cy="293600"/>
          </a:xfrm>
          <a:prstGeom prst="rect">
            <a:avLst/>
          </a:prstGeom>
          <a:noFill/>
          <a:ln>
            <a:noFill/>
          </a:ln>
        </p:spPr>
        <p:txBody>
          <a:bodyPr spcFirstLastPara="1" wrap="square" lIns="0" tIns="0" rIns="0" bIns="0" anchor="ctr" anchorCtr="0">
            <a:noAutofit/>
          </a:bodyPr>
          <a:lstStyle>
            <a:lvl1pPr marL="0" marR="0" lvl="0" indent="0" algn="ctr" rtl="0">
              <a:spcBef>
                <a:spcPts val="0"/>
              </a:spcBef>
              <a:buNone/>
              <a:defRPr sz="1067" b="0" i="0" u="none" strike="noStrike" cap="none">
                <a:solidFill>
                  <a:schemeClr val="lt1"/>
                </a:solidFill>
                <a:latin typeface="Lato"/>
                <a:ea typeface="Lato"/>
                <a:cs typeface="Lato"/>
                <a:sym typeface="Lato"/>
              </a:defRPr>
            </a:lvl1pPr>
            <a:lvl2pPr marL="0" marR="0" lvl="1" indent="0" algn="ctr" rtl="0">
              <a:spcBef>
                <a:spcPts val="0"/>
              </a:spcBef>
              <a:buNone/>
              <a:defRPr sz="1067" b="0" i="0" u="none" strike="noStrike" cap="none">
                <a:solidFill>
                  <a:schemeClr val="lt1"/>
                </a:solidFill>
                <a:latin typeface="Lato"/>
                <a:ea typeface="Lato"/>
                <a:cs typeface="Lato"/>
                <a:sym typeface="Lato"/>
              </a:defRPr>
            </a:lvl2pPr>
            <a:lvl3pPr marL="0" marR="0" lvl="2" indent="0" algn="ctr" rtl="0">
              <a:spcBef>
                <a:spcPts val="0"/>
              </a:spcBef>
              <a:buNone/>
              <a:defRPr sz="1067" b="0" i="0" u="none" strike="noStrike" cap="none">
                <a:solidFill>
                  <a:schemeClr val="lt1"/>
                </a:solidFill>
                <a:latin typeface="Lato"/>
                <a:ea typeface="Lato"/>
                <a:cs typeface="Lato"/>
                <a:sym typeface="Lato"/>
              </a:defRPr>
            </a:lvl3pPr>
            <a:lvl4pPr marL="0" marR="0" lvl="3" indent="0" algn="ctr" rtl="0">
              <a:spcBef>
                <a:spcPts val="0"/>
              </a:spcBef>
              <a:buNone/>
              <a:defRPr sz="1067" b="0" i="0" u="none" strike="noStrike" cap="none">
                <a:solidFill>
                  <a:schemeClr val="lt1"/>
                </a:solidFill>
                <a:latin typeface="Lato"/>
                <a:ea typeface="Lato"/>
                <a:cs typeface="Lato"/>
                <a:sym typeface="Lato"/>
              </a:defRPr>
            </a:lvl4pPr>
            <a:lvl5pPr marL="0" marR="0" lvl="4" indent="0" algn="ctr" rtl="0">
              <a:spcBef>
                <a:spcPts val="0"/>
              </a:spcBef>
              <a:buNone/>
              <a:defRPr sz="1067" b="0" i="0" u="none" strike="noStrike" cap="none">
                <a:solidFill>
                  <a:schemeClr val="lt1"/>
                </a:solidFill>
                <a:latin typeface="Lato"/>
                <a:ea typeface="Lato"/>
                <a:cs typeface="Lato"/>
                <a:sym typeface="Lato"/>
              </a:defRPr>
            </a:lvl5pPr>
            <a:lvl6pPr marL="0" marR="0" lvl="5" indent="0" algn="ctr" rtl="0">
              <a:spcBef>
                <a:spcPts val="0"/>
              </a:spcBef>
              <a:buNone/>
              <a:defRPr sz="1067" b="0" i="0" u="none" strike="noStrike" cap="none">
                <a:solidFill>
                  <a:schemeClr val="lt1"/>
                </a:solidFill>
                <a:latin typeface="Lato"/>
                <a:ea typeface="Lato"/>
                <a:cs typeface="Lato"/>
                <a:sym typeface="Lato"/>
              </a:defRPr>
            </a:lvl6pPr>
            <a:lvl7pPr marL="0" marR="0" lvl="6" indent="0" algn="ctr" rtl="0">
              <a:spcBef>
                <a:spcPts val="0"/>
              </a:spcBef>
              <a:buNone/>
              <a:defRPr sz="1067" b="0" i="0" u="none" strike="noStrike" cap="none">
                <a:solidFill>
                  <a:schemeClr val="lt1"/>
                </a:solidFill>
                <a:latin typeface="Lato"/>
                <a:ea typeface="Lato"/>
                <a:cs typeface="Lato"/>
                <a:sym typeface="Lato"/>
              </a:defRPr>
            </a:lvl7pPr>
            <a:lvl8pPr marL="0" marR="0" lvl="7" indent="0" algn="ctr" rtl="0">
              <a:spcBef>
                <a:spcPts val="0"/>
              </a:spcBef>
              <a:buNone/>
              <a:defRPr sz="1067" b="0" i="0" u="none" strike="noStrike" cap="none">
                <a:solidFill>
                  <a:schemeClr val="lt1"/>
                </a:solidFill>
                <a:latin typeface="Lato"/>
                <a:ea typeface="Lato"/>
                <a:cs typeface="Lato"/>
                <a:sym typeface="Lato"/>
              </a:defRPr>
            </a:lvl8pPr>
            <a:lvl9pPr marL="0" marR="0" lvl="8" indent="0" algn="ctr" rtl="0">
              <a:spcBef>
                <a:spcPts val="0"/>
              </a:spcBef>
              <a:buNone/>
              <a:defRPr sz="1067" b="0" i="0" u="none" strike="noStrike" cap="none">
                <a:solidFill>
                  <a:schemeClr val="lt1"/>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pic>
        <p:nvPicPr>
          <p:cNvPr id="24" name="Google Shape;24;p3"/>
          <p:cNvPicPr preferRelativeResize="0"/>
          <p:nvPr/>
        </p:nvPicPr>
        <p:blipFill rotWithShape="1">
          <a:blip r:embed="rId3">
            <a:alphaModFix/>
          </a:blip>
          <a:srcRect t="278" b="278"/>
          <a:stretch/>
        </p:blipFill>
        <p:spPr>
          <a:xfrm>
            <a:off x="1218334" y="609600"/>
            <a:ext cx="1946967" cy="66562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Slide - Option 7 1">
  <p:cSld name="Title Slide_1_1_3_1_1_1_1_1">
    <p:spTree>
      <p:nvGrpSpPr>
        <p:cNvPr id="1" name="Shape 31"/>
        <p:cNvGrpSpPr/>
        <p:nvPr/>
      </p:nvGrpSpPr>
      <p:grpSpPr>
        <a:xfrm>
          <a:off x="0" y="0"/>
          <a:ext cx="0" cy="0"/>
          <a:chOff x="0" y="0"/>
          <a:chExt cx="0" cy="0"/>
        </a:xfrm>
      </p:grpSpPr>
      <p:pic>
        <p:nvPicPr>
          <p:cNvPr id="32" name="Google Shape;32;p5"/>
          <p:cNvPicPr preferRelativeResize="0"/>
          <p:nvPr/>
        </p:nvPicPr>
        <p:blipFill rotWithShape="1">
          <a:blip r:embed="rId2">
            <a:alphaModFix/>
          </a:blip>
          <a:srcRect/>
          <a:stretch/>
        </p:blipFill>
        <p:spPr>
          <a:xfrm>
            <a:off x="17" y="1"/>
            <a:ext cx="12192000" cy="6857996"/>
          </a:xfrm>
          <a:prstGeom prst="rect">
            <a:avLst/>
          </a:prstGeom>
          <a:noFill/>
          <a:ln>
            <a:noFill/>
          </a:ln>
        </p:spPr>
      </p:pic>
      <p:sp>
        <p:nvSpPr>
          <p:cNvPr id="33" name="Google Shape;33;p5"/>
          <p:cNvSpPr txBox="1">
            <a:spLocks noGrp="1"/>
          </p:cNvSpPr>
          <p:nvPr>
            <p:ph type="ctrTitle"/>
          </p:nvPr>
        </p:nvSpPr>
        <p:spPr>
          <a:xfrm>
            <a:off x="1157833" y="2450500"/>
            <a:ext cx="6244400" cy="2119600"/>
          </a:xfrm>
          <a:prstGeom prst="rect">
            <a:avLst/>
          </a:prstGeom>
          <a:noFill/>
          <a:ln>
            <a:noFill/>
          </a:ln>
        </p:spPr>
        <p:txBody>
          <a:bodyPr spcFirstLastPara="1" wrap="square" lIns="0" tIns="0" rIns="0" bIns="0" anchor="b" anchorCtr="0">
            <a:noAutofit/>
          </a:bodyPr>
          <a:lstStyle>
            <a:lvl1pPr marR="0" lvl="0" rtl="0">
              <a:lnSpc>
                <a:spcPct val="90000"/>
              </a:lnSpc>
              <a:spcBef>
                <a:spcPts val="0"/>
              </a:spcBef>
              <a:spcAft>
                <a:spcPts val="0"/>
              </a:spcAft>
              <a:buClr>
                <a:schemeClr val="lt1"/>
              </a:buClr>
              <a:buSzPts val="5000"/>
              <a:buNone/>
              <a:defRPr sz="6667" b="0" i="0" u="none" strike="noStrike" cap="none">
                <a:solidFill>
                  <a:schemeClr val="lt1"/>
                </a:solidFill>
              </a:defRPr>
            </a:lvl1pPr>
            <a:lvl2pPr lvl="1" rtl="0">
              <a:lnSpc>
                <a:spcPct val="90000"/>
              </a:lnSpc>
              <a:spcBef>
                <a:spcPts val="0"/>
              </a:spcBef>
              <a:spcAft>
                <a:spcPts val="0"/>
              </a:spcAft>
              <a:buClr>
                <a:schemeClr val="lt1"/>
              </a:buClr>
              <a:buSzPts val="5400"/>
              <a:buFont typeface="Lato Black"/>
              <a:buNone/>
              <a:defRPr sz="7200">
                <a:solidFill>
                  <a:schemeClr val="lt1"/>
                </a:solidFill>
                <a:latin typeface="Lato Black"/>
                <a:ea typeface="Lato Black"/>
                <a:cs typeface="Lato Black"/>
                <a:sym typeface="Lato Black"/>
              </a:defRPr>
            </a:lvl2pPr>
            <a:lvl3pPr lvl="2" rtl="0">
              <a:lnSpc>
                <a:spcPct val="90000"/>
              </a:lnSpc>
              <a:spcBef>
                <a:spcPts val="0"/>
              </a:spcBef>
              <a:spcAft>
                <a:spcPts val="0"/>
              </a:spcAft>
              <a:buClr>
                <a:schemeClr val="lt1"/>
              </a:buClr>
              <a:buSzPts val="5400"/>
              <a:buFont typeface="Lato Black"/>
              <a:buNone/>
              <a:defRPr sz="7200">
                <a:solidFill>
                  <a:schemeClr val="lt1"/>
                </a:solidFill>
                <a:latin typeface="Lato Black"/>
                <a:ea typeface="Lato Black"/>
                <a:cs typeface="Lato Black"/>
                <a:sym typeface="Lato Black"/>
              </a:defRPr>
            </a:lvl3pPr>
            <a:lvl4pPr lvl="3" rtl="0">
              <a:lnSpc>
                <a:spcPct val="90000"/>
              </a:lnSpc>
              <a:spcBef>
                <a:spcPts val="0"/>
              </a:spcBef>
              <a:spcAft>
                <a:spcPts val="0"/>
              </a:spcAft>
              <a:buClr>
                <a:schemeClr val="lt1"/>
              </a:buClr>
              <a:buSzPts val="5400"/>
              <a:buFont typeface="Lato Black"/>
              <a:buNone/>
              <a:defRPr sz="7200">
                <a:solidFill>
                  <a:schemeClr val="lt1"/>
                </a:solidFill>
                <a:latin typeface="Lato Black"/>
                <a:ea typeface="Lato Black"/>
                <a:cs typeface="Lato Black"/>
                <a:sym typeface="Lato Black"/>
              </a:defRPr>
            </a:lvl4pPr>
            <a:lvl5pPr lvl="4" rtl="0">
              <a:lnSpc>
                <a:spcPct val="90000"/>
              </a:lnSpc>
              <a:spcBef>
                <a:spcPts val="0"/>
              </a:spcBef>
              <a:spcAft>
                <a:spcPts val="0"/>
              </a:spcAft>
              <a:buClr>
                <a:schemeClr val="lt1"/>
              </a:buClr>
              <a:buSzPts val="5400"/>
              <a:buFont typeface="Lato Black"/>
              <a:buNone/>
              <a:defRPr sz="7200">
                <a:solidFill>
                  <a:schemeClr val="lt1"/>
                </a:solidFill>
                <a:latin typeface="Lato Black"/>
                <a:ea typeface="Lato Black"/>
                <a:cs typeface="Lato Black"/>
                <a:sym typeface="Lato Black"/>
              </a:defRPr>
            </a:lvl5pPr>
            <a:lvl6pPr lvl="5" rtl="0">
              <a:lnSpc>
                <a:spcPct val="90000"/>
              </a:lnSpc>
              <a:spcBef>
                <a:spcPts val="0"/>
              </a:spcBef>
              <a:spcAft>
                <a:spcPts val="0"/>
              </a:spcAft>
              <a:buClr>
                <a:schemeClr val="lt1"/>
              </a:buClr>
              <a:buSzPts val="5400"/>
              <a:buFont typeface="Lato Black"/>
              <a:buNone/>
              <a:defRPr sz="7200">
                <a:solidFill>
                  <a:schemeClr val="lt1"/>
                </a:solidFill>
                <a:latin typeface="Lato Black"/>
                <a:ea typeface="Lato Black"/>
                <a:cs typeface="Lato Black"/>
                <a:sym typeface="Lato Black"/>
              </a:defRPr>
            </a:lvl6pPr>
            <a:lvl7pPr lvl="6" rtl="0">
              <a:lnSpc>
                <a:spcPct val="90000"/>
              </a:lnSpc>
              <a:spcBef>
                <a:spcPts val="0"/>
              </a:spcBef>
              <a:spcAft>
                <a:spcPts val="0"/>
              </a:spcAft>
              <a:buClr>
                <a:schemeClr val="lt1"/>
              </a:buClr>
              <a:buSzPts val="5400"/>
              <a:buFont typeface="Lato Black"/>
              <a:buNone/>
              <a:defRPr sz="7200">
                <a:solidFill>
                  <a:schemeClr val="lt1"/>
                </a:solidFill>
                <a:latin typeface="Lato Black"/>
                <a:ea typeface="Lato Black"/>
                <a:cs typeface="Lato Black"/>
                <a:sym typeface="Lato Black"/>
              </a:defRPr>
            </a:lvl7pPr>
            <a:lvl8pPr lvl="7" rtl="0">
              <a:lnSpc>
                <a:spcPct val="90000"/>
              </a:lnSpc>
              <a:spcBef>
                <a:spcPts val="0"/>
              </a:spcBef>
              <a:spcAft>
                <a:spcPts val="0"/>
              </a:spcAft>
              <a:buClr>
                <a:schemeClr val="lt1"/>
              </a:buClr>
              <a:buSzPts val="5400"/>
              <a:buFont typeface="Lato Black"/>
              <a:buNone/>
              <a:defRPr sz="7200">
                <a:solidFill>
                  <a:schemeClr val="lt1"/>
                </a:solidFill>
                <a:latin typeface="Lato Black"/>
                <a:ea typeface="Lato Black"/>
                <a:cs typeface="Lato Black"/>
                <a:sym typeface="Lato Black"/>
              </a:defRPr>
            </a:lvl8pPr>
            <a:lvl9pPr lvl="8" rtl="0">
              <a:lnSpc>
                <a:spcPct val="90000"/>
              </a:lnSpc>
              <a:spcBef>
                <a:spcPts val="0"/>
              </a:spcBef>
              <a:spcAft>
                <a:spcPts val="0"/>
              </a:spcAft>
              <a:buClr>
                <a:schemeClr val="lt1"/>
              </a:buClr>
              <a:buSzPts val="5400"/>
              <a:buFont typeface="Lato Black"/>
              <a:buNone/>
              <a:defRPr sz="7200">
                <a:solidFill>
                  <a:schemeClr val="lt1"/>
                </a:solidFill>
                <a:latin typeface="Lato Black"/>
                <a:ea typeface="Lato Black"/>
                <a:cs typeface="Lato Black"/>
                <a:sym typeface="Lato Black"/>
              </a:defRPr>
            </a:lvl9pPr>
          </a:lstStyle>
          <a:p>
            <a:endParaRPr/>
          </a:p>
        </p:txBody>
      </p:sp>
      <p:sp>
        <p:nvSpPr>
          <p:cNvPr id="34" name="Google Shape;34;p5"/>
          <p:cNvSpPr txBox="1">
            <a:spLocks noGrp="1"/>
          </p:cNvSpPr>
          <p:nvPr>
            <p:ph type="subTitle" idx="1"/>
          </p:nvPr>
        </p:nvSpPr>
        <p:spPr>
          <a:xfrm>
            <a:off x="1157833" y="4893767"/>
            <a:ext cx="9876400" cy="882800"/>
          </a:xfrm>
          <a:prstGeom prst="rect">
            <a:avLst/>
          </a:prstGeom>
          <a:noFill/>
          <a:ln>
            <a:noFill/>
          </a:ln>
        </p:spPr>
        <p:txBody>
          <a:bodyPr spcFirstLastPara="1" wrap="square" lIns="0" tIns="0" rIns="0" bIns="0" anchor="t" anchorCtr="0">
            <a:noAutofit/>
          </a:bodyPr>
          <a:lstStyle>
            <a:lvl1pPr marR="0" lvl="0" rtl="0">
              <a:lnSpc>
                <a:spcPct val="90000"/>
              </a:lnSpc>
              <a:spcBef>
                <a:spcPts val="0"/>
              </a:spcBef>
              <a:spcAft>
                <a:spcPts val="0"/>
              </a:spcAft>
              <a:buClr>
                <a:schemeClr val="accent5"/>
              </a:buClr>
              <a:buSzPts val="2400"/>
              <a:buFont typeface="Alegreya Medium"/>
              <a:buNone/>
              <a:defRPr sz="3200" i="0" u="none" strike="noStrike" cap="none">
                <a:solidFill>
                  <a:schemeClr val="accent5"/>
                </a:solidFill>
                <a:latin typeface="Alegreya Medium"/>
                <a:ea typeface="Alegreya Medium"/>
                <a:cs typeface="Alegreya Medium"/>
                <a:sym typeface="Alegreya Medium"/>
              </a:defRPr>
            </a:lvl1pPr>
            <a:lvl2pPr marR="0" lvl="1" rtl="0">
              <a:lnSpc>
                <a:spcPct val="90000"/>
              </a:lnSpc>
              <a:spcBef>
                <a:spcPts val="1067"/>
              </a:spcBef>
              <a:spcAft>
                <a:spcPts val="0"/>
              </a:spcAft>
              <a:buClr>
                <a:schemeClr val="accent5"/>
              </a:buClr>
              <a:buSzPts val="2400"/>
              <a:buFont typeface="Lato Light"/>
              <a:buNone/>
              <a:defRPr sz="3200" i="0" u="none" strike="noStrike" cap="none">
                <a:solidFill>
                  <a:schemeClr val="accent5"/>
                </a:solidFill>
                <a:latin typeface="Lato Light"/>
                <a:ea typeface="Lato Light"/>
                <a:cs typeface="Lato Light"/>
                <a:sym typeface="Lato Light"/>
              </a:defRPr>
            </a:lvl2pPr>
            <a:lvl3pPr marR="0" lvl="2" rtl="0">
              <a:lnSpc>
                <a:spcPct val="90000"/>
              </a:lnSpc>
              <a:spcBef>
                <a:spcPts val="1067"/>
              </a:spcBef>
              <a:spcAft>
                <a:spcPts val="0"/>
              </a:spcAft>
              <a:buClr>
                <a:schemeClr val="accent5"/>
              </a:buClr>
              <a:buSzPts val="2400"/>
              <a:buFont typeface="Lato Light"/>
              <a:buNone/>
              <a:defRPr sz="3200" i="0" u="none" strike="noStrike" cap="none">
                <a:solidFill>
                  <a:schemeClr val="accent5"/>
                </a:solidFill>
                <a:latin typeface="Lato Light"/>
                <a:ea typeface="Lato Light"/>
                <a:cs typeface="Lato Light"/>
                <a:sym typeface="Lato Light"/>
              </a:defRPr>
            </a:lvl3pPr>
            <a:lvl4pPr marR="0" lvl="3" rtl="0">
              <a:lnSpc>
                <a:spcPct val="90000"/>
              </a:lnSpc>
              <a:spcBef>
                <a:spcPts val="1067"/>
              </a:spcBef>
              <a:spcAft>
                <a:spcPts val="0"/>
              </a:spcAft>
              <a:buClr>
                <a:schemeClr val="accent5"/>
              </a:buClr>
              <a:buSzPts val="2400"/>
              <a:buFont typeface="Lato Light"/>
              <a:buNone/>
              <a:defRPr sz="3200" i="0" u="none" strike="noStrike" cap="none">
                <a:solidFill>
                  <a:schemeClr val="accent5"/>
                </a:solidFill>
                <a:latin typeface="Lato Light"/>
                <a:ea typeface="Lato Light"/>
                <a:cs typeface="Lato Light"/>
                <a:sym typeface="Lato Light"/>
              </a:defRPr>
            </a:lvl4pPr>
            <a:lvl5pPr marR="0" lvl="4" rtl="0">
              <a:lnSpc>
                <a:spcPct val="90000"/>
              </a:lnSpc>
              <a:spcBef>
                <a:spcPts val="1067"/>
              </a:spcBef>
              <a:spcAft>
                <a:spcPts val="0"/>
              </a:spcAft>
              <a:buClr>
                <a:schemeClr val="accent5"/>
              </a:buClr>
              <a:buSzPts val="2400"/>
              <a:buFont typeface="Lato Light"/>
              <a:buNone/>
              <a:defRPr sz="3200" i="0" u="none" strike="noStrike" cap="none">
                <a:solidFill>
                  <a:schemeClr val="accent5"/>
                </a:solidFill>
                <a:latin typeface="Lato Light"/>
                <a:ea typeface="Lato Light"/>
                <a:cs typeface="Lato Light"/>
                <a:sym typeface="Lato Light"/>
              </a:defRPr>
            </a:lvl5pPr>
            <a:lvl6pPr marR="0" lvl="5" rtl="0">
              <a:lnSpc>
                <a:spcPct val="90000"/>
              </a:lnSpc>
              <a:spcBef>
                <a:spcPts val="1067"/>
              </a:spcBef>
              <a:spcAft>
                <a:spcPts val="0"/>
              </a:spcAft>
              <a:buClr>
                <a:schemeClr val="accent5"/>
              </a:buClr>
              <a:buSzPts val="2400"/>
              <a:buFont typeface="Lato Light"/>
              <a:buNone/>
              <a:defRPr sz="3200" i="0" u="none" strike="noStrike" cap="none">
                <a:solidFill>
                  <a:schemeClr val="accent5"/>
                </a:solidFill>
                <a:latin typeface="Lato Light"/>
                <a:ea typeface="Lato Light"/>
                <a:cs typeface="Lato Light"/>
                <a:sym typeface="Lato Light"/>
              </a:defRPr>
            </a:lvl6pPr>
            <a:lvl7pPr marR="0" lvl="6" rtl="0">
              <a:lnSpc>
                <a:spcPct val="90000"/>
              </a:lnSpc>
              <a:spcBef>
                <a:spcPts val="1067"/>
              </a:spcBef>
              <a:spcAft>
                <a:spcPts val="0"/>
              </a:spcAft>
              <a:buClr>
                <a:schemeClr val="accent5"/>
              </a:buClr>
              <a:buSzPts val="2400"/>
              <a:buFont typeface="Lato Light"/>
              <a:buNone/>
              <a:defRPr sz="3200" i="0" u="none" strike="noStrike" cap="none">
                <a:solidFill>
                  <a:schemeClr val="accent5"/>
                </a:solidFill>
                <a:latin typeface="Lato Light"/>
                <a:ea typeface="Lato Light"/>
                <a:cs typeface="Lato Light"/>
                <a:sym typeface="Lato Light"/>
              </a:defRPr>
            </a:lvl7pPr>
            <a:lvl8pPr marR="0" lvl="7" rtl="0">
              <a:lnSpc>
                <a:spcPct val="90000"/>
              </a:lnSpc>
              <a:spcBef>
                <a:spcPts val="1067"/>
              </a:spcBef>
              <a:spcAft>
                <a:spcPts val="0"/>
              </a:spcAft>
              <a:buClr>
                <a:schemeClr val="accent5"/>
              </a:buClr>
              <a:buSzPts val="2400"/>
              <a:buFont typeface="Lato Light"/>
              <a:buNone/>
              <a:defRPr sz="3200" i="0" u="none" strike="noStrike" cap="none">
                <a:solidFill>
                  <a:schemeClr val="accent5"/>
                </a:solidFill>
                <a:latin typeface="Lato Light"/>
                <a:ea typeface="Lato Light"/>
                <a:cs typeface="Lato Light"/>
                <a:sym typeface="Lato Light"/>
              </a:defRPr>
            </a:lvl8pPr>
            <a:lvl9pPr marR="0" lvl="8" rtl="0">
              <a:lnSpc>
                <a:spcPct val="90000"/>
              </a:lnSpc>
              <a:spcBef>
                <a:spcPts val="1067"/>
              </a:spcBef>
              <a:spcAft>
                <a:spcPts val="1067"/>
              </a:spcAft>
              <a:buClr>
                <a:schemeClr val="accent5"/>
              </a:buClr>
              <a:buSzPts val="2400"/>
              <a:buFont typeface="Lato Light"/>
              <a:buNone/>
              <a:defRPr sz="3200" i="0" u="none" strike="noStrike" cap="none">
                <a:solidFill>
                  <a:schemeClr val="accent5"/>
                </a:solidFill>
                <a:latin typeface="Lato Light"/>
                <a:ea typeface="Lato Light"/>
                <a:cs typeface="Lato Light"/>
                <a:sym typeface="Lato Light"/>
              </a:defRPr>
            </a:lvl9pPr>
          </a:lstStyle>
          <a:p>
            <a:endParaRPr/>
          </a:p>
        </p:txBody>
      </p:sp>
      <p:sp>
        <p:nvSpPr>
          <p:cNvPr id="35" name="Google Shape;35;p5"/>
          <p:cNvSpPr txBox="1">
            <a:spLocks noGrp="1"/>
          </p:cNvSpPr>
          <p:nvPr>
            <p:ph type="sldNum" idx="12"/>
          </p:nvPr>
        </p:nvSpPr>
        <p:spPr>
          <a:xfrm>
            <a:off x="11592347" y="6219772"/>
            <a:ext cx="411600" cy="293600"/>
          </a:xfrm>
          <a:prstGeom prst="rect">
            <a:avLst/>
          </a:prstGeom>
          <a:noFill/>
          <a:ln>
            <a:noFill/>
          </a:ln>
        </p:spPr>
        <p:txBody>
          <a:bodyPr spcFirstLastPara="1" wrap="square" lIns="0" tIns="0" rIns="0" bIns="0" anchor="ctr" anchorCtr="0">
            <a:noAutofit/>
          </a:bodyPr>
          <a:lstStyle>
            <a:lvl1pPr marL="0" marR="0" lvl="0" indent="0" algn="ctr" rtl="0">
              <a:spcBef>
                <a:spcPts val="0"/>
              </a:spcBef>
              <a:buNone/>
              <a:defRPr sz="1067" b="0" i="0" u="none" strike="noStrike" cap="none">
                <a:solidFill>
                  <a:schemeClr val="lt1"/>
                </a:solidFill>
                <a:latin typeface="Lato"/>
                <a:ea typeface="Lato"/>
                <a:cs typeface="Lato"/>
                <a:sym typeface="Lato"/>
              </a:defRPr>
            </a:lvl1pPr>
            <a:lvl2pPr marL="0" marR="0" lvl="1" indent="0" algn="ctr" rtl="0">
              <a:spcBef>
                <a:spcPts val="0"/>
              </a:spcBef>
              <a:buNone/>
              <a:defRPr sz="1067" b="0" i="0" u="none" strike="noStrike" cap="none">
                <a:solidFill>
                  <a:schemeClr val="lt1"/>
                </a:solidFill>
                <a:latin typeface="Lato"/>
                <a:ea typeface="Lato"/>
                <a:cs typeface="Lato"/>
                <a:sym typeface="Lato"/>
              </a:defRPr>
            </a:lvl2pPr>
            <a:lvl3pPr marL="0" marR="0" lvl="2" indent="0" algn="ctr" rtl="0">
              <a:spcBef>
                <a:spcPts val="0"/>
              </a:spcBef>
              <a:buNone/>
              <a:defRPr sz="1067" b="0" i="0" u="none" strike="noStrike" cap="none">
                <a:solidFill>
                  <a:schemeClr val="lt1"/>
                </a:solidFill>
                <a:latin typeface="Lato"/>
                <a:ea typeface="Lato"/>
                <a:cs typeface="Lato"/>
                <a:sym typeface="Lato"/>
              </a:defRPr>
            </a:lvl3pPr>
            <a:lvl4pPr marL="0" marR="0" lvl="3" indent="0" algn="ctr" rtl="0">
              <a:spcBef>
                <a:spcPts val="0"/>
              </a:spcBef>
              <a:buNone/>
              <a:defRPr sz="1067" b="0" i="0" u="none" strike="noStrike" cap="none">
                <a:solidFill>
                  <a:schemeClr val="lt1"/>
                </a:solidFill>
                <a:latin typeface="Lato"/>
                <a:ea typeface="Lato"/>
                <a:cs typeface="Lato"/>
                <a:sym typeface="Lato"/>
              </a:defRPr>
            </a:lvl4pPr>
            <a:lvl5pPr marL="0" marR="0" lvl="4" indent="0" algn="ctr" rtl="0">
              <a:spcBef>
                <a:spcPts val="0"/>
              </a:spcBef>
              <a:buNone/>
              <a:defRPr sz="1067" b="0" i="0" u="none" strike="noStrike" cap="none">
                <a:solidFill>
                  <a:schemeClr val="lt1"/>
                </a:solidFill>
                <a:latin typeface="Lato"/>
                <a:ea typeface="Lato"/>
                <a:cs typeface="Lato"/>
                <a:sym typeface="Lato"/>
              </a:defRPr>
            </a:lvl5pPr>
            <a:lvl6pPr marL="0" marR="0" lvl="5" indent="0" algn="ctr" rtl="0">
              <a:spcBef>
                <a:spcPts val="0"/>
              </a:spcBef>
              <a:buNone/>
              <a:defRPr sz="1067" b="0" i="0" u="none" strike="noStrike" cap="none">
                <a:solidFill>
                  <a:schemeClr val="lt1"/>
                </a:solidFill>
                <a:latin typeface="Lato"/>
                <a:ea typeface="Lato"/>
                <a:cs typeface="Lato"/>
                <a:sym typeface="Lato"/>
              </a:defRPr>
            </a:lvl6pPr>
            <a:lvl7pPr marL="0" marR="0" lvl="6" indent="0" algn="ctr" rtl="0">
              <a:spcBef>
                <a:spcPts val="0"/>
              </a:spcBef>
              <a:buNone/>
              <a:defRPr sz="1067" b="0" i="0" u="none" strike="noStrike" cap="none">
                <a:solidFill>
                  <a:schemeClr val="lt1"/>
                </a:solidFill>
                <a:latin typeface="Lato"/>
                <a:ea typeface="Lato"/>
                <a:cs typeface="Lato"/>
                <a:sym typeface="Lato"/>
              </a:defRPr>
            </a:lvl7pPr>
            <a:lvl8pPr marL="0" marR="0" lvl="7" indent="0" algn="ctr" rtl="0">
              <a:spcBef>
                <a:spcPts val="0"/>
              </a:spcBef>
              <a:buNone/>
              <a:defRPr sz="1067" b="0" i="0" u="none" strike="noStrike" cap="none">
                <a:solidFill>
                  <a:schemeClr val="lt1"/>
                </a:solidFill>
                <a:latin typeface="Lato"/>
                <a:ea typeface="Lato"/>
                <a:cs typeface="Lato"/>
                <a:sym typeface="Lato"/>
              </a:defRPr>
            </a:lvl8pPr>
            <a:lvl9pPr marL="0" marR="0" lvl="8" indent="0" algn="ctr" rtl="0">
              <a:spcBef>
                <a:spcPts val="0"/>
              </a:spcBef>
              <a:buNone/>
              <a:defRPr sz="1067" b="0" i="0" u="none" strike="noStrike" cap="none">
                <a:solidFill>
                  <a:schemeClr val="lt1"/>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pic>
        <p:nvPicPr>
          <p:cNvPr id="36" name="Google Shape;36;p5"/>
          <p:cNvPicPr preferRelativeResize="0"/>
          <p:nvPr/>
        </p:nvPicPr>
        <p:blipFill rotWithShape="1">
          <a:blip r:embed="rId3">
            <a:alphaModFix/>
          </a:blip>
          <a:srcRect t="278" b="278"/>
          <a:stretch/>
        </p:blipFill>
        <p:spPr>
          <a:xfrm>
            <a:off x="1218334" y="609600"/>
            <a:ext cx="1946967" cy="66562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Slide - Option 7 1 1">
  <p:cSld name="Title Slide_1_1_3_1_1_1_1_1_2">
    <p:spTree>
      <p:nvGrpSpPr>
        <p:cNvPr id="1" name="Shape 37"/>
        <p:cNvGrpSpPr/>
        <p:nvPr/>
      </p:nvGrpSpPr>
      <p:grpSpPr>
        <a:xfrm>
          <a:off x="0" y="0"/>
          <a:ext cx="0" cy="0"/>
          <a:chOff x="0" y="0"/>
          <a:chExt cx="0" cy="0"/>
        </a:xfrm>
      </p:grpSpPr>
      <p:pic>
        <p:nvPicPr>
          <p:cNvPr id="38" name="Google Shape;38;p6"/>
          <p:cNvPicPr preferRelativeResize="0"/>
          <p:nvPr/>
        </p:nvPicPr>
        <p:blipFill rotWithShape="1">
          <a:blip r:embed="rId2">
            <a:alphaModFix/>
          </a:blip>
          <a:srcRect/>
          <a:stretch/>
        </p:blipFill>
        <p:spPr>
          <a:xfrm>
            <a:off x="17" y="1"/>
            <a:ext cx="12192000" cy="6857996"/>
          </a:xfrm>
          <a:prstGeom prst="rect">
            <a:avLst/>
          </a:prstGeom>
          <a:noFill/>
          <a:ln>
            <a:noFill/>
          </a:ln>
        </p:spPr>
      </p:pic>
      <p:sp>
        <p:nvSpPr>
          <p:cNvPr id="39" name="Google Shape;39;p6"/>
          <p:cNvSpPr txBox="1">
            <a:spLocks noGrp="1"/>
          </p:cNvSpPr>
          <p:nvPr>
            <p:ph type="ctrTitle"/>
          </p:nvPr>
        </p:nvSpPr>
        <p:spPr>
          <a:xfrm>
            <a:off x="1105000" y="1875700"/>
            <a:ext cx="4030800" cy="2239200"/>
          </a:xfrm>
          <a:prstGeom prst="rect">
            <a:avLst/>
          </a:prstGeom>
          <a:noFill/>
          <a:ln>
            <a:noFill/>
          </a:ln>
        </p:spPr>
        <p:txBody>
          <a:bodyPr spcFirstLastPara="1" wrap="square" lIns="0" tIns="0" rIns="0" bIns="0" anchor="b" anchorCtr="0">
            <a:noAutofit/>
          </a:bodyPr>
          <a:lstStyle>
            <a:lvl1pPr marR="0" lvl="0" rtl="0">
              <a:lnSpc>
                <a:spcPct val="90000"/>
              </a:lnSpc>
              <a:spcBef>
                <a:spcPts val="0"/>
              </a:spcBef>
              <a:spcAft>
                <a:spcPts val="0"/>
              </a:spcAft>
              <a:buSzPts val="4000"/>
              <a:buNone/>
              <a:defRPr sz="5333" b="0" i="0" u="none" strike="noStrike" cap="none"/>
            </a:lvl1pPr>
            <a:lvl2pPr lvl="1" rtl="0">
              <a:lnSpc>
                <a:spcPct val="90000"/>
              </a:lnSpc>
              <a:spcBef>
                <a:spcPts val="0"/>
              </a:spcBef>
              <a:spcAft>
                <a:spcPts val="0"/>
              </a:spcAft>
              <a:buSzPts val="6000"/>
              <a:buFont typeface="Lato Black"/>
              <a:buNone/>
              <a:defRPr sz="8000">
                <a:latin typeface="Lato Black"/>
                <a:ea typeface="Lato Black"/>
                <a:cs typeface="Lato Black"/>
                <a:sym typeface="Lato Black"/>
              </a:defRPr>
            </a:lvl2pPr>
            <a:lvl3pPr lvl="2" rtl="0">
              <a:lnSpc>
                <a:spcPct val="90000"/>
              </a:lnSpc>
              <a:spcBef>
                <a:spcPts val="0"/>
              </a:spcBef>
              <a:spcAft>
                <a:spcPts val="0"/>
              </a:spcAft>
              <a:buSzPts val="6000"/>
              <a:buFont typeface="Lato Black"/>
              <a:buNone/>
              <a:defRPr sz="8000">
                <a:latin typeface="Lato Black"/>
                <a:ea typeface="Lato Black"/>
                <a:cs typeface="Lato Black"/>
                <a:sym typeface="Lato Black"/>
              </a:defRPr>
            </a:lvl3pPr>
            <a:lvl4pPr lvl="3" rtl="0">
              <a:lnSpc>
                <a:spcPct val="90000"/>
              </a:lnSpc>
              <a:spcBef>
                <a:spcPts val="0"/>
              </a:spcBef>
              <a:spcAft>
                <a:spcPts val="0"/>
              </a:spcAft>
              <a:buSzPts val="6000"/>
              <a:buFont typeface="Lato Black"/>
              <a:buNone/>
              <a:defRPr sz="8000">
                <a:latin typeface="Lato Black"/>
                <a:ea typeface="Lato Black"/>
                <a:cs typeface="Lato Black"/>
                <a:sym typeface="Lato Black"/>
              </a:defRPr>
            </a:lvl4pPr>
            <a:lvl5pPr lvl="4" rtl="0">
              <a:lnSpc>
                <a:spcPct val="90000"/>
              </a:lnSpc>
              <a:spcBef>
                <a:spcPts val="0"/>
              </a:spcBef>
              <a:spcAft>
                <a:spcPts val="0"/>
              </a:spcAft>
              <a:buSzPts val="6000"/>
              <a:buFont typeface="Lato Black"/>
              <a:buNone/>
              <a:defRPr sz="8000">
                <a:latin typeface="Lato Black"/>
                <a:ea typeface="Lato Black"/>
                <a:cs typeface="Lato Black"/>
                <a:sym typeface="Lato Black"/>
              </a:defRPr>
            </a:lvl5pPr>
            <a:lvl6pPr lvl="5" rtl="0">
              <a:lnSpc>
                <a:spcPct val="90000"/>
              </a:lnSpc>
              <a:spcBef>
                <a:spcPts val="0"/>
              </a:spcBef>
              <a:spcAft>
                <a:spcPts val="0"/>
              </a:spcAft>
              <a:buSzPts val="6000"/>
              <a:buFont typeface="Lato Black"/>
              <a:buNone/>
              <a:defRPr sz="8000">
                <a:latin typeface="Lato Black"/>
                <a:ea typeface="Lato Black"/>
                <a:cs typeface="Lato Black"/>
                <a:sym typeface="Lato Black"/>
              </a:defRPr>
            </a:lvl6pPr>
            <a:lvl7pPr lvl="6" rtl="0">
              <a:lnSpc>
                <a:spcPct val="90000"/>
              </a:lnSpc>
              <a:spcBef>
                <a:spcPts val="0"/>
              </a:spcBef>
              <a:spcAft>
                <a:spcPts val="0"/>
              </a:spcAft>
              <a:buSzPts val="6000"/>
              <a:buFont typeface="Lato Black"/>
              <a:buNone/>
              <a:defRPr sz="8000">
                <a:latin typeface="Lato Black"/>
                <a:ea typeface="Lato Black"/>
                <a:cs typeface="Lato Black"/>
                <a:sym typeface="Lato Black"/>
              </a:defRPr>
            </a:lvl7pPr>
            <a:lvl8pPr lvl="7" rtl="0">
              <a:lnSpc>
                <a:spcPct val="90000"/>
              </a:lnSpc>
              <a:spcBef>
                <a:spcPts val="0"/>
              </a:spcBef>
              <a:spcAft>
                <a:spcPts val="0"/>
              </a:spcAft>
              <a:buSzPts val="6000"/>
              <a:buFont typeface="Lato Black"/>
              <a:buNone/>
              <a:defRPr sz="8000">
                <a:latin typeface="Lato Black"/>
                <a:ea typeface="Lato Black"/>
                <a:cs typeface="Lato Black"/>
                <a:sym typeface="Lato Black"/>
              </a:defRPr>
            </a:lvl8pPr>
            <a:lvl9pPr lvl="8" rtl="0">
              <a:lnSpc>
                <a:spcPct val="90000"/>
              </a:lnSpc>
              <a:spcBef>
                <a:spcPts val="0"/>
              </a:spcBef>
              <a:spcAft>
                <a:spcPts val="0"/>
              </a:spcAft>
              <a:buSzPts val="6000"/>
              <a:buFont typeface="Lato Black"/>
              <a:buNone/>
              <a:defRPr sz="8000">
                <a:latin typeface="Lato Black"/>
                <a:ea typeface="Lato Black"/>
                <a:cs typeface="Lato Black"/>
                <a:sym typeface="Lato Black"/>
              </a:defRPr>
            </a:lvl9pPr>
          </a:lstStyle>
          <a:p>
            <a:endParaRPr/>
          </a:p>
        </p:txBody>
      </p:sp>
      <p:sp>
        <p:nvSpPr>
          <p:cNvPr id="40" name="Google Shape;40;p6"/>
          <p:cNvSpPr txBox="1">
            <a:spLocks noGrp="1"/>
          </p:cNvSpPr>
          <p:nvPr>
            <p:ph type="subTitle" idx="1"/>
          </p:nvPr>
        </p:nvSpPr>
        <p:spPr>
          <a:xfrm>
            <a:off x="1105000" y="4651800"/>
            <a:ext cx="3463200" cy="882800"/>
          </a:xfrm>
          <a:prstGeom prst="rect">
            <a:avLst/>
          </a:prstGeom>
          <a:noFill/>
          <a:ln>
            <a:noFill/>
          </a:ln>
        </p:spPr>
        <p:txBody>
          <a:bodyPr spcFirstLastPara="1" wrap="square" lIns="0" tIns="0" rIns="0" bIns="0" anchor="t" anchorCtr="0">
            <a:noAutofit/>
          </a:bodyPr>
          <a:lstStyle>
            <a:lvl1pPr marR="0" lvl="0" rtl="0">
              <a:lnSpc>
                <a:spcPct val="90000"/>
              </a:lnSpc>
              <a:spcBef>
                <a:spcPts val="0"/>
              </a:spcBef>
              <a:spcAft>
                <a:spcPts val="0"/>
              </a:spcAft>
              <a:buClr>
                <a:schemeClr val="accent6"/>
              </a:buClr>
              <a:buSzPts val="2400"/>
              <a:buFont typeface="Alegreya Medium"/>
              <a:buNone/>
              <a:defRPr sz="3200" i="0" u="none" strike="noStrike" cap="none">
                <a:solidFill>
                  <a:schemeClr val="accent6"/>
                </a:solidFill>
                <a:latin typeface="Alegreya Medium"/>
                <a:ea typeface="Alegreya Medium"/>
                <a:cs typeface="Alegreya Medium"/>
                <a:sym typeface="Alegreya Medium"/>
              </a:defRPr>
            </a:lvl1pPr>
            <a:lvl2pPr marR="0" lvl="1" rtl="0">
              <a:lnSpc>
                <a:spcPct val="90000"/>
              </a:lnSpc>
              <a:spcBef>
                <a:spcPts val="1067"/>
              </a:spcBef>
              <a:spcAft>
                <a:spcPts val="0"/>
              </a:spcAft>
              <a:buClr>
                <a:schemeClr val="accent6"/>
              </a:buClr>
              <a:buSzPts val="2400"/>
              <a:buFont typeface="Alegreya Medium"/>
              <a:buNone/>
              <a:defRPr sz="3200" i="0" u="none" strike="noStrike" cap="none">
                <a:solidFill>
                  <a:schemeClr val="accent6"/>
                </a:solidFill>
                <a:latin typeface="Alegreya Medium"/>
                <a:ea typeface="Alegreya Medium"/>
                <a:cs typeface="Alegreya Medium"/>
                <a:sym typeface="Alegreya Medium"/>
              </a:defRPr>
            </a:lvl2pPr>
            <a:lvl3pPr marR="0" lvl="2" rtl="0">
              <a:lnSpc>
                <a:spcPct val="90000"/>
              </a:lnSpc>
              <a:spcBef>
                <a:spcPts val="1067"/>
              </a:spcBef>
              <a:spcAft>
                <a:spcPts val="0"/>
              </a:spcAft>
              <a:buClr>
                <a:schemeClr val="accent6"/>
              </a:buClr>
              <a:buSzPts val="2400"/>
              <a:buFont typeface="Alegreya Medium"/>
              <a:buNone/>
              <a:defRPr sz="3200" i="0" u="none" strike="noStrike" cap="none">
                <a:solidFill>
                  <a:schemeClr val="accent6"/>
                </a:solidFill>
                <a:latin typeface="Alegreya Medium"/>
                <a:ea typeface="Alegreya Medium"/>
                <a:cs typeface="Alegreya Medium"/>
                <a:sym typeface="Alegreya Medium"/>
              </a:defRPr>
            </a:lvl3pPr>
            <a:lvl4pPr marR="0" lvl="3" rtl="0">
              <a:lnSpc>
                <a:spcPct val="90000"/>
              </a:lnSpc>
              <a:spcBef>
                <a:spcPts val="1067"/>
              </a:spcBef>
              <a:spcAft>
                <a:spcPts val="0"/>
              </a:spcAft>
              <a:buClr>
                <a:schemeClr val="accent6"/>
              </a:buClr>
              <a:buSzPts val="2400"/>
              <a:buFont typeface="Alegreya Medium"/>
              <a:buNone/>
              <a:defRPr sz="3200" i="0" u="none" strike="noStrike" cap="none">
                <a:solidFill>
                  <a:schemeClr val="accent6"/>
                </a:solidFill>
                <a:latin typeface="Alegreya Medium"/>
                <a:ea typeface="Alegreya Medium"/>
                <a:cs typeface="Alegreya Medium"/>
                <a:sym typeface="Alegreya Medium"/>
              </a:defRPr>
            </a:lvl4pPr>
            <a:lvl5pPr marR="0" lvl="4" rtl="0">
              <a:lnSpc>
                <a:spcPct val="90000"/>
              </a:lnSpc>
              <a:spcBef>
                <a:spcPts val="1067"/>
              </a:spcBef>
              <a:spcAft>
                <a:spcPts val="0"/>
              </a:spcAft>
              <a:buClr>
                <a:schemeClr val="accent6"/>
              </a:buClr>
              <a:buSzPts val="2400"/>
              <a:buFont typeface="Alegreya Medium"/>
              <a:buNone/>
              <a:defRPr sz="3200" i="0" u="none" strike="noStrike" cap="none">
                <a:solidFill>
                  <a:schemeClr val="accent6"/>
                </a:solidFill>
                <a:latin typeface="Alegreya Medium"/>
                <a:ea typeface="Alegreya Medium"/>
                <a:cs typeface="Alegreya Medium"/>
                <a:sym typeface="Alegreya Medium"/>
              </a:defRPr>
            </a:lvl5pPr>
            <a:lvl6pPr marR="0" lvl="5" rtl="0">
              <a:lnSpc>
                <a:spcPct val="90000"/>
              </a:lnSpc>
              <a:spcBef>
                <a:spcPts val="1067"/>
              </a:spcBef>
              <a:spcAft>
                <a:spcPts val="0"/>
              </a:spcAft>
              <a:buClr>
                <a:schemeClr val="accent6"/>
              </a:buClr>
              <a:buSzPts val="2400"/>
              <a:buFont typeface="Alegreya Medium"/>
              <a:buNone/>
              <a:defRPr sz="3200" i="0" u="none" strike="noStrike" cap="none">
                <a:solidFill>
                  <a:schemeClr val="accent6"/>
                </a:solidFill>
                <a:latin typeface="Alegreya Medium"/>
                <a:ea typeface="Alegreya Medium"/>
                <a:cs typeface="Alegreya Medium"/>
                <a:sym typeface="Alegreya Medium"/>
              </a:defRPr>
            </a:lvl6pPr>
            <a:lvl7pPr marR="0" lvl="6" rtl="0">
              <a:lnSpc>
                <a:spcPct val="90000"/>
              </a:lnSpc>
              <a:spcBef>
                <a:spcPts val="1067"/>
              </a:spcBef>
              <a:spcAft>
                <a:spcPts val="0"/>
              </a:spcAft>
              <a:buClr>
                <a:schemeClr val="accent6"/>
              </a:buClr>
              <a:buSzPts val="2400"/>
              <a:buFont typeface="Alegreya Medium"/>
              <a:buNone/>
              <a:defRPr sz="3200" i="0" u="none" strike="noStrike" cap="none">
                <a:solidFill>
                  <a:schemeClr val="accent6"/>
                </a:solidFill>
                <a:latin typeface="Alegreya Medium"/>
                <a:ea typeface="Alegreya Medium"/>
                <a:cs typeface="Alegreya Medium"/>
                <a:sym typeface="Alegreya Medium"/>
              </a:defRPr>
            </a:lvl7pPr>
            <a:lvl8pPr marR="0" lvl="7" rtl="0">
              <a:lnSpc>
                <a:spcPct val="90000"/>
              </a:lnSpc>
              <a:spcBef>
                <a:spcPts val="1067"/>
              </a:spcBef>
              <a:spcAft>
                <a:spcPts val="0"/>
              </a:spcAft>
              <a:buClr>
                <a:schemeClr val="accent6"/>
              </a:buClr>
              <a:buSzPts val="2400"/>
              <a:buFont typeface="Alegreya Medium"/>
              <a:buNone/>
              <a:defRPr sz="3200" i="0" u="none" strike="noStrike" cap="none">
                <a:solidFill>
                  <a:schemeClr val="accent6"/>
                </a:solidFill>
                <a:latin typeface="Alegreya Medium"/>
                <a:ea typeface="Alegreya Medium"/>
                <a:cs typeface="Alegreya Medium"/>
                <a:sym typeface="Alegreya Medium"/>
              </a:defRPr>
            </a:lvl8pPr>
            <a:lvl9pPr marR="0" lvl="8" rtl="0">
              <a:lnSpc>
                <a:spcPct val="90000"/>
              </a:lnSpc>
              <a:spcBef>
                <a:spcPts val="1067"/>
              </a:spcBef>
              <a:spcAft>
                <a:spcPts val="1067"/>
              </a:spcAft>
              <a:buClr>
                <a:schemeClr val="accent6"/>
              </a:buClr>
              <a:buSzPts val="2400"/>
              <a:buFont typeface="Alegreya Medium"/>
              <a:buNone/>
              <a:defRPr sz="3200" i="0" u="none" strike="noStrike" cap="none">
                <a:solidFill>
                  <a:schemeClr val="accent6"/>
                </a:solidFill>
                <a:latin typeface="Alegreya Medium"/>
                <a:ea typeface="Alegreya Medium"/>
                <a:cs typeface="Alegreya Medium"/>
                <a:sym typeface="Alegreya Medium"/>
              </a:defRPr>
            </a:lvl9pPr>
          </a:lstStyle>
          <a:p>
            <a:endParaRPr/>
          </a:p>
        </p:txBody>
      </p:sp>
      <p:sp>
        <p:nvSpPr>
          <p:cNvPr id="41" name="Google Shape;41;p6"/>
          <p:cNvSpPr txBox="1">
            <a:spLocks noGrp="1"/>
          </p:cNvSpPr>
          <p:nvPr>
            <p:ph type="sldNum" idx="12"/>
          </p:nvPr>
        </p:nvSpPr>
        <p:spPr>
          <a:xfrm>
            <a:off x="11592347" y="6219772"/>
            <a:ext cx="411600" cy="293600"/>
          </a:xfrm>
          <a:prstGeom prst="rect">
            <a:avLst/>
          </a:prstGeom>
          <a:noFill/>
          <a:ln>
            <a:noFill/>
          </a:ln>
        </p:spPr>
        <p:txBody>
          <a:bodyPr spcFirstLastPara="1" wrap="square" lIns="0" tIns="0" rIns="0" bIns="0" anchor="ctr" anchorCtr="0">
            <a:noAutofit/>
          </a:bodyPr>
          <a:lstStyle>
            <a:lvl1pPr marL="0" marR="0" lvl="0" indent="0" algn="ctr" rtl="0">
              <a:spcBef>
                <a:spcPts val="0"/>
              </a:spcBef>
              <a:buNone/>
              <a:defRPr sz="1067" b="0" i="0" u="none" strike="noStrike" cap="none">
                <a:solidFill>
                  <a:schemeClr val="lt1"/>
                </a:solidFill>
                <a:latin typeface="Lato"/>
                <a:ea typeface="Lato"/>
                <a:cs typeface="Lato"/>
                <a:sym typeface="Lato"/>
              </a:defRPr>
            </a:lvl1pPr>
            <a:lvl2pPr marL="0" marR="0" lvl="1" indent="0" algn="ctr" rtl="0">
              <a:spcBef>
                <a:spcPts val="0"/>
              </a:spcBef>
              <a:buNone/>
              <a:defRPr sz="1067" b="0" i="0" u="none" strike="noStrike" cap="none">
                <a:solidFill>
                  <a:schemeClr val="lt1"/>
                </a:solidFill>
                <a:latin typeface="Lato"/>
                <a:ea typeface="Lato"/>
                <a:cs typeface="Lato"/>
                <a:sym typeface="Lato"/>
              </a:defRPr>
            </a:lvl2pPr>
            <a:lvl3pPr marL="0" marR="0" lvl="2" indent="0" algn="ctr" rtl="0">
              <a:spcBef>
                <a:spcPts val="0"/>
              </a:spcBef>
              <a:buNone/>
              <a:defRPr sz="1067" b="0" i="0" u="none" strike="noStrike" cap="none">
                <a:solidFill>
                  <a:schemeClr val="lt1"/>
                </a:solidFill>
                <a:latin typeface="Lato"/>
                <a:ea typeface="Lato"/>
                <a:cs typeface="Lato"/>
                <a:sym typeface="Lato"/>
              </a:defRPr>
            </a:lvl3pPr>
            <a:lvl4pPr marL="0" marR="0" lvl="3" indent="0" algn="ctr" rtl="0">
              <a:spcBef>
                <a:spcPts val="0"/>
              </a:spcBef>
              <a:buNone/>
              <a:defRPr sz="1067" b="0" i="0" u="none" strike="noStrike" cap="none">
                <a:solidFill>
                  <a:schemeClr val="lt1"/>
                </a:solidFill>
                <a:latin typeface="Lato"/>
                <a:ea typeface="Lato"/>
                <a:cs typeface="Lato"/>
                <a:sym typeface="Lato"/>
              </a:defRPr>
            </a:lvl4pPr>
            <a:lvl5pPr marL="0" marR="0" lvl="4" indent="0" algn="ctr" rtl="0">
              <a:spcBef>
                <a:spcPts val="0"/>
              </a:spcBef>
              <a:buNone/>
              <a:defRPr sz="1067" b="0" i="0" u="none" strike="noStrike" cap="none">
                <a:solidFill>
                  <a:schemeClr val="lt1"/>
                </a:solidFill>
                <a:latin typeface="Lato"/>
                <a:ea typeface="Lato"/>
                <a:cs typeface="Lato"/>
                <a:sym typeface="Lato"/>
              </a:defRPr>
            </a:lvl5pPr>
            <a:lvl6pPr marL="0" marR="0" lvl="5" indent="0" algn="ctr" rtl="0">
              <a:spcBef>
                <a:spcPts val="0"/>
              </a:spcBef>
              <a:buNone/>
              <a:defRPr sz="1067" b="0" i="0" u="none" strike="noStrike" cap="none">
                <a:solidFill>
                  <a:schemeClr val="lt1"/>
                </a:solidFill>
                <a:latin typeface="Lato"/>
                <a:ea typeface="Lato"/>
                <a:cs typeface="Lato"/>
                <a:sym typeface="Lato"/>
              </a:defRPr>
            </a:lvl6pPr>
            <a:lvl7pPr marL="0" marR="0" lvl="6" indent="0" algn="ctr" rtl="0">
              <a:spcBef>
                <a:spcPts val="0"/>
              </a:spcBef>
              <a:buNone/>
              <a:defRPr sz="1067" b="0" i="0" u="none" strike="noStrike" cap="none">
                <a:solidFill>
                  <a:schemeClr val="lt1"/>
                </a:solidFill>
                <a:latin typeface="Lato"/>
                <a:ea typeface="Lato"/>
                <a:cs typeface="Lato"/>
                <a:sym typeface="Lato"/>
              </a:defRPr>
            </a:lvl7pPr>
            <a:lvl8pPr marL="0" marR="0" lvl="7" indent="0" algn="ctr" rtl="0">
              <a:spcBef>
                <a:spcPts val="0"/>
              </a:spcBef>
              <a:buNone/>
              <a:defRPr sz="1067" b="0" i="0" u="none" strike="noStrike" cap="none">
                <a:solidFill>
                  <a:schemeClr val="lt1"/>
                </a:solidFill>
                <a:latin typeface="Lato"/>
                <a:ea typeface="Lato"/>
                <a:cs typeface="Lato"/>
                <a:sym typeface="Lato"/>
              </a:defRPr>
            </a:lvl8pPr>
            <a:lvl9pPr marL="0" marR="0" lvl="8" indent="0" algn="ctr" rtl="0">
              <a:spcBef>
                <a:spcPts val="0"/>
              </a:spcBef>
              <a:buNone/>
              <a:defRPr sz="1067" b="0" i="0" u="none" strike="noStrike" cap="none">
                <a:solidFill>
                  <a:schemeClr val="lt1"/>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pic>
        <p:nvPicPr>
          <p:cNvPr id="42" name="Google Shape;42;p6"/>
          <p:cNvPicPr preferRelativeResize="0"/>
          <p:nvPr/>
        </p:nvPicPr>
        <p:blipFill>
          <a:blip r:embed="rId3">
            <a:alphaModFix/>
          </a:blip>
          <a:stretch>
            <a:fillRect/>
          </a:stretch>
        </p:blipFill>
        <p:spPr>
          <a:xfrm>
            <a:off x="1218334" y="609600"/>
            <a:ext cx="1946967" cy="66562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F9ECD-F436-9455-7A9A-303493E7229C}"/>
              </a:ext>
            </a:extLst>
          </p:cNvPr>
          <p:cNvSpPr>
            <a:spLocks noGrp="1"/>
          </p:cNvSpPr>
          <p:nvPr>
            <p:ph type="title"/>
          </p:nvPr>
        </p:nvSpPr>
        <p:spPr/>
        <p:txBody>
          <a:bodyPr/>
          <a:lstStyle/>
          <a:p>
            <a:r>
              <a:rPr lang="en-US"/>
              <a:t>Click to edit Master title style</a:t>
            </a:r>
            <a:endParaRPr lang="en-PR"/>
          </a:p>
        </p:txBody>
      </p:sp>
      <p:sp>
        <p:nvSpPr>
          <p:cNvPr id="3" name="Content Placeholder 2">
            <a:extLst>
              <a:ext uri="{FF2B5EF4-FFF2-40B4-BE49-F238E27FC236}">
                <a16:creationId xmlns:a16="http://schemas.microsoft.com/office/drawing/2014/main" id="{561EA0FA-BC2D-11D7-4E81-5EAE60AA80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R"/>
          </a:p>
        </p:txBody>
      </p:sp>
      <p:sp>
        <p:nvSpPr>
          <p:cNvPr id="4" name="Date Placeholder 3">
            <a:extLst>
              <a:ext uri="{FF2B5EF4-FFF2-40B4-BE49-F238E27FC236}">
                <a16:creationId xmlns:a16="http://schemas.microsoft.com/office/drawing/2014/main" id="{1606E4F6-5280-51B6-D1E8-B4EDB30A0833}"/>
              </a:ext>
            </a:extLst>
          </p:cNvPr>
          <p:cNvSpPr>
            <a:spLocks noGrp="1"/>
          </p:cNvSpPr>
          <p:nvPr>
            <p:ph type="dt" sz="half" idx="10"/>
          </p:nvPr>
        </p:nvSpPr>
        <p:spPr/>
        <p:txBody>
          <a:bodyPr/>
          <a:lstStyle/>
          <a:p>
            <a:fld id="{3875AEB2-4DE8-CB43-B132-D51F9A1D6B34}" type="datetimeFigureOut">
              <a:rPr lang="en-PR" smtClean="0"/>
              <a:t>03/06/2023</a:t>
            </a:fld>
            <a:endParaRPr lang="en-PR"/>
          </a:p>
        </p:txBody>
      </p:sp>
      <p:sp>
        <p:nvSpPr>
          <p:cNvPr id="5" name="Footer Placeholder 4">
            <a:extLst>
              <a:ext uri="{FF2B5EF4-FFF2-40B4-BE49-F238E27FC236}">
                <a16:creationId xmlns:a16="http://schemas.microsoft.com/office/drawing/2014/main" id="{C8152078-8CEE-608A-490D-ED7B538A8508}"/>
              </a:ext>
            </a:extLst>
          </p:cNvPr>
          <p:cNvSpPr>
            <a:spLocks noGrp="1"/>
          </p:cNvSpPr>
          <p:nvPr>
            <p:ph type="ftr" sz="quarter" idx="11"/>
          </p:nvPr>
        </p:nvSpPr>
        <p:spPr/>
        <p:txBody>
          <a:bodyPr/>
          <a:lstStyle/>
          <a:p>
            <a:endParaRPr lang="en-PR"/>
          </a:p>
        </p:txBody>
      </p:sp>
      <p:sp>
        <p:nvSpPr>
          <p:cNvPr id="6" name="Slide Number Placeholder 5">
            <a:extLst>
              <a:ext uri="{FF2B5EF4-FFF2-40B4-BE49-F238E27FC236}">
                <a16:creationId xmlns:a16="http://schemas.microsoft.com/office/drawing/2014/main" id="{0BA42E00-9139-F813-E9ED-673BE2F4FB5E}"/>
              </a:ext>
            </a:extLst>
          </p:cNvPr>
          <p:cNvSpPr>
            <a:spLocks noGrp="1"/>
          </p:cNvSpPr>
          <p:nvPr>
            <p:ph type="sldNum" sz="quarter" idx="12"/>
          </p:nvPr>
        </p:nvSpPr>
        <p:spPr/>
        <p:txBody>
          <a:bodyPr/>
          <a:lstStyle/>
          <a:p>
            <a:fld id="{2B5AFF71-14AB-D342-8E34-54874644D74D}" type="slidenum">
              <a:rPr lang="en-PR" smtClean="0"/>
              <a:t>‹#›</a:t>
            </a:fld>
            <a:endParaRPr lang="en-PR"/>
          </a:p>
        </p:txBody>
      </p:sp>
    </p:spTree>
    <p:extLst>
      <p:ext uri="{BB962C8B-B14F-4D97-AF65-F5344CB8AC3E}">
        <p14:creationId xmlns:p14="http://schemas.microsoft.com/office/powerpoint/2010/main" val="38521560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Slide - Option 9 1">
  <p:cSld name="Title Slide_1_1_3_1_1_1_1_1_1_1">
    <p:spTree>
      <p:nvGrpSpPr>
        <p:cNvPr id="1" name="Shape 43"/>
        <p:cNvGrpSpPr/>
        <p:nvPr/>
      </p:nvGrpSpPr>
      <p:grpSpPr>
        <a:xfrm>
          <a:off x="0" y="0"/>
          <a:ext cx="0" cy="0"/>
          <a:chOff x="0" y="0"/>
          <a:chExt cx="0" cy="0"/>
        </a:xfrm>
      </p:grpSpPr>
      <p:pic>
        <p:nvPicPr>
          <p:cNvPr id="44" name="Google Shape;44;p7"/>
          <p:cNvPicPr preferRelativeResize="0"/>
          <p:nvPr/>
        </p:nvPicPr>
        <p:blipFill rotWithShape="1">
          <a:blip r:embed="rId2">
            <a:alphaModFix/>
          </a:blip>
          <a:srcRect/>
          <a:stretch/>
        </p:blipFill>
        <p:spPr>
          <a:xfrm>
            <a:off x="17" y="1"/>
            <a:ext cx="12192000" cy="6857996"/>
          </a:xfrm>
          <a:prstGeom prst="rect">
            <a:avLst/>
          </a:prstGeom>
          <a:noFill/>
          <a:ln>
            <a:noFill/>
          </a:ln>
        </p:spPr>
      </p:pic>
      <p:sp>
        <p:nvSpPr>
          <p:cNvPr id="45" name="Google Shape;45;p7"/>
          <p:cNvSpPr txBox="1">
            <a:spLocks noGrp="1"/>
          </p:cNvSpPr>
          <p:nvPr>
            <p:ph type="ctrTitle"/>
          </p:nvPr>
        </p:nvSpPr>
        <p:spPr>
          <a:xfrm>
            <a:off x="1157800" y="4432033"/>
            <a:ext cx="9876400" cy="1015600"/>
          </a:xfrm>
          <a:prstGeom prst="rect">
            <a:avLst/>
          </a:prstGeom>
          <a:noFill/>
          <a:ln>
            <a:noFill/>
          </a:ln>
        </p:spPr>
        <p:txBody>
          <a:bodyPr spcFirstLastPara="1" wrap="square" lIns="0" tIns="0" rIns="0" bIns="0" anchor="b" anchorCtr="0">
            <a:noAutofit/>
          </a:bodyPr>
          <a:lstStyle>
            <a:lvl1pPr marR="0" lvl="0" rtl="0">
              <a:lnSpc>
                <a:spcPct val="90000"/>
              </a:lnSpc>
              <a:spcBef>
                <a:spcPts val="0"/>
              </a:spcBef>
              <a:spcAft>
                <a:spcPts val="0"/>
              </a:spcAft>
              <a:buSzPts val="4000"/>
              <a:buNone/>
              <a:defRPr sz="5333" b="0" i="0" u="none" strike="noStrike" cap="none"/>
            </a:lvl1pPr>
            <a:lvl2pPr lvl="1" rtl="0">
              <a:lnSpc>
                <a:spcPct val="90000"/>
              </a:lnSpc>
              <a:spcBef>
                <a:spcPts val="0"/>
              </a:spcBef>
              <a:spcAft>
                <a:spcPts val="0"/>
              </a:spcAft>
              <a:buSzPts val="4000"/>
              <a:buFont typeface="Lato Black"/>
              <a:buNone/>
              <a:defRPr sz="5333">
                <a:latin typeface="Lato Black"/>
                <a:ea typeface="Lato Black"/>
                <a:cs typeface="Lato Black"/>
                <a:sym typeface="Lato Black"/>
              </a:defRPr>
            </a:lvl2pPr>
            <a:lvl3pPr lvl="2" rtl="0">
              <a:lnSpc>
                <a:spcPct val="90000"/>
              </a:lnSpc>
              <a:spcBef>
                <a:spcPts val="0"/>
              </a:spcBef>
              <a:spcAft>
                <a:spcPts val="0"/>
              </a:spcAft>
              <a:buSzPts val="4000"/>
              <a:buFont typeface="Lato Black"/>
              <a:buNone/>
              <a:defRPr sz="5333">
                <a:latin typeface="Lato Black"/>
                <a:ea typeface="Lato Black"/>
                <a:cs typeface="Lato Black"/>
                <a:sym typeface="Lato Black"/>
              </a:defRPr>
            </a:lvl3pPr>
            <a:lvl4pPr lvl="3" rtl="0">
              <a:lnSpc>
                <a:spcPct val="90000"/>
              </a:lnSpc>
              <a:spcBef>
                <a:spcPts val="0"/>
              </a:spcBef>
              <a:spcAft>
                <a:spcPts val="0"/>
              </a:spcAft>
              <a:buSzPts val="4000"/>
              <a:buFont typeface="Lato Black"/>
              <a:buNone/>
              <a:defRPr sz="5333">
                <a:latin typeface="Lato Black"/>
                <a:ea typeface="Lato Black"/>
                <a:cs typeface="Lato Black"/>
                <a:sym typeface="Lato Black"/>
              </a:defRPr>
            </a:lvl4pPr>
            <a:lvl5pPr lvl="4" rtl="0">
              <a:lnSpc>
                <a:spcPct val="90000"/>
              </a:lnSpc>
              <a:spcBef>
                <a:spcPts val="0"/>
              </a:spcBef>
              <a:spcAft>
                <a:spcPts val="0"/>
              </a:spcAft>
              <a:buSzPts val="4000"/>
              <a:buFont typeface="Lato Black"/>
              <a:buNone/>
              <a:defRPr sz="5333">
                <a:latin typeface="Lato Black"/>
                <a:ea typeface="Lato Black"/>
                <a:cs typeface="Lato Black"/>
                <a:sym typeface="Lato Black"/>
              </a:defRPr>
            </a:lvl5pPr>
            <a:lvl6pPr lvl="5" rtl="0">
              <a:lnSpc>
                <a:spcPct val="90000"/>
              </a:lnSpc>
              <a:spcBef>
                <a:spcPts val="0"/>
              </a:spcBef>
              <a:spcAft>
                <a:spcPts val="0"/>
              </a:spcAft>
              <a:buSzPts val="4000"/>
              <a:buFont typeface="Lato Black"/>
              <a:buNone/>
              <a:defRPr sz="5333">
                <a:latin typeface="Lato Black"/>
                <a:ea typeface="Lato Black"/>
                <a:cs typeface="Lato Black"/>
                <a:sym typeface="Lato Black"/>
              </a:defRPr>
            </a:lvl6pPr>
            <a:lvl7pPr lvl="6" rtl="0">
              <a:lnSpc>
                <a:spcPct val="90000"/>
              </a:lnSpc>
              <a:spcBef>
                <a:spcPts val="0"/>
              </a:spcBef>
              <a:spcAft>
                <a:spcPts val="0"/>
              </a:spcAft>
              <a:buSzPts val="4000"/>
              <a:buFont typeface="Lato Black"/>
              <a:buNone/>
              <a:defRPr sz="5333">
                <a:latin typeface="Lato Black"/>
                <a:ea typeface="Lato Black"/>
                <a:cs typeface="Lato Black"/>
                <a:sym typeface="Lato Black"/>
              </a:defRPr>
            </a:lvl7pPr>
            <a:lvl8pPr lvl="7" rtl="0">
              <a:lnSpc>
                <a:spcPct val="90000"/>
              </a:lnSpc>
              <a:spcBef>
                <a:spcPts val="0"/>
              </a:spcBef>
              <a:spcAft>
                <a:spcPts val="0"/>
              </a:spcAft>
              <a:buSzPts val="4000"/>
              <a:buFont typeface="Lato Black"/>
              <a:buNone/>
              <a:defRPr sz="5333">
                <a:latin typeface="Lato Black"/>
                <a:ea typeface="Lato Black"/>
                <a:cs typeface="Lato Black"/>
                <a:sym typeface="Lato Black"/>
              </a:defRPr>
            </a:lvl8pPr>
            <a:lvl9pPr lvl="8" rtl="0">
              <a:lnSpc>
                <a:spcPct val="90000"/>
              </a:lnSpc>
              <a:spcBef>
                <a:spcPts val="0"/>
              </a:spcBef>
              <a:spcAft>
                <a:spcPts val="0"/>
              </a:spcAft>
              <a:buSzPts val="4000"/>
              <a:buFont typeface="Lato Black"/>
              <a:buNone/>
              <a:defRPr sz="5333">
                <a:latin typeface="Lato Black"/>
                <a:ea typeface="Lato Black"/>
                <a:cs typeface="Lato Black"/>
                <a:sym typeface="Lato Black"/>
              </a:defRPr>
            </a:lvl9pPr>
          </a:lstStyle>
          <a:p>
            <a:endParaRPr/>
          </a:p>
        </p:txBody>
      </p:sp>
      <p:sp>
        <p:nvSpPr>
          <p:cNvPr id="46" name="Google Shape;46;p7"/>
          <p:cNvSpPr txBox="1">
            <a:spLocks noGrp="1"/>
          </p:cNvSpPr>
          <p:nvPr>
            <p:ph type="subTitle" idx="1"/>
          </p:nvPr>
        </p:nvSpPr>
        <p:spPr>
          <a:xfrm>
            <a:off x="1157800" y="5578967"/>
            <a:ext cx="5618800" cy="577600"/>
          </a:xfrm>
          <a:prstGeom prst="rect">
            <a:avLst/>
          </a:prstGeom>
          <a:noFill/>
          <a:ln>
            <a:noFill/>
          </a:ln>
        </p:spPr>
        <p:txBody>
          <a:bodyPr spcFirstLastPara="1" wrap="square" lIns="0" tIns="0" rIns="0" bIns="0" anchor="t" anchorCtr="0">
            <a:noAutofit/>
          </a:bodyPr>
          <a:lstStyle>
            <a:lvl1pPr marR="0" lvl="0" rtl="0">
              <a:lnSpc>
                <a:spcPct val="90000"/>
              </a:lnSpc>
              <a:spcBef>
                <a:spcPts val="0"/>
              </a:spcBef>
              <a:spcAft>
                <a:spcPts val="0"/>
              </a:spcAft>
              <a:buClr>
                <a:schemeClr val="accent6"/>
              </a:buClr>
              <a:buSzPts val="2400"/>
              <a:buFont typeface="Alegreya Medium"/>
              <a:buNone/>
              <a:defRPr sz="3200" i="0" u="none" strike="noStrike" cap="none">
                <a:solidFill>
                  <a:schemeClr val="accent6"/>
                </a:solidFill>
                <a:latin typeface="Alegreya Medium"/>
                <a:ea typeface="Alegreya Medium"/>
                <a:cs typeface="Alegreya Medium"/>
                <a:sym typeface="Alegreya Medium"/>
              </a:defRPr>
            </a:lvl1pPr>
            <a:lvl2pPr marR="0" lvl="1" rtl="0">
              <a:lnSpc>
                <a:spcPct val="90000"/>
              </a:lnSpc>
              <a:spcBef>
                <a:spcPts val="1067"/>
              </a:spcBef>
              <a:spcAft>
                <a:spcPts val="0"/>
              </a:spcAft>
              <a:buClr>
                <a:schemeClr val="accent6"/>
              </a:buClr>
              <a:buSzPts val="2400"/>
              <a:buFont typeface="Alegreya Medium"/>
              <a:buNone/>
              <a:defRPr sz="3200" i="0" u="none" strike="noStrike" cap="none">
                <a:solidFill>
                  <a:schemeClr val="accent6"/>
                </a:solidFill>
                <a:latin typeface="Alegreya Medium"/>
                <a:ea typeface="Alegreya Medium"/>
                <a:cs typeface="Alegreya Medium"/>
                <a:sym typeface="Alegreya Medium"/>
              </a:defRPr>
            </a:lvl2pPr>
            <a:lvl3pPr marR="0" lvl="2" rtl="0">
              <a:lnSpc>
                <a:spcPct val="90000"/>
              </a:lnSpc>
              <a:spcBef>
                <a:spcPts val="1067"/>
              </a:spcBef>
              <a:spcAft>
                <a:spcPts val="0"/>
              </a:spcAft>
              <a:buClr>
                <a:schemeClr val="accent6"/>
              </a:buClr>
              <a:buSzPts val="2400"/>
              <a:buFont typeface="Alegreya Medium"/>
              <a:buNone/>
              <a:defRPr sz="3200" i="0" u="none" strike="noStrike" cap="none">
                <a:solidFill>
                  <a:schemeClr val="accent6"/>
                </a:solidFill>
                <a:latin typeface="Alegreya Medium"/>
                <a:ea typeface="Alegreya Medium"/>
                <a:cs typeface="Alegreya Medium"/>
                <a:sym typeface="Alegreya Medium"/>
              </a:defRPr>
            </a:lvl3pPr>
            <a:lvl4pPr marR="0" lvl="3" rtl="0">
              <a:lnSpc>
                <a:spcPct val="90000"/>
              </a:lnSpc>
              <a:spcBef>
                <a:spcPts val="1067"/>
              </a:spcBef>
              <a:spcAft>
                <a:spcPts val="0"/>
              </a:spcAft>
              <a:buClr>
                <a:schemeClr val="accent6"/>
              </a:buClr>
              <a:buSzPts val="2400"/>
              <a:buFont typeface="Alegreya Medium"/>
              <a:buNone/>
              <a:defRPr sz="3200" i="0" u="none" strike="noStrike" cap="none">
                <a:solidFill>
                  <a:schemeClr val="accent6"/>
                </a:solidFill>
                <a:latin typeface="Alegreya Medium"/>
                <a:ea typeface="Alegreya Medium"/>
                <a:cs typeface="Alegreya Medium"/>
                <a:sym typeface="Alegreya Medium"/>
              </a:defRPr>
            </a:lvl4pPr>
            <a:lvl5pPr marR="0" lvl="4" rtl="0">
              <a:lnSpc>
                <a:spcPct val="90000"/>
              </a:lnSpc>
              <a:spcBef>
                <a:spcPts val="1067"/>
              </a:spcBef>
              <a:spcAft>
                <a:spcPts val="0"/>
              </a:spcAft>
              <a:buClr>
                <a:schemeClr val="accent6"/>
              </a:buClr>
              <a:buSzPts val="2400"/>
              <a:buFont typeface="Alegreya Medium"/>
              <a:buNone/>
              <a:defRPr sz="3200" i="0" u="none" strike="noStrike" cap="none">
                <a:solidFill>
                  <a:schemeClr val="accent6"/>
                </a:solidFill>
                <a:latin typeface="Alegreya Medium"/>
                <a:ea typeface="Alegreya Medium"/>
                <a:cs typeface="Alegreya Medium"/>
                <a:sym typeface="Alegreya Medium"/>
              </a:defRPr>
            </a:lvl5pPr>
            <a:lvl6pPr marR="0" lvl="5" rtl="0">
              <a:lnSpc>
                <a:spcPct val="90000"/>
              </a:lnSpc>
              <a:spcBef>
                <a:spcPts val="1067"/>
              </a:spcBef>
              <a:spcAft>
                <a:spcPts val="0"/>
              </a:spcAft>
              <a:buClr>
                <a:schemeClr val="accent6"/>
              </a:buClr>
              <a:buSzPts val="2400"/>
              <a:buFont typeface="Alegreya Medium"/>
              <a:buNone/>
              <a:defRPr sz="3200" i="0" u="none" strike="noStrike" cap="none">
                <a:solidFill>
                  <a:schemeClr val="accent6"/>
                </a:solidFill>
                <a:latin typeface="Alegreya Medium"/>
                <a:ea typeface="Alegreya Medium"/>
                <a:cs typeface="Alegreya Medium"/>
                <a:sym typeface="Alegreya Medium"/>
              </a:defRPr>
            </a:lvl6pPr>
            <a:lvl7pPr marR="0" lvl="6" rtl="0">
              <a:lnSpc>
                <a:spcPct val="90000"/>
              </a:lnSpc>
              <a:spcBef>
                <a:spcPts val="1067"/>
              </a:spcBef>
              <a:spcAft>
                <a:spcPts val="0"/>
              </a:spcAft>
              <a:buClr>
                <a:schemeClr val="accent6"/>
              </a:buClr>
              <a:buSzPts val="2400"/>
              <a:buFont typeface="Alegreya Medium"/>
              <a:buNone/>
              <a:defRPr sz="3200" i="0" u="none" strike="noStrike" cap="none">
                <a:solidFill>
                  <a:schemeClr val="accent6"/>
                </a:solidFill>
                <a:latin typeface="Alegreya Medium"/>
                <a:ea typeface="Alegreya Medium"/>
                <a:cs typeface="Alegreya Medium"/>
                <a:sym typeface="Alegreya Medium"/>
              </a:defRPr>
            </a:lvl7pPr>
            <a:lvl8pPr marR="0" lvl="7" rtl="0">
              <a:lnSpc>
                <a:spcPct val="90000"/>
              </a:lnSpc>
              <a:spcBef>
                <a:spcPts val="1067"/>
              </a:spcBef>
              <a:spcAft>
                <a:spcPts val="0"/>
              </a:spcAft>
              <a:buClr>
                <a:schemeClr val="accent6"/>
              </a:buClr>
              <a:buSzPts val="2400"/>
              <a:buFont typeface="Alegreya Medium"/>
              <a:buNone/>
              <a:defRPr sz="3200" i="0" u="none" strike="noStrike" cap="none">
                <a:solidFill>
                  <a:schemeClr val="accent6"/>
                </a:solidFill>
                <a:latin typeface="Alegreya Medium"/>
                <a:ea typeface="Alegreya Medium"/>
                <a:cs typeface="Alegreya Medium"/>
                <a:sym typeface="Alegreya Medium"/>
              </a:defRPr>
            </a:lvl8pPr>
            <a:lvl9pPr marR="0" lvl="8" rtl="0">
              <a:lnSpc>
                <a:spcPct val="90000"/>
              </a:lnSpc>
              <a:spcBef>
                <a:spcPts val="1067"/>
              </a:spcBef>
              <a:spcAft>
                <a:spcPts val="1067"/>
              </a:spcAft>
              <a:buClr>
                <a:schemeClr val="accent6"/>
              </a:buClr>
              <a:buSzPts val="2400"/>
              <a:buFont typeface="Alegreya Medium"/>
              <a:buNone/>
              <a:defRPr sz="3200" i="0" u="none" strike="noStrike" cap="none">
                <a:solidFill>
                  <a:schemeClr val="accent6"/>
                </a:solidFill>
                <a:latin typeface="Alegreya Medium"/>
                <a:ea typeface="Alegreya Medium"/>
                <a:cs typeface="Alegreya Medium"/>
                <a:sym typeface="Alegreya Medium"/>
              </a:defRPr>
            </a:lvl9pPr>
          </a:lstStyle>
          <a:p>
            <a:endParaRPr/>
          </a:p>
        </p:txBody>
      </p:sp>
      <p:sp>
        <p:nvSpPr>
          <p:cNvPr id="47" name="Google Shape;47;p7"/>
          <p:cNvSpPr txBox="1">
            <a:spLocks noGrp="1"/>
          </p:cNvSpPr>
          <p:nvPr>
            <p:ph type="sldNum" idx="12"/>
          </p:nvPr>
        </p:nvSpPr>
        <p:spPr>
          <a:xfrm>
            <a:off x="11592347" y="6219772"/>
            <a:ext cx="411600" cy="293600"/>
          </a:xfrm>
          <a:prstGeom prst="rect">
            <a:avLst/>
          </a:prstGeom>
          <a:noFill/>
          <a:ln>
            <a:noFill/>
          </a:ln>
        </p:spPr>
        <p:txBody>
          <a:bodyPr spcFirstLastPara="1" wrap="square" lIns="0" tIns="0" rIns="0" bIns="0" anchor="ctr" anchorCtr="0">
            <a:noAutofit/>
          </a:bodyPr>
          <a:lstStyle>
            <a:lvl1pPr marL="0" marR="0" lvl="0" indent="0" algn="ctr" rtl="0">
              <a:spcBef>
                <a:spcPts val="0"/>
              </a:spcBef>
              <a:buNone/>
              <a:defRPr sz="1067" b="0" i="0" u="none" strike="noStrike" cap="none">
                <a:solidFill>
                  <a:schemeClr val="lt1"/>
                </a:solidFill>
                <a:latin typeface="Lato"/>
                <a:ea typeface="Lato"/>
                <a:cs typeface="Lato"/>
                <a:sym typeface="Lato"/>
              </a:defRPr>
            </a:lvl1pPr>
            <a:lvl2pPr marL="0" marR="0" lvl="1" indent="0" algn="ctr" rtl="0">
              <a:spcBef>
                <a:spcPts val="0"/>
              </a:spcBef>
              <a:buNone/>
              <a:defRPr sz="1067" b="0" i="0" u="none" strike="noStrike" cap="none">
                <a:solidFill>
                  <a:schemeClr val="lt1"/>
                </a:solidFill>
                <a:latin typeface="Lato"/>
                <a:ea typeface="Lato"/>
                <a:cs typeface="Lato"/>
                <a:sym typeface="Lato"/>
              </a:defRPr>
            </a:lvl2pPr>
            <a:lvl3pPr marL="0" marR="0" lvl="2" indent="0" algn="ctr" rtl="0">
              <a:spcBef>
                <a:spcPts val="0"/>
              </a:spcBef>
              <a:buNone/>
              <a:defRPr sz="1067" b="0" i="0" u="none" strike="noStrike" cap="none">
                <a:solidFill>
                  <a:schemeClr val="lt1"/>
                </a:solidFill>
                <a:latin typeface="Lato"/>
                <a:ea typeface="Lato"/>
                <a:cs typeface="Lato"/>
                <a:sym typeface="Lato"/>
              </a:defRPr>
            </a:lvl3pPr>
            <a:lvl4pPr marL="0" marR="0" lvl="3" indent="0" algn="ctr" rtl="0">
              <a:spcBef>
                <a:spcPts val="0"/>
              </a:spcBef>
              <a:buNone/>
              <a:defRPr sz="1067" b="0" i="0" u="none" strike="noStrike" cap="none">
                <a:solidFill>
                  <a:schemeClr val="lt1"/>
                </a:solidFill>
                <a:latin typeface="Lato"/>
                <a:ea typeface="Lato"/>
                <a:cs typeface="Lato"/>
                <a:sym typeface="Lato"/>
              </a:defRPr>
            </a:lvl4pPr>
            <a:lvl5pPr marL="0" marR="0" lvl="4" indent="0" algn="ctr" rtl="0">
              <a:spcBef>
                <a:spcPts val="0"/>
              </a:spcBef>
              <a:buNone/>
              <a:defRPr sz="1067" b="0" i="0" u="none" strike="noStrike" cap="none">
                <a:solidFill>
                  <a:schemeClr val="lt1"/>
                </a:solidFill>
                <a:latin typeface="Lato"/>
                <a:ea typeface="Lato"/>
                <a:cs typeface="Lato"/>
                <a:sym typeface="Lato"/>
              </a:defRPr>
            </a:lvl5pPr>
            <a:lvl6pPr marL="0" marR="0" lvl="5" indent="0" algn="ctr" rtl="0">
              <a:spcBef>
                <a:spcPts val="0"/>
              </a:spcBef>
              <a:buNone/>
              <a:defRPr sz="1067" b="0" i="0" u="none" strike="noStrike" cap="none">
                <a:solidFill>
                  <a:schemeClr val="lt1"/>
                </a:solidFill>
                <a:latin typeface="Lato"/>
                <a:ea typeface="Lato"/>
                <a:cs typeface="Lato"/>
                <a:sym typeface="Lato"/>
              </a:defRPr>
            </a:lvl6pPr>
            <a:lvl7pPr marL="0" marR="0" lvl="6" indent="0" algn="ctr" rtl="0">
              <a:spcBef>
                <a:spcPts val="0"/>
              </a:spcBef>
              <a:buNone/>
              <a:defRPr sz="1067" b="0" i="0" u="none" strike="noStrike" cap="none">
                <a:solidFill>
                  <a:schemeClr val="lt1"/>
                </a:solidFill>
                <a:latin typeface="Lato"/>
                <a:ea typeface="Lato"/>
                <a:cs typeface="Lato"/>
                <a:sym typeface="Lato"/>
              </a:defRPr>
            </a:lvl7pPr>
            <a:lvl8pPr marL="0" marR="0" lvl="7" indent="0" algn="ctr" rtl="0">
              <a:spcBef>
                <a:spcPts val="0"/>
              </a:spcBef>
              <a:buNone/>
              <a:defRPr sz="1067" b="0" i="0" u="none" strike="noStrike" cap="none">
                <a:solidFill>
                  <a:schemeClr val="lt1"/>
                </a:solidFill>
                <a:latin typeface="Lato"/>
                <a:ea typeface="Lato"/>
                <a:cs typeface="Lato"/>
                <a:sym typeface="Lato"/>
              </a:defRPr>
            </a:lvl8pPr>
            <a:lvl9pPr marL="0" marR="0" lvl="8" indent="0" algn="ctr" rtl="0">
              <a:spcBef>
                <a:spcPts val="0"/>
              </a:spcBef>
              <a:buNone/>
              <a:defRPr sz="1067" b="0" i="0" u="none" strike="noStrike" cap="none">
                <a:solidFill>
                  <a:schemeClr val="lt1"/>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pic>
        <p:nvPicPr>
          <p:cNvPr id="48" name="Google Shape;48;p7"/>
          <p:cNvPicPr preferRelativeResize="0"/>
          <p:nvPr/>
        </p:nvPicPr>
        <p:blipFill rotWithShape="1">
          <a:blip r:embed="rId3">
            <a:alphaModFix/>
          </a:blip>
          <a:srcRect t="278" b="278"/>
          <a:stretch/>
        </p:blipFill>
        <p:spPr>
          <a:xfrm>
            <a:off x="1218334" y="609600"/>
            <a:ext cx="1946967" cy="66562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Slide - Option 9 1 1">
  <p:cSld name="Title Slide_1_1_3_1_1_1_1_1_1_1_1">
    <p:spTree>
      <p:nvGrpSpPr>
        <p:cNvPr id="1" name="Shape 49"/>
        <p:cNvGrpSpPr/>
        <p:nvPr/>
      </p:nvGrpSpPr>
      <p:grpSpPr>
        <a:xfrm>
          <a:off x="0" y="0"/>
          <a:ext cx="0" cy="0"/>
          <a:chOff x="0" y="0"/>
          <a:chExt cx="0" cy="0"/>
        </a:xfrm>
      </p:grpSpPr>
      <p:pic>
        <p:nvPicPr>
          <p:cNvPr id="50" name="Google Shape;50;p8"/>
          <p:cNvPicPr preferRelativeResize="0"/>
          <p:nvPr/>
        </p:nvPicPr>
        <p:blipFill rotWithShape="1">
          <a:blip r:embed="rId2">
            <a:alphaModFix/>
          </a:blip>
          <a:srcRect/>
          <a:stretch/>
        </p:blipFill>
        <p:spPr>
          <a:xfrm>
            <a:off x="17" y="1"/>
            <a:ext cx="12192000" cy="6857996"/>
          </a:xfrm>
          <a:prstGeom prst="rect">
            <a:avLst/>
          </a:prstGeom>
          <a:noFill/>
          <a:ln>
            <a:noFill/>
          </a:ln>
        </p:spPr>
      </p:pic>
      <p:sp>
        <p:nvSpPr>
          <p:cNvPr id="51" name="Google Shape;51;p8"/>
          <p:cNvSpPr txBox="1">
            <a:spLocks noGrp="1"/>
          </p:cNvSpPr>
          <p:nvPr>
            <p:ph type="ctrTitle"/>
          </p:nvPr>
        </p:nvSpPr>
        <p:spPr>
          <a:xfrm>
            <a:off x="1157800" y="4432033"/>
            <a:ext cx="9876400" cy="1015600"/>
          </a:xfrm>
          <a:prstGeom prst="rect">
            <a:avLst/>
          </a:prstGeom>
          <a:noFill/>
          <a:ln>
            <a:noFill/>
          </a:ln>
        </p:spPr>
        <p:txBody>
          <a:bodyPr spcFirstLastPara="1" wrap="square" lIns="0" tIns="0" rIns="0" bIns="0" anchor="b" anchorCtr="0">
            <a:noAutofit/>
          </a:bodyPr>
          <a:lstStyle>
            <a:lvl1pPr marR="0" lvl="0" rtl="0">
              <a:lnSpc>
                <a:spcPct val="90000"/>
              </a:lnSpc>
              <a:spcBef>
                <a:spcPts val="0"/>
              </a:spcBef>
              <a:spcAft>
                <a:spcPts val="0"/>
              </a:spcAft>
              <a:buSzPts val="4000"/>
              <a:buNone/>
              <a:defRPr sz="5333" b="0" i="0" u="none" strike="noStrike" cap="none"/>
            </a:lvl1pPr>
            <a:lvl2pPr lvl="1" rtl="0">
              <a:lnSpc>
                <a:spcPct val="90000"/>
              </a:lnSpc>
              <a:spcBef>
                <a:spcPts val="0"/>
              </a:spcBef>
              <a:spcAft>
                <a:spcPts val="0"/>
              </a:spcAft>
              <a:buSzPts val="4000"/>
              <a:buFont typeface="Lato Black"/>
              <a:buNone/>
              <a:defRPr sz="5333">
                <a:latin typeface="Lato Black"/>
                <a:ea typeface="Lato Black"/>
                <a:cs typeface="Lato Black"/>
                <a:sym typeface="Lato Black"/>
              </a:defRPr>
            </a:lvl2pPr>
            <a:lvl3pPr lvl="2" rtl="0">
              <a:lnSpc>
                <a:spcPct val="90000"/>
              </a:lnSpc>
              <a:spcBef>
                <a:spcPts val="0"/>
              </a:spcBef>
              <a:spcAft>
                <a:spcPts val="0"/>
              </a:spcAft>
              <a:buSzPts val="4000"/>
              <a:buFont typeface="Lato Black"/>
              <a:buNone/>
              <a:defRPr sz="5333">
                <a:latin typeface="Lato Black"/>
                <a:ea typeface="Lato Black"/>
                <a:cs typeface="Lato Black"/>
                <a:sym typeface="Lato Black"/>
              </a:defRPr>
            </a:lvl3pPr>
            <a:lvl4pPr lvl="3" rtl="0">
              <a:lnSpc>
                <a:spcPct val="90000"/>
              </a:lnSpc>
              <a:spcBef>
                <a:spcPts val="0"/>
              </a:spcBef>
              <a:spcAft>
                <a:spcPts val="0"/>
              </a:spcAft>
              <a:buSzPts val="4000"/>
              <a:buFont typeface="Lato Black"/>
              <a:buNone/>
              <a:defRPr sz="5333">
                <a:latin typeface="Lato Black"/>
                <a:ea typeface="Lato Black"/>
                <a:cs typeface="Lato Black"/>
                <a:sym typeface="Lato Black"/>
              </a:defRPr>
            </a:lvl4pPr>
            <a:lvl5pPr lvl="4" rtl="0">
              <a:lnSpc>
                <a:spcPct val="90000"/>
              </a:lnSpc>
              <a:spcBef>
                <a:spcPts val="0"/>
              </a:spcBef>
              <a:spcAft>
                <a:spcPts val="0"/>
              </a:spcAft>
              <a:buSzPts val="4000"/>
              <a:buFont typeface="Lato Black"/>
              <a:buNone/>
              <a:defRPr sz="5333">
                <a:latin typeface="Lato Black"/>
                <a:ea typeface="Lato Black"/>
                <a:cs typeface="Lato Black"/>
                <a:sym typeface="Lato Black"/>
              </a:defRPr>
            </a:lvl5pPr>
            <a:lvl6pPr lvl="5" rtl="0">
              <a:lnSpc>
                <a:spcPct val="90000"/>
              </a:lnSpc>
              <a:spcBef>
                <a:spcPts val="0"/>
              </a:spcBef>
              <a:spcAft>
                <a:spcPts val="0"/>
              </a:spcAft>
              <a:buSzPts val="4000"/>
              <a:buFont typeface="Lato Black"/>
              <a:buNone/>
              <a:defRPr sz="5333">
                <a:latin typeface="Lato Black"/>
                <a:ea typeface="Lato Black"/>
                <a:cs typeface="Lato Black"/>
                <a:sym typeface="Lato Black"/>
              </a:defRPr>
            </a:lvl6pPr>
            <a:lvl7pPr lvl="6" rtl="0">
              <a:lnSpc>
                <a:spcPct val="90000"/>
              </a:lnSpc>
              <a:spcBef>
                <a:spcPts val="0"/>
              </a:spcBef>
              <a:spcAft>
                <a:spcPts val="0"/>
              </a:spcAft>
              <a:buSzPts val="4000"/>
              <a:buFont typeface="Lato Black"/>
              <a:buNone/>
              <a:defRPr sz="5333">
                <a:latin typeface="Lato Black"/>
                <a:ea typeface="Lato Black"/>
                <a:cs typeface="Lato Black"/>
                <a:sym typeface="Lato Black"/>
              </a:defRPr>
            </a:lvl7pPr>
            <a:lvl8pPr lvl="7" rtl="0">
              <a:lnSpc>
                <a:spcPct val="90000"/>
              </a:lnSpc>
              <a:spcBef>
                <a:spcPts val="0"/>
              </a:spcBef>
              <a:spcAft>
                <a:spcPts val="0"/>
              </a:spcAft>
              <a:buSzPts val="4000"/>
              <a:buFont typeface="Lato Black"/>
              <a:buNone/>
              <a:defRPr sz="5333">
                <a:latin typeface="Lato Black"/>
                <a:ea typeface="Lato Black"/>
                <a:cs typeface="Lato Black"/>
                <a:sym typeface="Lato Black"/>
              </a:defRPr>
            </a:lvl8pPr>
            <a:lvl9pPr lvl="8" rtl="0">
              <a:lnSpc>
                <a:spcPct val="90000"/>
              </a:lnSpc>
              <a:spcBef>
                <a:spcPts val="0"/>
              </a:spcBef>
              <a:spcAft>
                <a:spcPts val="0"/>
              </a:spcAft>
              <a:buSzPts val="4000"/>
              <a:buFont typeface="Lato Black"/>
              <a:buNone/>
              <a:defRPr sz="5333">
                <a:latin typeface="Lato Black"/>
                <a:ea typeface="Lato Black"/>
                <a:cs typeface="Lato Black"/>
                <a:sym typeface="Lato Black"/>
              </a:defRPr>
            </a:lvl9pPr>
          </a:lstStyle>
          <a:p>
            <a:endParaRPr/>
          </a:p>
        </p:txBody>
      </p:sp>
      <p:sp>
        <p:nvSpPr>
          <p:cNvPr id="52" name="Google Shape;52;p8"/>
          <p:cNvSpPr txBox="1">
            <a:spLocks noGrp="1"/>
          </p:cNvSpPr>
          <p:nvPr>
            <p:ph type="subTitle" idx="1"/>
          </p:nvPr>
        </p:nvSpPr>
        <p:spPr>
          <a:xfrm>
            <a:off x="1157800" y="5578967"/>
            <a:ext cx="5618800" cy="577600"/>
          </a:xfrm>
          <a:prstGeom prst="rect">
            <a:avLst/>
          </a:prstGeom>
          <a:noFill/>
          <a:ln>
            <a:noFill/>
          </a:ln>
        </p:spPr>
        <p:txBody>
          <a:bodyPr spcFirstLastPara="1" wrap="square" lIns="0" tIns="0" rIns="0" bIns="0" anchor="t" anchorCtr="0">
            <a:noAutofit/>
          </a:bodyPr>
          <a:lstStyle>
            <a:lvl1pPr marR="0" lvl="0" rtl="0">
              <a:lnSpc>
                <a:spcPct val="90000"/>
              </a:lnSpc>
              <a:spcBef>
                <a:spcPts val="0"/>
              </a:spcBef>
              <a:spcAft>
                <a:spcPts val="0"/>
              </a:spcAft>
              <a:buClr>
                <a:schemeClr val="accent6"/>
              </a:buClr>
              <a:buSzPts val="2400"/>
              <a:buFont typeface="Alegreya Medium"/>
              <a:buNone/>
              <a:defRPr sz="3200" i="0" u="none" strike="noStrike" cap="none">
                <a:solidFill>
                  <a:schemeClr val="accent6"/>
                </a:solidFill>
                <a:latin typeface="Alegreya Medium"/>
                <a:ea typeface="Alegreya Medium"/>
                <a:cs typeface="Alegreya Medium"/>
                <a:sym typeface="Alegreya Medium"/>
              </a:defRPr>
            </a:lvl1pPr>
            <a:lvl2pPr marR="0" lvl="1" rtl="0">
              <a:lnSpc>
                <a:spcPct val="90000"/>
              </a:lnSpc>
              <a:spcBef>
                <a:spcPts val="1067"/>
              </a:spcBef>
              <a:spcAft>
                <a:spcPts val="0"/>
              </a:spcAft>
              <a:buClr>
                <a:schemeClr val="accent6"/>
              </a:buClr>
              <a:buSzPts val="2400"/>
              <a:buFont typeface="Alegreya Medium"/>
              <a:buNone/>
              <a:defRPr sz="3200" i="0" u="none" strike="noStrike" cap="none">
                <a:solidFill>
                  <a:schemeClr val="accent6"/>
                </a:solidFill>
                <a:latin typeface="Alegreya Medium"/>
                <a:ea typeface="Alegreya Medium"/>
                <a:cs typeface="Alegreya Medium"/>
                <a:sym typeface="Alegreya Medium"/>
              </a:defRPr>
            </a:lvl2pPr>
            <a:lvl3pPr marR="0" lvl="2" rtl="0">
              <a:lnSpc>
                <a:spcPct val="90000"/>
              </a:lnSpc>
              <a:spcBef>
                <a:spcPts val="1067"/>
              </a:spcBef>
              <a:spcAft>
                <a:spcPts val="0"/>
              </a:spcAft>
              <a:buClr>
                <a:schemeClr val="accent6"/>
              </a:buClr>
              <a:buSzPts val="2400"/>
              <a:buFont typeface="Alegreya Medium"/>
              <a:buNone/>
              <a:defRPr sz="3200" i="0" u="none" strike="noStrike" cap="none">
                <a:solidFill>
                  <a:schemeClr val="accent6"/>
                </a:solidFill>
                <a:latin typeface="Alegreya Medium"/>
                <a:ea typeface="Alegreya Medium"/>
                <a:cs typeface="Alegreya Medium"/>
                <a:sym typeface="Alegreya Medium"/>
              </a:defRPr>
            </a:lvl3pPr>
            <a:lvl4pPr marR="0" lvl="3" rtl="0">
              <a:lnSpc>
                <a:spcPct val="90000"/>
              </a:lnSpc>
              <a:spcBef>
                <a:spcPts val="1067"/>
              </a:spcBef>
              <a:spcAft>
                <a:spcPts val="0"/>
              </a:spcAft>
              <a:buClr>
                <a:schemeClr val="accent6"/>
              </a:buClr>
              <a:buSzPts val="2400"/>
              <a:buFont typeface="Alegreya Medium"/>
              <a:buNone/>
              <a:defRPr sz="3200" i="0" u="none" strike="noStrike" cap="none">
                <a:solidFill>
                  <a:schemeClr val="accent6"/>
                </a:solidFill>
                <a:latin typeface="Alegreya Medium"/>
                <a:ea typeface="Alegreya Medium"/>
                <a:cs typeface="Alegreya Medium"/>
                <a:sym typeface="Alegreya Medium"/>
              </a:defRPr>
            </a:lvl4pPr>
            <a:lvl5pPr marR="0" lvl="4" rtl="0">
              <a:lnSpc>
                <a:spcPct val="90000"/>
              </a:lnSpc>
              <a:spcBef>
                <a:spcPts val="1067"/>
              </a:spcBef>
              <a:spcAft>
                <a:spcPts val="0"/>
              </a:spcAft>
              <a:buClr>
                <a:schemeClr val="accent6"/>
              </a:buClr>
              <a:buSzPts val="2400"/>
              <a:buFont typeface="Alegreya Medium"/>
              <a:buNone/>
              <a:defRPr sz="3200" i="0" u="none" strike="noStrike" cap="none">
                <a:solidFill>
                  <a:schemeClr val="accent6"/>
                </a:solidFill>
                <a:latin typeface="Alegreya Medium"/>
                <a:ea typeface="Alegreya Medium"/>
                <a:cs typeface="Alegreya Medium"/>
                <a:sym typeface="Alegreya Medium"/>
              </a:defRPr>
            </a:lvl5pPr>
            <a:lvl6pPr marR="0" lvl="5" rtl="0">
              <a:lnSpc>
                <a:spcPct val="90000"/>
              </a:lnSpc>
              <a:spcBef>
                <a:spcPts val="1067"/>
              </a:spcBef>
              <a:spcAft>
                <a:spcPts val="0"/>
              </a:spcAft>
              <a:buClr>
                <a:schemeClr val="accent6"/>
              </a:buClr>
              <a:buSzPts val="2400"/>
              <a:buFont typeface="Alegreya Medium"/>
              <a:buNone/>
              <a:defRPr sz="3200" i="0" u="none" strike="noStrike" cap="none">
                <a:solidFill>
                  <a:schemeClr val="accent6"/>
                </a:solidFill>
                <a:latin typeface="Alegreya Medium"/>
                <a:ea typeface="Alegreya Medium"/>
                <a:cs typeface="Alegreya Medium"/>
                <a:sym typeface="Alegreya Medium"/>
              </a:defRPr>
            </a:lvl6pPr>
            <a:lvl7pPr marR="0" lvl="6" rtl="0">
              <a:lnSpc>
                <a:spcPct val="90000"/>
              </a:lnSpc>
              <a:spcBef>
                <a:spcPts val="1067"/>
              </a:spcBef>
              <a:spcAft>
                <a:spcPts val="0"/>
              </a:spcAft>
              <a:buClr>
                <a:schemeClr val="accent6"/>
              </a:buClr>
              <a:buSzPts val="2400"/>
              <a:buFont typeface="Alegreya Medium"/>
              <a:buNone/>
              <a:defRPr sz="3200" i="0" u="none" strike="noStrike" cap="none">
                <a:solidFill>
                  <a:schemeClr val="accent6"/>
                </a:solidFill>
                <a:latin typeface="Alegreya Medium"/>
                <a:ea typeface="Alegreya Medium"/>
                <a:cs typeface="Alegreya Medium"/>
                <a:sym typeface="Alegreya Medium"/>
              </a:defRPr>
            </a:lvl7pPr>
            <a:lvl8pPr marR="0" lvl="7" rtl="0">
              <a:lnSpc>
                <a:spcPct val="90000"/>
              </a:lnSpc>
              <a:spcBef>
                <a:spcPts val="1067"/>
              </a:spcBef>
              <a:spcAft>
                <a:spcPts val="0"/>
              </a:spcAft>
              <a:buClr>
                <a:schemeClr val="accent6"/>
              </a:buClr>
              <a:buSzPts val="2400"/>
              <a:buFont typeface="Alegreya Medium"/>
              <a:buNone/>
              <a:defRPr sz="3200" i="0" u="none" strike="noStrike" cap="none">
                <a:solidFill>
                  <a:schemeClr val="accent6"/>
                </a:solidFill>
                <a:latin typeface="Alegreya Medium"/>
                <a:ea typeface="Alegreya Medium"/>
                <a:cs typeface="Alegreya Medium"/>
                <a:sym typeface="Alegreya Medium"/>
              </a:defRPr>
            </a:lvl8pPr>
            <a:lvl9pPr marR="0" lvl="8" rtl="0">
              <a:lnSpc>
                <a:spcPct val="90000"/>
              </a:lnSpc>
              <a:spcBef>
                <a:spcPts val="1067"/>
              </a:spcBef>
              <a:spcAft>
                <a:spcPts val="1067"/>
              </a:spcAft>
              <a:buClr>
                <a:schemeClr val="accent6"/>
              </a:buClr>
              <a:buSzPts val="2400"/>
              <a:buFont typeface="Alegreya Medium"/>
              <a:buNone/>
              <a:defRPr sz="3200" i="0" u="none" strike="noStrike" cap="none">
                <a:solidFill>
                  <a:schemeClr val="accent6"/>
                </a:solidFill>
                <a:latin typeface="Alegreya Medium"/>
                <a:ea typeface="Alegreya Medium"/>
                <a:cs typeface="Alegreya Medium"/>
                <a:sym typeface="Alegreya Medium"/>
              </a:defRPr>
            </a:lvl9pPr>
          </a:lstStyle>
          <a:p>
            <a:endParaRPr/>
          </a:p>
        </p:txBody>
      </p:sp>
      <p:sp>
        <p:nvSpPr>
          <p:cNvPr id="53" name="Google Shape;53;p8"/>
          <p:cNvSpPr txBox="1">
            <a:spLocks noGrp="1"/>
          </p:cNvSpPr>
          <p:nvPr>
            <p:ph type="sldNum" idx="12"/>
          </p:nvPr>
        </p:nvSpPr>
        <p:spPr>
          <a:xfrm>
            <a:off x="11592347" y="6219772"/>
            <a:ext cx="411600" cy="293600"/>
          </a:xfrm>
          <a:prstGeom prst="rect">
            <a:avLst/>
          </a:prstGeom>
          <a:noFill/>
          <a:ln>
            <a:noFill/>
          </a:ln>
        </p:spPr>
        <p:txBody>
          <a:bodyPr spcFirstLastPara="1" wrap="square" lIns="0" tIns="0" rIns="0" bIns="0" anchor="ctr" anchorCtr="0">
            <a:noAutofit/>
          </a:bodyPr>
          <a:lstStyle>
            <a:lvl1pPr marL="0" marR="0" lvl="0" indent="0" algn="ctr" rtl="0">
              <a:spcBef>
                <a:spcPts val="0"/>
              </a:spcBef>
              <a:buNone/>
              <a:defRPr sz="1067" b="0" i="0" u="none" strike="noStrike" cap="none">
                <a:solidFill>
                  <a:schemeClr val="lt1"/>
                </a:solidFill>
                <a:latin typeface="Lato"/>
                <a:ea typeface="Lato"/>
                <a:cs typeface="Lato"/>
                <a:sym typeface="Lato"/>
              </a:defRPr>
            </a:lvl1pPr>
            <a:lvl2pPr marL="0" marR="0" lvl="1" indent="0" algn="ctr" rtl="0">
              <a:spcBef>
                <a:spcPts val="0"/>
              </a:spcBef>
              <a:buNone/>
              <a:defRPr sz="1067" b="0" i="0" u="none" strike="noStrike" cap="none">
                <a:solidFill>
                  <a:schemeClr val="lt1"/>
                </a:solidFill>
                <a:latin typeface="Lato"/>
                <a:ea typeface="Lato"/>
                <a:cs typeface="Lato"/>
                <a:sym typeface="Lato"/>
              </a:defRPr>
            </a:lvl2pPr>
            <a:lvl3pPr marL="0" marR="0" lvl="2" indent="0" algn="ctr" rtl="0">
              <a:spcBef>
                <a:spcPts val="0"/>
              </a:spcBef>
              <a:buNone/>
              <a:defRPr sz="1067" b="0" i="0" u="none" strike="noStrike" cap="none">
                <a:solidFill>
                  <a:schemeClr val="lt1"/>
                </a:solidFill>
                <a:latin typeface="Lato"/>
                <a:ea typeface="Lato"/>
                <a:cs typeface="Lato"/>
                <a:sym typeface="Lato"/>
              </a:defRPr>
            </a:lvl3pPr>
            <a:lvl4pPr marL="0" marR="0" lvl="3" indent="0" algn="ctr" rtl="0">
              <a:spcBef>
                <a:spcPts val="0"/>
              </a:spcBef>
              <a:buNone/>
              <a:defRPr sz="1067" b="0" i="0" u="none" strike="noStrike" cap="none">
                <a:solidFill>
                  <a:schemeClr val="lt1"/>
                </a:solidFill>
                <a:latin typeface="Lato"/>
                <a:ea typeface="Lato"/>
                <a:cs typeface="Lato"/>
                <a:sym typeface="Lato"/>
              </a:defRPr>
            </a:lvl4pPr>
            <a:lvl5pPr marL="0" marR="0" lvl="4" indent="0" algn="ctr" rtl="0">
              <a:spcBef>
                <a:spcPts val="0"/>
              </a:spcBef>
              <a:buNone/>
              <a:defRPr sz="1067" b="0" i="0" u="none" strike="noStrike" cap="none">
                <a:solidFill>
                  <a:schemeClr val="lt1"/>
                </a:solidFill>
                <a:latin typeface="Lato"/>
                <a:ea typeface="Lato"/>
                <a:cs typeface="Lato"/>
                <a:sym typeface="Lato"/>
              </a:defRPr>
            </a:lvl5pPr>
            <a:lvl6pPr marL="0" marR="0" lvl="5" indent="0" algn="ctr" rtl="0">
              <a:spcBef>
                <a:spcPts val="0"/>
              </a:spcBef>
              <a:buNone/>
              <a:defRPr sz="1067" b="0" i="0" u="none" strike="noStrike" cap="none">
                <a:solidFill>
                  <a:schemeClr val="lt1"/>
                </a:solidFill>
                <a:latin typeface="Lato"/>
                <a:ea typeface="Lato"/>
                <a:cs typeface="Lato"/>
                <a:sym typeface="Lato"/>
              </a:defRPr>
            </a:lvl6pPr>
            <a:lvl7pPr marL="0" marR="0" lvl="6" indent="0" algn="ctr" rtl="0">
              <a:spcBef>
                <a:spcPts val="0"/>
              </a:spcBef>
              <a:buNone/>
              <a:defRPr sz="1067" b="0" i="0" u="none" strike="noStrike" cap="none">
                <a:solidFill>
                  <a:schemeClr val="lt1"/>
                </a:solidFill>
                <a:latin typeface="Lato"/>
                <a:ea typeface="Lato"/>
                <a:cs typeface="Lato"/>
                <a:sym typeface="Lato"/>
              </a:defRPr>
            </a:lvl7pPr>
            <a:lvl8pPr marL="0" marR="0" lvl="7" indent="0" algn="ctr" rtl="0">
              <a:spcBef>
                <a:spcPts val="0"/>
              </a:spcBef>
              <a:buNone/>
              <a:defRPr sz="1067" b="0" i="0" u="none" strike="noStrike" cap="none">
                <a:solidFill>
                  <a:schemeClr val="lt1"/>
                </a:solidFill>
                <a:latin typeface="Lato"/>
                <a:ea typeface="Lato"/>
                <a:cs typeface="Lato"/>
                <a:sym typeface="Lato"/>
              </a:defRPr>
            </a:lvl8pPr>
            <a:lvl9pPr marL="0" marR="0" lvl="8" indent="0" algn="ctr" rtl="0">
              <a:spcBef>
                <a:spcPts val="0"/>
              </a:spcBef>
              <a:buNone/>
              <a:defRPr sz="1067" b="0" i="0" u="none" strike="noStrike" cap="none">
                <a:solidFill>
                  <a:schemeClr val="lt1"/>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pic>
        <p:nvPicPr>
          <p:cNvPr id="54" name="Google Shape;54;p8"/>
          <p:cNvPicPr preferRelativeResize="0"/>
          <p:nvPr/>
        </p:nvPicPr>
        <p:blipFill rotWithShape="1">
          <a:blip r:embed="rId3">
            <a:alphaModFix/>
          </a:blip>
          <a:srcRect t="278" b="278"/>
          <a:stretch/>
        </p:blipFill>
        <p:spPr>
          <a:xfrm>
            <a:off x="1218334" y="609600"/>
            <a:ext cx="1946967" cy="66562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Slide - Option 9 1 1 1">
  <p:cSld name="Title Slide_1_1_3_1_1_1_1_1_1_1_1_1">
    <p:spTree>
      <p:nvGrpSpPr>
        <p:cNvPr id="1" name="Shape 55"/>
        <p:cNvGrpSpPr/>
        <p:nvPr/>
      </p:nvGrpSpPr>
      <p:grpSpPr>
        <a:xfrm>
          <a:off x="0" y="0"/>
          <a:ext cx="0" cy="0"/>
          <a:chOff x="0" y="0"/>
          <a:chExt cx="0" cy="0"/>
        </a:xfrm>
      </p:grpSpPr>
      <p:pic>
        <p:nvPicPr>
          <p:cNvPr id="56" name="Google Shape;56;p9"/>
          <p:cNvPicPr preferRelativeResize="0"/>
          <p:nvPr/>
        </p:nvPicPr>
        <p:blipFill rotWithShape="1">
          <a:blip r:embed="rId2">
            <a:alphaModFix/>
          </a:blip>
          <a:srcRect/>
          <a:stretch/>
        </p:blipFill>
        <p:spPr>
          <a:xfrm>
            <a:off x="17" y="1"/>
            <a:ext cx="12192000" cy="6857996"/>
          </a:xfrm>
          <a:prstGeom prst="rect">
            <a:avLst/>
          </a:prstGeom>
          <a:noFill/>
          <a:ln>
            <a:noFill/>
          </a:ln>
        </p:spPr>
      </p:pic>
      <p:sp>
        <p:nvSpPr>
          <p:cNvPr id="57" name="Google Shape;57;p9"/>
          <p:cNvSpPr txBox="1">
            <a:spLocks noGrp="1"/>
          </p:cNvSpPr>
          <p:nvPr>
            <p:ph type="ctrTitle"/>
          </p:nvPr>
        </p:nvSpPr>
        <p:spPr>
          <a:xfrm>
            <a:off x="1157800" y="4432033"/>
            <a:ext cx="9876400" cy="1015600"/>
          </a:xfrm>
          <a:prstGeom prst="rect">
            <a:avLst/>
          </a:prstGeom>
          <a:noFill/>
          <a:ln>
            <a:noFill/>
          </a:ln>
        </p:spPr>
        <p:txBody>
          <a:bodyPr spcFirstLastPara="1" wrap="square" lIns="0" tIns="0" rIns="0" bIns="0" anchor="b" anchorCtr="0">
            <a:noAutofit/>
          </a:bodyPr>
          <a:lstStyle>
            <a:lvl1pPr marR="0" lvl="0" rtl="0">
              <a:lnSpc>
                <a:spcPct val="90000"/>
              </a:lnSpc>
              <a:spcBef>
                <a:spcPts val="0"/>
              </a:spcBef>
              <a:spcAft>
                <a:spcPts val="0"/>
              </a:spcAft>
              <a:buSzPts val="4000"/>
              <a:buNone/>
              <a:defRPr sz="5333" b="0" i="0" u="none" strike="noStrike" cap="none"/>
            </a:lvl1pPr>
            <a:lvl2pPr lvl="1" rtl="0">
              <a:lnSpc>
                <a:spcPct val="90000"/>
              </a:lnSpc>
              <a:spcBef>
                <a:spcPts val="0"/>
              </a:spcBef>
              <a:spcAft>
                <a:spcPts val="0"/>
              </a:spcAft>
              <a:buSzPts val="4000"/>
              <a:buFont typeface="Lato Black"/>
              <a:buNone/>
              <a:defRPr sz="5333">
                <a:latin typeface="Lato Black"/>
                <a:ea typeface="Lato Black"/>
                <a:cs typeface="Lato Black"/>
                <a:sym typeface="Lato Black"/>
              </a:defRPr>
            </a:lvl2pPr>
            <a:lvl3pPr lvl="2" rtl="0">
              <a:lnSpc>
                <a:spcPct val="90000"/>
              </a:lnSpc>
              <a:spcBef>
                <a:spcPts val="0"/>
              </a:spcBef>
              <a:spcAft>
                <a:spcPts val="0"/>
              </a:spcAft>
              <a:buSzPts val="4000"/>
              <a:buFont typeface="Lato Black"/>
              <a:buNone/>
              <a:defRPr sz="5333">
                <a:latin typeface="Lato Black"/>
                <a:ea typeface="Lato Black"/>
                <a:cs typeface="Lato Black"/>
                <a:sym typeface="Lato Black"/>
              </a:defRPr>
            </a:lvl3pPr>
            <a:lvl4pPr lvl="3" rtl="0">
              <a:lnSpc>
                <a:spcPct val="90000"/>
              </a:lnSpc>
              <a:spcBef>
                <a:spcPts val="0"/>
              </a:spcBef>
              <a:spcAft>
                <a:spcPts val="0"/>
              </a:spcAft>
              <a:buSzPts val="4000"/>
              <a:buFont typeface="Lato Black"/>
              <a:buNone/>
              <a:defRPr sz="5333">
                <a:latin typeface="Lato Black"/>
                <a:ea typeface="Lato Black"/>
                <a:cs typeface="Lato Black"/>
                <a:sym typeface="Lato Black"/>
              </a:defRPr>
            </a:lvl4pPr>
            <a:lvl5pPr lvl="4" rtl="0">
              <a:lnSpc>
                <a:spcPct val="90000"/>
              </a:lnSpc>
              <a:spcBef>
                <a:spcPts val="0"/>
              </a:spcBef>
              <a:spcAft>
                <a:spcPts val="0"/>
              </a:spcAft>
              <a:buSzPts val="4000"/>
              <a:buFont typeface="Lato Black"/>
              <a:buNone/>
              <a:defRPr sz="5333">
                <a:latin typeface="Lato Black"/>
                <a:ea typeface="Lato Black"/>
                <a:cs typeface="Lato Black"/>
                <a:sym typeface="Lato Black"/>
              </a:defRPr>
            </a:lvl5pPr>
            <a:lvl6pPr lvl="5" rtl="0">
              <a:lnSpc>
                <a:spcPct val="90000"/>
              </a:lnSpc>
              <a:spcBef>
                <a:spcPts val="0"/>
              </a:spcBef>
              <a:spcAft>
                <a:spcPts val="0"/>
              </a:spcAft>
              <a:buSzPts val="4000"/>
              <a:buFont typeface="Lato Black"/>
              <a:buNone/>
              <a:defRPr sz="5333">
                <a:latin typeface="Lato Black"/>
                <a:ea typeface="Lato Black"/>
                <a:cs typeface="Lato Black"/>
                <a:sym typeface="Lato Black"/>
              </a:defRPr>
            </a:lvl6pPr>
            <a:lvl7pPr lvl="6" rtl="0">
              <a:lnSpc>
                <a:spcPct val="90000"/>
              </a:lnSpc>
              <a:spcBef>
                <a:spcPts val="0"/>
              </a:spcBef>
              <a:spcAft>
                <a:spcPts val="0"/>
              </a:spcAft>
              <a:buSzPts val="4000"/>
              <a:buFont typeface="Lato Black"/>
              <a:buNone/>
              <a:defRPr sz="5333">
                <a:latin typeface="Lato Black"/>
                <a:ea typeface="Lato Black"/>
                <a:cs typeface="Lato Black"/>
                <a:sym typeface="Lato Black"/>
              </a:defRPr>
            </a:lvl7pPr>
            <a:lvl8pPr lvl="7" rtl="0">
              <a:lnSpc>
                <a:spcPct val="90000"/>
              </a:lnSpc>
              <a:spcBef>
                <a:spcPts val="0"/>
              </a:spcBef>
              <a:spcAft>
                <a:spcPts val="0"/>
              </a:spcAft>
              <a:buSzPts val="4000"/>
              <a:buFont typeface="Lato Black"/>
              <a:buNone/>
              <a:defRPr sz="5333">
                <a:latin typeface="Lato Black"/>
                <a:ea typeface="Lato Black"/>
                <a:cs typeface="Lato Black"/>
                <a:sym typeface="Lato Black"/>
              </a:defRPr>
            </a:lvl8pPr>
            <a:lvl9pPr lvl="8" rtl="0">
              <a:lnSpc>
                <a:spcPct val="90000"/>
              </a:lnSpc>
              <a:spcBef>
                <a:spcPts val="0"/>
              </a:spcBef>
              <a:spcAft>
                <a:spcPts val="0"/>
              </a:spcAft>
              <a:buSzPts val="4000"/>
              <a:buFont typeface="Lato Black"/>
              <a:buNone/>
              <a:defRPr sz="5333">
                <a:latin typeface="Lato Black"/>
                <a:ea typeface="Lato Black"/>
                <a:cs typeface="Lato Black"/>
                <a:sym typeface="Lato Black"/>
              </a:defRPr>
            </a:lvl9pPr>
          </a:lstStyle>
          <a:p>
            <a:endParaRPr/>
          </a:p>
        </p:txBody>
      </p:sp>
      <p:sp>
        <p:nvSpPr>
          <p:cNvPr id="58" name="Google Shape;58;p9"/>
          <p:cNvSpPr txBox="1">
            <a:spLocks noGrp="1"/>
          </p:cNvSpPr>
          <p:nvPr>
            <p:ph type="subTitle" idx="1"/>
          </p:nvPr>
        </p:nvSpPr>
        <p:spPr>
          <a:xfrm>
            <a:off x="1157800" y="5578967"/>
            <a:ext cx="5618800" cy="577600"/>
          </a:xfrm>
          <a:prstGeom prst="rect">
            <a:avLst/>
          </a:prstGeom>
          <a:noFill/>
          <a:ln>
            <a:noFill/>
          </a:ln>
        </p:spPr>
        <p:txBody>
          <a:bodyPr spcFirstLastPara="1" wrap="square" lIns="0" tIns="0" rIns="0" bIns="0" anchor="t" anchorCtr="0">
            <a:noAutofit/>
          </a:bodyPr>
          <a:lstStyle>
            <a:lvl1pPr marR="0" lvl="0" rtl="0">
              <a:lnSpc>
                <a:spcPct val="90000"/>
              </a:lnSpc>
              <a:spcBef>
                <a:spcPts val="0"/>
              </a:spcBef>
              <a:spcAft>
                <a:spcPts val="0"/>
              </a:spcAft>
              <a:buClr>
                <a:schemeClr val="accent6"/>
              </a:buClr>
              <a:buSzPts val="2400"/>
              <a:buFont typeface="Alegreya Medium"/>
              <a:buNone/>
              <a:defRPr sz="3200" i="0" u="none" strike="noStrike" cap="none">
                <a:solidFill>
                  <a:schemeClr val="accent6"/>
                </a:solidFill>
                <a:latin typeface="Alegreya Medium"/>
                <a:ea typeface="Alegreya Medium"/>
                <a:cs typeface="Alegreya Medium"/>
                <a:sym typeface="Alegreya Medium"/>
              </a:defRPr>
            </a:lvl1pPr>
            <a:lvl2pPr marR="0" lvl="1" rtl="0">
              <a:lnSpc>
                <a:spcPct val="90000"/>
              </a:lnSpc>
              <a:spcBef>
                <a:spcPts val="1067"/>
              </a:spcBef>
              <a:spcAft>
                <a:spcPts val="0"/>
              </a:spcAft>
              <a:buClr>
                <a:schemeClr val="accent6"/>
              </a:buClr>
              <a:buSzPts val="2400"/>
              <a:buFont typeface="Alegreya Medium"/>
              <a:buNone/>
              <a:defRPr sz="3200" i="0" u="none" strike="noStrike" cap="none">
                <a:solidFill>
                  <a:schemeClr val="accent6"/>
                </a:solidFill>
                <a:latin typeface="Alegreya Medium"/>
                <a:ea typeface="Alegreya Medium"/>
                <a:cs typeface="Alegreya Medium"/>
                <a:sym typeface="Alegreya Medium"/>
              </a:defRPr>
            </a:lvl2pPr>
            <a:lvl3pPr marR="0" lvl="2" rtl="0">
              <a:lnSpc>
                <a:spcPct val="90000"/>
              </a:lnSpc>
              <a:spcBef>
                <a:spcPts val="1067"/>
              </a:spcBef>
              <a:spcAft>
                <a:spcPts val="0"/>
              </a:spcAft>
              <a:buClr>
                <a:schemeClr val="accent6"/>
              </a:buClr>
              <a:buSzPts val="2400"/>
              <a:buFont typeface="Alegreya Medium"/>
              <a:buNone/>
              <a:defRPr sz="3200" i="0" u="none" strike="noStrike" cap="none">
                <a:solidFill>
                  <a:schemeClr val="accent6"/>
                </a:solidFill>
                <a:latin typeface="Alegreya Medium"/>
                <a:ea typeface="Alegreya Medium"/>
                <a:cs typeface="Alegreya Medium"/>
                <a:sym typeface="Alegreya Medium"/>
              </a:defRPr>
            </a:lvl3pPr>
            <a:lvl4pPr marR="0" lvl="3" rtl="0">
              <a:lnSpc>
                <a:spcPct val="90000"/>
              </a:lnSpc>
              <a:spcBef>
                <a:spcPts val="1067"/>
              </a:spcBef>
              <a:spcAft>
                <a:spcPts val="0"/>
              </a:spcAft>
              <a:buClr>
                <a:schemeClr val="accent6"/>
              </a:buClr>
              <a:buSzPts val="2400"/>
              <a:buFont typeface="Alegreya Medium"/>
              <a:buNone/>
              <a:defRPr sz="3200" i="0" u="none" strike="noStrike" cap="none">
                <a:solidFill>
                  <a:schemeClr val="accent6"/>
                </a:solidFill>
                <a:latin typeface="Alegreya Medium"/>
                <a:ea typeface="Alegreya Medium"/>
                <a:cs typeface="Alegreya Medium"/>
                <a:sym typeface="Alegreya Medium"/>
              </a:defRPr>
            </a:lvl4pPr>
            <a:lvl5pPr marR="0" lvl="4" rtl="0">
              <a:lnSpc>
                <a:spcPct val="90000"/>
              </a:lnSpc>
              <a:spcBef>
                <a:spcPts val="1067"/>
              </a:spcBef>
              <a:spcAft>
                <a:spcPts val="0"/>
              </a:spcAft>
              <a:buClr>
                <a:schemeClr val="accent6"/>
              </a:buClr>
              <a:buSzPts val="2400"/>
              <a:buFont typeface="Alegreya Medium"/>
              <a:buNone/>
              <a:defRPr sz="3200" i="0" u="none" strike="noStrike" cap="none">
                <a:solidFill>
                  <a:schemeClr val="accent6"/>
                </a:solidFill>
                <a:latin typeface="Alegreya Medium"/>
                <a:ea typeface="Alegreya Medium"/>
                <a:cs typeface="Alegreya Medium"/>
                <a:sym typeface="Alegreya Medium"/>
              </a:defRPr>
            </a:lvl5pPr>
            <a:lvl6pPr marR="0" lvl="5" rtl="0">
              <a:lnSpc>
                <a:spcPct val="90000"/>
              </a:lnSpc>
              <a:spcBef>
                <a:spcPts val="1067"/>
              </a:spcBef>
              <a:spcAft>
                <a:spcPts val="0"/>
              </a:spcAft>
              <a:buClr>
                <a:schemeClr val="accent6"/>
              </a:buClr>
              <a:buSzPts val="2400"/>
              <a:buFont typeface="Alegreya Medium"/>
              <a:buNone/>
              <a:defRPr sz="3200" i="0" u="none" strike="noStrike" cap="none">
                <a:solidFill>
                  <a:schemeClr val="accent6"/>
                </a:solidFill>
                <a:latin typeface="Alegreya Medium"/>
                <a:ea typeface="Alegreya Medium"/>
                <a:cs typeface="Alegreya Medium"/>
                <a:sym typeface="Alegreya Medium"/>
              </a:defRPr>
            </a:lvl6pPr>
            <a:lvl7pPr marR="0" lvl="6" rtl="0">
              <a:lnSpc>
                <a:spcPct val="90000"/>
              </a:lnSpc>
              <a:spcBef>
                <a:spcPts val="1067"/>
              </a:spcBef>
              <a:spcAft>
                <a:spcPts val="0"/>
              </a:spcAft>
              <a:buClr>
                <a:schemeClr val="accent6"/>
              </a:buClr>
              <a:buSzPts val="2400"/>
              <a:buFont typeface="Alegreya Medium"/>
              <a:buNone/>
              <a:defRPr sz="3200" i="0" u="none" strike="noStrike" cap="none">
                <a:solidFill>
                  <a:schemeClr val="accent6"/>
                </a:solidFill>
                <a:latin typeface="Alegreya Medium"/>
                <a:ea typeface="Alegreya Medium"/>
                <a:cs typeface="Alegreya Medium"/>
                <a:sym typeface="Alegreya Medium"/>
              </a:defRPr>
            </a:lvl7pPr>
            <a:lvl8pPr marR="0" lvl="7" rtl="0">
              <a:lnSpc>
                <a:spcPct val="90000"/>
              </a:lnSpc>
              <a:spcBef>
                <a:spcPts val="1067"/>
              </a:spcBef>
              <a:spcAft>
                <a:spcPts val="0"/>
              </a:spcAft>
              <a:buClr>
                <a:schemeClr val="accent6"/>
              </a:buClr>
              <a:buSzPts val="2400"/>
              <a:buFont typeface="Alegreya Medium"/>
              <a:buNone/>
              <a:defRPr sz="3200" i="0" u="none" strike="noStrike" cap="none">
                <a:solidFill>
                  <a:schemeClr val="accent6"/>
                </a:solidFill>
                <a:latin typeface="Alegreya Medium"/>
                <a:ea typeface="Alegreya Medium"/>
                <a:cs typeface="Alegreya Medium"/>
                <a:sym typeface="Alegreya Medium"/>
              </a:defRPr>
            </a:lvl8pPr>
            <a:lvl9pPr marR="0" lvl="8" rtl="0">
              <a:lnSpc>
                <a:spcPct val="90000"/>
              </a:lnSpc>
              <a:spcBef>
                <a:spcPts val="1067"/>
              </a:spcBef>
              <a:spcAft>
                <a:spcPts val="1067"/>
              </a:spcAft>
              <a:buClr>
                <a:schemeClr val="accent6"/>
              </a:buClr>
              <a:buSzPts val="2400"/>
              <a:buFont typeface="Alegreya Medium"/>
              <a:buNone/>
              <a:defRPr sz="3200" i="0" u="none" strike="noStrike" cap="none">
                <a:solidFill>
                  <a:schemeClr val="accent6"/>
                </a:solidFill>
                <a:latin typeface="Alegreya Medium"/>
                <a:ea typeface="Alegreya Medium"/>
                <a:cs typeface="Alegreya Medium"/>
                <a:sym typeface="Alegreya Medium"/>
              </a:defRPr>
            </a:lvl9pPr>
          </a:lstStyle>
          <a:p>
            <a:endParaRPr/>
          </a:p>
        </p:txBody>
      </p:sp>
      <p:sp>
        <p:nvSpPr>
          <p:cNvPr id="59" name="Google Shape;59;p9"/>
          <p:cNvSpPr txBox="1">
            <a:spLocks noGrp="1"/>
          </p:cNvSpPr>
          <p:nvPr>
            <p:ph type="sldNum" idx="12"/>
          </p:nvPr>
        </p:nvSpPr>
        <p:spPr>
          <a:xfrm>
            <a:off x="11592347" y="6219772"/>
            <a:ext cx="411600" cy="293600"/>
          </a:xfrm>
          <a:prstGeom prst="rect">
            <a:avLst/>
          </a:prstGeom>
          <a:noFill/>
          <a:ln>
            <a:noFill/>
          </a:ln>
        </p:spPr>
        <p:txBody>
          <a:bodyPr spcFirstLastPara="1" wrap="square" lIns="0" tIns="0" rIns="0" bIns="0" anchor="ctr" anchorCtr="0">
            <a:noAutofit/>
          </a:bodyPr>
          <a:lstStyle>
            <a:lvl1pPr marL="0" marR="0" lvl="0" indent="0" algn="ctr" rtl="0">
              <a:spcBef>
                <a:spcPts val="0"/>
              </a:spcBef>
              <a:buNone/>
              <a:defRPr sz="1067" b="0" i="0" u="none" strike="noStrike" cap="none">
                <a:solidFill>
                  <a:schemeClr val="lt1"/>
                </a:solidFill>
                <a:latin typeface="Lato"/>
                <a:ea typeface="Lato"/>
                <a:cs typeface="Lato"/>
                <a:sym typeface="Lato"/>
              </a:defRPr>
            </a:lvl1pPr>
            <a:lvl2pPr marL="0" marR="0" lvl="1" indent="0" algn="ctr" rtl="0">
              <a:spcBef>
                <a:spcPts val="0"/>
              </a:spcBef>
              <a:buNone/>
              <a:defRPr sz="1067" b="0" i="0" u="none" strike="noStrike" cap="none">
                <a:solidFill>
                  <a:schemeClr val="lt1"/>
                </a:solidFill>
                <a:latin typeface="Lato"/>
                <a:ea typeface="Lato"/>
                <a:cs typeface="Lato"/>
                <a:sym typeface="Lato"/>
              </a:defRPr>
            </a:lvl2pPr>
            <a:lvl3pPr marL="0" marR="0" lvl="2" indent="0" algn="ctr" rtl="0">
              <a:spcBef>
                <a:spcPts val="0"/>
              </a:spcBef>
              <a:buNone/>
              <a:defRPr sz="1067" b="0" i="0" u="none" strike="noStrike" cap="none">
                <a:solidFill>
                  <a:schemeClr val="lt1"/>
                </a:solidFill>
                <a:latin typeface="Lato"/>
                <a:ea typeface="Lato"/>
                <a:cs typeface="Lato"/>
                <a:sym typeface="Lato"/>
              </a:defRPr>
            </a:lvl3pPr>
            <a:lvl4pPr marL="0" marR="0" lvl="3" indent="0" algn="ctr" rtl="0">
              <a:spcBef>
                <a:spcPts val="0"/>
              </a:spcBef>
              <a:buNone/>
              <a:defRPr sz="1067" b="0" i="0" u="none" strike="noStrike" cap="none">
                <a:solidFill>
                  <a:schemeClr val="lt1"/>
                </a:solidFill>
                <a:latin typeface="Lato"/>
                <a:ea typeface="Lato"/>
                <a:cs typeface="Lato"/>
                <a:sym typeface="Lato"/>
              </a:defRPr>
            </a:lvl4pPr>
            <a:lvl5pPr marL="0" marR="0" lvl="4" indent="0" algn="ctr" rtl="0">
              <a:spcBef>
                <a:spcPts val="0"/>
              </a:spcBef>
              <a:buNone/>
              <a:defRPr sz="1067" b="0" i="0" u="none" strike="noStrike" cap="none">
                <a:solidFill>
                  <a:schemeClr val="lt1"/>
                </a:solidFill>
                <a:latin typeface="Lato"/>
                <a:ea typeface="Lato"/>
                <a:cs typeface="Lato"/>
                <a:sym typeface="Lato"/>
              </a:defRPr>
            </a:lvl5pPr>
            <a:lvl6pPr marL="0" marR="0" lvl="5" indent="0" algn="ctr" rtl="0">
              <a:spcBef>
                <a:spcPts val="0"/>
              </a:spcBef>
              <a:buNone/>
              <a:defRPr sz="1067" b="0" i="0" u="none" strike="noStrike" cap="none">
                <a:solidFill>
                  <a:schemeClr val="lt1"/>
                </a:solidFill>
                <a:latin typeface="Lato"/>
                <a:ea typeface="Lato"/>
                <a:cs typeface="Lato"/>
                <a:sym typeface="Lato"/>
              </a:defRPr>
            </a:lvl6pPr>
            <a:lvl7pPr marL="0" marR="0" lvl="6" indent="0" algn="ctr" rtl="0">
              <a:spcBef>
                <a:spcPts val="0"/>
              </a:spcBef>
              <a:buNone/>
              <a:defRPr sz="1067" b="0" i="0" u="none" strike="noStrike" cap="none">
                <a:solidFill>
                  <a:schemeClr val="lt1"/>
                </a:solidFill>
                <a:latin typeface="Lato"/>
                <a:ea typeface="Lato"/>
                <a:cs typeface="Lato"/>
                <a:sym typeface="Lato"/>
              </a:defRPr>
            </a:lvl7pPr>
            <a:lvl8pPr marL="0" marR="0" lvl="7" indent="0" algn="ctr" rtl="0">
              <a:spcBef>
                <a:spcPts val="0"/>
              </a:spcBef>
              <a:buNone/>
              <a:defRPr sz="1067" b="0" i="0" u="none" strike="noStrike" cap="none">
                <a:solidFill>
                  <a:schemeClr val="lt1"/>
                </a:solidFill>
                <a:latin typeface="Lato"/>
                <a:ea typeface="Lato"/>
                <a:cs typeface="Lato"/>
                <a:sym typeface="Lato"/>
              </a:defRPr>
            </a:lvl8pPr>
            <a:lvl9pPr marL="0" marR="0" lvl="8" indent="0" algn="ctr" rtl="0">
              <a:spcBef>
                <a:spcPts val="0"/>
              </a:spcBef>
              <a:buNone/>
              <a:defRPr sz="1067" b="0" i="0" u="none" strike="noStrike" cap="none">
                <a:solidFill>
                  <a:schemeClr val="lt1"/>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pic>
        <p:nvPicPr>
          <p:cNvPr id="60" name="Google Shape;60;p9"/>
          <p:cNvPicPr preferRelativeResize="0"/>
          <p:nvPr/>
        </p:nvPicPr>
        <p:blipFill rotWithShape="1">
          <a:blip r:embed="rId3">
            <a:alphaModFix/>
          </a:blip>
          <a:srcRect t="278" b="278"/>
          <a:stretch/>
        </p:blipFill>
        <p:spPr>
          <a:xfrm>
            <a:off x="1218334" y="609600"/>
            <a:ext cx="1946967" cy="665629"/>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Slide - Option 9 1 1 1 1">
  <p:cSld name="Title Slide_1_1_3_1_1_1_1_1_1_1_1_1_1">
    <p:spTree>
      <p:nvGrpSpPr>
        <p:cNvPr id="1" name="Shape 61"/>
        <p:cNvGrpSpPr/>
        <p:nvPr/>
      </p:nvGrpSpPr>
      <p:grpSpPr>
        <a:xfrm>
          <a:off x="0" y="0"/>
          <a:ext cx="0" cy="0"/>
          <a:chOff x="0" y="0"/>
          <a:chExt cx="0" cy="0"/>
        </a:xfrm>
      </p:grpSpPr>
      <p:pic>
        <p:nvPicPr>
          <p:cNvPr id="62" name="Google Shape;62;p10"/>
          <p:cNvPicPr preferRelativeResize="0"/>
          <p:nvPr/>
        </p:nvPicPr>
        <p:blipFill rotWithShape="1">
          <a:blip r:embed="rId2">
            <a:alphaModFix/>
          </a:blip>
          <a:srcRect/>
          <a:stretch/>
        </p:blipFill>
        <p:spPr>
          <a:xfrm>
            <a:off x="17" y="1"/>
            <a:ext cx="12192000" cy="6857996"/>
          </a:xfrm>
          <a:prstGeom prst="rect">
            <a:avLst/>
          </a:prstGeom>
          <a:noFill/>
          <a:ln>
            <a:noFill/>
          </a:ln>
        </p:spPr>
      </p:pic>
      <p:sp>
        <p:nvSpPr>
          <p:cNvPr id="63" name="Google Shape;63;p10"/>
          <p:cNvSpPr txBox="1">
            <a:spLocks noGrp="1"/>
          </p:cNvSpPr>
          <p:nvPr>
            <p:ph type="ctrTitle"/>
          </p:nvPr>
        </p:nvSpPr>
        <p:spPr>
          <a:xfrm>
            <a:off x="1157800" y="4432033"/>
            <a:ext cx="9876400" cy="1015600"/>
          </a:xfrm>
          <a:prstGeom prst="rect">
            <a:avLst/>
          </a:prstGeom>
          <a:noFill/>
          <a:ln>
            <a:noFill/>
          </a:ln>
        </p:spPr>
        <p:txBody>
          <a:bodyPr spcFirstLastPara="1" wrap="square" lIns="0" tIns="0" rIns="0" bIns="0" anchor="b" anchorCtr="0">
            <a:noAutofit/>
          </a:bodyPr>
          <a:lstStyle>
            <a:lvl1pPr marR="0" lvl="0" rtl="0">
              <a:lnSpc>
                <a:spcPct val="90000"/>
              </a:lnSpc>
              <a:spcBef>
                <a:spcPts val="0"/>
              </a:spcBef>
              <a:spcAft>
                <a:spcPts val="0"/>
              </a:spcAft>
              <a:buSzPts val="4000"/>
              <a:buNone/>
              <a:defRPr sz="5333" b="0" i="0" u="none" strike="noStrike" cap="none"/>
            </a:lvl1pPr>
            <a:lvl2pPr lvl="1" rtl="0">
              <a:lnSpc>
                <a:spcPct val="90000"/>
              </a:lnSpc>
              <a:spcBef>
                <a:spcPts val="0"/>
              </a:spcBef>
              <a:spcAft>
                <a:spcPts val="0"/>
              </a:spcAft>
              <a:buSzPts val="4000"/>
              <a:buFont typeface="Lato Black"/>
              <a:buNone/>
              <a:defRPr sz="5333">
                <a:latin typeface="Lato Black"/>
                <a:ea typeface="Lato Black"/>
                <a:cs typeface="Lato Black"/>
                <a:sym typeface="Lato Black"/>
              </a:defRPr>
            </a:lvl2pPr>
            <a:lvl3pPr lvl="2" rtl="0">
              <a:lnSpc>
                <a:spcPct val="90000"/>
              </a:lnSpc>
              <a:spcBef>
                <a:spcPts val="0"/>
              </a:spcBef>
              <a:spcAft>
                <a:spcPts val="0"/>
              </a:spcAft>
              <a:buSzPts val="4000"/>
              <a:buFont typeface="Lato Black"/>
              <a:buNone/>
              <a:defRPr sz="5333">
                <a:latin typeface="Lato Black"/>
                <a:ea typeface="Lato Black"/>
                <a:cs typeface="Lato Black"/>
                <a:sym typeface="Lato Black"/>
              </a:defRPr>
            </a:lvl3pPr>
            <a:lvl4pPr lvl="3" rtl="0">
              <a:lnSpc>
                <a:spcPct val="90000"/>
              </a:lnSpc>
              <a:spcBef>
                <a:spcPts val="0"/>
              </a:spcBef>
              <a:spcAft>
                <a:spcPts val="0"/>
              </a:spcAft>
              <a:buSzPts val="4000"/>
              <a:buFont typeface="Lato Black"/>
              <a:buNone/>
              <a:defRPr sz="5333">
                <a:latin typeface="Lato Black"/>
                <a:ea typeface="Lato Black"/>
                <a:cs typeface="Lato Black"/>
                <a:sym typeface="Lato Black"/>
              </a:defRPr>
            </a:lvl4pPr>
            <a:lvl5pPr lvl="4" rtl="0">
              <a:lnSpc>
                <a:spcPct val="90000"/>
              </a:lnSpc>
              <a:spcBef>
                <a:spcPts val="0"/>
              </a:spcBef>
              <a:spcAft>
                <a:spcPts val="0"/>
              </a:spcAft>
              <a:buSzPts val="4000"/>
              <a:buFont typeface="Lato Black"/>
              <a:buNone/>
              <a:defRPr sz="5333">
                <a:latin typeface="Lato Black"/>
                <a:ea typeface="Lato Black"/>
                <a:cs typeface="Lato Black"/>
                <a:sym typeface="Lato Black"/>
              </a:defRPr>
            </a:lvl5pPr>
            <a:lvl6pPr lvl="5" rtl="0">
              <a:lnSpc>
                <a:spcPct val="90000"/>
              </a:lnSpc>
              <a:spcBef>
                <a:spcPts val="0"/>
              </a:spcBef>
              <a:spcAft>
                <a:spcPts val="0"/>
              </a:spcAft>
              <a:buSzPts val="4000"/>
              <a:buFont typeface="Lato Black"/>
              <a:buNone/>
              <a:defRPr sz="5333">
                <a:latin typeface="Lato Black"/>
                <a:ea typeface="Lato Black"/>
                <a:cs typeface="Lato Black"/>
                <a:sym typeface="Lato Black"/>
              </a:defRPr>
            </a:lvl6pPr>
            <a:lvl7pPr lvl="6" rtl="0">
              <a:lnSpc>
                <a:spcPct val="90000"/>
              </a:lnSpc>
              <a:spcBef>
                <a:spcPts val="0"/>
              </a:spcBef>
              <a:spcAft>
                <a:spcPts val="0"/>
              </a:spcAft>
              <a:buSzPts val="4000"/>
              <a:buFont typeface="Lato Black"/>
              <a:buNone/>
              <a:defRPr sz="5333">
                <a:latin typeface="Lato Black"/>
                <a:ea typeface="Lato Black"/>
                <a:cs typeface="Lato Black"/>
                <a:sym typeface="Lato Black"/>
              </a:defRPr>
            </a:lvl7pPr>
            <a:lvl8pPr lvl="7" rtl="0">
              <a:lnSpc>
                <a:spcPct val="90000"/>
              </a:lnSpc>
              <a:spcBef>
                <a:spcPts val="0"/>
              </a:spcBef>
              <a:spcAft>
                <a:spcPts val="0"/>
              </a:spcAft>
              <a:buSzPts val="4000"/>
              <a:buFont typeface="Lato Black"/>
              <a:buNone/>
              <a:defRPr sz="5333">
                <a:latin typeface="Lato Black"/>
                <a:ea typeface="Lato Black"/>
                <a:cs typeface="Lato Black"/>
                <a:sym typeface="Lato Black"/>
              </a:defRPr>
            </a:lvl8pPr>
            <a:lvl9pPr lvl="8" rtl="0">
              <a:lnSpc>
                <a:spcPct val="90000"/>
              </a:lnSpc>
              <a:spcBef>
                <a:spcPts val="0"/>
              </a:spcBef>
              <a:spcAft>
                <a:spcPts val="0"/>
              </a:spcAft>
              <a:buSzPts val="4000"/>
              <a:buFont typeface="Lato Black"/>
              <a:buNone/>
              <a:defRPr sz="5333">
                <a:latin typeface="Lato Black"/>
                <a:ea typeface="Lato Black"/>
                <a:cs typeface="Lato Black"/>
                <a:sym typeface="Lato Black"/>
              </a:defRPr>
            </a:lvl9pPr>
          </a:lstStyle>
          <a:p>
            <a:endParaRPr/>
          </a:p>
        </p:txBody>
      </p:sp>
      <p:sp>
        <p:nvSpPr>
          <p:cNvPr id="64" name="Google Shape;64;p10"/>
          <p:cNvSpPr txBox="1">
            <a:spLocks noGrp="1"/>
          </p:cNvSpPr>
          <p:nvPr>
            <p:ph type="subTitle" idx="1"/>
          </p:nvPr>
        </p:nvSpPr>
        <p:spPr>
          <a:xfrm>
            <a:off x="1157800" y="5578967"/>
            <a:ext cx="5618800" cy="577600"/>
          </a:xfrm>
          <a:prstGeom prst="rect">
            <a:avLst/>
          </a:prstGeom>
          <a:noFill/>
          <a:ln>
            <a:noFill/>
          </a:ln>
        </p:spPr>
        <p:txBody>
          <a:bodyPr spcFirstLastPara="1" wrap="square" lIns="0" tIns="0" rIns="0" bIns="0" anchor="t" anchorCtr="0">
            <a:noAutofit/>
          </a:bodyPr>
          <a:lstStyle>
            <a:lvl1pPr marR="0" lvl="0" rtl="0">
              <a:lnSpc>
                <a:spcPct val="90000"/>
              </a:lnSpc>
              <a:spcBef>
                <a:spcPts val="0"/>
              </a:spcBef>
              <a:spcAft>
                <a:spcPts val="0"/>
              </a:spcAft>
              <a:buClr>
                <a:schemeClr val="accent6"/>
              </a:buClr>
              <a:buSzPts val="2400"/>
              <a:buFont typeface="Alegreya Medium"/>
              <a:buNone/>
              <a:defRPr sz="3200" i="0" u="none" strike="noStrike" cap="none">
                <a:solidFill>
                  <a:schemeClr val="accent6"/>
                </a:solidFill>
                <a:latin typeface="Alegreya Medium"/>
                <a:ea typeface="Alegreya Medium"/>
                <a:cs typeface="Alegreya Medium"/>
                <a:sym typeface="Alegreya Medium"/>
              </a:defRPr>
            </a:lvl1pPr>
            <a:lvl2pPr marR="0" lvl="1" rtl="0">
              <a:lnSpc>
                <a:spcPct val="90000"/>
              </a:lnSpc>
              <a:spcBef>
                <a:spcPts val="1067"/>
              </a:spcBef>
              <a:spcAft>
                <a:spcPts val="0"/>
              </a:spcAft>
              <a:buClr>
                <a:schemeClr val="accent6"/>
              </a:buClr>
              <a:buSzPts val="2400"/>
              <a:buFont typeface="Alegreya Medium"/>
              <a:buNone/>
              <a:defRPr sz="3200" i="0" u="none" strike="noStrike" cap="none">
                <a:solidFill>
                  <a:schemeClr val="accent6"/>
                </a:solidFill>
                <a:latin typeface="Alegreya Medium"/>
                <a:ea typeface="Alegreya Medium"/>
                <a:cs typeface="Alegreya Medium"/>
                <a:sym typeface="Alegreya Medium"/>
              </a:defRPr>
            </a:lvl2pPr>
            <a:lvl3pPr marR="0" lvl="2" rtl="0">
              <a:lnSpc>
                <a:spcPct val="90000"/>
              </a:lnSpc>
              <a:spcBef>
                <a:spcPts val="1067"/>
              </a:spcBef>
              <a:spcAft>
                <a:spcPts val="0"/>
              </a:spcAft>
              <a:buClr>
                <a:schemeClr val="accent6"/>
              </a:buClr>
              <a:buSzPts val="2400"/>
              <a:buFont typeface="Alegreya Medium"/>
              <a:buNone/>
              <a:defRPr sz="3200" i="0" u="none" strike="noStrike" cap="none">
                <a:solidFill>
                  <a:schemeClr val="accent6"/>
                </a:solidFill>
                <a:latin typeface="Alegreya Medium"/>
                <a:ea typeface="Alegreya Medium"/>
                <a:cs typeface="Alegreya Medium"/>
                <a:sym typeface="Alegreya Medium"/>
              </a:defRPr>
            </a:lvl3pPr>
            <a:lvl4pPr marR="0" lvl="3" rtl="0">
              <a:lnSpc>
                <a:spcPct val="90000"/>
              </a:lnSpc>
              <a:spcBef>
                <a:spcPts val="1067"/>
              </a:spcBef>
              <a:spcAft>
                <a:spcPts val="0"/>
              </a:spcAft>
              <a:buClr>
                <a:schemeClr val="accent6"/>
              </a:buClr>
              <a:buSzPts val="2400"/>
              <a:buFont typeface="Alegreya Medium"/>
              <a:buNone/>
              <a:defRPr sz="3200" i="0" u="none" strike="noStrike" cap="none">
                <a:solidFill>
                  <a:schemeClr val="accent6"/>
                </a:solidFill>
                <a:latin typeface="Alegreya Medium"/>
                <a:ea typeface="Alegreya Medium"/>
                <a:cs typeface="Alegreya Medium"/>
                <a:sym typeface="Alegreya Medium"/>
              </a:defRPr>
            </a:lvl4pPr>
            <a:lvl5pPr marR="0" lvl="4" rtl="0">
              <a:lnSpc>
                <a:spcPct val="90000"/>
              </a:lnSpc>
              <a:spcBef>
                <a:spcPts val="1067"/>
              </a:spcBef>
              <a:spcAft>
                <a:spcPts val="0"/>
              </a:spcAft>
              <a:buClr>
                <a:schemeClr val="accent6"/>
              </a:buClr>
              <a:buSzPts val="2400"/>
              <a:buFont typeface="Alegreya Medium"/>
              <a:buNone/>
              <a:defRPr sz="3200" i="0" u="none" strike="noStrike" cap="none">
                <a:solidFill>
                  <a:schemeClr val="accent6"/>
                </a:solidFill>
                <a:latin typeface="Alegreya Medium"/>
                <a:ea typeface="Alegreya Medium"/>
                <a:cs typeface="Alegreya Medium"/>
                <a:sym typeface="Alegreya Medium"/>
              </a:defRPr>
            </a:lvl5pPr>
            <a:lvl6pPr marR="0" lvl="5" rtl="0">
              <a:lnSpc>
                <a:spcPct val="90000"/>
              </a:lnSpc>
              <a:spcBef>
                <a:spcPts val="1067"/>
              </a:spcBef>
              <a:spcAft>
                <a:spcPts val="0"/>
              </a:spcAft>
              <a:buClr>
                <a:schemeClr val="accent6"/>
              </a:buClr>
              <a:buSzPts val="2400"/>
              <a:buFont typeface="Alegreya Medium"/>
              <a:buNone/>
              <a:defRPr sz="3200" i="0" u="none" strike="noStrike" cap="none">
                <a:solidFill>
                  <a:schemeClr val="accent6"/>
                </a:solidFill>
                <a:latin typeface="Alegreya Medium"/>
                <a:ea typeface="Alegreya Medium"/>
                <a:cs typeface="Alegreya Medium"/>
                <a:sym typeface="Alegreya Medium"/>
              </a:defRPr>
            </a:lvl6pPr>
            <a:lvl7pPr marR="0" lvl="6" rtl="0">
              <a:lnSpc>
                <a:spcPct val="90000"/>
              </a:lnSpc>
              <a:spcBef>
                <a:spcPts val="1067"/>
              </a:spcBef>
              <a:spcAft>
                <a:spcPts val="0"/>
              </a:spcAft>
              <a:buClr>
                <a:schemeClr val="accent6"/>
              </a:buClr>
              <a:buSzPts val="2400"/>
              <a:buFont typeface="Alegreya Medium"/>
              <a:buNone/>
              <a:defRPr sz="3200" i="0" u="none" strike="noStrike" cap="none">
                <a:solidFill>
                  <a:schemeClr val="accent6"/>
                </a:solidFill>
                <a:latin typeface="Alegreya Medium"/>
                <a:ea typeface="Alegreya Medium"/>
                <a:cs typeface="Alegreya Medium"/>
                <a:sym typeface="Alegreya Medium"/>
              </a:defRPr>
            </a:lvl7pPr>
            <a:lvl8pPr marR="0" lvl="7" rtl="0">
              <a:lnSpc>
                <a:spcPct val="90000"/>
              </a:lnSpc>
              <a:spcBef>
                <a:spcPts val="1067"/>
              </a:spcBef>
              <a:spcAft>
                <a:spcPts val="0"/>
              </a:spcAft>
              <a:buClr>
                <a:schemeClr val="accent6"/>
              </a:buClr>
              <a:buSzPts val="2400"/>
              <a:buFont typeface="Alegreya Medium"/>
              <a:buNone/>
              <a:defRPr sz="3200" i="0" u="none" strike="noStrike" cap="none">
                <a:solidFill>
                  <a:schemeClr val="accent6"/>
                </a:solidFill>
                <a:latin typeface="Alegreya Medium"/>
                <a:ea typeface="Alegreya Medium"/>
                <a:cs typeface="Alegreya Medium"/>
                <a:sym typeface="Alegreya Medium"/>
              </a:defRPr>
            </a:lvl8pPr>
            <a:lvl9pPr marR="0" lvl="8" rtl="0">
              <a:lnSpc>
                <a:spcPct val="90000"/>
              </a:lnSpc>
              <a:spcBef>
                <a:spcPts val="1067"/>
              </a:spcBef>
              <a:spcAft>
                <a:spcPts val="1067"/>
              </a:spcAft>
              <a:buClr>
                <a:schemeClr val="accent6"/>
              </a:buClr>
              <a:buSzPts val="2400"/>
              <a:buFont typeface="Alegreya Medium"/>
              <a:buNone/>
              <a:defRPr sz="3200" i="0" u="none" strike="noStrike" cap="none">
                <a:solidFill>
                  <a:schemeClr val="accent6"/>
                </a:solidFill>
                <a:latin typeface="Alegreya Medium"/>
                <a:ea typeface="Alegreya Medium"/>
                <a:cs typeface="Alegreya Medium"/>
                <a:sym typeface="Alegreya Medium"/>
              </a:defRPr>
            </a:lvl9pPr>
          </a:lstStyle>
          <a:p>
            <a:endParaRPr/>
          </a:p>
        </p:txBody>
      </p:sp>
      <p:sp>
        <p:nvSpPr>
          <p:cNvPr id="65" name="Google Shape;65;p10"/>
          <p:cNvSpPr txBox="1">
            <a:spLocks noGrp="1"/>
          </p:cNvSpPr>
          <p:nvPr>
            <p:ph type="sldNum" idx="12"/>
          </p:nvPr>
        </p:nvSpPr>
        <p:spPr>
          <a:xfrm>
            <a:off x="11592347" y="6219772"/>
            <a:ext cx="411600" cy="293600"/>
          </a:xfrm>
          <a:prstGeom prst="rect">
            <a:avLst/>
          </a:prstGeom>
          <a:noFill/>
          <a:ln>
            <a:noFill/>
          </a:ln>
        </p:spPr>
        <p:txBody>
          <a:bodyPr spcFirstLastPara="1" wrap="square" lIns="0" tIns="0" rIns="0" bIns="0" anchor="ctr" anchorCtr="0">
            <a:noAutofit/>
          </a:bodyPr>
          <a:lstStyle>
            <a:lvl1pPr marL="0" marR="0" lvl="0" indent="0" algn="ctr" rtl="0">
              <a:spcBef>
                <a:spcPts val="0"/>
              </a:spcBef>
              <a:buNone/>
              <a:defRPr sz="1067" b="0" i="0" u="none" strike="noStrike" cap="none">
                <a:solidFill>
                  <a:schemeClr val="lt1"/>
                </a:solidFill>
                <a:latin typeface="Lato"/>
                <a:ea typeface="Lato"/>
                <a:cs typeface="Lato"/>
                <a:sym typeface="Lato"/>
              </a:defRPr>
            </a:lvl1pPr>
            <a:lvl2pPr marL="0" marR="0" lvl="1" indent="0" algn="ctr" rtl="0">
              <a:spcBef>
                <a:spcPts val="0"/>
              </a:spcBef>
              <a:buNone/>
              <a:defRPr sz="1067" b="0" i="0" u="none" strike="noStrike" cap="none">
                <a:solidFill>
                  <a:schemeClr val="lt1"/>
                </a:solidFill>
                <a:latin typeface="Lato"/>
                <a:ea typeface="Lato"/>
                <a:cs typeface="Lato"/>
                <a:sym typeface="Lato"/>
              </a:defRPr>
            </a:lvl2pPr>
            <a:lvl3pPr marL="0" marR="0" lvl="2" indent="0" algn="ctr" rtl="0">
              <a:spcBef>
                <a:spcPts val="0"/>
              </a:spcBef>
              <a:buNone/>
              <a:defRPr sz="1067" b="0" i="0" u="none" strike="noStrike" cap="none">
                <a:solidFill>
                  <a:schemeClr val="lt1"/>
                </a:solidFill>
                <a:latin typeface="Lato"/>
                <a:ea typeface="Lato"/>
                <a:cs typeface="Lato"/>
                <a:sym typeface="Lato"/>
              </a:defRPr>
            </a:lvl3pPr>
            <a:lvl4pPr marL="0" marR="0" lvl="3" indent="0" algn="ctr" rtl="0">
              <a:spcBef>
                <a:spcPts val="0"/>
              </a:spcBef>
              <a:buNone/>
              <a:defRPr sz="1067" b="0" i="0" u="none" strike="noStrike" cap="none">
                <a:solidFill>
                  <a:schemeClr val="lt1"/>
                </a:solidFill>
                <a:latin typeface="Lato"/>
                <a:ea typeface="Lato"/>
                <a:cs typeface="Lato"/>
                <a:sym typeface="Lato"/>
              </a:defRPr>
            </a:lvl4pPr>
            <a:lvl5pPr marL="0" marR="0" lvl="4" indent="0" algn="ctr" rtl="0">
              <a:spcBef>
                <a:spcPts val="0"/>
              </a:spcBef>
              <a:buNone/>
              <a:defRPr sz="1067" b="0" i="0" u="none" strike="noStrike" cap="none">
                <a:solidFill>
                  <a:schemeClr val="lt1"/>
                </a:solidFill>
                <a:latin typeface="Lato"/>
                <a:ea typeface="Lato"/>
                <a:cs typeface="Lato"/>
                <a:sym typeface="Lato"/>
              </a:defRPr>
            </a:lvl5pPr>
            <a:lvl6pPr marL="0" marR="0" lvl="5" indent="0" algn="ctr" rtl="0">
              <a:spcBef>
                <a:spcPts val="0"/>
              </a:spcBef>
              <a:buNone/>
              <a:defRPr sz="1067" b="0" i="0" u="none" strike="noStrike" cap="none">
                <a:solidFill>
                  <a:schemeClr val="lt1"/>
                </a:solidFill>
                <a:latin typeface="Lato"/>
                <a:ea typeface="Lato"/>
                <a:cs typeface="Lato"/>
                <a:sym typeface="Lato"/>
              </a:defRPr>
            </a:lvl6pPr>
            <a:lvl7pPr marL="0" marR="0" lvl="6" indent="0" algn="ctr" rtl="0">
              <a:spcBef>
                <a:spcPts val="0"/>
              </a:spcBef>
              <a:buNone/>
              <a:defRPr sz="1067" b="0" i="0" u="none" strike="noStrike" cap="none">
                <a:solidFill>
                  <a:schemeClr val="lt1"/>
                </a:solidFill>
                <a:latin typeface="Lato"/>
                <a:ea typeface="Lato"/>
                <a:cs typeface="Lato"/>
                <a:sym typeface="Lato"/>
              </a:defRPr>
            </a:lvl7pPr>
            <a:lvl8pPr marL="0" marR="0" lvl="7" indent="0" algn="ctr" rtl="0">
              <a:spcBef>
                <a:spcPts val="0"/>
              </a:spcBef>
              <a:buNone/>
              <a:defRPr sz="1067" b="0" i="0" u="none" strike="noStrike" cap="none">
                <a:solidFill>
                  <a:schemeClr val="lt1"/>
                </a:solidFill>
                <a:latin typeface="Lato"/>
                <a:ea typeface="Lato"/>
                <a:cs typeface="Lato"/>
                <a:sym typeface="Lato"/>
              </a:defRPr>
            </a:lvl8pPr>
            <a:lvl9pPr marL="0" marR="0" lvl="8" indent="0" algn="ctr" rtl="0">
              <a:spcBef>
                <a:spcPts val="0"/>
              </a:spcBef>
              <a:buNone/>
              <a:defRPr sz="1067" b="0" i="0" u="none" strike="noStrike" cap="none">
                <a:solidFill>
                  <a:schemeClr val="lt1"/>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pic>
        <p:nvPicPr>
          <p:cNvPr id="66" name="Google Shape;66;p10"/>
          <p:cNvPicPr preferRelativeResize="0"/>
          <p:nvPr/>
        </p:nvPicPr>
        <p:blipFill rotWithShape="1">
          <a:blip r:embed="rId3">
            <a:alphaModFix/>
          </a:blip>
          <a:srcRect t="278" b="278"/>
          <a:stretch/>
        </p:blipFill>
        <p:spPr>
          <a:xfrm>
            <a:off x="1218334" y="609600"/>
            <a:ext cx="1946967" cy="66562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ustom Layout 1">
  <p:cSld name="CUSTOM_3">
    <p:bg>
      <p:bgPr>
        <a:blipFill>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p11"/>
          <p:cNvSpPr txBox="1">
            <a:spLocks noGrp="1"/>
          </p:cNvSpPr>
          <p:nvPr>
            <p:ph type="title"/>
          </p:nvPr>
        </p:nvSpPr>
        <p:spPr>
          <a:xfrm>
            <a:off x="609600" y="927100"/>
            <a:ext cx="10972800" cy="5696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2800"/>
              <a:buNone/>
              <a:defRPr>
                <a:solidFill>
                  <a:schemeClr val="lt1"/>
                </a:solidFill>
                <a:latin typeface="Lato"/>
                <a:ea typeface="Lato"/>
                <a:cs typeface="Lato"/>
                <a:sym typeface="Lato"/>
              </a:defRPr>
            </a:lvl1pPr>
            <a:lvl2pPr lvl="1">
              <a:spcBef>
                <a:spcPts val="0"/>
              </a:spcBef>
              <a:spcAft>
                <a:spcPts val="0"/>
              </a:spcAft>
              <a:buSzPts val="1400"/>
              <a:buNone/>
              <a:defRPr>
                <a:latin typeface="Lato"/>
                <a:ea typeface="Lato"/>
                <a:cs typeface="Lato"/>
                <a:sym typeface="Lato"/>
              </a:defRPr>
            </a:lvl2pPr>
            <a:lvl3pPr lvl="2">
              <a:spcBef>
                <a:spcPts val="0"/>
              </a:spcBef>
              <a:spcAft>
                <a:spcPts val="0"/>
              </a:spcAft>
              <a:buSzPts val="1400"/>
              <a:buNone/>
              <a:defRPr>
                <a:latin typeface="Lato"/>
                <a:ea typeface="Lato"/>
                <a:cs typeface="Lato"/>
                <a:sym typeface="Lato"/>
              </a:defRPr>
            </a:lvl3pPr>
            <a:lvl4pPr lvl="3">
              <a:spcBef>
                <a:spcPts val="0"/>
              </a:spcBef>
              <a:spcAft>
                <a:spcPts val="0"/>
              </a:spcAft>
              <a:buSzPts val="1400"/>
              <a:buNone/>
              <a:defRPr>
                <a:latin typeface="Lato"/>
                <a:ea typeface="Lato"/>
                <a:cs typeface="Lato"/>
                <a:sym typeface="Lato"/>
              </a:defRPr>
            </a:lvl4pPr>
            <a:lvl5pPr lvl="4">
              <a:spcBef>
                <a:spcPts val="0"/>
              </a:spcBef>
              <a:spcAft>
                <a:spcPts val="0"/>
              </a:spcAft>
              <a:buSzPts val="1400"/>
              <a:buNone/>
              <a:defRPr>
                <a:latin typeface="Lato"/>
                <a:ea typeface="Lato"/>
                <a:cs typeface="Lato"/>
                <a:sym typeface="Lato"/>
              </a:defRPr>
            </a:lvl5pPr>
            <a:lvl6pPr lvl="5">
              <a:spcBef>
                <a:spcPts val="0"/>
              </a:spcBef>
              <a:spcAft>
                <a:spcPts val="0"/>
              </a:spcAft>
              <a:buSzPts val="1400"/>
              <a:buNone/>
              <a:defRPr>
                <a:latin typeface="Lato"/>
                <a:ea typeface="Lato"/>
                <a:cs typeface="Lato"/>
                <a:sym typeface="Lato"/>
              </a:defRPr>
            </a:lvl6pPr>
            <a:lvl7pPr lvl="6">
              <a:spcBef>
                <a:spcPts val="0"/>
              </a:spcBef>
              <a:spcAft>
                <a:spcPts val="0"/>
              </a:spcAft>
              <a:buSzPts val="1400"/>
              <a:buNone/>
              <a:defRPr>
                <a:latin typeface="Lato"/>
                <a:ea typeface="Lato"/>
                <a:cs typeface="Lato"/>
                <a:sym typeface="Lato"/>
              </a:defRPr>
            </a:lvl7pPr>
            <a:lvl8pPr lvl="7">
              <a:spcBef>
                <a:spcPts val="0"/>
              </a:spcBef>
              <a:spcAft>
                <a:spcPts val="0"/>
              </a:spcAft>
              <a:buSzPts val="1400"/>
              <a:buNone/>
              <a:defRPr>
                <a:latin typeface="Lato"/>
                <a:ea typeface="Lato"/>
                <a:cs typeface="Lato"/>
                <a:sym typeface="Lato"/>
              </a:defRPr>
            </a:lvl8pPr>
            <a:lvl9pPr lvl="8">
              <a:spcBef>
                <a:spcPts val="0"/>
              </a:spcBef>
              <a:spcAft>
                <a:spcPts val="0"/>
              </a:spcAft>
              <a:buSzPts val="1400"/>
              <a:buNone/>
              <a:defRPr>
                <a:latin typeface="Lato"/>
                <a:ea typeface="Lato"/>
                <a:cs typeface="Lato"/>
                <a:sym typeface="Lato"/>
              </a:defRPr>
            </a:lvl9pPr>
          </a:lstStyle>
          <a:p>
            <a:endParaRPr/>
          </a:p>
        </p:txBody>
      </p:sp>
      <p:sp>
        <p:nvSpPr>
          <p:cNvPr id="69" name="Google Shape;69;p11"/>
          <p:cNvSpPr txBox="1">
            <a:spLocks noGrp="1"/>
          </p:cNvSpPr>
          <p:nvPr>
            <p:ph type="sldNum" idx="12"/>
          </p:nvPr>
        </p:nvSpPr>
        <p:spPr>
          <a:xfrm>
            <a:off x="11592347" y="6219772"/>
            <a:ext cx="411600" cy="293600"/>
          </a:xfrm>
          <a:prstGeom prst="rect">
            <a:avLst/>
          </a:prstGeom>
        </p:spPr>
        <p:txBody>
          <a:bodyPr spcFirstLastPara="1" wrap="square" lIns="0" tIns="0" rIns="0" bIns="0" anchor="ctr" anchorCtr="0">
            <a:noAutofit/>
          </a:bodyPr>
          <a:lstStyle>
            <a:lvl1pPr lvl="0">
              <a:buClr>
                <a:srgbClr val="000000"/>
              </a:buClr>
              <a:buFont typeface="Arial"/>
              <a:buNone/>
              <a:defRPr/>
            </a:lvl1pPr>
            <a:lvl2pPr lvl="1">
              <a:buClr>
                <a:srgbClr val="000000"/>
              </a:buClr>
              <a:buFont typeface="Arial"/>
              <a:buNone/>
              <a:defRPr/>
            </a:lvl2pPr>
            <a:lvl3pPr lvl="2">
              <a:buClr>
                <a:srgbClr val="000000"/>
              </a:buClr>
              <a:buFont typeface="Arial"/>
              <a:buNone/>
              <a:defRPr/>
            </a:lvl3pPr>
            <a:lvl4pPr lvl="3">
              <a:buClr>
                <a:srgbClr val="000000"/>
              </a:buClr>
              <a:buFont typeface="Arial"/>
              <a:buNone/>
              <a:defRPr/>
            </a:lvl4pPr>
            <a:lvl5pPr lvl="4">
              <a:buClr>
                <a:srgbClr val="000000"/>
              </a:buClr>
              <a:buFont typeface="Arial"/>
              <a:buNone/>
              <a:defRPr/>
            </a:lvl5pPr>
            <a:lvl6pPr lvl="5">
              <a:buClr>
                <a:srgbClr val="000000"/>
              </a:buClr>
              <a:buFont typeface="Arial"/>
              <a:buNone/>
              <a:defRPr/>
            </a:lvl6pPr>
            <a:lvl7pPr lvl="6">
              <a:buClr>
                <a:srgbClr val="000000"/>
              </a:buClr>
              <a:buFont typeface="Arial"/>
              <a:buNone/>
              <a:defRPr/>
            </a:lvl7pPr>
            <a:lvl8pPr lvl="7">
              <a:buClr>
                <a:srgbClr val="000000"/>
              </a:buClr>
              <a:buFont typeface="Arial"/>
              <a:buNone/>
              <a:defRPr/>
            </a:lvl8pPr>
            <a:lvl9pPr lvl="8">
              <a:buClr>
                <a:srgbClr val="000000"/>
              </a:buClr>
              <a:buFont typeface="Arial"/>
              <a:buNon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ustom Layout 1 1 1">
  <p:cSld name="CUSTOM_3_2_1">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3"/>
          <p:cNvSpPr txBox="1">
            <a:spLocks noGrp="1"/>
          </p:cNvSpPr>
          <p:nvPr>
            <p:ph type="title"/>
          </p:nvPr>
        </p:nvSpPr>
        <p:spPr>
          <a:xfrm>
            <a:off x="609600" y="927100"/>
            <a:ext cx="10972800" cy="5696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800"/>
              <a:buNone/>
              <a:defRPr>
                <a:solidFill>
                  <a:schemeClr val="lt1"/>
                </a:solidFill>
                <a:latin typeface="Lato"/>
                <a:ea typeface="Lato"/>
                <a:cs typeface="Lato"/>
                <a:sym typeface="Lato"/>
              </a:defRPr>
            </a:lvl1pPr>
            <a:lvl2pPr lvl="1" rtl="0">
              <a:spcBef>
                <a:spcPts val="0"/>
              </a:spcBef>
              <a:spcAft>
                <a:spcPts val="0"/>
              </a:spcAft>
              <a:buSzPts val="1400"/>
              <a:buNone/>
              <a:defRPr>
                <a:latin typeface="Lato"/>
                <a:ea typeface="Lato"/>
                <a:cs typeface="Lato"/>
                <a:sym typeface="Lato"/>
              </a:defRPr>
            </a:lvl2pPr>
            <a:lvl3pPr lvl="2" rtl="0">
              <a:spcBef>
                <a:spcPts val="0"/>
              </a:spcBef>
              <a:spcAft>
                <a:spcPts val="0"/>
              </a:spcAft>
              <a:buSzPts val="1400"/>
              <a:buNone/>
              <a:defRPr>
                <a:latin typeface="Lato"/>
                <a:ea typeface="Lato"/>
                <a:cs typeface="Lato"/>
                <a:sym typeface="Lato"/>
              </a:defRPr>
            </a:lvl3pPr>
            <a:lvl4pPr lvl="3" rtl="0">
              <a:spcBef>
                <a:spcPts val="0"/>
              </a:spcBef>
              <a:spcAft>
                <a:spcPts val="0"/>
              </a:spcAft>
              <a:buSzPts val="1400"/>
              <a:buNone/>
              <a:defRPr>
                <a:latin typeface="Lato"/>
                <a:ea typeface="Lato"/>
                <a:cs typeface="Lato"/>
                <a:sym typeface="Lato"/>
              </a:defRPr>
            </a:lvl4pPr>
            <a:lvl5pPr lvl="4" rtl="0">
              <a:spcBef>
                <a:spcPts val="0"/>
              </a:spcBef>
              <a:spcAft>
                <a:spcPts val="0"/>
              </a:spcAft>
              <a:buSzPts val="1400"/>
              <a:buNone/>
              <a:defRPr>
                <a:latin typeface="Lato"/>
                <a:ea typeface="Lato"/>
                <a:cs typeface="Lato"/>
                <a:sym typeface="Lato"/>
              </a:defRPr>
            </a:lvl5pPr>
            <a:lvl6pPr lvl="5" rtl="0">
              <a:spcBef>
                <a:spcPts val="0"/>
              </a:spcBef>
              <a:spcAft>
                <a:spcPts val="0"/>
              </a:spcAft>
              <a:buSzPts val="1400"/>
              <a:buNone/>
              <a:defRPr>
                <a:latin typeface="Lato"/>
                <a:ea typeface="Lato"/>
                <a:cs typeface="Lato"/>
                <a:sym typeface="Lato"/>
              </a:defRPr>
            </a:lvl6pPr>
            <a:lvl7pPr lvl="6" rtl="0">
              <a:spcBef>
                <a:spcPts val="0"/>
              </a:spcBef>
              <a:spcAft>
                <a:spcPts val="0"/>
              </a:spcAft>
              <a:buSzPts val="1400"/>
              <a:buNone/>
              <a:defRPr>
                <a:latin typeface="Lato"/>
                <a:ea typeface="Lato"/>
                <a:cs typeface="Lato"/>
                <a:sym typeface="Lato"/>
              </a:defRPr>
            </a:lvl7pPr>
            <a:lvl8pPr lvl="7" rtl="0">
              <a:spcBef>
                <a:spcPts val="0"/>
              </a:spcBef>
              <a:spcAft>
                <a:spcPts val="0"/>
              </a:spcAft>
              <a:buSzPts val="1400"/>
              <a:buNone/>
              <a:defRPr>
                <a:latin typeface="Lato"/>
                <a:ea typeface="Lato"/>
                <a:cs typeface="Lato"/>
                <a:sym typeface="Lato"/>
              </a:defRPr>
            </a:lvl8pPr>
            <a:lvl9pPr lvl="8" rtl="0">
              <a:spcBef>
                <a:spcPts val="0"/>
              </a:spcBef>
              <a:spcAft>
                <a:spcPts val="0"/>
              </a:spcAft>
              <a:buSzPts val="1400"/>
              <a:buNone/>
              <a:defRPr>
                <a:latin typeface="Lato"/>
                <a:ea typeface="Lato"/>
                <a:cs typeface="Lato"/>
                <a:sym typeface="Lato"/>
              </a:defRPr>
            </a:lvl9pPr>
          </a:lstStyle>
          <a:p>
            <a:endParaRPr/>
          </a:p>
        </p:txBody>
      </p:sp>
      <p:sp>
        <p:nvSpPr>
          <p:cNvPr id="75" name="Google Shape;75;p13"/>
          <p:cNvSpPr txBox="1">
            <a:spLocks noGrp="1"/>
          </p:cNvSpPr>
          <p:nvPr>
            <p:ph type="sldNum" idx="12"/>
          </p:nvPr>
        </p:nvSpPr>
        <p:spPr>
          <a:xfrm>
            <a:off x="11592347" y="6219772"/>
            <a:ext cx="411600" cy="2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ustom Layout 1 1 1 1">
  <p:cSld name="CUSTOM_3_2_1_1">
    <p:bg>
      <p:bgPr>
        <a:blipFill>
          <a:blip r:embed="rId2">
            <a:alphaModFix/>
          </a:blip>
          <a:stretch>
            <a:fillRect/>
          </a:stretch>
        </a:blipFill>
        <a:effectLst/>
      </p:bgPr>
    </p:bg>
    <p:spTree>
      <p:nvGrpSpPr>
        <p:cNvPr id="1" name="Shape 76"/>
        <p:cNvGrpSpPr/>
        <p:nvPr/>
      </p:nvGrpSpPr>
      <p:grpSpPr>
        <a:xfrm>
          <a:off x="0" y="0"/>
          <a:ext cx="0" cy="0"/>
          <a:chOff x="0" y="0"/>
          <a:chExt cx="0" cy="0"/>
        </a:xfrm>
      </p:grpSpPr>
      <p:sp>
        <p:nvSpPr>
          <p:cNvPr id="77" name="Google Shape;77;p14"/>
          <p:cNvSpPr txBox="1">
            <a:spLocks noGrp="1"/>
          </p:cNvSpPr>
          <p:nvPr>
            <p:ph type="title"/>
          </p:nvPr>
        </p:nvSpPr>
        <p:spPr>
          <a:xfrm>
            <a:off x="609600" y="927100"/>
            <a:ext cx="10972800" cy="5696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800"/>
              <a:buNone/>
              <a:defRPr>
                <a:solidFill>
                  <a:schemeClr val="lt1"/>
                </a:solidFill>
                <a:latin typeface="Lato"/>
                <a:ea typeface="Lato"/>
                <a:cs typeface="Lato"/>
                <a:sym typeface="Lato"/>
              </a:defRPr>
            </a:lvl1pPr>
            <a:lvl2pPr lvl="1" rtl="0">
              <a:spcBef>
                <a:spcPts val="0"/>
              </a:spcBef>
              <a:spcAft>
                <a:spcPts val="0"/>
              </a:spcAft>
              <a:buSzPts val="1400"/>
              <a:buNone/>
              <a:defRPr>
                <a:latin typeface="Lato"/>
                <a:ea typeface="Lato"/>
                <a:cs typeface="Lato"/>
                <a:sym typeface="Lato"/>
              </a:defRPr>
            </a:lvl2pPr>
            <a:lvl3pPr lvl="2" rtl="0">
              <a:spcBef>
                <a:spcPts val="0"/>
              </a:spcBef>
              <a:spcAft>
                <a:spcPts val="0"/>
              </a:spcAft>
              <a:buSzPts val="1400"/>
              <a:buNone/>
              <a:defRPr>
                <a:latin typeface="Lato"/>
                <a:ea typeface="Lato"/>
                <a:cs typeface="Lato"/>
                <a:sym typeface="Lato"/>
              </a:defRPr>
            </a:lvl3pPr>
            <a:lvl4pPr lvl="3" rtl="0">
              <a:spcBef>
                <a:spcPts val="0"/>
              </a:spcBef>
              <a:spcAft>
                <a:spcPts val="0"/>
              </a:spcAft>
              <a:buSzPts val="1400"/>
              <a:buNone/>
              <a:defRPr>
                <a:latin typeface="Lato"/>
                <a:ea typeface="Lato"/>
                <a:cs typeface="Lato"/>
                <a:sym typeface="Lato"/>
              </a:defRPr>
            </a:lvl4pPr>
            <a:lvl5pPr lvl="4" rtl="0">
              <a:spcBef>
                <a:spcPts val="0"/>
              </a:spcBef>
              <a:spcAft>
                <a:spcPts val="0"/>
              </a:spcAft>
              <a:buSzPts val="1400"/>
              <a:buNone/>
              <a:defRPr>
                <a:latin typeface="Lato"/>
                <a:ea typeface="Lato"/>
                <a:cs typeface="Lato"/>
                <a:sym typeface="Lato"/>
              </a:defRPr>
            </a:lvl5pPr>
            <a:lvl6pPr lvl="5" rtl="0">
              <a:spcBef>
                <a:spcPts val="0"/>
              </a:spcBef>
              <a:spcAft>
                <a:spcPts val="0"/>
              </a:spcAft>
              <a:buSzPts val="1400"/>
              <a:buNone/>
              <a:defRPr>
                <a:latin typeface="Lato"/>
                <a:ea typeface="Lato"/>
                <a:cs typeface="Lato"/>
                <a:sym typeface="Lato"/>
              </a:defRPr>
            </a:lvl6pPr>
            <a:lvl7pPr lvl="6" rtl="0">
              <a:spcBef>
                <a:spcPts val="0"/>
              </a:spcBef>
              <a:spcAft>
                <a:spcPts val="0"/>
              </a:spcAft>
              <a:buSzPts val="1400"/>
              <a:buNone/>
              <a:defRPr>
                <a:latin typeface="Lato"/>
                <a:ea typeface="Lato"/>
                <a:cs typeface="Lato"/>
                <a:sym typeface="Lato"/>
              </a:defRPr>
            </a:lvl7pPr>
            <a:lvl8pPr lvl="7" rtl="0">
              <a:spcBef>
                <a:spcPts val="0"/>
              </a:spcBef>
              <a:spcAft>
                <a:spcPts val="0"/>
              </a:spcAft>
              <a:buSzPts val="1400"/>
              <a:buNone/>
              <a:defRPr>
                <a:latin typeface="Lato"/>
                <a:ea typeface="Lato"/>
                <a:cs typeface="Lato"/>
                <a:sym typeface="Lato"/>
              </a:defRPr>
            </a:lvl8pPr>
            <a:lvl9pPr lvl="8" rtl="0">
              <a:spcBef>
                <a:spcPts val="0"/>
              </a:spcBef>
              <a:spcAft>
                <a:spcPts val="0"/>
              </a:spcAft>
              <a:buSzPts val="1400"/>
              <a:buNone/>
              <a:defRPr>
                <a:latin typeface="Lato"/>
                <a:ea typeface="Lato"/>
                <a:cs typeface="Lato"/>
                <a:sym typeface="Lato"/>
              </a:defRPr>
            </a:lvl9pPr>
          </a:lstStyle>
          <a:p>
            <a:endParaRPr/>
          </a:p>
        </p:txBody>
      </p:sp>
      <p:sp>
        <p:nvSpPr>
          <p:cNvPr id="78" name="Google Shape;78;p14"/>
          <p:cNvSpPr txBox="1">
            <a:spLocks noGrp="1"/>
          </p:cNvSpPr>
          <p:nvPr>
            <p:ph type="sldNum" idx="12"/>
          </p:nvPr>
        </p:nvSpPr>
        <p:spPr>
          <a:xfrm>
            <a:off x="11592347" y="6219772"/>
            <a:ext cx="411600" cy="2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15 Section Divider">
  <p:cSld name="Title Slide_1_1_2">
    <p:spTree>
      <p:nvGrpSpPr>
        <p:cNvPr id="1" name="Shape 79"/>
        <p:cNvGrpSpPr/>
        <p:nvPr/>
      </p:nvGrpSpPr>
      <p:grpSpPr>
        <a:xfrm>
          <a:off x="0" y="0"/>
          <a:ext cx="0" cy="0"/>
          <a:chOff x="0" y="0"/>
          <a:chExt cx="0" cy="0"/>
        </a:xfrm>
      </p:grpSpPr>
      <p:pic>
        <p:nvPicPr>
          <p:cNvPr id="80" name="Google Shape;80;p15"/>
          <p:cNvPicPr preferRelativeResize="0"/>
          <p:nvPr/>
        </p:nvPicPr>
        <p:blipFill rotWithShape="1">
          <a:blip r:embed="rId2">
            <a:alphaModFix/>
          </a:blip>
          <a:srcRect/>
          <a:stretch/>
        </p:blipFill>
        <p:spPr>
          <a:xfrm>
            <a:off x="17" y="1"/>
            <a:ext cx="12192000" cy="6857996"/>
          </a:xfrm>
          <a:prstGeom prst="rect">
            <a:avLst/>
          </a:prstGeom>
          <a:noFill/>
          <a:ln>
            <a:noFill/>
          </a:ln>
        </p:spPr>
      </p:pic>
      <p:sp>
        <p:nvSpPr>
          <p:cNvPr id="81" name="Google Shape;81;p15"/>
          <p:cNvSpPr txBox="1">
            <a:spLocks noGrp="1"/>
          </p:cNvSpPr>
          <p:nvPr>
            <p:ph type="ctrTitle"/>
          </p:nvPr>
        </p:nvSpPr>
        <p:spPr>
          <a:xfrm>
            <a:off x="6568833" y="4711300"/>
            <a:ext cx="5024000" cy="1406800"/>
          </a:xfrm>
          <a:prstGeom prst="rect">
            <a:avLst/>
          </a:prstGeom>
          <a:noFill/>
          <a:ln>
            <a:noFill/>
          </a:ln>
        </p:spPr>
        <p:txBody>
          <a:bodyPr spcFirstLastPara="1" wrap="square" lIns="0" tIns="0" rIns="0" bIns="0" anchor="b" anchorCtr="0">
            <a:noAutofit/>
          </a:bodyPr>
          <a:lstStyle>
            <a:lvl1pPr marR="0" lvl="0" algn="r" rtl="0">
              <a:lnSpc>
                <a:spcPct val="90000"/>
              </a:lnSpc>
              <a:spcBef>
                <a:spcPts val="0"/>
              </a:spcBef>
              <a:spcAft>
                <a:spcPts val="0"/>
              </a:spcAft>
              <a:buClr>
                <a:schemeClr val="accent6"/>
              </a:buClr>
              <a:buSzPts val="3600"/>
              <a:buNone/>
              <a:defRPr sz="4800" b="0" i="0" u="none" strike="noStrike" cap="none">
                <a:solidFill>
                  <a:schemeClr val="accent6"/>
                </a:solidFill>
              </a:defRPr>
            </a:lvl1pPr>
            <a:lvl2pPr lvl="1" algn="r"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2pPr>
            <a:lvl3pPr lvl="2" algn="r"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3pPr>
            <a:lvl4pPr lvl="3" algn="r"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4pPr>
            <a:lvl5pPr lvl="4" algn="r"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5pPr>
            <a:lvl6pPr lvl="5" algn="r"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6pPr>
            <a:lvl7pPr lvl="6" algn="r"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7pPr>
            <a:lvl8pPr lvl="7" algn="r"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8pPr>
            <a:lvl9pPr lvl="8" algn="r"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9pPr>
          </a:lstStyle>
          <a:p>
            <a:endParaRPr/>
          </a:p>
        </p:txBody>
      </p:sp>
      <p:sp>
        <p:nvSpPr>
          <p:cNvPr id="82" name="Google Shape;82;p15"/>
          <p:cNvSpPr txBox="1">
            <a:spLocks noGrp="1"/>
          </p:cNvSpPr>
          <p:nvPr>
            <p:ph type="sldNum" idx="12"/>
          </p:nvPr>
        </p:nvSpPr>
        <p:spPr>
          <a:xfrm>
            <a:off x="11592347" y="6219772"/>
            <a:ext cx="411600" cy="293600"/>
          </a:xfrm>
          <a:prstGeom prst="rect">
            <a:avLst/>
          </a:prstGeom>
          <a:noFill/>
          <a:ln>
            <a:noFill/>
          </a:ln>
        </p:spPr>
        <p:txBody>
          <a:bodyPr spcFirstLastPara="1" wrap="square" lIns="0" tIns="0" rIns="0" bIns="0" anchor="ctr" anchorCtr="0">
            <a:noAutofit/>
          </a:bodyPr>
          <a:lstStyle>
            <a:lvl1pPr marL="0" marR="0" lvl="0" indent="0" algn="ctr" rtl="0">
              <a:spcBef>
                <a:spcPts val="0"/>
              </a:spcBef>
              <a:buNone/>
              <a:defRPr sz="1067" b="0" i="0" u="none" strike="noStrike" cap="none">
                <a:solidFill>
                  <a:schemeClr val="lt1"/>
                </a:solidFill>
                <a:latin typeface="Lato"/>
                <a:ea typeface="Lato"/>
                <a:cs typeface="Lato"/>
                <a:sym typeface="Lato"/>
              </a:defRPr>
            </a:lvl1pPr>
            <a:lvl2pPr marL="0" marR="0" lvl="1" indent="0" algn="ctr" rtl="0">
              <a:spcBef>
                <a:spcPts val="0"/>
              </a:spcBef>
              <a:buNone/>
              <a:defRPr sz="1067" b="0" i="0" u="none" strike="noStrike" cap="none">
                <a:solidFill>
                  <a:schemeClr val="lt1"/>
                </a:solidFill>
                <a:latin typeface="Lato"/>
                <a:ea typeface="Lato"/>
                <a:cs typeface="Lato"/>
                <a:sym typeface="Lato"/>
              </a:defRPr>
            </a:lvl2pPr>
            <a:lvl3pPr marL="0" marR="0" lvl="2" indent="0" algn="ctr" rtl="0">
              <a:spcBef>
                <a:spcPts val="0"/>
              </a:spcBef>
              <a:buNone/>
              <a:defRPr sz="1067" b="0" i="0" u="none" strike="noStrike" cap="none">
                <a:solidFill>
                  <a:schemeClr val="lt1"/>
                </a:solidFill>
                <a:latin typeface="Lato"/>
                <a:ea typeface="Lato"/>
                <a:cs typeface="Lato"/>
                <a:sym typeface="Lato"/>
              </a:defRPr>
            </a:lvl3pPr>
            <a:lvl4pPr marL="0" marR="0" lvl="3" indent="0" algn="ctr" rtl="0">
              <a:spcBef>
                <a:spcPts val="0"/>
              </a:spcBef>
              <a:buNone/>
              <a:defRPr sz="1067" b="0" i="0" u="none" strike="noStrike" cap="none">
                <a:solidFill>
                  <a:schemeClr val="lt1"/>
                </a:solidFill>
                <a:latin typeface="Lato"/>
                <a:ea typeface="Lato"/>
                <a:cs typeface="Lato"/>
                <a:sym typeface="Lato"/>
              </a:defRPr>
            </a:lvl4pPr>
            <a:lvl5pPr marL="0" marR="0" lvl="4" indent="0" algn="ctr" rtl="0">
              <a:spcBef>
                <a:spcPts val="0"/>
              </a:spcBef>
              <a:buNone/>
              <a:defRPr sz="1067" b="0" i="0" u="none" strike="noStrike" cap="none">
                <a:solidFill>
                  <a:schemeClr val="lt1"/>
                </a:solidFill>
                <a:latin typeface="Lato"/>
                <a:ea typeface="Lato"/>
                <a:cs typeface="Lato"/>
                <a:sym typeface="Lato"/>
              </a:defRPr>
            </a:lvl5pPr>
            <a:lvl6pPr marL="0" marR="0" lvl="5" indent="0" algn="ctr" rtl="0">
              <a:spcBef>
                <a:spcPts val="0"/>
              </a:spcBef>
              <a:buNone/>
              <a:defRPr sz="1067" b="0" i="0" u="none" strike="noStrike" cap="none">
                <a:solidFill>
                  <a:schemeClr val="lt1"/>
                </a:solidFill>
                <a:latin typeface="Lato"/>
                <a:ea typeface="Lato"/>
                <a:cs typeface="Lato"/>
                <a:sym typeface="Lato"/>
              </a:defRPr>
            </a:lvl6pPr>
            <a:lvl7pPr marL="0" marR="0" lvl="6" indent="0" algn="ctr" rtl="0">
              <a:spcBef>
                <a:spcPts val="0"/>
              </a:spcBef>
              <a:buNone/>
              <a:defRPr sz="1067" b="0" i="0" u="none" strike="noStrike" cap="none">
                <a:solidFill>
                  <a:schemeClr val="lt1"/>
                </a:solidFill>
                <a:latin typeface="Lato"/>
                <a:ea typeface="Lato"/>
                <a:cs typeface="Lato"/>
                <a:sym typeface="Lato"/>
              </a:defRPr>
            </a:lvl7pPr>
            <a:lvl8pPr marL="0" marR="0" lvl="7" indent="0" algn="ctr" rtl="0">
              <a:spcBef>
                <a:spcPts val="0"/>
              </a:spcBef>
              <a:buNone/>
              <a:defRPr sz="1067" b="0" i="0" u="none" strike="noStrike" cap="none">
                <a:solidFill>
                  <a:schemeClr val="lt1"/>
                </a:solidFill>
                <a:latin typeface="Lato"/>
                <a:ea typeface="Lato"/>
                <a:cs typeface="Lato"/>
                <a:sym typeface="Lato"/>
              </a:defRPr>
            </a:lvl8pPr>
            <a:lvl9pPr marL="0" marR="0" lvl="8" indent="0" algn="ctr" rtl="0">
              <a:spcBef>
                <a:spcPts val="0"/>
              </a:spcBef>
              <a:buNone/>
              <a:defRPr sz="1067" b="0" i="0" u="none" strike="noStrike" cap="none">
                <a:solidFill>
                  <a:schemeClr val="lt1"/>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pic>
        <p:nvPicPr>
          <p:cNvPr id="83" name="Google Shape;83;p15"/>
          <p:cNvPicPr preferRelativeResize="0"/>
          <p:nvPr/>
        </p:nvPicPr>
        <p:blipFill>
          <a:blip r:embed="rId3">
            <a:alphaModFix/>
          </a:blip>
          <a:stretch>
            <a:fillRect/>
          </a:stretch>
        </p:blipFill>
        <p:spPr>
          <a:xfrm>
            <a:off x="9645367" y="3695367"/>
            <a:ext cx="1946967" cy="66562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16 Section Divider">
  <p:cSld name="Title Slide_1_1_2_1">
    <p:spTree>
      <p:nvGrpSpPr>
        <p:cNvPr id="1" name="Shape 84"/>
        <p:cNvGrpSpPr/>
        <p:nvPr/>
      </p:nvGrpSpPr>
      <p:grpSpPr>
        <a:xfrm>
          <a:off x="0" y="0"/>
          <a:ext cx="0" cy="0"/>
          <a:chOff x="0" y="0"/>
          <a:chExt cx="0" cy="0"/>
        </a:xfrm>
      </p:grpSpPr>
      <p:pic>
        <p:nvPicPr>
          <p:cNvPr id="85" name="Google Shape;85;p16"/>
          <p:cNvPicPr preferRelativeResize="0"/>
          <p:nvPr/>
        </p:nvPicPr>
        <p:blipFill rotWithShape="1">
          <a:blip r:embed="rId2">
            <a:alphaModFix/>
          </a:blip>
          <a:srcRect/>
          <a:stretch/>
        </p:blipFill>
        <p:spPr>
          <a:xfrm>
            <a:off x="17" y="1"/>
            <a:ext cx="12192000" cy="6857996"/>
          </a:xfrm>
          <a:prstGeom prst="rect">
            <a:avLst/>
          </a:prstGeom>
          <a:noFill/>
          <a:ln>
            <a:noFill/>
          </a:ln>
        </p:spPr>
      </p:pic>
      <p:sp>
        <p:nvSpPr>
          <p:cNvPr id="86" name="Google Shape;86;p16"/>
          <p:cNvSpPr txBox="1">
            <a:spLocks noGrp="1"/>
          </p:cNvSpPr>
          <p:nvPr>
            <p:ph type="ctrTitle"/>
          </p:nvPr>
        </p:nvSpPr>
        <p:spPr>
          <a:xfrm>
            <a:off x="6568833" y="4718700"/>
            <a:ext cx="5024000" cy="1399600"/>
          </a:xfrm>
          <a:prstGeom prst="rect">
            <a:avLst/>
          </a:prstGeom>
          <a:noFill/>
          <a:ln>
            <a:noFill/>
          </a:ln>
        </p:spPr>
        <p:txBody>
          <a:bodyPr spcFirstLastPara="1" wrap="square" lIns="0" tIns="0" rIns="0" bIns="0" anchor="b" anchorCtr="0">
            <a:noAutofit/>
          </a:bodyPr>
          <a:lstStyle>
            <a:lvl1pPr marR="0" lvl="0" algn="r" rtl="0">
              <a:lnSpc>
                <a:spcPct val="90000"/>
              </a:lnSpc>
              <a:spcBef>
                <a:spcPts val="0"/>
              </a:spcBef>
              <a:spcAft>
                <a:spcPts val="0"/>
              </a:spcAft>
              <a:buClr>
                <a:schemeClr val="accent6"/>
              </a:buClr>
              <a:buSzPts val="3600"/>
              <a:buNone/>
              <a:defRPr sz="4800" b="0" i="0" u="none" strike="noStrike" cap="none">
                <a:solidFill>
                  <a:schemeClr val="accent6"/>
                </a:solidFill>
              </a:defRPr>
            </a:lvl1pPr>
            <a:lvl2pPr lvl="1" algn="r"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2pPr>
            <a:lvl3pPr lvl="2" algn="r"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3pPr>
            <a:lvl4pPr lvl="3" algn="r"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4pPr>
            <a:lvl5pPr lvl="4" algn="r"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5pPr>
            <a:lvl6pPr lvl="5" algn="r"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6pPr>
            <a:lvl7pPr lvl="6" algn="r"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7pPr>
            <a:lvl8pPr lvl="7" algn="r"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8pPr>
            <a:lvl9pPr lvl="8" algn="r"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9pPr>
          </a:lstStyle>
          <a:p>
            <a:endParaRPr/>
          </a:p>
        </p:txBody>
      </p:sp>
      <p:sp>
        <p:nvSpPr>
          <p:cNvPr id="87" name="Google Shape;87;p16"/>
          <p:cNvSpPr txBox="1">
            <a:spLocks noGrp="1"/>
          </p:cNvSpPr>
          <p:nvPr>
            <p:ph type="sldNum" idx="12"/>
          </p:nvPr>
        </p:nvSpPr>
        <p:spPr>
          <a:xfrm>
            <a:off x="11592347" y="6219772"/>
            <a:ext cx="411600" cy="293600"/>
          </a:xfrm>
          <a:prstGeom prst="rect">
            <a:avLst/>
          </a:prstGeom>
          <a:noFill/>
          <a:ln>
            <a:noFill/>
          </a:ln>
        </p:spPr>
        <p:txBody>
          <a:bodyPr spcFirstLastPara="1" wrap="square" lIns="0" tIns="0" rIns="0" bIns="0" anchor="ctr" anchorCtr="0">
            <a:noAutofit/>
          </a:bodyPr>
          <a:lstStyle>
            <a:lvl1pPr marL="0" marR="0" lvl="0" indent="0" algn="ctr" rtl="0">
              <a:spcBef>
                <a:spcPts val="0"/>
              </a:spcBef>
              <a:buNone/>
              <a:defRPr sz="1067" b="0" i="0" u="none" strike="noStrike" cap="none">
                <a:solidFill>
                  <a:schemeClr val="lt1"/>
                </a:solidFill>
                <a:latin typeface="Lato"/>
                <a:ea typeface="Lato"/>
                <a:cs typeface="Lato"/>
                <a:sym typeface="Lato"/>
              </a:defRPr>
            </a:lvl1pPr>
            <a:lvl2pPr marL="0" marR="0" lvl="1" indent="0" algn="ctr" rtl="0">
              <a:spcBef>
                <a:spcPts val="0"/>
              </a:spcBef>
              <a:buNone/>
              <a:defRPr sz="1067" b="0" i="0" u="none" strike="noStrike" cap="none">
                <a:solidFill>
                  <a:schemeClr val="lt1"/>
                </a:solidFill>
                <a:latin typeface="Lato"/>
                <a:ea typeface="Lato"/>
                <a:cs typeface="Lato"/>
                <a:sym typeface="Lato"/>
              </a:defRPr>
            </a:lvl2pPr>
            <a:lvl3pPr marL="0" marR="0" lvl="2" indent="0" algn="ctr" rtl="0">
              <a:spcBef>
                <a:spcPts val="0"/>
              </a:spcBef>
              <a:buNone/>
              <a:defRPr sz="1067" b="0" i="0" u="none" strike="noStrike" cap="none">
                <a:solidFill>
                  <a:schemeClr val="lt1"/>
                </a:solidFill>
                <a:latin typeface="Lato"/>
                <a:ea typeface="Lato"/>
                <a:cs typeface="Lato"/>
                <a:sym typeface="Lato"/>
              </a:defRPr>
            </a:lvl3pPr>
            <a:lvl4pPr marL="0" marR="0" lvl="3" indent="0" algn="ctr" rtl="0">
              <a:spcBef>
                <a:spcPts val="0"/>
              </a:spcBef>
              <a:buNone/>
              <a:defRPr sz="1067" b="0" i="0" u="none" strike="noStrike" cap="none">
                <a:solidFill>
                  <a:schemeClr val="lt1"/>
                </a:solidFill>
                <a:latin typeface="Lato"/>
                <a:ea typeface="Lato"/>
                <a:cs typeface="Lato"/>
                <a:sym typeface="Lato"/>
              </a:defRPr>
            </a:lvl4pPr>
            <a:lvl5pPr marL="0" marR="0" lvl="4" indent="0" algn="ctr" rtl="0">
              <a:spcBef>
                <a:spcPts val="0"/>
              </a:spcBef>
              <a:buNone/>
              <a:defRPr sz="1067" b="0" i="0" u="none" strike="noStrike" cap="none">
                <a:solidFill>
                  <a:schemeClr val="lt1"/>
                </a:solidFill>
                <a:latin typeface="Lato"/>
                <a:ea typeface="Lato"/>
                <a:cs typeface="Lato"/>
                <a:sym typeface="Lato"/>
              </a:defRPr>
            </a:lvl5pPr>
            <a:lvl6pPr marL="0" marR="0" lvl="5" indent="0" algn="ctr" rtl="0">
              <a:spcBef>
                <a:spcPts val="0"/>
              </a:spcBef>
              <a:buNone/>
              <a:defRPr sz="1067" b="0" i="0" u="none" strike="noStrike" cap="none">
                <a:solidFill>
                  <a:schemeClr val="lt1"/>
                </a:solidFill>
                <a:latin typeface="Lato"/>
                <a:ea typeface="Lato"/>
                <a:cs typeface="Lato"/>
                <a:sym typeface="Lato"/>
              </a:defRPr>
            </a:lvl6pPr>
            <a:lvl7pPr marL="0" marR="0" lvl="6" indent="0" algn="ctr" rtl="0">
              <a:spcBef>
                <a:spcPts val="0"/>
              </a:spcBef>
              <a:buNone/>
              <a:defRPr sz="1067" b="0" i="0" u="none" strike="noStrike" cap="none">
                <a:solidFill>
                  <a:schemeClr val="lt1"/>
                </a:solidFill>
                <a:latin typeface="Lato"/>
                <a:ea typeface="Lato"/>
                <a:cs typeface="Lato"/>
                <a:sym typeface="Lato"/>
              </a:defRPr>
            </a:lvl7pPr>
            <a:lvl8pPr marL="0" marR="0" lvl="7" indent="0" algn="ctr" rtl="0">
              <a:spcBef>
                <a:spcPts val="0"/>
              </a:spcBef>
              <a:buNone/>
              <a:defRPr sz="1067" b="0" i="0" u="none" strike="noStrike" cap="none">
                <a:solidFill>
                  <a:schemeClr val="lt1"/>
                </a:solidFill>
                <a:latin typeface="Lato"/>
                <a:ea typeface="Lato"/>
                <a:cs typeface="Lato"/>
                <a:sym typeface="Lato"/>
              </a:defRPr>
            </a:lvl8pPr>
            <a:lvl9pPr marL="0" marR="0" lvl="8" indent="0" algn="ctr" rtl="0">
              <a:spcBef>
                <a:spcPts val="0"/>
              </a:spcBef>
              <a:buNone/>
              <a:defRPr sz="1067" b="0" i="0" u="none" strike="noStrike" cap="none">
                <a:solidFill>
                  <a:schemeClr val="lt1"/>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pic>
        <p:nvPicPr>
          <p:cNvPr id="88" name="Google Shape;88;p16"/>
          <p:cNvPicPr preferRelativeResize="0"/>
          <p:nvPr/>
        </p:nvPicPr>
        <p:blipFill>
          <a:blip r:embed="rId3">
            <a:alphaModFix/>
          </a:blip>
          <a:stretch>
            <a:fillRect/>
          </a:stretch>
        </p:blipFill>
        <p:spPr>
          <a:xfrm>
            <a:off x="9645367" y="3695367"/>
            <a:ext cx="1946967" cy="66562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17 Section Divider">
  <p:cSld name="Title Slide_1_1_2_1_1">
    <p:spTree>
      <p:nvGrpSpPr>
        <p:cNvPr id="1" name="Shape 89"/>
        <p:cNvGrpSpPr/>
        <p:nvPr/>
      </p:nvGrpSpPr>
      <p:grpSpPr>
        <a:xfrm>
          <a:off x="0" y="0"/>
          <a:ext cx="0" cy="0"/>
          <a:chOff x="0" y="0"/>
          <a:chExt cx="0" cy="0"/>
        </a:xfrm>
      </p:grpSpPr>
      <p:pic>
        <p:nvPicPr>
          <p:cNvPr id="90" name="Google Shape;90;p17"/>
          <p:cNvPicPr preferRelativeResize="0"/>
          <p:nvPr/>
        </p:nvPicPr>
        <p:blipFill rotWithShape="1">
          <a:blip r:embed="rId2">
            <a:alphaModFix/>
          </a:blip>
          <a:srcRect/>
          <a:stretch/>
        </p:blipFill>
        <p:spPr>
          <a:xfrm>
            <a:off x="17" y="1"/>
            <a:ext cx="12192000" cy="6857996"/>
          </a:xfrm>
          <a:prstGeom prst="rect">
            <a:avLst/>
          </a:prstGeom>
          <a:noFill/>
          <a:ln>
            <a:noFill/>
          </a:ln>
        </p:spPr>
      </p:pic>
      <p:sp>
        <p:nvSpPr>
          <p:cNvPr id="91" name="Google Shape;91;p17"/>
          <p:cNvSpPr txBox="1">
            <a:spLocks noGrp="1"/>
          </p:cNvSpPr>
          <p:nvPr>
            <p:ph type="ctrTitle"/>
          </p:nvPr>
        </p:nvSpPr>
        <p:spPr>
          <a:xfrm>
            <a:off x="609600" y="1725767"/>
            <a:ext cx="4068000" cy="2014800"/>
          </a:xfrm>
          <a:prstGeom prst="rect">
            <a:avLst/>
          </a:prstGeom>
          <a:noFill/>
          <a:ln>
            <a:noFill/>
          </a:ln>
        </p:spPr>
        <p:txBody>
          <a:bodyPr spcFirstLastPara="1" wrap="square" lIns="0" tIns="0" rIns="0" bIns="0" anchor="t" anchorCtr="0">
            <a:noAutofit/>
          </a:bodyPr>
          <a:lstStyle>
            <a:lvl1pPr marR="0" lvl="0" rtl="0">
              <a:lnSpc>
                <a:spcPct val="90000"/>
              </a:lnSpc>
              <a:spcBef>
                <a:spcPts val="0"/>
              </a:spcBef>
              <a:spcAft>
                <a:spcPts val="0"/>
              </a:spcAft>
              <a:buClr>
                <a:schemeClr val="accent6"/>
              </a:buClr>
              <a:buSzPts val="3600"/>
              <a:buNone/>
              <a:defRPr sz="4800" b="0" i="0" u="none" strike="noStrike" cap="none">
                <a:solidFill>
                  <a:schemeClr val="accent6"/>
                </a:solidFill>
              </a:defRPr>
            </a:lvl1pPr>
            <a:lvl2pPr lvl="1"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2pPr>
            <a:lvl3pPr lvl="2"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3pPr>
            <a:lvl4pPr lvl="3"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4pPr>
            <a:lvl5pPr lvl="4"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5pPr>
            <a:lvl6pPr lvl="5"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6pPr>
            <a:lvl7pPr lvl="6"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7pPr>
            <a:lvl8pPr lvl="7"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8pPr>
            <a:lvl9pPr lvl="8"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9pPr>
          </a:lstStyle>
          <a:p>
            <a:endParaRPr/>
          </a:p>
        </p:txBody>
      </p:sp>
      <p:sp>
        <p:nvSpPr>
          <p:cNvPr id="92" name="Google Shape;92;p17"/>
          <p:cNvSpPr txBox="1">
            <a:spLocks noGrp="1"/>
          </p:cNvSpPr>
          <p:nvPr>
            <p:ph type="sldNum" idx="12"/>
          </p:nvPr>
        </p:nvSpPr>
        <p:spPr>
          <a:xfrm>
            <a:off x="11592347" y="6219772"/>
            <a:ext cx="411600" cy="293600"/>
          </a:xfrm>
          <a:prstGeom prst="rect">
            <a:avLst/>
          </a:prstGeom>
          <a:noFill/>
          <a:ln>
            <a:noFill/>
          </a:ln>
        </p:spPr>
        <p:txBody>
          <a:bodyPr spcFirstLastPara="1" wrap="square" lIns="0" tIns="0" rIns="0" bIns="0" anchor="ctr" anchorCtr="0">
            <a:noAutofit/>
          </a:bodyPr>
          <a:lstStyle>
            <a:lvl1pPr marL="0" marR="0" lvl="0" indent="0" algn="ctr" rtl="0">
              <a:spcBef>
                <a:spcPts val="0"/>
              </a:spcBef>
              <a:buNone/>
              <a:defRPr sz="1067" b="0" i="0" u="none" strike="noStrike" cap="none">
                <a:solidFill>
                  <a:schemeClr val="lt1"/>
                </a:solidFill>
                <a:latin typeface="Lato"/>
                <a:ea typeface="Lato"/>
                <a:cs typeface="Lato"/>
                <a:sym typeface="Lato"/>
              </a:defRPr>
            </a:lvl1pPr>
            <a:lvl2pPr marL="0" marR="0" lvl="1" indent="0" algn="ctr" rtl="0">
              <a:spcBef>
                <a:spcPts val="0"/>
              </a:spcBef>
              <a:buNone/>
              <a:defRPr sz="1067" b="0" i="0" u="none" strike="noStrike" cap="none">
                <a:solidFill>
                  <a:schemeClr val="lt1"/>
                </a:solidFill>
                <a:latin typeface="Lato"/>
                <a:ea typeface="Lato"/>
                <a:cs typeface="Lato"/>
                <a:sym typeface="Lato"/>
              </a:defRPr>
            </a:lvl2pPr>
            <a:lvl3pPr marL="0" marR="0" lvl="2" indent="0" algn="ctr" rtl="0">
              <a:spcBef>
                <a:spcPts val="0"/>
              </a:spcBef>
              <a:buNone/>
              <a:defRPr sz="1067" b="0" i="0" u="none" strike="noStrike" cap="none">
                <a:solidFill>
                  <a:schemeClr val="lt1"/>
                </a:solidFill>
                <a:latin typeface="Lato"/>
                <a:ea typeface="Lato"/>
                <a:cs typeface="Lato"/>
                <a:sym typeface="Lato"/>
              </a:defRPr>
            </a:lvl3pPr>
            <a:lvl4pPr marL="0" marR="0" lvl="3" indent="0" algn="ctr" rtl="0">
              <a:spcBef>
                <a:spcPts val="0"/>
              </a:spcBef>
              <a:buNone/>
              <a:defRPr sz="1067" b="0" i="0" u="none" strike="noStrike" cap="none">
                <a:solidFill>
                  <a:schemeClr val="lt1"/>
                </a:solidFill>
                <a:latin typeface="Lato"/>
                <a:ea typeface="Lato"/>
                <a:cs typeface="Lato"/>
                <a:sym typeface="Lato"/>
              </a:defRPr>
            </a:lvl4pPr>
            <a:lvl5pPr marL="0" marR="0" lvl="4" indent="0" algn="ctr" rtl="0">
              <a:spcBef>
                <a:spcPts val="0"/>
              </a:spcBef>
              <a:buNone/>
              <a:defRPr sz="1067" b="0" i="0" u="none" strike="noStrike" cap="none">
                <a:solidFill>
                  <a:schemeClr val="lt1"/>
                </a:solidFill>
                <a:latin typeface="Lato"/>
                <a:ea typeface="Lato"/>
                <a:cs typeface="Lato"/>
                <a:sym typeface="Lato"/>
              </a:defRPr>
            </a:lvl5pPr>
            <a:lvl6pPr marL="0" marR="0" lvl="5" indent="0" algn="ctr" rtl="0">
              <a:spcBef>
                <a:spcPts val="0"/>
              </a:spcBef>
              <a:buNone/>
              <a:defRPr sz="1067" b="0" i="0" u="none" strike="noStrike" cap="none">
                <a:solidFill>
                  <a:schemeClr val="lt1"/>
                </a:solidFill>
                <a:latin typeface="Lato"/>
                <a:ea typeface="Lato"/>
                <a:cs typeface="Lato"/>
                <a:sym typeface="Lato"/>
              </a:defRPr>
            </a:lvl6pPr>
            <a:lvl7pPr marL="0" marR="0" lvl="6" indent="0" algn="ctr" rtl="0">
              <a:spcBef>
                <a:spcPts val="0"/>
              </a:spcBef>
              <a:buNone/>
              <a:defRPr sz="1067" b="0" i="0" u="none" strike="noStrike" cap="none">
                <a:solidFill>
                  <a:schemeClr val="lt1"/>
                </a:solidFill>
                <a:latin typeface="Lato"/>
                <a:ea typeface="Lato"/>
                <a:cs typeface="Lato"/>
                <a:sym typeface="Lato"/>
              </a:defRPr>
            </a:lvl7pPr>
            <a:lvl8pPr marL="0" marR="0" lvl="7" indent="0" algn="ctr" rtl="0">
              <a:spcBef>
                <a:spcPts val="0"/>
              </a:spcBef>
              <a:buNone/>
              <a:defRPr sz="1067" b="0" i="0" u="none" strike="noStrike" cap="none">
                <a:solidFill>
                  <a:schemeClr val="lt1"/>
                </a:solidFill>
                <a:latin typeface="Lato"/>
                <a:ea typeface="Lato"/>
                <a:cs typeface="Lato"/>
                <a:sym typeface="Lato"/>
              </a:defRPr>
            </a:lvl8pPr>
            <a:lvl9pPr marL="0" marR="0" lvl="8" indent="0" algn="ctr" rtl="0">
              <a:spcBef>
                <a:spcPts val="0"/>
              </a:spcBef>
              <a:buNone/>
              <a:defRPr sz="1067" b="0" i="0" u="none" strike="noStrike" cap="none">
                <a:solidFill>
                  <a:schemeClr val="lt1"/>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pic>
        <p:nvPicPr>
          <p:cNvPr id="93" name="Google Shape;93;p17"/>
          <p:cNvPicPr preferRelativeResize="0"/>
          <p:nvPr/>
        </p:nvPicPr>
        <p:blipFill>
          <a:blip r:embed="rId3">
            <a:alphaModFix/>
          </a:blip>
          <a:stretch>
            <a:fillRect/>
          </a:stretch>
        </p:blipFill>
        <p:spPr>
          <a:xfrm>
            <a:off x="609601" y="609600"/>
            <a:ext cx="1946967" cy="66562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9C192-14B1-7542-E4A5-0EA4A8F700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PR"/>
          </a:p>
        </p:txBody>
      </p:sp>
      <p:sp>
        <p:nvSpPr>
          <p:cNvPr id="3" name="Text Placeholder 2">
            <a:extLst>
              <a:ext uri="{FF2B5EF4-FFF2-40B4-BE49-F238E27FC236}">
                <a16:creationId xmlns:a16="http://schemas.microsoft.com/office/drawing/2014/main" id="{11EC22E3-79B7-BB44-7AB8-33D2E3832D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4CE1A8-AA20-0961-F074-0CF8A697401E}"/>
              </a:ext>
            </a:extLst>
          </p:cNvPr>
          <p:cNvSpPr>
            <a:spLocks noGrp="1"/>
          </p:cNvSpPr>
          <p:nvPr>
            <p:ph type="dt" sz="half" idx="10"/>
          </p:nvPr>
        </p:nvSpPr>
        <p:spPr/>
        <p:txBody>
          <a:bodyPr/>
          <a:lstStyle/>
          <a:p>
            <a:fld id="{3875AEB2-4DE8-CB43-B132-D51F9A1D6B34}" type="datetimeFigureOut">
              <a:rPr lang="en-PR" smtClean="0"/>
              <a:t>03/06/2023</a:t>
            </a:fld>
            <a:endParaRPr lang="en-PR"/>
          </a:p>
        </p:txBody>
      </p:sp>
      <p:sp>
        <p:nvSpPr>
          <p:cNvPr id="5" name="Footer Placeholder 4">
            <a:extLst>
              <a:ext uri="{FF2B5EF4-FFF2-40B4-BE49-F238E27FC236}">
                <a16:creationId xmlns:a16="http://schemas.microsoft.com/office/drawing/2014/main" id="{2E0F586E-FAA5-59DD-B0D5-D0CB082BF098}"/>
              </a:ext>
            </a:extLst>
          </p:cNvPr>
          <p:cNvSpPr>
            <a:spLocks noGrp="1"/>
          </p:cNvSpPr>
          <p:nvPr>
            <p:ph type="ftr" sz="quarter" idx="11"/>
          </p:nvPr>
        </p:nvSpPr>
        <p:spPr/>
        <p:txBody>
          <a:bodyPr/>
          <a:lstStyle/>
          <a:p>
            <a:endParaRPr lang="en-PR"/>
          </a:p>
        </p:txBody>
      </p:sp>
      <p:sp>
        <p:nvSpPr>
          <p:cNvPr id="6" name="Slide Number Placeholder 5">
            <a:extLst>
              <a:ext uri="{FF2B5EF4-FFF2-40B4-BE49-F238E27FC236}">
                <a16:creationId xmlns:a16="http://schemas.microsoft.com/office/drawing/2014/main" id="{704AF92E-CE67-85AF-486A-9318D27119F8}"/>
              </a:ext>
            </a:extLst>
          </p:cNvPr>
          <p:cNvSpPr>
            <a:spLocks noGrp="1"/>
          </p:cNvSpPr>
          <p:nvPr>
            <p:ph type="sldNum" sz="quarter" idx="12"/>
          </p:nvPr>
        </p:nvSpPr>
        <p:spPr/>
        <p:txBody>
          <a:bodyPr/>
          <a:lstStyle/>
          <a:p>
            <a:fld id="{2B5AFF71-14AB-D342-8E34-54874644D74D}" type="slidenum">
              <a:rPr lang="en-PR" smtClean="0"/>
              <a:t>‹#›</a:t>
            </a:fld>
            <a:endParaRPr lang="en-PR"/>
          </a:p>
        </p:txBody>
      </p:sp>
    </p:spTree>
    <p:extLst>
      <p:ext uri="{BB962C8B-B14F-4D97-AF65-F5344CB8AC3E}">
        <p14:creationId xmlns:p14="http://schemas.microsoft.com/office/powerpoint/2010/main" val="38612082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16 Section Divider 1 1">
  <p:cSld name="Title Slide_1_1_2_1_1_1">
    <p:spTree>
      <p:nvGrpSpPr>
        <p:cNvPr id="1" name="Shape 94"/>
        <p:cNvGrpSpPr/>
        <p:nvPr/>
      </p:nvGrpSpPr>
      <p:grpSpPr>
        <a:xfrm>
          <a:off x="0" y="0"/>
          <a:ext cx="0" cy="0"/>
          <a:chOff x="0" y="0"/>
          <a:chExt cx="0" cy="0"/>
        </a:xfrm>
      </p:grpSpPr>
      <p:pic>
        <p:nvPicPr>
          <p:cNvPr id="95" name="Google Shape;95;p18"/>
          <p:cNvPicPr preferRelativeResize="0"/>
          <p:nvPr/>
        </p:nvPicPr>
        <p:blipFill rotWithShape="1">
          <a:blip r:embed="rId2">
            <a:alphaModFix/>
          </a:blip>
          <a:srcRect/>
          <a:stretch/>
        </p:blipFill>
        <p:spPr>
          <a:xfrm>
            <a:off x="17" y="1"/>
            <a:ext cx="12192000" cy="6857996"/>
          </a:xfrm>
          <a:prstGeom prst="rect">
            <a:avLst/>
          </a:prstGeom>
          <a:noFill/>
          <a:ln>
            <a:noFill/>
          </a:ln>
        </p:spPr>
      </p:pic>
      <p:sp>
        <p:nvSpPr>
          <p:cNvPr id="96" name="Google Shape;96;p18"/>
          <p:cNvSpPr txBox="1">
            <a:spLocks noGrp="1"/>
          </p:cNvSpPr>
          <p:nvPr>
            <p:ph type="ctrTitle"/>
          </p:nvPr>
        </p:nvSpPr>
        <p:spPr>
          <a:xfrm>
            <a:off x="609600" y="1824067"/>
            <a:ext cx="4068000" cy="2014800"/>
          </a:xfrm>
          <a:prstGeom prst="rect">
            <a:avLst/>
          </a:prstGeom>
          <a:noFill/>
          <a:ln>
            <a:noFill/>
          </a:ln>
        </p:spPr>
        <p:txBody>
          <a:bodyPr spcFirstLastPara="1" wrap="square" lIns="0" tIns="0" rIns="0" bIns="0" anchor="t" anchorCtr="0">
            <a:noAutofit/>
          </a:bodyPr>
          <a:lstStyle>
            <a:lvl1pPr marR="0" lvl="0" rtl="0">
              <a:lnSpc>
                <a:spcPct val="90000"/>
              </a:lnSpc>
              <a:spcBef>
                <a:spcPts val="0"/>
              </a:spcBef>
              <a:spcAft>
                <a:spcPts val="0"/>
              </a:spcAft>
              <a:buClr>
                <a:schemeClr val="accent6"/>
              </a:buClr>
              <a:buSzPts val="3600"/>
              <a:buNone/>
              <a:defRPr sz="4800" b="0" i="0" u="none" strike="noStrike" cap="none">
                <a:solidFill>
                  <a:schemeClr val="accent6"/>
                </a:solidFill>
              </a:defRPr>
            </a:lvl1pPr>
            <a:lvl2pPr lvl="1"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2pPr>
            <a:lvl3pPr lvl="2"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3pPr>
            <a:lvl4pPr lvl="3"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4pPr>
            <a:lvl5pPr lvl="4"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5pPr>
            <a:lvl6pPr lvl="5"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6pPr>
            <a:lvl7pPr lvl="6"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7pPr>
            <a:lvl8pPr lvl="7"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8pPr>
            <a:lvl9pPr lvl="8"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9pPr>
          </a:lstStyle>
          <a:p>
            <a:endParaRPr/>
          </a:p>
        </p:txBody>
      </p:sp>
      <p:sp>
        <p:nvSpPr>
          <p:cNvPr id="97" name="Google Shape;97;p18"/>
          <p:cNvSpPr txBox="1">
            <a:spLocks noGrp="1"/>
          </p:cNvSpPr>
          <p:nvPr>
            <p:ph type="sldNum" idx="12"/>
          </p:nvPr>
        </p:nvSpPr>
        <p:spPr>
          <a:xfrm>
            <a:off x="11592347" y="6219772"/>
            <a:ext cx="411600" cy="293600"/>
          </a:xfrm>
          <a:prstGeom prst="rect">
            <a:avLst/>
          </a:prstGeom>
          <a:noFill/>
          <a:ln>
            <a:noFill/>
          </a:ln>
        </p:spPr>
        <p:txBody>
          <a:bodyPr spcFirstLastPara="1" wrap="square" lIns="0" tIns="0" rIns="0" bIns="0" anchor="ctr" anchorCtr="0">
            <a:noAutofit/>
          </a:bodyPr>
          <a:lstStyle>
            <a:lvl1pPr marL="0" marR="0" lvl="0" indent="0" algn="ctr" rtl="0">
              <a:spcBef>
                <a:spcPts val="0"/>
              </a:spcBef>
              <a:buNone/>
              <a:defRPr sz="1067" b="0" i="0" u="none" strike="noStrike" cap="none">
                <a:solidFill>
                  <a:schemeClr val="lt1"/>
                </a:solidFill>
                <a:latin typeface="Lato"/>
                <a:ea typeface="Lato"/>
                <a:cs typeface="Lato"/>
                <a:sym typeface="Lato"/>
              </a:defRPr>
            </a:lvl1pPr>
            <a:lvl2pPr marL="0" marR="0" lvl="1" indent="0" algn="ctr" rtl="0">
              <a:spcBef>
                <a:spcPts val="0"/>
              </a:spcBef>
              <a:buNone/>
              <a:defRPr sz="1067" b="0" i="0" u="none" strike="noStrike" cap="none">
                <a:solidFill>
                  <a:schemeClr val="lt1"/>
                </a:solidFill>
                <a:latin typeface="Lato"/>
                <a:ea typeface="Lato"/>
                <a:cs typeface="Lato"/>
                <a:sym typeface="Lato"/>
              </a:defRPr>
            </a:lvl2pPr>
            <a:lvl3pPr marL="0" marR="0" lvl="2" indent="0" algn="ctr" rtl="0">
              <a:spcBef>
                <a:spcPts val="0"/>
              </a:spcBef>
              <a:buNone/>
              <a:defRPr sz="1067" b="0" i="0" u="none" strike="noStrike" cap="none">
                <a:solidFill>
                  <a:schemeClr val="lt1"/>
                </a:solidFill>
                <a:latin typeface="Lato"/>
                <a:ea typeface="Lato"/>
                <a:cs typeface="Lato"/>
                <a:sym typeface="Lato"/>
              </a:defRPr>
            </a:lvl3pPr>
            <a:lvl4pPr marL="0" marR="0" lvl="3" indent="0" algn="ctr" rtl="0">
              <a:spcBef>
                <a:spcPts val="0"/>
              </a:spcBef>
              <a:buNone/>
              <a:defRPr sz="1067" b="0" i="0" u="none" strike="noStrike" cap="none">
                <a:solidFill>
                  <a:schemeClr val="lt1"/>
                </a:solidFill>
                <a:latin typeface="Lato"/>
                <a:ea typeface="Lato"/>
                <a:cs typeface="Lato"/>
                <a:sym typeface="Lato"/>
              </a:defRPr>
            </a:lvl4pPr>
            <a:lvl5pPr marL="0" marR="0" lvl="4" indent="0" algn="ctr" rtl="0">
              <a:spcBef>
                <a:spcPts val="0"/>
              </a:spcBef>
              <a:buNone/>
              <a:defRPr sz="1067" b="0" i="0" u="none" strike="noStrike" cap="none">
                <a:solidFill>
                  <a:schemeClr val="lt1"/>
                </a:solidFill>
                <a:latin typeface="Lato"/>
                <a:ea typeface="Lato"/>
                <a:cs typeface="Lato"/>
                <a:sym typeface="Lato"/>
              </a:defRPr>
            </a:lvl5pPr>
            <a:lvl6pPr marL="0" marR="0" lvl="5" indent="0" algn="ctr" rtl="0">
              <a:spcBef>
                <a:spcPts val="0"/>
              </a:spcBef>
              <a:buNone/>
              <a:defRPr sz="1067" b="0" i="0" u="none" strike="noStrike" cap="none">
                <a:solidFill>
                  <a:schemeClr val="lt1"/>
                </a:solidFill>
                <a:latin typeface="Lato"/>
                <a:ea typeface="Lato"/>
                <a:cs typeface="Lato"/>
                <a:sym typeface="Lato"/>
              </a:defRPr>
            </a:lvl6pPr>
            <a:lvl7pPr marL="0" marR="0" lvl="6" indent="0" algn="ctr" rtl="0">
              <a:spcBef>
                <a:spcPts val="0"/>
              </a:spcBef>
              <a:buNone/>
              <a:defRPr sz="1067" b="0" i="0" u="none" strike="noStrike" cap="none">
                <a:solidFill>
                  <a:schemeClr val="lt1"/>
                </a:solidFill>
                <a:latin typeface="Lato"/>
                <a:ea typeface="Lato"/>
                <a:cs typeface="Lato"/>
                <a:sym typeface="Lato"/>
              </a:defRPr>
            </a:lvl7pPr>
            <a:lvl8pPr marL="0" marR="0" lvl="7" indent="0" algn="ctr" rtl="0">
              <a:spcBef>
                <a:spcPts val="0"/>
              </a:spcBef>
              <a:buNone/>
              <a:defRPr sz="1067" b="0" i="0" u="none" strike="noStrike" cap="none">
                <a:solidFill>
                  <a:schemeClr val="lt1"/>
                </a:solidFill>
                <a:latin typeface="Lato"/>
                <a:ea typeface="Lato"/>
                <a:cs typeface="Lato"/>
                <a:sym typeface="Lato"/>
              </a:defRPr>
            </a:lvl8pPr>
            <a:lvl9pPr marL="0" marR="0" lvl="8" indent="0" algn="ctr" rtl="0">
              <a:spcBef>
                <a:spcPts val="0"/>
              </a:spcBef>
              <a:buNone/>
              <a:defRPr sz="1067" b="0" i="0" u="none" strike="noStrike" cap="none">
                <a:solidFill>
                  <a:schemeClr val="lt1"/>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pic>
        <p:nvPicPr>
          <p:cNvPr id="98" name="Google Shape;98;p18"/>
          <p:cNvPicPr preferRelativeResize="0"/>
          <p:nvPr/>
        </p:nvPicPr>
        <p:blipFill>
          <a:blip r:embed="rId3">
            <a:alphaModFix/>
          </a:blip>
          <a:stretch>
            <a:fillRect/>
          </a:stretch>
        </p:blipFill>
        <p:spPr>
          <a:xfrm>
            <a:off x="609601" y="609600"/>
            <a:ext cx="1946967" cy="665629"/>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5 Agenda 2">
  <p:cSld name="Title Slide_1_1_1_2">
    <p:bg>
      <p:bgPr>
        <a:blipFill>
          <a:blip r:embed="rId2">
            <a:alphaModFix/>
          </a:blip>
          <a:stretch>
            <a:fillRect/>
          </a:stretch>
        </a:blipFill>
        <a:effectLst/>
      </p:bgPr>
    </p:bg>
    <p:spTree>
      <p:nvGrpSpPr>
        <p:cNvPr id="1" name="Shape 104"/>
        <p:cNvGrpSpPr/>
        <p:nvPr/>
      </p:nvGrpSpPr>
      <p:grpSpPr>
        <a:xfrm>
          <a:off x="0" y="0"/>
          <a:ext cx="0" cy="0"/>
          <a:chOff x="0" y="0"/>
          <a:chExt cx="0" cy="0"/>
        </a:xfrm>
      </p:grpSpPr>
      <p:sp>
        <p:nvSpPr>
          <p:cNvPr id="105" name="Google Shape;105;p20"/>
          <p:cNvSpPr txBox="1">
            <a:spLocks noGrp="1"/>
          </p:cNvSpPr>
          <p:nvPr>
            <p:ph type="sldNum" idx="12"/>
          </p:nvPr>
        </p:nvSpPr>
        <p:spPr>
          <a:xfrm>
            <a:off x="11592347" y="6219772"/>
            <a:ext cx="411600" cy="293600"/>
          </a:xfrm>
          <a:prstGeom prst="rect">
            <a:avLst/>
          </a:prstGeom>
          <a:noFill/>
          <a:ln>
            <a:noFill/>
          </a:ln>
        </p:spPr>
        <p:txBody>
          <a:bodyPr spcFirstLastPara="1" wrap="square" lIns="0" tIns="0" rIns="0" bIns="0" anchor="ctr" anchorCtr="0">
            <a:noAutofit/>
          </a:bodyPr>
          <a:lstStyle>
            <a:lvl1pPr marL="0" marR="0" lvl="0" indent="0" algn="ctr" rtl="0">
              <a:spcBef>
                <a:spcPts val="0"/>
              </a:spcBef>
              <a:buNone/>
              <a:defRPr sz="1067" b="0" i="0" u="none" strike="noStrike" cap="none">
                <a:latin typeface="Lato"/>
                <a:ea typeface="Lato"/>
                <a:cs typeface="Lato"/>
                <a:sym typeface="Lato"/>
              </a:defRPr>
            </a:lvl1pPr>
            <a:lvl2pPr marL="0" marR="0" lvl="1" indent="0" algn="ctr" rtl="0">
              <a:spcBef>
                <a:spcPts val="0"/>
              </a:spcBef>
              <a:buNone/>
              <a:defRPr sz="1067" b="0" i="0" u="none" strike="noStrike" cap="none">
                <a:latin typeface="Lato"/>
                <a:ea typeface="Lato"/>
                <a:cs typeface="Lato"/>
                <a:sym typeface="Lato"/>
              </a:defRPr>
            </a:lvl2pPr>
            <a:lvl3pPr marL="0" marR="0" lvl="2" indent="0" algn="ctr" rtl="0">
              <a:spcBef>
                <a:spcPts val="0"/>
              </a:spcBef>
              <a:buNone/>
              <a:defRPr sz="1067" b="0" i="0" u="none" strike="noStrike" cap="none">
                <a:latin typeface="Lato"/>
                <a:ea typeface="Lato"/>
                <a:cs typeface="Lato"/>
                <a:sym typeface="Lato"/>
              </a:defRPr>
            </a:lvl3pPr>
            <a:lvl4pPr marL="0" marR="0" lvl="3" indent="0" algn="ctr" rtl="0">
              <a:spcBef>
                <a:spcPts val="0"/>
              </a:spcBef>
              <a:buNone/>
              <a:defRPr sz="1067" b="0" i="0" u="none" strike="noStrike" cap="none">
                <a:latin typeface="Lato"/>
                <a:ea typeface="Lato"/>
                <a:cs typeface="Lato"/>
                <a:sym typeface="Lato"/>
              </a:defRPr>
            </a:lvl4pPr>
            <a:lvl5pPr marL="0" marR="0" lvl="4" indent="0" algn="ctr" rtl="0">
              <a:spcBef>
                <a:spcPts val="0"/>
              </a:spcBef>
              <a:buNone/>
              <a:defRPr sz="1067" b="0" i="0" u="none" strike="noStrike" cap="none">
                <a:latin typeface="Lato"/>
                <a:ea typeface="Lato"/>
                <a:cs typeface="Lato"/>
                <a:sym typeface="Lato"/>
              </a:defRPr>
            </a:lvl5pPr>
            <a:lvl6pPr marL="0" marR="0" lvl="5" indent="0" algn="ctr" rtl="0">
              <a:spcBef>
                <a:spcPts val="0"/>
              </a:spcBef>
              <a:buNone/>
              <a:defRPr sz="1067" b="0" i="0" u="none" strike="noStrike" cap="none">
                <a:latin typeface="Lato"/>
                <a:ea typeface="Lato"/>
                <a:cs typeface="Lato"/>
                <a:sym typeface="Lato"/>
              </a:defRPr>
            </a:lvl6pPr>
            <a:lvl7pPr marL="0" marR="0" lvl="6" indent="0" algn="ctr" rtl="0">
              <a:spcBef>
                <a:spcPts val="0"/>
              </a:spcBef>
              <a:buNone/>
              <a:defRPr sz="1067" b="0" i="0" u="none" strike="noStrike" cap="none">
                <a:latin typeface="Lato"/>
                <a:ea typeface="Lato"/>
                <a:cs typeface="Lato"/>
                <a:sym typeface="Lato"/>
              </a:defRPr>
            </a:lvl7pPr>
            <a:lvl8pPr marL="0" marR="0" lvl="7" indent="0" algn="ctr" rtl="0">
              <a:spcBef>
                <a:spcPts val="0"/>
              </a:spcBef>
              <a:buNone/>
              <a:defRPr sz="1067" b="0" i="0" u="none" strike="noStrike" cap="none">
                <a:latin typeface="Lato"/>
                <a:ea typeface="Lato"/>
                <a:cs typeface="Lato"/>
                <a:sym typeface="Lato"/>
              </a:defRPr>
            </a:lvl8pPr>
            <a:lvl9pPr marL="0" marR="0" lvl="8" indent="0" algn="ctr" rtl="0">
              <a:spcBef>
                <a:spcPts val="0"/>
              </a:spcBef>
              <a:buNone/>
              <a:defRPr sz="1067" b="0" i="0" u="none" strike="noStrike" cap="none">
                <a:latin typeface="Lato"/>
                <a:ea typeface="Lato"/>
                <a:cs typeface="Lato"/>
                <a:sym typeface="Lato"/>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
        <p:nvSpPr>
          <p:cNvPr id="106" name="Google Shape;106;p20"/>
          <p:cNvSpPr txBox="1"/>
          <p:nvPr/>
        </p:nvSpPr>
        <p:spPr>
          <a:xfrm>
            <a:off x="371584" y="2597800"/>
            <a:ext cx="4407200" cy="16624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7200">
                <a:solidFill>
                  <a:srgbClr val="FFFFFF"/>
                </a:solidFill>
                <a:latin typeface="Lato Black"/>
                <a:ea typeface="Lato Black"/>
                <a:cs typeface="Lato Black"/>
                <a:sym typeface="Lato Black"/>
              </a:rPr>
              <a:t>Agenda</a:t>
            </a:r>
            <a:endParaRPr sz="7200">
              <a:solidFill>
                <a:srgbClr val="FFFFFF"/>
              </a:solidFill>
              <a:latin typeface="Lato Black"/>
              <a:ea typeface="Lato Black"/>
              <a:cs typeface="Lato Black"/>
              <a:sym typeface="Lato Black"/>
            </a:endParaRPr>
          </a:p>
        </p:txBody>
      </p:sp>
      <p:sp>
        <p:nvSpPr>
          <p:cNvPr id="107" name="Google Shape;107;p20"/>
          <p:cNvSpPr txBox="1">
            <a:spLocks noGrp="1"/>
          </p:cNvSpPr>
          <p:nvPr>
            <p:ph type="body" idx="1"/>
          </p:nvPr>
        </p:nvSpPr>
        <p:spPr>
          <a:xfrm>
            <a:off x="6062233" y="624000"/>
            <a:ext cx="5150400" cy="5610000"/>
          </a:xfrm>
          <a:prstGeom prst="rect">
            <a:avLst/>
          </a:prstGeom>
          <a:noFill/>
          <a:ln>
            <a:noFill/>
          </a:ln>
        </p:spPr>
        <p:txBody>
          <a:bodyPr spcFirstLastPara="1" wrap="square" lIns="0" tIns="0" rIns="0" bIns="0" anchor="ctr" anchorCtr="0">
            <a:noAutofit/>
          </a:bodyPr>
          <a:lstStyle>
            <a:lvl1pPr marL="609585" marR="0" lvl="0" indent="-507987" algn="l" rtl="0">
              <a:spcBef>
                <a:spcPts val="1067"/>
              </a:spcBef>
              <a:spcAft>
                <a:spcPts val="0"/>
              </a:spcAft>
              <a:buSzPts val="2400"/>
              <a:buFont typeface="Lato"/>
              <a:buChar char="•"/>
              <a:defRPr sz="3200" b="1" i="0" u="none" strike="noStrike" cap="none">
                <a:solidFill>
                  <a:schemeClr val="dk1"/>
                </a:solidFill>
              </a:defRPr>
            </a:lvl1pPr>
            <a:lvl2pPr marL="1219170" marR="0" lvl="1" indent="-423323" algn="l" rtl="0">
              <a:spcBef>
                <a:spcPts val="1333"/>
              </a:spcBef>
              <a:spcAft>
                <a:spcPts val="0"/>
              </a:spcAft>
              <a:buSzPts val="1400"/>
              <a:buFont typeface="Arial"/>
              <a:buChar char="–"/>
              <a:defRPr sz="1867" b="0" i="0" u="none" strike="noStrike" cap="none">
                <a:solidFill>
                  <a:schemeClr val="dk1"/>
                </a:solidFill>
                <a:latin typeface="Lato"/>
                <a:ea typeface="Lato"/>
                <a:cs typeface="Lato"/>
                <a:sym typeface="Lato"/>
              </a:defRPr>
            </a:lvl2pPr>
            <a:lvl3pPr marL="1828754" marR="0" lvl="2" indent="-397923" algn="l" rtl="0">
              <a:spcBef>
                <a:spcPts val="1333"/>
              </a:spcBef>
              <a:spcAft>
                <a:spcPts val="0"/>
              </a:spcAft>
              <a:buSzPts val="1100"/>
              <a:buFont typeface="Arial"/>
              <a:buChar char="•"/>
              <a:defRPr sz="1467" b="0" i="0" u="none" strike="noStrike" cap="none">
                <a:solidFill>
                  <a:schemeClr val="dk1"/>
                </a:solidFill>
                <a:latin typeface="Lato"/>
                <a:ea typeface="Lato"/>
                <a:cs typeface="Lato"/>
                <a:sym typeface="Lato"/>
              </a:defRPr>
            </a:lvl3pPr>
            <a:lvl4pPr marL="2438339" marR="0" lvl="3" indent="-380990" algn="l" rtl="0">
              <a:spcBef>
                <a:spcPts val="1333"/>
              </a:spcBef>
              <a:spcAft>
                <a:spcPts val="0"/>
              </a:spcAft>
              <a:buClr>
                <a:srgbClr val="91918F"/>
              </a:buClr>
              <a:buSzPts val="900"/>
              <a:buFont typeface="Arial"/>
              <a:buChar char="–"/>
              <a:defRPr sz="1200" b="0" i="0" u="none" strike="noStrike" cap="none">
                <a:solidFill>
                  <a:srgbClr val="91918F"/>
                </a:solidFill>
                <a:latin typeface="Lato"/>
                <a:ea typeface="Lato"/>
                <a:cs typeface="Lato"/>
                <a:sym typeface="Lato"/>
              </a:defRPr>
            </a:lvl4pPr>
            <a:lvl5pPr marL="3047924" marR="0" lvl="4" indent="-364058" algn="l" rtl="0">
              <a:spcBef>
                <a:spcPts val="1333"/>
              </a:spcBef>
              <a:spcAft>
                <a:spcPts val="0"/>
              </a:spcAft>
              <a:buClr>
                <a:srgbClr val="91918F"/>
              </a:buClr>
              <a:buSzPts val="700"/>
              <a:buFont typeface="Arial"/>
              <a:buChar char="»"/>
              <a:defRPr sz="933" b="0" i="0" u="none" strike="noStrike" cap="none">
                <a:solidFill>
                  <a:srgbClr val="91918F"/>
                </a:solidFill>
                <a:latin typeface="Lato"/>
                <a:ea typeface="Lato"/>
                <a:cs typeface="Lato"/>
                <a:sym typeface="Lato"/>
              </a:defRPr>
            </a:lvl5pPr>
            <a:lvl6pPr marL="3657509" marR="0" lvl="5" indent="-355591" algn="l" rtl="0">
              <a:spcBef>
                <a:spcPts val="1333"/>
              </a:spcBef>
              <a:spcAft>
                <a:spcPts val="0"/>
              </a:spcAft>
              <a:buClr>
                <a:schemeClr val="lt2"/>
              </a:buClr>
              <a:buSzPts val="600"/>
              <a:buFont typeface="Arial"/>
              <a:buChar char="•"/>
              <a:defRPr sz="800" b="0" i="0" u="none" strike="noStrike" cap="none">
                <a:solidFill>
                  <a:schemeClr val="lt2"/>
                </a:solidFill>
                <a:latin typeface="Lato"/>
                <a:ea typeface="Lato"/>
                <a:cs typeface="Lato"/>
                <a:sym typeface="Lato"/>
              </a:defRPr>
            </a:lvl6pPr>
            <a:lvl7pPr marL="4267093" marR="0" lvl="6" indent="-355591" algn="l" rtl="0">
              <a:spcBef>
                <a:spcPts val="1333"/>
              </a:spcBef>
              <a:spcAft>
                <a:spcPts val="0"/>
              </a:spcAft>
              <a:buClr>
                <a:schemeClr val="lt2"/>
              </a:buClr>
              <a:buSzPts val="600"/>
              <a:buFont typeface="Arial"/>
              <a:buChar char="•"/>
              <a:defRPr sz="800" b="0" i="0" u="none" strike="noStrike" cap="none">
                <a:solidFill>
                  <a:schemeClr val="lt2"/>
                </a:solidFill>
                <a:latin typeface="Lato"/>
                <a:ea typeface="Lato"/>
                <a:cs typeface="Lato"/>
                <a:sym typeface="Lato"/>
              </a:defRPr>
            </a:lvl7pPr>
            <a:lvl8pPr marL="4876678" marR="0" lvl="7" indent="-355591" algn="l" rtl="0">
              <a:spcBef>
                <a:spcPts val="1333"/>
              </a:spcBef>
              <a:spcAft>
                <a:spcPts val="0"/>
              </a:spcAft>
              <a:buClr>
                <a:schemeClr val="lt2"/>
              </a:buClr>
              <a:buSzPts val="600"/>
              <a:buFont typeface="Arial"/>
              <a:buChar char="•"/>
              <a:defRPr sz="800" b="0" i="0" u="none" strike="noStrike" cap="none">
                <a:solidFill>
                  <a:schemeClr val="lt2"/>
                </a:solidFill>
                <a:latin typeface="Lato"/>
                <a:ea typeface="Lato"/>
                <a:cs typeface="Lato"/>
                <a:sym typeface="Lato"/>
              </a:defRPr>
            </a:lvl8pPr>
            <a:lvl9pPr marL="5486263" marR="0" lvl="8" indent="-355591" algn="l" rtl="0">
              <a:spcBef>
                <a:spcPts val="1333"/>
              </a:spcBef>
              <a:spcAft>
                <a:spcPts val="1333"/>
              </a:spcAft>
              <a:buClr>
                <a:schemeClr val="lt2"/>
              </a:buClr>
              <a:buSzPts val="600"/>
              <a:buFont typeface="Arial"/>
              <a:buChar char="•"/>
              <a:defRPr sz="800" b="0" i="0" u="none" strike="noStrike" cap="none">
                <a:solidFill>
                  <a:schemeClr val="lt2"/>
                </a:solidFill>
                <a:latin typeface="Lato"/>
                <a:ea typeface="Lato"/>
                <a:cs typeface="Lato"/>
                <a:sym typeface="Lato"/>
              </a:defRPr>
            </a:lvl9pPr>
          </a:lstStyle>
          <a:p>
            <a:endParaRPr/>
          </a:p>
        </p:txBody>
      </p:sp>
      <p:pic>
        <p:nvPicPr>
          <p:cNvPr id="108" name="Google Shape;108;p20"/>
          <p:cNvPicPr preferRelativeResize="0"/>
          <p:nvPr/>
        </p:nvPicPr>
        <p:blipFill rotWithShape="1">
          <a:blip r:embed="rId3">
            <a:alphaModFix/>
          </a:blip>
          <a:srcRect t="278" b="278"/>
          <a:stretch/>
        </p:blipFill>
        <p:spPr>
          <a:xfrm>
            <a:off x="357501" y="6084233"/>
            <a:ext cx="1080468" cy="3694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5 Agenda 2 1">
  <p:cSld name="Title Slide_1_1_1_2_1">
    <p:bg>
      <p:bgPr>
        <a:blipFill>
          <a:blip r:embed="rId2">
            <a:alphaModFix/>
          </a:blip>
          <a:stretch>
            <a:fillRect/>
          </a:stretch>
        </a:blipFill>
        <a:effectLst/>
      </p:bgPr>
    </p:bg>
    <p:spTree>
      <p:nvGrpSpPr>
        <p:cNvPr id="1" name="Shape 109"/>
        <p:cNvGrpSpPr/>
        <p:nvPr/>
      </p:nvGrpSpPr>
      <p:grpSpPr>
        <a:xfrm>
          <a:off x="0" y="0"/>
          <a:ext cx="0" cy="0"/>
          <a:chOff x="0" y="0"/>
          <a:chExt cx="0" cy="0"/>
        </a:xfrm>
      </p:grpSpPr>
      <p:sp>
        <p:nvSpPr>
          <p:cNvPr id="110" name="Google Shape;110;p21"/>
          <p:cNvSpPr txBox="1">
            <a:spLocks noGrp="1"/>
          </p:cNvSpPr>
          <p:nvPr>
            <p:ph type="sldNum" idx="12"/>
          </p:nvPr>
        </p:nvSpPr>
        <p:spPr>
          <a:xfrm>
            <a:off x="11592347" y="6219772"/>
            <a:ext cx="411600" cy="293600"/>
          </a:xfrm>
          <a:prstGeom prst="rect">
            <a:avLst/>
          </a:prstGeom>
          <a:noFill/>
          <a:ln>
            <a:noFill/>
          </a:ln>
        </p:spPr>
        <p:txBody>
          <a:bodyPr spcFirstLastPara="1" wrap="square" lIns="0" tIns="0" rIns="0" bIns="0" anchor="ctr" anchorCtr="0">
            <a:noAutofit/>
          </a:bodyPr>
          <a:lstStyle>
            <a:lvl1pPr marL="0" marR="0" lvl="0" indent="0" algn="ctr" rtl="0">
              <a:spcBef>
                <a:spcPts val="0"/>
              </a:spcBef>
              <a:buNone/>
              <a:defRPr sz="1067" b="0" i="0" u="none" strike="noStrike" cap="none">
                <a:latin typeface="Lato"/>
                <a:ea typeface="Lato"/>
                <a:cs typeface="Lato"/>
                <a:sym typeface="Lato"/>
              </a:defRPr>
            </a:lvl1pPr>
            <a:lvl2pPr marL="0" marR="0" lvl="1" indent="0" algn="ctr" rtl="0">
              <a:spcBef>
                <a:spcPts val="0"/>
              </a:spcBef>
              <a:buNone/>
              <a:defRPr sz="1067" b="0" i="0" u="none" strike="noStrike" cap="none">
                <a:latin typeface="Lato"/>
                <a:ea typeface="Lato"/>
                <a:cs typeface="Lato"/>
                <a:sym typeface="Lato"/>
              </a:defRPr>
            </a:lvl2pPr>
            <a:lvl3pPr marL="0" marR="0" lvl="2" indent="0" algn="ctr" rtl="0">
              <a:spcBef>
                <a:spcPts val="0"/>
              </a:spcBef>
              <a:buNone/>
              <a:defRPr sz="1067" b="0" i="0" u="none" strike="noStrike" cap="none">
                <a:latin typeface="Lato"/>
                <a:ea typeface="Lato"/>
                <a:cs typeface="Lato"/>
                <a:sym typeface="Lato"/>
              </a:defRPr>
            </a:lvl3pPr>
            <a:lvl4pPr marL="0" marR="0" lvl="3" indent="0" algn="ctr" rtl="0">
              <a:spcBef>
                <a:spcPts val="0"/>
              </a:spcBef>
              <a:buNone/>
              <a:defRPr sz="1067" b="0" i="0" u="none" strike="noStrike" cap="none">
                <a:latin typeface="Lato"/>
                <a:ea typeface="Lato"/>
                <a:cs typeface="Lato"/>
                <a:sym typeface="Lato"/>
              </a:defRPr>
            </a:lvl4pPr>
            <a:lvl5pPr marL="0" marR="0" lvl="4" indent="0" algn="ctr" rtl="0">
              <a:spcBef>
                <a:spcPts val="0"/>
              </a:spcBef>
              <a:buNone/>
              <a:defRPr sz="1067" b="0" i="0" u="none" strike="noStrike" cap="none">
                <a:latin typeface="Lato"/>
                <a:ea typeface="Lato"/>
                <a:cs typeface="Lato"/>
                <a:sym typeface="Lato"/>
              </a:defRPr>
            </a:lvl5pPr>
            <a:lvl6pPr marL="0" marR="0" lvl="5" indent="0" algn="ctr" rtl="0">
              <a:spcBef>
                <a:spcPts val="0"/>
              </a:spcBef>
              <a:buNone/>
              <a:defRPr sz="1067" b="0" i="0" u="none" strike="noStrike" cap="none">
                <a:latin typeface="Lato"/>
                <a:ea typeface="Lato"/>
                <a:cs typeface="Lato"/>
                <a:sym typeface="Lato"/>
              </a:defRPr>
            </a:lvl6pPr>
            <a:lvl7pPr marL="0" marR="0" lvl="6" indent="0" algn="ctr" rtl="0">
              <a:spcBef>
                <a:spcPts val="0"/>
              </a:spcBef>
              <a:buNone/>
              <a:defRPr sz="1067" b="0" i="0" u="none" strike="noStrike" cap="none">
                <a:latin typeface="Lato"/>
                <a:ea typeface="Lato"/>
                <a:cs typeface="Lato"/>
                <a:sym typeface="Lato"/>
              </a:defRPr>
            </a:lvl7pPr>
            <a:lvl8pPr marL="0" marR="0" lvl="7" indent="0" algn="ctr" rtl="0">
              <a:spcBef>
                <a:spcPts val="0"/>
              </a:spcBef>
              <a:buNone/>
              <a:defRPr sz="1067" b="0" i="0" u="none" strike="noStrike" cap="none">
                <a:latin typeface="Lato"/>
                <a:ea typeface="Lato"/>
                <a:cs typeface="Lato"/>
                <a:sym typeface="Lato"/>
              </a:defRPr>
            </a:lvl8pPr>
            <a:lvl9pPr marL="0" marR="0" lvl="8" indent="0" algn="ctr" rtl="0">
              <a:spcBef>
                <a:spcPts val="0"/>
              </a:spcBef>
              <a:buNone/>
              <a:defRPr sz="1067" b="0" i="0" u="none" strike="noStrike" cap="none">
                <a:latin typeface="Lato"/>
                <a:ea typeface="Lato"/>
                <a:cs typeface="Lato"/>
                <a:sym typeface="Lato"/>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
        <p:nvSpPr>
          <p:cNvPr id="111" name="Google Shape;111;p21"/>
          <p:cNvSpPr txBox="1"/>
          <p:nvPr/>
        </p:nvSpPr>
        <p:spPr>
          <a:xfrm>
            <a:off x="371584" y="2597800"/>
            <a:ext cx="4407200" cy="16624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7200">
                <a:solidFill>
                  <a:srgbClr val="FFFFFF"/>
                </a:solidFill>
                <a:latin typeface="Lato Black"/>
                <a:ea typeface="Lato Black"/>
                <a:cs typeface="Lato Black"/>
                <a:sym typeface="Lato Black"/>
              </a:rPr>
              <a:t>Agenda</a:t>
            </a:r>
            <a:endParaRPr sz="7200">
              <a:solidFill>
                <a:srgbClr val="FFFFFF"/>
              </a:solidFill>
              <a:latin typeface="Lato Black"/>
              <a:ea typeface="Lato Black"/>
              <a:cs typeface="Lato Black"/>
              <a:sym typeface="Lato Black"/>
            </a:endParaRPr>
          </a:p>
        </p:txBody>
      </p:sp>
      <p:sp>
        <p:nvSpPr>
          <p:cNvPr id="112" name="Google Shape;112;p21"/>
          <p:cNvSpPr txBox="1">
            <a:spLocks noGrp="1"/>
          </p:cNvSpPr>
          <p:nvPr>
            <p:ph type="body" idx="1"/>
          </p:nvPr>
        </p:nvSpPr>
        <p:spPr>
          <a:xfrm>
            <a:off x="6062233" y="624000"/>
            <a:ext cx="5150400" cy="5610000"/>
          </a:xfrm>
          <a:prstGeom prst="rect">
            <a:avLst/>
          </a:prstGeom>
          <a:noFill/>
          <a:ln>
            <a:noFill/>
          </a:ln>
        </p:spPr>
        <p:txBody>
          <a:bodyPr spcFirstLastPara="1" wrap="square" lIns="0" tIns="0" rIns="0" bIns="0" anchor="ctr" anchorCtr="0">
            <a:noAutofit/>
          </a:bodyPr>
          <a:lstStyle>
            <a:lvl1pPr marL="609585" marR="0" lvl="0" indent="-507987" algn="l" rtl="0">
              <a:spcBef>
                <a:spcPts val="1067"/>
              </a:spcBef>
              <a:spcAft>
                <a:spcPts val="0"/>
              </a:spcAft>
              <a:buSzPts val="2400"/>
              <a:buFont typeface="Lato"/>
              <a:buChar char="•"/>
              <a:defRPr sz="3200" b="1" i="0" u="none" strike="noStrike" cap="none">
                <a:solidFill>
                  <a:schemeClr val="dk1"/>
                </a:solidFill>
              </a:defRPr>
            </a:lvl1pPr>
            <a:lvl2pPr marL="1219170" marR="0" lvl="1" indent="-423323" algn="l" rtl="0">
              <a:spcBef>
                <a:spcPts val="1333"/>
              </a:spcBef>
              <a:spcAft>
                <a:spcPts val="0"/>
              </a:spcAft>
              <a:buSzPts val="1400"/>
              <a:buFont typeface="Arial"/>
              <a:buChar char="–"/>
              <a:defRPr sz="1867" b="0" i="0" u="none" strike="noStrike" cap="none">
                <a:solidFill>
                  <a:schemeClr val="dk1"/>
                </a:solidFill>
                <a:latin typeface="Lato"/>
                <a:ea typeface="Lato"/>
                <a:cs typeface="Lato"/>
                <a:sym typeface="Lato"/>
              </a:defRPr>
            </a:lvl2pPr>
            <a:lvl3pPr marL="1828754" marR="0" lvl="2" indent="-397923" algn="l" rtl="0">
              <a:spcBef>
                <a:spcPts val="1333"/>
              </a:spcBef>
              <a:spcAft>
                <a:spcPts val="0"/>
              </a:spcAft>
              <a:buSzPts val="1100"/>
              <a:buFont typeface="Arial"/>
              <a:buChar char="•"/>
              <a:defRPr sz="1467" b="0" i="0" u="none" strike="noStrike" cap="none">
                <a:solidFill>
                  <a:schemeClr val="dk1"/>
                </a:solidFill>
                <a:latin typeface="Lato"/>
                <a:ea typeface="Lato"/>
                <a:cs typeface="Lato"/>
                <a:sym typeface="Lato"/>
              </a:defRPr>
            </a:lvl3pPr>
            <a:lvl4pPr marL="2438339" marR="0" lvl="3" indent="-380990" algn="l" rtl="0">
              <a:spcBef>
                <a:spcPts val="1333"/>
              </a:spcBef>
              <a:spcAft>
                <a:spcPts val="0"/>
              </a:spcAft>
              <a:buClr>
                <a:srgbClr val="91918F"/>
              </a:buClr>
              <a:buSzPts val="900"/>
              <a:buFont typeface="Arial"/>
              <a:buChar char="–"/>
              <a:defRPr sz="1200" b="0" i="0" u="none" strike="noStrike" cap="none">
                <a:solidFill>
                  <a:srgbClr val="91918F"/>
                </a:solidFill>
                <a:latin typeface="Lato"/>
                <a:ea typeface="Lato"/>
                <a:cs typeface="Lato"/>
                <a:sym typeface="Lato"/>
              </a:defRPr>
            </a:lvl4pPr>
            <a:lvl5pPr marL="3047924" marR="0" lvl="4" indent="-364058" algn="l" rtl="0">
              <a:spcBef>
                <a:spcPts val="1333"/>
              </a:spcBef>
              <a:spcAft>
                <a:spcPts val="0"/>
              </a:spcAft>
              <a:buClr>
                <a:srgbClr val="91918F"/>
              </a:buClr>
              <a:buSzPts val="700"/>
              <a:buFont typeface="Arial"/>
              <a:buChar char="»"/>
              <a:defRPr sz="933" b="0" i="0" u="none" strike="noStrike" cap="none">
                <a:solidFill>
                  <a:srgbClr val="91918F"/>
                </a:solidFill>
                <a:latin typeface="Lato"/>
                <a:ea typeface="Lato"/>
                <a:cs typeface="Lato"/>
                <a:sym typeface="Lato"/>
              </a:defRPr>
            </a:lvl5pPr>
            <a:lvl6pPr marL="3657509" marR="0" lvl="5" indent="-355591" algn="l" rtl="0">
              <a:spcBef>
                <a:spcPts val="1333"/>
              </a:spcBef>
              <a:spcAft>
                <a:spcPts val="0"/>
              </a:spcAft>
              <a:buClr>
                <a:schemeClr val="lt2"/>
              </a:buClr>
              <a:buSzPts val="600"/>
              <a:buFont typeface="Arial"/>
              <a:buChar char="•"/>
              <a:defRPr sz="800" b="0" i="0" u="none" strike="noStrike" cap="none">
                <a:solidFill>
                  <a:schemeClr val="lt2"/>
                </a:solidFill>
                <a:latin typeface="Lato"/>
                <a:ea typeface="Lato"/>
                <a:cs typeface="Lato"/>
                <a:sym typeface="Lato"/>
              </a:defRPr>
            </a:lvl6pPr>
            <a:lvl7pPr marL="4267093" marR="0" lvl="6" indent="-355591" algn="l" rtl="0">
              <a:spcBef>
                <a:spcPts val="1333"/>
              </a:spcBef>
              <a:spcAft>
                <a:spcPts val="0"/>
              </a:spcAft>
              <a:buClr>
                <a:schemeClr val="lt2"/>
              </a:buClr>
              <a:buSzPts val="600"/>
              <a:buFont typeface="Arial"/>
              <a:buChar char="•"/>
              <a:defRPr sz="800" b="0" i="0" u="none" strike="noStrike" cap="none">
                <a:solidFill>
                  <a:schemeClr val="lt2"/>
                </a:solidFill>
                <a:latin typeface="Lato"/>
                <a:ea typeface="Lato"/>
                <a:cs typeface="Lato"/>
                <a:sym typeface="Lato"/>
              </a:defRPr>
            </a:lvl7pPr>
            <a:lvl8pPr marL="4876678" marR="0" lvl="7" indent="-355591" algn="l" rtl="0">
              <a:spcBef>
                <a:spcPts val="1333"/>
              </a:spcBef>
              <a:spcAft>
                <a:spcPts val="0"/>
              </a:spcAft>
              <a:buClr>
                <a:schemeClr val="lt2"/>
              </a:buClr>
              <a:buSzPts val="600"/>
              <a:buFont typeface="Arial"/>
              <a:buChar char="•"/>
              <a:defRPr sz="800" b="0" i="0" u="none" strike="noStrike" cap="none">
                <a:solidFill>
                  <a:schemeClr val="lt2"/>
                </a:solidFill>
                <a:latin typeface="Lato"/>
                <a:ea typeface="Lato"/>
                <a:cs typeface="Lato"/>
                <a:sym typeface="Lato"/>
              </a:defRPr>
            </a:lvl8pPr>
            <a:lvl9pPr marL="5486263" marR="0" lvl="8" indent="-355591" algn="l" rtl="0">
              <a:spcBef>
                <a:spcPts val="1333"/>
              </a:spcBef>
              <a:spcAft>
                <a:spcPts val="1333"/>
              </a:spcAft>
              <a:buClr>
                <a:schemeClr val="lt2"/>
              </a:buClr>
              <a:buSzPts val="600"/>
              <a:buFont typeface="Arial"/>
              <a:buChar char="•"/>
              <a:defRPr sz="800" b="0" i="0" u="none" strike="noStrike" cap="none">
                <a:solidFill>
                  <a:schemeClr val="lt2"/>
                </a:solidFill>
                <a:latin typeface="Lato"/>
                <a:ea typeface="Lato"/>
                <a:cs typeface="Lato"/>
                <a:sym typeface="Lato"/>
              </a:defRPr>
            </a:lvl9pPr>
          </a:lstStyle>
          <a:p>
            <a:endParaRPr/>
          </a:p>
        </p:txBody>
      </p:sp>
      <p:pic>
        <p:nvPicPr>
          <p:cNvPr id="113" name="Google Shape;113;p21"/>
          <p:cNvPicPr preferRelativeResize="0"/>
          <p:nvPr/>
        </p:nvPicPr>
        <p:blipFill rotWithShape="1">
          <a:blip r:embed="rId3">
            <a:alphaModFix/>
          </a:blip>
          <a:srcRect t="278" b="278"/>
          <a:stretch/>
        </p:blipFill>
        <p:spPr>
          <a:xfrm>
            <a:off x="357501" y="6084233"/>
            <a:ext cx="1080468" cy="36940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5 Agenda 2 1 1">
  <p:cSld name="Title Slide_1_1_1_2_1_1">
    <p:bg>
      <p:bgPr>
        <a:blipFill>
          <a:blip r:embed="rId2">
            <a:alphaModFix/>
          </a:blip>
          <a:stretch>
            <a:fillRect/>
          </a:stretch>
        </a:blipFill>
        <a:effectLst/>
      </p:bgPr>
    </p:bg>
    <p:spTree>
      <p:nvGrpSpPr>
        <p:cNvPr id="1" name="Shape 114"/>
        <p:cNvGrpSpPr/>
        <p:nvPr/>
      </p:nvGrpSpPr>
      <p:grpSpPr>
        <a:xfrm>
          <a:off x="0" y="0"/>
          <a:ext cx="0" cy="0"/>
          <a:chOff x="0" y="0"/>
          <a:chExt cx="0" cy="0"/>
        </a:xfrm>
      </p:grpSpPr>
      <p:sp>
        <p:nvSpPr>
          <p:cNvPr id="115" name="Google Shape;115;p22"/>
          <p:cNvSpPr txBox="1">
            <a:spLocks noGrp="1"/>
          </p:cNvSpPr>
          <p:nvPr>
            <p:ph type="sldNum" idx="12"/>
          </p:nvPr>
        </p:nvSpPr>
        <p:spPr>
          <a:xfrm>
            <a:off x="11592347" y="6219772"/>
            <a:ext cx="411600" cy="293600"/>
          </a:xfrm>
          <a:prstGeom prst="rect">
            <a:avLst/>
          </a:prstGeom>
          <a:noFill/>
          <a:ln>
            <a:noFill/>
          </a:ln>
        </p:spPr>
        <p:txBody>
          <a:bodyPr spcFirstLastPara="1" wrap="square" lIns="0" tIns="0" rIns="0" bIns="0" anchor="ctr" anchorCtr="0">
            <a:noAutofit/>
          </a:bodyPr>
          <a:lstStyle>
            <a:lvl1pPr marL="0" marR="0" lvl="0" indent="0" algn="ctr" rtl="0">
              <a:spcBef>
                <a:spcPts val="0"/>
              </a:spcBef>
              <a:buNone/>
              <a:defRPr sz="1067" b="0" i="0" u="none" strike="noStrike" cap="none">
                <a:latin typeface="Lato"/>
                <a:ea typeface="Lato"/>
                <a:cs typeface="Lato"/>
                <a:sym typeface="Lato"/>
              </a:defRPr>
            </a:lvl1pPr>
            <a:lvl2pPr marL="0" marR="0" lvl="1" indent="0" algn="ctr" rtl="0">
              <a:spcBef>
                <a:spcPts val="0"/>
              </a:spcBef>
              <a:buNone/>
              <a:defRPr sz="1067" b="0" i="0" u="none" strike="noStrike" cap="none">
                <a:latin typeface="Lato"/>
                <a:ea typeface="Lato"/>
                <a:cs typeface="Lato"/>
                <a:sym typeface="Lato"/>
              </a:defRPr>
            </a:lvl2pPr>
            <a:lvl3pPr marL="0" marR="0" lvl="2" indent="0" algn="ctr" rtl="0">
              <a:spcBef>
                <a:spcPts val="0"/>
              </a:spcBef>
              <a:buNone/>
              <a:defRPr sz="1067" b="0" i="0" u="none" strike="noStrike" cap="none">
                <a:latin typeface="Lato"/>
                <a:ea typeface="Lato"/>
                <a:cs typeface="Lato"/>
                <a:sym typeface="Lato"/>
              </a:defRPr>
            </a:lvl3pPr>
            <a:lvl4pPr marL="0" marR="0" lvl="3" indent="0" algn="ctr" rtl="0">
              <a:spcBef>
                <a:spcPts val="0"/>
              </a:spcBef>
              <a:buNone/>
              <a:defRPr sz="1067" b="0" i="0" u="none" strike="noStrike" cap="none">
                <a:latin typeface="Lato"/>
                <a:ea typeface="Lato"/>
                <a:cs typeface="Lato"/>
                <a:sym typeface="Lato"/>
              </a:defRPr>
            </a:lvl4pPr>
            <a:lvl5pPr marL="0" marR="0" lvl="4" indent="0" algn="ctr" rtl="0">
              <a:spcBef>
                <a:spcPts val="0"/>
              </a:spcBef>
              <a:buNone/>
              <a:defRPr sz="1067" b="0" i="0" u="none" strike="noStrike" cap="none">
                <a:latin typeface="Lato"/>
                <a:ea typeface="Lato"/>
                <a:cs typeface="Lato"/>
                <a:sym typeface="Lato"/>
              </a:defRPr>
            </a:lvl5pPr>
            <a:lvl6pPr marL="0" marR="0" lvl="5" indent="0" algn="ctr" rtl="0">
              <a:spcBef>
                <a:spcPts val="0"/>
              </a:spcBef>
              <a:buNone/>
              <a:defRPr sz="1067" b="0" i="0" u="none" strike="noStrike" cap="none">
                <a:latin typeface="Lato"/>
                <a:ea typeface="Lato"/>
                <a:cs typeface="Lato"/>
                <a:sym typeface="Lato"/>
              </a:defRPr>
            </a:lvl6pPr>
            <a:lvl7pPr marL="0" marR="0" lvl="6" indent="0" algn="ctr" rtl="0">
              <a:spcBef>
                <a:spcPts val="0"/>
              </a:spcBef>
              <a:buNone/>
              <a:defRPr sz="1067" b="0" i="0" u="none" strike="noStrike" cap="none">
                <a:latin typeface="Lato"/>
                <a:ea typeface="Lato"/>
                <a:cs typeface="Lato"/>
                <a:sym typeface="Lato"/>
              </a:defRPr>
            </a:lvl7pPr>
            <a:lvl8pPr marL="0" marR="0" lvl="7" indent="0" algn="ctr" rtl="0">
              <a:spcBef>
                <a:spcPts val="0"/>
              </a:spcBef>
              <a:buNone/>
              <a:defRPr sz="1067" b="0" i="0" u="none" strike="noStrike" cap="none">
                <a:latin typeface="Lato"/>
                <a:ea typeface="Lato"/>
                <a:cs typeface="Lato"/>
                <a:sym typeface="Lato"/>
              </a:defRPr>
            </a:lvl8pPr>
            <a:lvl9pPr marL="0" marR="0" lvl="8" indent="0" algn="ctr" rtl="0">
              <a:spcBef>
                <a:spcPts val="0"/>
              </a:spcBef>
              <a:buNone/>
              <a:defRPr sz="1067" b="0" i="0" u="none" strike="noStrike" cap="none">
                <a:latin typeface="Lato"/>
                <a:ea typeface="Lato"/>
                <a:cs typeface="Lato"/>
                <a:sym typeface="Lato"/>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
        <p:nvSpPr>
          <p:cNvPr id="116" name="Google Shape;116;p22"/>
          <p:cNvSpPr txBox="1"/>
          <p:nvPr/>
        </p:nvSpPr>
        <p:spPr>
          <a:xfrm>
            <a:off x="371584" y="2597800"/>
            <a:ext cx="4407200" cy="16624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7200">
                <a:solidFill>
                  <a:srgbClr val="FFFFFF"/>
                </a:solidFill>
                <a:latin typeface="Lato Black"/>
                <a:ea typeface="Lato Black"/>
                <a:cs typeface="Lato Black"/>
                <a:sym typeface="Lato Black"/>
              </a:rPr>
              <a:t>Agenda</a:t>
            </a:r>
            <a:endParaRPr sz="7200">
              <a:solidFill>
                <a:srgbClr val="FFFFFF"/>
              </a:solidFill>
              <a:latin typeface="Lato Black"/>
              <a:ea typeface="Lato Black"/>
              <a:cs typeface="Lato Black"/>
              <a:sym typeface="Lato Black"/>
            </a:endParaRPr>
          </a:p>
        </p:txBody>
      </p:sp>
      <p:sp>
        <p:nvSpPr>
          <p:cNvPr id="117" name="Google Shape;117;p22"/>
          <p:cNvSpPr txBox="1">
            <a:spLocks noGrp="1"/>
          </p:cNvSpPr>
          <p:nvPr>
            <p:ph type="body" idx="1"/>
          </p:nvPr>
        </p:nvSpPr>
        <p:spPr>
          <a:xfrm>
            <a:off x="6062233" y="624000"/>
            <a:ext cx="5150400" cy="5610000"/>
          </a:xfrm>
          <a:prstGeom prst="rect">
            <a:avLst/>
          </a:prstGeom>
          <a:noFill/>
          <a:ln>
            <a:noFill/>
          </a:ln>
        </p:spPr>
        <p:txBody>
          <a:bodyPr spcFirstLastPara="1" wrap="square" lIns="0" tIns="0" rIns="0" bIns="0" anchor="ctr" anchorCtr="0">
            <a:noAutofit/>
          </a:bodyPr>
          <a:lstStyle>
            <a:lvl1pPr marL="609585" marR="0" lvl="0" indent="-507987" algn="l" rtl="0">
              <a:spcBef>
                <a:spcPts val="1067"/>
              </a:spcBef>
              <a:spcAft>
                <a:spcPts val="0"/>
              </a:spcAft>
              <a:buSzPts val="2400"/>
              <a:buFont typeface="Lato"/>
              <a:buChar char="•"/>
              <a:defRPr sz="3200" b="1" i="0" u="none" strike="noStrike" cap="none">
                <a:solidFill>
                  <a:schemeClr val="dk1"/>
                </a:solidFill>
              </a:defRPr>
            </a:lvl1pPr>
            <a:lvl2pPr marL="1219170" marR="0" lvl="1" indent="-423323" algn="l" rtl="0">
              <a:spcBef>
                <a:spcPts val="1333"/>
              </a:spcBef>
              <a:spcAft>
                <a:spcPts val="0"/>
              </a:spcAft>
              <a:buSzPts val="1400"/>
              <a:buFont typeface="Arial"/>
              <a:buChar char="–"/>
              <a:defRPr sz="1867" b="0" i="0" u="none" strike="noStrike" cap="none">
                <a:solidFill>
                  <a:schemeClr val="dk1"/>
                </a:solidFill>
                <a:latin typeface="Lato"/>
                <a:ea typeface="Lato"/>
                <a:cs typeface="Lato"/>
                <a:sym typeface="Lato"/>
              </a:defRPr>
            </a:lvl2pPr>
            <a:lvl3pPr marL="1828754" marR="0" lvl="2" indent="-397923" algn="l" rtl="0">
              <a:spcBef>
                <a:spcPts val="1333"/>
              </a:spcBef>
              <a:spcAft>
                <a:spcPts val="0"/>
              </a:spcAft>
              <a:buSzPts val="1100"/>
              <a:buFont typeface="Arial"/>
              <a:buChar char="•"/>
              <a:defRPr sz="1467" b="0" i="0" u="none" strike="noStrike" cap="none">
                <a:solidFill>
                  <a:schemeClr val="dk1"/>
                </a:solidFill>
                <a:latin typeface="Lato"/>
                <a:ea typeface="Lato"/>
                <a:cs typeface="Lato"/>
                <a:sym typeface="Lato"/>
              </a:defRPr>
            </a:lvl3pPr>
            <a:lvl4pPr marL="2438339" marR="0" lvl="3" indent="-380990" algn="l" rtl="0">
              <a:spcBef>
                <a:spcPts val="1333"/>
              </a:spcBef>
              <a:spcAft>
                <a:spcPts val="0"/>
              </a:spcAft>
              <a:buClr>
                <a:srgbClr val="91918F"/>
              </a:buClr>
              <a:buSzPts val="900"/>
              <a:buFont typeface="Arial"/>
              <a:buChar char="–"/>
              <a:defRPr sz="1200" b="0" i="0" u="none" strike="noStrike" cap="none">
                <a:solidFill>
                  <a:srgbClr val="91918F"/>
                </a:solidFill>
                <a:latin typeface="Lato"/>
                <a:ea typeface="Lato"/>
                <a:cs typeface="Lato"/>
                <a:sym typeface="Lato"/>
              </a:defRPr>
            </a:lvl4pPr>
            <a:lvl5pPr marL="3047924" marR="0" lvl="4" indent="-364058" algn="l" rtl="0">
              <a:spcBef>
                <a:spcPts val="1333"/>
              </a:spcBef>
              <a:spcAft>
                <a:spcPts val="0"/>
              </a:spcAft>
              <a:buClr>
                <a:srgbClr val="91918F"/>
              </a:buClr>
              <a:buSzPts val="700"/>
              <a:buFont typeface="Arial"/>
              <a:buChar char="»"/>
              <a:defRPr sz="933" b="0" i="0" u="none" strike="noStrike" cap="none">
                <a:solidFill>
                  <a:srgbClr val="91918F"/>
                </a:solidFill>
                <a:latin typeface="Lato"/>
                <a:ea typeface="Lato"/>
                <a:cs typeface="Lato"/>
                <a:sym typeface="Lato"/>
              </a:defRPr>
            </a:lvl5pPr>
            <a:lvl6pPr marL="3657509" marR="0" lvl="5" indent="-355591" algn="l" rtl="0">
              <a:spcBef>
                <a:spcPts val="1333"/>
              </a:spcBef>
              <a:spcAft>
                <a:spcPts val="0"/>
              </a:spcAft>
              <a:buClr>
                <a:schemeClr val="lt2"/>
              </a:buClr>
              <a:buSzPts val="600"/>
              <a:buFont typeface="Arial"/>
              <a:buChar char="•"/>
              <a:defRPr sz="800" b="0" i="0" u="none" strike="noStrike" cap="none">
                <a:solidFill>
                  <a:schemeClr val="lt2"/>
                </a:solidFill>
                <a:latin typeface="Lato"/>
                <a:ea typeface="Lato"/>
                <a:cs typeface="Lato"/>
                <a:sym typeface="Lato"/>
              </a:defRPr>
            </a:lvl6pPr>
            <a:lvl7pPr marL="4267093" marR="0" lvl="6" indent="-355591" algn="l" rtl="0">
              <a:spcBef>
                <a:spcPts val="1333"/>
              </a:spcBef>
              <a:spcAft>
                <a:spcPts val="0"/>
              </a:spcAft>
              <a:buClr>
                <a:schemeClr val="lt2"/>
              </a:buClr>
              <a:buSzPts val="600"/>
              <a:buFont typeface="Arial"/>
              <a:buChar char="•"/>
              <a:defRPr sz="800" b="0" i="0" u="none" strike="noStrike" cap="none">
                <a:solidFill>
                  <a:schemeClr val="lt2"/>
                </a:solidFill>
                <a:latin typeface="Lato"/>
                <a:ea typeface="Lato"/>
                <a:cs typeface="Lato"/>
                <a:sym typeface="Lato"/>
              </a:defRPr>
            </a:lvl7pPr>
            <a:lvl8pPr marL="4876678" marR="0" lvl="7" indent="-355591" algn="l" rtl="0">
              <a:spcBef>
                <a:spcPts val="1333"/>
              </a:spcBef>
              <a:spcAft>
                <a:spcPts val="0"/>
              </a:spcAft>
              <a:buClr>
                <a:schemeClr val="lt2"/>
              </a:buClr>
              <a:buSzPts val="600"/>
              <a:buFont typeface="Arial"/>
              <a:buChar char="•"/>
              <a:defRPr sz="800" b="0" i="0" u="none" strike="noStrike" cap="none">
                <a:solidFill>
                  <a:schemeClr val="lt2"/>
                </a:solidFill>
                <a:latin typeface="Lato"/>
                <a:ea typeface="Lato"/>
                <a:cs typeface="Lato"/>
                <a:sym typeface="Lato"/>
              </a:defRPr>
            </a:lvl8pPr>
            <a:lvl9pPr marL="5486263" marR="0" lvl="8" indent="-355591" algn="l" rtl="0">
              <a:spcBef>
                <a:spcPts val="1333"/>
              </a:spcBef>
              <a:spcAft>
                <a:spcPts val="1333"/>
              </a:spcAft>
              <a:buClr>
                <a:schemeClr val="lt2"/>
              </a:buClr>
              <a:buSzPts val="600"/>
              <a:buFont typeface="Arial"/>
              <a:buChar char="•"/>
              <a:defRPr sz="800" b="0" i="0" u="none" strike="noStrike" cap="none">
                <a:solidFill>
                  <a:schemeClr val="lt2"/>
                </a:solidFill>
                <a:latin typeface="Lato"/>
                <a:ea typeface="Lato"/>
                <a:cs typeface="Lato"/>
                <a:sym typeface="Lato"/>
              </a:defRPr>
            </a:lvl9pPr>
          </a:lstStyle>
          <a:p>
            <a:endParaRPr/>
          </a:p>
        </p:txBody>
      </p:sp>
      <p:pic>
        <p:nvPicPr>
          <p:cNvPr id="118" name="Google Shape;118;p22"/>
          <p:cNvPicPr preferRelativeResize="0"/>
          <p:nvPr/>
        </p:nvPicPr>
        <p:blipFill rotWithShape="1">
          <a:blip r:embed="rId3">
            <a:alphaModFix/>
          </a:blip>
          <a:srcRect t="278" b="278"/>
          <a:stretch/>
        </p:blipFill>
        <p:spPr>
          <a:xfrm>
            <a:off x="357501" y="6084233"/>
            <a:ext cx="1080468" cy="36940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5 Agenda 1">
  <p:cSld name="Title Slide_1_1_1_1">
    <p:bg>
      <p:bgPr>
        <a:blipFill>
          <a:blip r:embed="rId2">
            <a:alphaModFix/>
          </a:blip>
          <a:stretch>
            <a:fillRect/>
          </a:stretch>
        </a:blipFill>
        <a:effectLst/>
      </p:bgPr>
    </p:bg>
    <p:spTree>
      <p:nvGrpSpPr>
        <p:cNvPr id="1" name="Shape 119"/>
        <p:cNvGrpSpPr/>
        <p:nvPr/>
      </p:nvGrpSpPr>
      <p:grpSpPr>
        <a:xfrm>
          <a:off x="0" y="0"/>
          <a:ext cx="0" cy="0"/>
          <a:chOff x="0" y="0"/>
          <a:chExt cx="0" cy="0"/>
        </a:xfrm>
      </p:grpSpPr>
      <p:sp>
        <p:nvSpPr>
          <p:cNvPr id="120" name="Google Shape;120;p23"/>
          <p:cNvSpPr txBox="1">
            <a:spLocks noGrp="1"/>
          </p:cNvSpPr>
          <p:nvPr>
            <p:ph type="sldNum" idx="12"/>
          </p:nvPr>
        </p:nvSpPr>
        <p:spPr>
          <a:xfrm>
            <a:off x="11592347" y="6321372"/>
            <a:ext cx="411600" cy="293600"/>
          </a:xfrm>
          <a:prstGeom prst="rect">
            <a:avLst/>
          </a:prstGeom>
          <a:noFill/>
          <a:ln>
            <a:noFill/>
          </a:ln>
        </p:spPr>
        <p:txBody>
          <a:bodyPr spcFirstLastPara="1" wrap="square" lIns="0" tIns="0" rIns="0" bIns="0" anchor="ctr" anchorCtr="0">
            <a:noAutofit/>
          </a:bodyPr>
          <a:lstStyle>
            <a:lvl1pPr marL="0" marR="0" lvl="0" indent="0" algn="ctr" rtl="0">
              <a:spcBef>
                <a:spcPts val="0"/>
              </a:spcBef>
              <a:buNone/>
              <a:defRPr sz="1067" b="0" i="0" u="none" strike="noStrike" cap="none">
                <a:latin typeface="Lato"/>
                <a:ea typeface="Lato"/>
                <a:cs typeface="Lato"/>
                <a:sym typeface="Lato"/>
              </a:defRPr>
            </a:lvl1pPr>
            <a:lvl2pPr marL="0" marR="0" lvl="1" indent="0" algn="ctr" rtl="0">
              <a:spcBef>
                <a:spcPts val="0"/>
              </a:spcBef>
              <a:buNone/>
              <a:defRPr sz="1067" b="0" i="0" u="none" strike="noStrike" cap="none">
                <a:latin typeface="Lato"/>
                <a:ea typeface="Lato"/>
                <a:cs typeface="Lato"/>
                <a:sym typeface="Lato"/>
              </a:defRPr>
            </a:lvl2pPr>
            <a:lvl3pPr marL="0" marR="0" lvl="2" indent="0" algn="ctr" rtl="0">
              <a:spcBef>
                <a:spcPts val="0"/>
              </a:spcBef>
              <a:buNone/>
              <a:defRPr sz="1067" b="0" i="0" u="none" strike="noStrike" cap="none">
                <a:latin typeface="Lato"/>
                <a:ea typeface="Lato"/>
                <a:cs typeface="Lato"/>
                <a:sym typeface="Lato"/>
              </a:defRPr>
            </a:lvl3pPr>
            <a:lvl4pPr marL="0" marR="0" lvl="3" indent="0" algn="ctr" rtl="0">
              <a:spcBef>
                <a:spcPts val="0"/>
              </a:spcBef>
              <a:buNone/>
              <a:defRPr sz="1067" b="0" i="0" u="none" strike="noStrike" cap="none">
                <a:latin typeface="Lato"/>
                <a:ea typeface="Lato"/>
                <a:cs typeface="Lato"/>
                <a:sym typeface="Lato"/>
              </a:defRPr>
            </a:lvl4pPr>
            <a:lvl5pPr marL="0" marR="0" lvl="4" indent="0" algn="ctr" rtl="0">
              <a:spcBef>
                <a:spcPts val="0"/>
              </a:spcBef>
              <a:buNone/>
              <a:defRPr sz="1067" b="0" i="0" u="none" strike="noStrike" cap="none">
                <a:latin typeface="Lato"/>
                <a:ea typeface="Lato"/>
                <a:cs typeface="Lato"/>
                <a:sym typeface="Lato"/>
              </a:defRPr>
            </a:lvl5pPr>
            <a:lvl6pPr marL="0" marR="0" lvl="5" indent="0" algn="ctr" rtl="0">
              <a:spcBef>
                <a:spcPts val="0"/>
              </a:spcBef>
              <a:buNone/>
              <a:defRPr sz="1067" b="0" i="0" u="none" strike="noStrike" cap="none">
                <a:latin typeface="Lato"/>
                <a:ea typeface="Lato"/>
                <a:cs typeface="Lato"/>
                <a:sym typeface="Lato"/>
              </a:defRPr>
            </a:lvl6pPr>
            <a:lvl7pPr marL="0" marR="0" lvl="6" indent="0" algn="ctr" rtl="0">
              <a:spcBef>
                <a:spcPts val="0"/>
              </a:spcBef>
              <a:buNone/>
              <a:defRPr sz="1067" b="0" i="0" u="none" strike="noStrike" cap="none">
                <a:latin typeface="Lato"/>
                <a:ea typeface="Lato"/>
                <a:cs typeface="Lato"/>
                <a:sym typeface="Lato"/>
              </a:defRPr>
            </a:lvl7pPr>
            <a:lvl8pPr marL="0" marR="0" lvl="7" indent="0" algn="ctr" rtl="0">
              <a:spcBef>
                <a:spcPts val="0"/>
              </a:spcBef>
              <a:buNone/>
              <a:defRPr sz="1067" b="0" i="0" u="none" strike="noStrike" cap="none">
                <a:latin typeface="Lato"/>
                <a:ea typeface="Lato"/>
                <a:cs typeface="Lato"/>
                <a:sym typeface="Lato"/>
              </a:defRPr>
            </a:lvl8pPr>
            <a:lvl9pPr marL="0" marR="0" lvl="8" indent="0" algn="ctr" rtl="0">
              <a:spcBef>
                <a:spcPts val="0"/>
              </a:spcBef>
              <a:buNone/>
              <a:defRPr sz="1067" b="0" i="0" u="none" strike="noStrike" cap="none">
                <a:latin typeface="Lato"/>
                <a:ea typeface="Lato"/>
                <a:cs typeface="Lato"/>
                <a:sym typeface="Lato"/>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pic>
        <p:nvPicPr>
          <p:cNvPr id="121" name="Google Shape;121;p23"/>
          <p:cNvPicPr preferRelativeResize="0"/>
          <p:nvPr/>
        </p:nvPicPr>
        <p:blipFill rotWithShape="1">
          <a:blip r:embed="rId3">
            <a:alphaModFix/>
          </a:blip>
          <a:srcRect t="729" b="729"/>
          <a:stretch/>
        </p:blipFill>
        <p:spPr>
          <a:xfrm>
            <a:off x="357495" y="6275819"/>
            <a:ext cx="1173279" cy="181496"/>
          </a:xfrm>
          <a:prstGeom prst="rect">
            <a:avLst/>
          </a:prstGeom>
          <a:noFill/>
          <a:ln>
            <a:noFill/>
          </a:ln>
        </p:spPr>
      </p:pic>
      <p:sp>
        <p:nvSpPr>
          <p:cNvPr id="122" name="Google Shape;122;p23"/>
          <p:cNvSpPr txBox="1">
            <a:spLocks noGrp="1"/>
          </p:cNvSpPr>
          <p:nvPr>
            <p:ph type="body" idx="1"/>
          </p:nvPr>
        </p:nvSpPr>
        <p:spPr>
          <a:xfrm>
            <a:off x="5717533" y="1378867"/>
            <a:ext cx="5150400" cy="4308800"/>
          </a:xfrm>
          <a:prstGeom prst="rect">
            <a:avLst/>
          </a:prstGeom>
          <a:noFill/>
          <a:ln>
            <a:noFill/>
          </a:ln>
        </p:spPr>
        <p:txBody>
          <a:bodyPr spcFirstLastPara="1" wrap="square" lIns="0" tIns="0" rIns="0" bIns="0" anchor="ctr" anchorCtr="0">
            <a:noAutofit/>
          </a:bodyPr>
          <a:lstStyle>
            <a:lvl1pPr marL="609585" marR="0" lvl="0" indent="-507987" algn="l" rtl="0">
              <a:spcBef>
                <a:spcPts val="1067"/>
              </a:spcBef>
              <a:spcAft>
                <a:spcPts val="0"/>
              </a:spcAft>
              <a:buSzPts val="2400"/>
              <a:buFont typeface="Lato"/>
              <a:buChar char="•"/>
              <a:defRPr sz="3200" b="1" i="0" u="none" strike="noStrike" cap="none">
                <a:solidFill>
                  <a:schemeClr val="dk1"/>
                </a:solidFill>
              </a:defRPr>
            </a:lvl1pPr>
            <a:lvl2pPr marL="1219170" marR="0" lvl="1" indent="-423323" algn="l" rtl="0">
              <a:spcBef>
                <a:spcPts val="1333"/>
              </a:spcBef>
              <a:spcAft>
                <a:spcPts val="0"/>
              </a:spcAft>
              <a:buSzPts val="1400"/>
              <a:buFont typeface="Arial"/>
              <a:buChar char="–"/>
              <a:defRPr sz="1867" b="0" i="0" u="none" strike="noStrike" cap="none">
                <a:solidFill>
                  <a:schemeClr val="dk1"/>
                </a:solidFill>
                <a:latin typeface="Lato"/>
                <a:ea typeface="Lato"/>
                <a:cs typeface="Lato"/>
                <a:sym typeface="Lato"/>
              </a:defRPr>
            </a:lvl2pPr>
            <a:lvl3pPr marL="1828754" marR="0" lvl="2" indent="-397923" algn="l" rtl="0">
              <a:spcBef>
                <a:spcPts val="1333"/>
              </a:spcBef>
              <a:spcAft>
                <a:spcPts val="0"/>
              </a:spcAft>
              <a:buSzPts val="1100"/>
              <a:buFont typeface="Arial"/>
              <a:buChar char="•"/>
              <a:defRPr sz="1467" b="0" i="0" u="none" strike="noStrike" cap="none">
                <a:solidFill>
                  <a:schemeClr val="dk1"/>
                </a:solidFill>
                <a:latin typeface="Lato"/>
                <a:ea typeface="Lato"/>
                <a:cs typeface="Lato"/>
                <a:sym typeface="Lato"/>
              </a:defRPr>
            </a:lvl3pPr>
            <a:lvl4pPr marL="2438339" marR="0" lvl="3" indent="-380990" algn="l" rtl="0">
              <a:spcBef>
                <a:spcPts val="1333"/>
              </a:spcBef>
              <a:spcAft>
                <a:spcPts val="0"/>
              </a:spcAft>
              <a:buClr>
                <a:srgbClr val="91918F"/>
              </a:buClr>
              <a:buSzPts val="900"/>
              <a:buFont typeface="Arial"/>
              <a:buChar char="–"/>
              <a:defRPr sz="1200" b="0" i="0" u="none" strike="noStrike" cap="none">
                <a:solidFill>
                  <a:srgbClr val="91918F"/>
                </a:solidFill>
                <a:latin typeface="Lato"/>
                <a:ea typeface="Lato"/>
                <a:cs typeface="Lato"/>
                <a:sym typeface="Lato"/>
              </a:defRPr>
            </a:lvl4pPr>
            <a:lvl5pPr marL="3047924" marR="0" lvl="4" indent="-364058" algn="l" rtl="0">
              <a:spcBef>
                <a:spcPts val="1333"/>
              </a:spcBef>
              <a:spcAft>
                <a:spcPts val="0"/>
              </a:spcAft>
              <a:buClr>
                <a:srgbClr val="91918F"/>
              </a:buClr>
              <a:buSzPts val="700"/>
              <a:buFont typeface="Arial"/>
              <a:buChar char="»"/>
              <a:defRPr sz="933" b="0" i="0" u="none" strike="noStrike" cap="none">
                <a:solidFill>
                  <a:srgbClr val="91918F"/>
                </a:solidFill>
                <a:latin typeface="Lato"/>
                <a:ea typeface="Lato"/>
                <a:cs typeface="Lato"/>
                <a:sym typeface="Lato"/>
              </a:defRPr>
            </a:lvl5pPr>
            <a:lvl6pPr marL="3657509" marR="0" lvl="5" indent="-355591" algn="l" rtl="0">
              <a:spcBef>
                <a:spcPts val="1333"/>
              </a:spcBef>
              <a:spcAft>
                <a:spcPts val="0"/>
              </a:spcAft>
              <a:buClr>
                <a:schemeClr val="lt2"/>
              </a:buClr>
              <a:buSzPts val="600"/>
              <a:buFont typeface="Arial"/>
              <a:buChar char="•"/>
              <a:defRPr sz="800" b="0" i="0" u="none" strike="noStrike" cap="none">
                <a:solidFill>
                  <a:schemeClr val="lt2"/>
                </a:solidFill>
                <a:latin typeface="Lato"/>
                <a:ea typeface="Lato"/>
                <a:cs typeface="Lato"/>
                <a:sym typeface="Lato"/>
              </a:defRPr>
            </a:lvl6pPr>
            <a:lvl7pPr marL="4267093" marR="0" lvl="6" indent="-355591" algn="l" rtl="0">
              <a:spcBef>
                <a:spcPts val="1333"/>
              </a:spcBef>
              <a:spcAft>
                <a:spcPts val="0"/>
              </a:spcAft>
              <a:buClr>
                <a:schemeClr val="lt2"/>
              </a:buClr>
              <a:buSzPts val="600"/>
              <a:buFont typeface="Arial"/>
              <a:buChar char="•"/>
              <a:defRPr sz="800" b="0" i="0" u="none" strike="noStrike" cap="none">
                <a:solidFill>
                  <a:schemeClr val="lt2"/>
                </a:solidFill>
                <a:latin typeface="Lato"/>
                <a:ea typeface="Lato"/>
                <a:cs typeface="Lato"/>
                <a:sym typeface="Lato"/>
              </a:defRPr>
            </a:lvl7pPr>
            <a:lvl8pPr marL="4876678" marR="0" lvl="7" indent="-355591" algn="l" rtl="0">
              <a:spcBef>
                <a:spcPts val="1333"/>
              </a:spcBef>
              <a:spcAft>
                <a:spcPts val="0"/>
              </a:spcAft>
              <a:buClr>
                <a:schemeClr val="lt2"/>
              </a:buClr>
              <a:buSzPts val="600"/>
              <a:buFont typeface="Arial"/>
              <a:buChar char="•"/>
              <a:defRPr sz="800" b="0" i="0" u="none" strike="noStrike" cap="none">
                <a:solidFill>
                  <a:schemeClr val="lt2"/>
                </a:solidFill>
                <a:latin typeface="Lato"/>
                <a:ea typeface="Lato"/>
                <a:cs typeface="Lato"/>
                <a:sym typeface="Lato"/>
              </a:defRPr>
            </a:lvl8pPr>
            <a:lvl9pPr marL="5486263" marR="0" lvl="8" indent="-355591" algn="l" rtl="0">
              <a:spcBef>
                <a:spcPts val="1333"/>
              </a:spcBef>
              <a:spcAft>
                <a:spcPts val="1333"/>
              </a:spcAft>
              <a:buClr>
                <a:schemeClr val="lt2"/>
              </a:buClr>
              <a:buSzPts val="600"/>
              <a:buFont typeface="Arial"/>
              <a:buChar char="•"/>
              <a:defRPr sz="800" b="0" i="0" u="none" strike="noStrike" cap="none">
                <a:solidFill>
                  <a:schemeClr val="lt2"/>
                </a:solidFill>
                <a:latin typeface="Lato"/>
                <a:ea typeface="Lato"/>
                <a:cs typeface="Lato"/>
                <a:sym typeface="Lato"/>
              </a:defRPr>
            </a:lvl9pPr>
          </a:lstStyle>
          <a:p>
            <a:endParaRPr/>
          </a:p>
        </p:txBody>
      </p:sp>
      <p:pic>
        <p:nvPicPr>
          <p:cNvPr id="123" name="Google Shape;123;p23"/>
          <p:cNvPicPr preferRelativeResize="0"/>
          <p:nvPr/>
        </p:nvPicPr>
        <p:blipFill rotWithShape="1">
          <a:blip r:embed="rId4">
            <a:alphaModFix/>
          </a:blip>
          <a:srcRect/>
          <a:stretch/>
        </p:blipFill>
        <p:spPr>
          <a:xfrm>
            <a:off x="357500" y="6084233"/>
            <a:ext cx="1080467" cy="36940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5 Agenda 1 1">
  <p:cSld name="Title Slide_1_1_1_1_1">
    <p:bg>
      <p:bgPr>
        <a:blipFill>
          <a:blip r:embed="rId2">
            <a:alphaModFix/>
          </a:blip>
          <a:stretch>
            <a:fillRect/>
          </a:stretch>
        </a:blipFill>
        <a:effectLst/>
      </p:bgPr>
    </p:bg>
    <p:spTree>
      <p:nvGrpSpPr>
        <p:cNvPr id="1" name="Shape 124"/>
        <p:cNvGrpSpPr/>
        <p:nvPr/>
      </p:nvGrpSpPr>
      <p:grpSpPr>
        <a:xfrm>
          <a:off x="0" y="0"/>
          <a:ext cx="0" cy="0"/>
          <a:chOff x="0" y="0"/>
          <a:chExt cx="0" cy="0"/>
        </a:xfrm>
      </p:grpSpPr>
      <p:sp>
        <p:nvSpPr>
          <p:cNvPr id="125" name="Google Shape;125;p24"/>
          <p:cNvSpPr txBox="1">
            <a:spLocks noGrp="1"/>
          </p:cNvSpPr>
          <p:nvPr>
            <p:ph type="sldNum" idx="12"/>
          </p:nvPr>
        </p:nvSpPr>
        <p:spPr>
          <a:xfrm>
            <a:off x="11592347" y="6321372"/>
            <a:ext cx="411600" cy="293600"/>
          </a:xfrm>
          <a:prstGeom prst="rect">
            <a:avLst/>
          </a:prstGeom>
          <a:noFill/>
          <a:ln>
            <a:noFill/>
          </a:ln>
        </p:spPr>
        <p:txBody>
          <a:bodyPr spcFirstLastPara="1" wrap="square" lIns="0" tIns="0" rIns="0" bIns="0" anchor="ctr" anchorCtr="0">
            <a:noAutofit/>
          </a:bodyPr>
          <a:lstStyle>
            <a:lvl1pPr marL="0" marR="0" lvl="0" indent="0" algn="ctr" rtl="0">
              <a:spcBef>
                <a:spcPts val="0"/>
              </a:spcBef>
              <a:buNone/>
              <a:defRPr sz="1067" b="0" i="0" u="none" strike="noStrike" cap="none">
                <a:latin typeface="Lato"/>
                <a:ea typeface="Lato"/>
                <a:cs typeface="Lato"/>
                <a:sym typeface="Lato"/>
              </a:defRPr>
            </a:lvl1pPr>
            <a:lvl2pPr marL="0" marR="0" lvl="1" indent="0" algn="ctr" rtl="0">
              <a:spcBef>
                <a:spcPts val="0"/>
              </a:spcBef>
              <a:buNone/>
              <a:defRPr sz="1067" b="0" i="0" u="none" strike="noStrike" cap="none">
                <a:latin typeface="Lato"/>
                <a:ea typeface="Lato"/>
                <a:cs typeface="Lato"/>
                <a:sym typeface="Lato"/>
              </a:defRPr>
            </a:lvl2pPr>
            <a:lvl3pPr marL="0" marR="0" lvl="2" indent="0" algn="ctr" rtl="0">
              <a:spcBef>
                <a:spcPts val="0"/>
              </a:spcBef>
              <a:buNone/>
              <a:defRPr sz="1067" b="0" i="0" u="none" strike="noStrike" cap="none">
                <a:latin typeface="Lato"/>
                <a:ea typeface="Lato"/>
                <a:cs typeface="Lato"/>
                <a:sym typeface="Lato"/>
              </a:defRPr>
            </a:lvl3pPr>
            <a:lvl4pPr marL="0" marR="0" lvl="3" indent="0" algn="ctr" rtl="0">
              <a:spcBef>
                <a:spcPts val="0"/>
              </a:spcBef>
              <a:buNone/>
              <a:defRPr sz="1067" b="0" i="0" u="none" strike="noStrike" cap="none">
                <a:latin typeface="Lato"/>
                <a:ea typeface="Lato"/>
                <a:cs typeface="Lato"/>
                <a:sym typeface="Lato"/>
              </a:defRPr>
            </a:lvl4pPr>
            <a:lvl5pPr marL="0" marR="0" lvl="4" indent="0" algn="ctr" rtl="0">
              <a:spcBef>
                <a:spcPts val="0"/>
              </a:spcBef>
              <a:buNone/>
              <a:defRPr sz="1067" b="0" i="0" u="none" strike="noStrike" cap="none">
                <a:latin typeface="Lato"/>
                <a:ea typeface="Lato"/>
                <a:cs typeface="Lato"/>
                <a:sym typeface="Lato"/>
              </a:defRPr>
            </a:lvl5pPr>
            <a:lvl6pPr marL="0" marR="0" lvl="5" indent="0" algn="ctr" rtl="0">
              <a:spcBef>
                <a:spcPts val="0"/>
              </a:spcBef>
              <a:buNone/>
              <a:defRPr sz="1067" b="0" i="0" u="none" strike="noStrike" cap="none">
                <a:latin typeface="Lato"/>
                <a:ea typeface="Lato"/>
                <a:cs typeface="Lato"/>
                <a:sym typeface="Lato"/>
              </a:defRPr>
            </a:lvl6pPr>
            <a:lvl7pPr marL="0" marR="0" lvl="6" indent="0" algn="ctr" rtl="0">
              <a:spcBef>
                <a:spcPts val="0"/>
              </a:spcBef>
              <a:buNone/>
              <a:defRPr sz="1067" b="0" i="0" u="none" strike="noStrike" cap="none">
                <a:latin typeface="Lato"/>
                <a:ea typeface="Lato"/>
                <a:cs typeface="Lato"/>
                <a:sym typeface="Lato"/>
              </a:defRPr>
            </a:lvl7pPr>
            <a:lvl8pPr marL="0" marR="0" lvl="7" indent="0" algn="ctr" rtl="0">
              <a:spcBef>
                <a:spcPts val="0"/>
              </a:spcBef>
              <a:buNone/>
              <a:defRPr sz="1067" b="0" i="0" u="none" strike="noStrike" cap="none">
                <a:latin typeface="Lato"/>
                <a:ea typeface="Lato"/>
                <a:cs typeface="Lato"/>
                <a:sym typeface="Lato"/>
              </a:defRPr>
            </a:lvl8pPr>
            <a:lvl9pPr marL="0" marR="0" lvl="8" indent="0" algn="ctr" rtl="0">
              <a:spcBef>
                <a:spcPts val="0"/>
              </a:spcBef>
              <a:buNone/>
              <a:defRPr sz="1067" b="0" i="0" u="none" strike="noStrike" cap="none">
                <a:latin typeface="Lato"/>
                <a:ea typeface="Lato"/>
                <a:cs typeface="Lato"/>
                <a:sym typeface="Lato"/>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pic>
        <p:nvPicPr>
          <p:cNvPr id="126" name="Google Shape;126;p24"/>
          <p:cNvPicPr preferRelativeResize="0"/>
          <p:nvPr/>
        </p:nvPicPr>
        <p:blipFill rotWithShape="1">
          <a:blip r:embed="rId3">
            <a:alphaModFix/>
          </a:blip>
          <a:srcRect t="729" b="729"/>
          <a:stretch/>
        </p:blipFill>
        <p:spPr>
          <a:xfrm>
            <a:off x="357495" y="6275819"/>
            <a:ext cx="1173279" cy="181496"/>
          </a:xfrm>
          <a:prstGeom prst="rect">
            <a:avLst/>
          </a:prstGeom>
          <a:noFill/>
          <a:ln>
            <a:noFill/>
          </a:ln>
        </p:spPr>
      </p:pic>
      <p:sp>
        <p:nvSpPr>
          <p:cNvPr id="127" name="Google Shape;127;p24"/>
          <p:cNvSpPr txBox="1">
            <a:spLocks noGrp="1"/>
          </p:cNvSpPr>
          <p:nvPr>
            <p:ph type="body" idx="1"/>
          </p:nvPr>
        </p:nvSpPr>
        <p:spPr>
          <a:xfrm>
            <a:off x="5717533" y="1378867"/>
            <a:ext cx="5150400" cy="4308800"/>
          </a:xfrm>
          <a:prstGeom prst="rect">
            <a:avLst/>
          </a:prstGeom>
          <a:noFill/>
          <a:ln>
            <a:noFill/>
          </a:ln>
        </p:spPr>
        <p:txBody>
          <a:bodyPr spcFirstLastPara="1" wrap="square" lIns="0" tIns="0" rIns="0" bIns="0" anchor="ctr" anchorCtr="0">
            <a:noAutofit/>
          </a:bodyPr>
          <a:lstStyle>
            <a:lvl1pPr marL="609585" marR="0" lvl="0" indent="-507987" algn="l" rtl="0">
              <a:spcBef>
                <a:spcPts val="1067"/>
              </a:spcBef>
              <a:spcAft>
                <a:spcPts val="0"/>
              </a:spcAft>
              <a:buSzPts val="2400"/>
              <a:buFont typeface="Lato"/>
              <a:buChar char="•"/>
              <a:defRPr sz="3200" b="1" i="0" u="none" strike="noStrike" cap="none">
                <a:solidFill>
                  <a:schemeClr val="dk1"/>
                </a:solidFill>
              </a:defRPr>
            </a:lvl1pPr>
            <a:lvl2pPr marL="1219170" marR="0" lvl="1" indent="-423323" algn="l" rtl="0">
              <a:spcBef>
                <a:spcPts val="1333"/>
              </a:spcBef>
              <a:spcAft>
                <a:spcPts val="0"/>
              </a:spcAft>
              <a:buSzPts val="1400"/>
              <a:buFont typeface="Arial"/>
              <a:buChar char="–"/>
              <a:defRPr sz="1867" b="0" i="0" u="none" strike="noStrike" cap="none">
                <a:solidFill>
                  <a:schemeClr val="dk1"/>
                </a:solidFill>
                <a:latin typeface="Lato"/>
                <a:ea typeface="Lato"/>
                <a:cs typeface="Lato"/>
                <a:sym typeface="Lato"/>
              </a:defRPr>
            </a:lvl2pPr>
            <a:lvl3pPr marL="1828754" marR="0" lvl="2" indent="-397923" algn="l" rtl="0">
              <a:spcBef>
                <a:spcPts val="1333"/>
              </a:spcBef>
              <a:spcAft>
                <a:spcPts val="0"/>
              </a:spcAft>
              <a:buSzPts val="1100"/>
              <a:buFont typeface="Arial"/>
              <a:buChar char="•"/>
              <a:defRPr sz="1467" b="0" i="0" u="none" strike="noStrike" cap="none">
                <a:solidFill>
                  <a:schemeClr val="dk1"/>
                </a:solidFill>
                <a:latin typeface="Lato"/>
                <a:ea typeface="Lato"/>
                <a:cs typeface="Lato"/>
                <a:sym typeface="Lato"/>
              </a:defRPr>
            </a:lvl3pPr>
            <a:lvl4pPr marL="2438339" marR="0" lvl="3" indent="-380990" algn="l" rtl="0">
              <a:spcBef>
                <a:spcPts val="1333"/>
              </a:spcBef>
              <a:spcAft>
                <a:spcPts val="0"/>
              </a:spcAft>
              <a:buClr>
                <a:srgbClr val="91918F"/>
              </a:buClr>
              <a:buSzPts val="900"/>
              <a:buFont typeface="Arial"/>
              <a:buChar char="–"/>
              <a:defRPr sz="1200" b="0" i="0" u="none" strike="noStrike" cap="none">
                <a:solidFill>
                  <a:srgbClr val="91918F"/>
                </a:solidFill>
                <a:latin typeface="Lato"/>
                <a:ea typeface="Lato"/>
                <a:cs typeface="Lato"/>
                <a:sym typeface="Lato"/>
              </a:defRPr>
            </a:lvl4pPr>
            <a:lvl5pPr marL="3047924" marR="0" lvl="4" indent="-364058" algn="l" rtl="0">
              <a:spcBef>
                <a:spcPts val="1333"/>
              </a:spcBef>
              <a:spcAft>
                <a:spcPts val="0"/>
              </a:spcAft>
              <a:buClr>
                <a:srgbClr val="91918F"/>
              </a:buClr>
              <a:buSzPts val="700"/>
              <a:buFont typeface="Arial"/>
              <a:buChar char="»"/>
              <a:defRPr sz="933" b="0" i="0" u="none" strike="noStrike" cap="none">
                <a:solidFill>
                  <a:srgbClr val="91918F"/>
                </a:solidFill>
                <a:latin typeface="Lato"/>
                <a:ea typeface="Lato"/>
                <a:cs typeface="Lato"/>
                <a:sym typeface="Lato"/>
              </a:defRPr>
            </a:lvl5pPr>
            <a:lvl6pPr marL="3657509" marR="0" lvl="5" indent="-355591" algn="l" rtl="0">
              <a:spcBef>
                <a:spcPts val="1333"/>
              </a:spcBef>
              <a:spcAft>
                <a:spcPts val="0"/>
              </a:spcAft>
              <a:buClr>
                <a:schemeClr val="lt2"/>
              </a:buClr>
              <a:buSzPts val="600"/>
              <a:buFont typeface="Arial"/>
              <a:buChar char="•"/>
              <a:defRPr sz="800" b="0" i="0" u="none" strike="noStrike" cap="none">
                <a:solidFill>
                  <a:schemeClr val="lt2"/>
                </a:solidFill>
                <a:latin typeface="Lato"/>
                <a:ea typeface="Lato"/>
                <a:cs typeface="Lato"/>
                <a:sym typeface="Lato"/>
              </a:defRPr>
            </a:lvl6pPr>
            <a:lvl7pPr marL="4267093" marR="0" lvl="6" indent="-355591" algn="l" rtl="0">
              <a:spcBef>
                <a:spcPts val="1333"/>
              </a:spcBef>
              <a:spcAft>
                <a:spcPts val="0"/>
              </a:spcAft>
              <a:buClr>
                <a:schemeClr val="lt2"/>
              </a:buClr>
              <a:buSzPts val="600"/>
              <a:buFont typeface="Arial"/>
              <a:buChar char="•"/>
              <a:defRPr sz="800" b="0" i="0" u="none" strike="noStrike" cap="none">
                <a:solidFill>
                  <a:schemeClr val="lt2"/>
                </a:solidFill>
                <a:latin typeface="Lato"/>
                <a:ea typeface="Lato"/>
                <a:cs typeface="Lato"/>
                <a:sym typeface="Lato"/>
              </a:defRPr>
            </a:lvl7pPr>
            <a:lvl8pPr marL="4876678" marR="0" lvl="7" indent="-355591" algn="l" rtl="0">
              <a:spcBef>
                <a:spcPts val="1333"/>
              </a:spcBef>
              <a:spcAft>
                <a:spcPts val="0"/>
              </a:spcAft>
              <a:buClr>
                <a:schemeClr val="lt2"/>
              </a:buClr>
              <a:buSzPts val="600"/>
              <a:buFont typeface="Arial"/>
              <a:buChar char="•"/>
              <a:defRPr sz="800" b="0" i="0" u="none" strike="noStrike" cap="none">
                <a:solidFill>
                  <a:schemeClr val="lt2"/>
                </a:solidFill>
                <a:latin typeface="Lato"/>
                <a:ea typeface="Lato"/>
                <a:cs typeface="Lato"/>
                <a:sym typeface="Lato"/>
              </a:defRPr>
            </a:lvl8pPr>
            <a:lvl9pPr marL="5486263" marR="0" lvl="8" indent="-355591" algn="l" rtl="0">
              <a:spcBef>
                <a:spcPts val="1333"/>
              </a:spcBef>
              <a:spcAft>
                <a:spcPts val="1333"/>
              </a:spcAft>
              <a:buClr>
                <a:schemeClr val="lt2"/>
              </a:buClr>
              <a:buSzPts val="600"/>
              <a:buFont typeface="Arial"/>
              <a:buChar char="•"/>
              <a:defRPr sz="800" b="0" i="0" u="none" strike="noStrike" cap="none">
                <a:solidFill>
                  <a:schemeClr val="lt2"/>
                </a:solidFill>
                <a:latin typeface="Lato"/>
                <a:ea typeface="Lato"/>
                <a:cs typeface="Lato"/>
                <a:sym typeface="Lato"/>
              </a:defRPr>
            </a:lvl9pPr>
          </a:lstStyle>
          <a:p>
            <a:endParaRPr/>
          </a:p>
        </p:txBody>
      </p:sp>
      <p:pic>
        <p:nvPicPr>
          <p:cNvPr id="128" name="Google Shape;128;p24"/>
          <p:cNvPicPr preferRelativeResize="0"/>
          <p:nvPr/>
        </p:nvPicPr>
        <p:blipFill rotWithShape="1">
          <a:blip r:embed="rId4">
            <a:alphaModFix/>
          </a:blip>
          <a:srcRect/>
          <a:stretch/>
        </p:blipFill>
        <p:spPr>
          <a:xfrm>
            <a:off x="357500" y="6084233"/>
            <a:ext cx="1080467" cy="36940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5 Agenda 1 1 1">
  <p:cSld name="Title Slide_1_1_1_1_1_1">
    <p:bg>
      <p:bgPr>
        <a:blipFill>
          <a:blip r:embed="rId2">
            <a:alphaModFix/>
          </a:blip>
          <a:stretch>
            <a:fillRect/>
          </a:stretch>
        </a:blipFill>
        <a:effectLst/>
      </p:bgPr>
    </p:bg>
    <p:spTree>
      <p:nvGrpSpPr>
        <p:cNvPr id="1" name="Shape 129"/>
        <p:cNvGrpSpPr/>
        <p:nvPr/>
      </p:nvGrpSpPr>
      <p:grpSpPr>
        <a:xfrm>
          <a:off x="0" y="0"/>
          <a:ext cx="0" cy="0"/>
          <a:chOff x="0" y="0"/>
          <a:chExt cx="0" cy="0"/>
        </a:xfrm>
      </p:grpSpPr>
      <p:sp>
        <p:nvSpPr>
          <p:cNvPr id="130" name="Google Shape;130;p25"/>
          <p:cNvSpPr txBox="1">
            <a:spLocks noGrp="1"/>
          </p:cNvSpPr>
          <p:nvPr>
            <p:ph type="sldNum" idx="12"/>
          </p:nvPr>
        </p:nvSpPr>
        <p:spPr>
          <a:xfrm>
            <a:off x="11592347" y="6321372"/>
            <a:ext cx="411600" cy="293600"/>
          </a:xfrm>
          <a:prstGeom prst="rect">
            <a:avLst/>
          </a:prstGeom>
          <a:noFill/>
          <a:ln>
            <a:noFill/>
          </a:ln>
        </p:spPr>
        <p:txBody>
          <a:bodyPr spcFirstLastPara="1" wrap="square" lIns="0" tIns="0" rIns="0" bIns="0" anchor="ctr" anchorCtr="0">
            <a:noAutofit/>
          </a:bodyPr>
          <a:lstStyle>
            <a:lvl1pPr marL="0" marR="0" lvl="0" indent="0" algn="ctr" rtl="0">
              <a:spcBef>
                <a:spcPts val="0"/>
              </a:spcBef>
              <a:buNone/>
              <a:defRPr sz="1067" b="0" i="0" u="none" strike="noStrike" cap="none">
                <a:latin typeface="Lato"/>
                <a:ea typeface="Lato"/>
                <a:cs typeface="Lato"/>
                <a:sym typeface="Lato"/>
              </a:defRPr>
            </a:lvl1pPr>
            <a:lvl2pPr marL="0" marR="0" lvl="1" indent="0" algn="ctr" rtl="0">
              <a:spcBef>
                <a:spcPts val="0"/>
              </a:spcBef>
              <a:buNone/>
              <a:defRPr sz="1067" b="0" i="0" u="none" strike="noStrike" cap="none">
                <a:latin typeface="Lato"/>
                <a:ea typeface="Lato"/>
                <a:cs typeface="Lato"/>
                <a:sym typeface="Lato"/>
              </a:defRPr>
            </a:lvl2pPr>
            <a:lvl3pPr marL="0" marR="0" lvl="2" indent="0" algn="ctr" rtl="0">
              <a:spcBef>
                <a:spcPts val="0"/>
              </a:spcBef>
              <a:buNone/>
              <a:defRPr sz="1067" b="0" i="0" u="none" strike="noStrike" cap="none">
                <a:latin typeface="Lato"/>
                <a:ea typeface="Lato"/>
                <a:cs typeface="Lato"/>
                <a:sym typeface="Lato"/>
              </a:defRPr>
            </a:lvl3pPr>
            <a:lvl4pPr marL="0" marR="0" lvl="3" indent="0" algn="ctr" rtl="0">
              <a:spcBef>
                <a:spcPts val="0"/>
              </a:spcBef>
              <a:buNone/>
              <a:defRPr sz="1067" b="0" i="0" u="none" strike="noStrike" cap="none">
                <a:latin typeface="Lato"/>
                <a:ea typeface="Lato"/>
                <a:cs typeface="Lato"/>
                <a:sym typeface="Lato"/>
              </a:defRPr>
            </a:lvl4pPr>
            <a:lvl5pPr marL="0" marR="0" lvl="4" indent="0" algn="ctr" rtl="0">
              <a:spcBef>
                <a:spcPts val="0"/>
              </a:spcBef>
              <a:buNone/>
              <a:defRPr sz="1067" b="0" i="0" u="none" strike="noStrike" cap="none">
                <a:latin typeface="Lato"/>
                <a:ea typeface="Lato"/>
                <a:cs typeface="Lato"/>
                <a:sym typeface="Lato"/>
              </a:defRPr>
            </a:lvl5pPr>
            <a:lvl6pPr marL="0" marR="0" lvl="5" indent="0" algn="ctr" rtl="0">
              <a:spcBef>
                <a:spcPts val="0"/>
              </a:spcBef>
              <a:buNone/>
              <a:defRPr sz="1067" b="0" i="0" u="none" strike="noStrike" cap="none">
                <a:latin typeface="Lato"/>
                <a:ea typeface="Lato"/>
                <a:cs typeface="Lato"/>
                <a:sym typeface="Lato"/>
              </a:defRPr>
            </a:lvl6pPr>
            <a:lvl7pPr marL="0" marR="0" lvl="6" indent="0" algn="ctr" rtl="0">
              <a:spcBef>
                <a:spcPts val="0"/>
              </a:spcBef>
              <a:buNone/>
              <a:defRPr sz="1067" b="0" i="0" u="none" strike="noStrike" cap="none">
                <a:latin typeface="Lato"/>
                <a:ea typeface="Lato"/>
                <a:cs typeface="Lato"/>
                <a:sym typeface="Lato"/>
              </a:defRPr>
            </a:lvl7pPr>
            <a:lvl8pPr marL="0" marR="0" lvl="7" indent="0" algn="ctr" rtl="0">
              <a:spcBef>
                <a:spcPts val="0"/>
              </a:spcBef>
              <a:buNone/>
              <a:defRPr sz="1067" b="0" i="0" u="none" strike="noStrike" cap="none">
                <a:latin typeface="Lato"/>
                <a:ea typeface="Lato"/>
                <a:cs typeface="Lato"/>
                <a:sym typeface="Lato"/>
              </a:defRPr>
            </a:lvl8pPr>
            <a:lvl9pPr marL="0" marR="0" lvl="8" indent="0" algn="ctr" rtl="0">
              <a:spcBef>
                <a:spcPts val="0"/>
              </a:spcBef>
              <a:buNone/>
              <a:defRPr sz="1067" b="0" i="0" u="none" strike="noStrike" cap="none">
                <a:latin typeface="Lato"/>
                <a:ea typeface="Lato"/>
                <a:cs typeface="Lato"/>
                <a:sym typeface="Lato"/>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pic>
        <p:nvPicPr>
          <p:cNvPr id="131" name="Google Shape;131;p25"/>
          <p:cNvPicPr preferRelativeResize="0"/>
          <p:nvPr/>
        </p:nvPicPr>
        <p:blipFill rotWithShape="1">
          <a:blip r:embed="rId3">
            <a:alphaModFix/>
          </a:blip>
          <a:srcRect t="729" b="729"/>
          <a:stretch/>
        </p:blipFill>
        <p:spPr>
          <a:xfrm>
            <a:off x="357495" y="6275819"/>
            <a:ext cx="1173279" cy="181496"/>
          </a:xfrm>
          <a:prstGeom prst="rect">
            <a:avLst/>
          </a:prstGeom>
          <a:noFill/>
          <a:ln>
            <a:noFill/>
          </a:ln>
        </p:spPr>
      </p:pic>
      <p:sp>
        <p:nvSpPr>
          <p:cNvPr id="132" name="Google Shape;132;p25"/>
          <p:cNvSpPr txBox="1">
            <a:spLocks noGrp="1"/>
          </p:cNvSpPr>
          <p:nvPr>
            <p:ph type="body" idx="1"/>
          </p:nvPr>
        </p:nvSpPr>
        <p:spPr>
          <a:xfrm>
            <a:off x="5717533" y="1378867"/>
            <a:ext cx="5150400" cy="4308800"/>
          </a:xfrm>
          <a:prstGeom prst="rect">
            <a:avLst/>
          </a:prstGeom>
          <a:noFill/>
          <a:ln>
            <a:noFill/>
          </a:ln>
        </p:spPr>
        <p:txBody>
          <a:bodyPr spcFirstLastPara="1" wrap="square" lIns="0" tIns="0" rIns="0" bIns="0" anchor="ctr" anchorCtr="0">
            <a:noAutofit/>
          </a:bodyPr>
          <a:lstStyle>
            <a:lvl1pPr marL="609585" marR="0" lvl="0" indent="-507987" algn="l" rtl="0">
              <a:spcBef>
                <a:spcPts val="1067"/>
              </a:spcBef>
              <a:spcAft>
                <a:spcPts val="0"/>
              </a:spcAft>
              <a:buSzPts val="2400"/>
              <a:buFont typeface="Lato"/>
              <a:buChar char="•"/>
              <a:defRPr sz="3200" b="1" i="0" u="none" strike="noStrike" cap="none">
                <a:solidFill>
                  <a:schemeClr val="dk1"/>
                </a:solidFill>
              </a:defRPr>
            </a:lvl1pPr>
            <a:lvl2pPr marL="1219170" marR="0" lvl="1" indent="-423323" algn="l" rtl="0">
              <a:spcBef>
                <a:spcPts val="1333"/>
              </a:spcBef>
              <a:spcAft>
                <a:spcPts val="0"/>
              </a:spcAft>
              <a:buSzPts val="1400"/>
              <a:buFont typeface="Arial"/>
              <a:buChar char="–"/>
              <a:defRPr sz="1867" b="0" i="0" u="none" strike="noStrike" cap="none">
                <a:solidFill>
                  <a:schemeClr val="dk1"/>
                </a:solidFill>
                <a:latin typeface="Lato"/>
                <a:ea typeface="Lato"/>
                <a:cs typeface="Lato"/>
                <a:sym typeface="Lato"/>
              </a:defRPr>
            </a:lvl2pPr>
            <a:lvl3pPr marL="1828754" marR="0" lvl="2" indent="-397923" algn="l" rtl="0">
              <a:spcBef>
                <a:spcPts val="1333"/>
              </a:spcBef>
              <a:spcAft>
                <a:spcPts val="0"/>
              </a:spcAft>
              <a:buSzPts val="1100"/>
              <a:buFont typeface="Arial"/>
              <a:buChar char="•"/>
              <a:defRPr sz="1467" b="0" i="0" u="none" strike="noStrike" cap="none">
                <a:solidFill>
                  <a:schemeClr val="dk1"/>
                </a:solidFill>
                <a:latin typeface="Lato"/>
                <a:ea typeface="Lato"/>
                <a:cs typeface="Lato"/>
                <a:sym typeface="Lato"/>
              </a:defRPr>
            </a:lvl3pPr>
            <a:lvl4pPr marL="2438339" marR="0" lvl="3" indent="-380990" algn="l" rtl="0">
              <a:spcBef>
                <a:spcPts val="1333"/>
              </a:spcBef>
              <a:spcAft>
                <a:spcPts val="0"/>
              </a:spcAft>
              <a:buClr>
                <a:srgbClr val="91918F"/>
              </a:buClr>
              <a:buSzPts val="900"/>
              <a:buFont typeface="Arial"/>
              <a:buChar char="–"/>
              <a:defRPr sz="1200" b="0" i="0" u="none" strike="noStrike" cap="none">
                <a:solidFill>
                  <a:srgbClr val="91918F"/>
                </a:solidFill>
                <a:latin typeface="Lato"/>
                <a:ea typeface="Lato"/>
                <a:cs typeface="Lato"/>
                <a:sym typeface="Lato"/>
              </a:defRPr>
            </a:lvl4pPr>
            <a:lvl5pPr marL="3047924" marR="0" lvl="4" indent="-364058" algn="l" rtl="0">
              <a:spcBef>
                <a:spcPts val="1333"/>
              </a:spcBef>
              <a:spcAft>
                <a:spcPts val="0"/>
              </a:spcAft>
              <a:buClr>
                <a:srgbClr val="91918F"/>
              </a:buClr>
              <a:buSzPts val="700"/>
              <a:buFont typeface="Arial"/>
              <a:buChar char="»"/>
              <a:defRPr sz="933" b="0" i="0" u="none" strike="noStrike" cap="none">
                <a:solidFill>
                  <a:srgbClr val="91918F"/>
                </a:solidFill>
                <a:latin typeface="Lato"/>
                <a:ea typeface="Lato"/>
                <a:cs typeface="Lato"/>
                <a:sym typeface="Lato"/>
              </a:defRPr>
            </a:lvl5pPr>
            <a:lvl6pPr marL="3657509" marR="0" lvl="5" indent="-355591" algn="l" rtl="0">
              <a:spcBef>
                <a:spcPts val="1333"/>
              </a:spcBef>
              <a:spcAft>
                <a:spcPts val="0"/>
              </a:spcAft>
              <a:buClr>
                <a:schemeClr val="lt2"/>
              </a:buClr>
              <a:buSzPts val="600"/>
              <a:buFont typeface="Arial"/>
              <a:buChar char="•"/>
              <a:defRPr sz="800" b="0" i="0" u="none" strike="noStrike" cap="none">
                <a:solidFill>
                  <a:schemeClr val="lt2"/>
                </a:solidFill>
                <a:latin typeface="Lato"/>
                <a:ea typeface="Lato"/>
                <a:cs typeface="Lato"/>
                <a:sym typeface="Lato"/>
              </a:defRPr>
            </a:lvl6pPr>
            <a:lvl7pPr marL="4267093" marR="0" lvl="6" indent="-355591" algn="l" rtl="0">
              <a:spcBef>
                <a:spcPts val="1333"/>
              </a:spcBef>
              <a:spcAft>
                <a:spcPts val="0"/>
              </a:spcAft>
              <a:buClr>
                <a:schemeClr val="lt2"/>
              </a:buClr>
              <a:buSzPts val="600"/>
              <a:buFont typeface="Arial"/>
              <a:buChar char="•"/>
              <a:defRPr sz="800" b="0" i="0" u="none" strike="noStrike" cap="none">
                <a:solidFill>
                  <a:schemeClr val="lt2"/>
                </a:solidFill>
                <a:latin typeface="Lato"/>
                <a:ea typeface="Lato"/>
                <a:cs typeface="Lato"/>
                <a:sym typeface="Lato"/>
              </a:defRPr>
            </a:lvl7pPr>
            <a:lvl8pPr marL="4876678" marR="0" lvl="7" indent="-355591" algn="l" rtl="0">
              <a:spcBef>
                <a:spcPts val="1333"/>
              </a:spcBef>
              <a:spcAft>
                <a:spcPts val="0"/>
              </a:spcAft>
              <a:buClr>
                <a:schemeClr val="lt2"/>
              </a:buClr>
              <a:buSzPts val="600"/>
              <a:buFont typeface="Arial"/>
              <a:buChar char="•"/>
              <a:defRPr sz="800" b="0" i="0" u="none" strike="noStrike" cap="none">
                <a:solidFill>
                  <a:schemeClr val="lt2"/>
                </a:solidFill>
                <a:latin typeface="Lato"/>
                <a:ea typeface="Lato"/>
                <a:cs typeface="Lato"/>
                <a:sym typeface="Lato"/>
              </a:defRPr>
            </a:lvl8pPr>
            <a:lvl9pPr marL="5486263" marR="0" lvl="8" indent="-355591" algn="l" rtl="0">
              <a:spcBef>
                <a:spcPts val="1333"/>
              </a:spcBef>
              <a:spcAft>
                <a:spcPts val="1333"/>
              </a:spcAft>
              <a:buClr>
                <a:schemeClr val="lt2"/>
              </a:buClr>
              <a:buSzPts val="600"/>
              <a:buFont typeface="Arial"/>
              <a:buChar char="•"/>
              <a:defRPr sz="800" b="0" i="0" u="none" strike="noStrike" cap="none">
                <a:solidFill>
                  <a:schemeClr val="lt2"/>
                </a:solidFill>
                <a:latin typeface="Lato"/>
                <a:ea typeface="Lato"/>
                <a:cs typeface="Lato"/>
                <a:sym typeface="Lato"/>
              </a:defRPr>
            </a:lvl9pPr>
          </a:lstStyle>
          <a:p>
            <a:endParaRPr/>
          </a:p>
        </p:txBody>
      </p:sp>
      <p:pic>
        <p:nvPicPr>
          <p:cNvPr id="133" name="Google Shape;133;p25"/>
          <p:cNvPicPr preferRelativeResize="0"/>
          <p:nvPr/>
        </p:nvPicPr>
        <p:blipFill rotWithShape="1">
          <a:blip r:embed="rId4">
            <a:alphaModFix/>
          </a:blip>
          <a:srcRect/>
          <a:stretch/>
        </p:blipFill>
        <p:spPr>
          <a:xfrm>
            <a:off x="357500" y="6084233"/>
            <a:ext cx="1080467" cy="36940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5 Agenda 1 1 1 1">
  <p:cSld name="Title Slide_1_1_1_1_1_1_1">
    <p:bg>
      <p:bgPr>
        <a:blipFill>
          <a:blip r:embed="rId2">
            <a:alphaModFix/>
          </a:blip>
          <a:stretch>
            <a:fillRect/>
          </a:stretch>
        </a:blipFill>
        <a:effectLst/>
      </p:bgPr>
    </p:bg>
    <p:spTree>
      <p:nvGrpSpPr>
        <p:cNvPr id="1" name="Shape 134"/>
        <p:cNvGrpSpPr/>
        <p:nvPr/>
      </p:nvGrpSpPr>
      <p:grpSpPr>
        <a:xfrm>
          <a:off x="0" y="0"/>
          <a:ext cx="0" cy="0"/>
          <a:chOff x="0" y="0"/>
          <a:chExt cx="0" cy="0"/>
        </a:xfrm>
      </p:grpSpPr>
      <p:sp>
        <p:nvSpPr>
          <p:cNvPr id="135" name="Google Shape;135;p26"/>
          <p:cNvSpPr txBox="1">
            <a:spLocks noGrp="1"/>
          </p:cNvSpPr>
          <p:nvPr>
            <p:ph type="sldNum" idx="12"/>
          </p:nvPr>
        </p:nvSpPr>
        <p:spPr>
          <a:xfrm>
            <a:off x="11592347" y="6321372"/>
            <a:ext cx="411600" cy="293600"/>
          </a:xfrm>
          <a:prstGeom prst="rect">
            <a:avLst/>
          </a:prstGeom>
          <a:noFill/>
          <a:ln>
            <a:noFill/>
          </a:ln>
        </p:spPr>
        <p:txBody>
          <a:bodyPr spcFirstLastPara="1" wrap="square" lIns="0" tIns="0" rIns="0" bIns="0" anchor="ctr" anchorCtr="0">
            <a:noAutofit/>
          </a:bodyPr>
          <a:lstStyle>
            <a:lvl1pPr marL="0" marR="0" lvl="0" indent="0" algn="ctr" rtl="0">
              <a:spcBef>
                <a:spcPts val="0"/>
              </a:spcBef>
              <a:buNone/>
              <a:defRPr sz="1067" b="0" i="0" u="none" strike="noStrike" cap="none">
                <a:latin typeface="Lato"/>
                <a:ea typeface="Lato"/>
                <a:cs typeface="Lato"/>
                <a:sym typeface="Lato"/>
              </a:defRPr>
            </a:lvl1pPr>
            <a:lvl2pPr marL="0" marR="0" lvl="1" indent="0" algn="ctr" rtl="0">
              <a:spcBef>
                <a:spcPts val="0"/>
              </a:spcBef>
              <a:buNone/>
              <a:defRPr sz="1067" b="0" i="0" u="none" strike="noStrike" cap="none">
                <a:latin typeface="Lato"/>
                <a:ea typeface="Lato"/>
                <a:cs typeface="Lato"/>
                <a:sym typeface="Lato"/>
              </a:defRPr>
            </a:lvl2pPr>
            <a:lvl3pPr marL="0" marR="0" lvl="2" indent="0" algn="ctr" rtl="0">
              <a:spcBef>
                <a:spcPts val="0"/>
              </a:spcBef>
              <a:buNone/>
              <a:defRPr sz="1067" b="0" i="0" u="none" strike="noStrike" cap="none">
                <a:latin typeface="Lato"/>
                <a:ea typeface="Lato"/>
                <a:cs typeface="Lato"/>
                <a:sym typeface="Lato"/>
              </a:defRPr>
            </a:lvl3pPr>
            <a:lvl4pPr marL="0" marR="0" lvl="3" indent="0" algn="ctr" rtl="0">
              <a:spcBef>
                <a:spcPts val="0"/>
              </a:spcBef>
              <a:buNone/>
              <a:defRPr sz="1067" b="0" i="0" u="none" strike="noStrike" cap="none">
                <a:latin typeface="Lato"/>
                <a:ea typeface="Lato"/>
                <a:cs typeface="Lato"/>
                <a:sym typeface="Lato"/>
              </a:defRPr>
            </a:lvl4pPr>
            <a:lvl5pPr marL="0" marR="0" lvl="4" indent="0" algn="ctr" rtl="0">
              <a:spcBef>
                <a:spcPts val="0"/>
              </a:spcBef>
              <a:buNone/>
              <a:defRPr sz="1067" b="0" i="0" u="none" strike="noStrike" cap="none">
                <a:latin typeface="Lato"/>
                <a:ea typeface="Lato"/>
                <a:cs typeface="Lato"/>
                <a:sym typeface="Lato"/>
              </a:defRPr>
            </a:lvl5pPr>
            <a:lvl6pPr marL="0" marR="0" lvl="5" indent="0" algn="ctr" rtl="0">
              <a:spcBef>
                <a:spcPts val="0"/>
              </a:spcBef>
              <a:buNone/>
              <a:defRPr sz="1067" b="0" i="0" u="none" strike="noStrike" cap="none">
                <a:latin typeface="Lato"/>
                <a:ea typeface="Lato"/>
                <a:cs typeface="Lato"/>
                <a:sym typeface="Lato"/>
              </a:defRPr>
            </a:lvl6pPr>
            <a:lvl7pPr marL="0" marR="0" lvl="6" indent="0" algn="ctr" rtl="0">
              <a:spcBef>
                <a:spcPts val="0"/>
              </a:spcBef>
              <a:buNone/>
              <a:defRPr sz="1067" b="0" i="0" u="none" strike="noStrike" cap="none">
                <a:latin typeface="Lato"/>
                <a:ea typeface="Lato"/>
                <a:cs typeface="Lato"/>
                <a:sym typeface="Lato"/>
              </a:defRPr>
            </a:lvl7pPr>
            <a:lvl8pPr marL="0" marR="0" lvl="7" indent="0" algn="ctr" rtl="0">
              <a:spcBef>
                <a:spcPts val="0"/>
              </a:spcBef>
              <a:buNone/>
              <a:defRPr sz="1067" b="0" i="0" u="none" strike="noStrike" cap="none">
                <a:latin typeface="Lato"/>
                <a:ea typeface="Lato"/>
                <a:cs typeface="Lato"/>
                <a:sym typeface="Lato"/>
              </a:defRPr>
            </a:lvl8pPr>
            <a:lvl9pPr marL="0" marR="0" lvl="8" indent="0" algn="ctr" rtl="0">
              <a:spcBef>
                <a:spcPts val="0"/>
              </a:spcBef>
              <a:buNone/>
              <a:defRPr sz="1067" b="0" i="0" u="none" strike="noStrike" cap="none">
                <a:latin typeface="Lato"/>
                <a:ea typeface="Lato"/>
                <a:cs typeface="Lato"/>
                <a:sym typeface="Lato"/>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pic>
        <p:nvPicPr>
          <p:cNvPr id="136" name="Google Shape;136;p26"/>
          <p:cNvPicPr preferRelativeResize="0"/>
          <p:nvPr/>
        </p:nvPicPr>
        <p:blipFill rotWithShape="1">
          <a:blip r:embed="rId3">
            <a:alphaModFix/>
          </a:blip>
          <a:srcRect t="729" b="729"/>
          <a:stretch/>
        </p:blipFill>
        <p:spPr>
          <a:xfrm>
            <a:off x="357495" y="6275819"/>
            <a:ext cx="1173279" cy="181496"/>
          </a:xfrm>
          <a:prstGeom prst="rect">
            <a:avLst/>
          </a:prstGeom>
          <a:noFill/>
          <a:ln>
            <a:noFill/>
          </a:ln>
        </p:spPr>
      </p:pic>
      <p:sp>
        <p:nvSpPr>
          <p:cNvPr id="137" name="Google Shape;137;p26"/>
          <p:cNvSpPr txBox="1">
            <a:spLocks noGrp="1"/>
          </p:cNvSpPr>
          <p:nvPr>
            <p:ph type="body" idx="1"/>
          </p:nvPr>
        </p:nvSpPr>
        <p:spPr>
          <a:xfrm>
            <a:off x="5717533" y="1378867"/>
            <a:ext cx="5150400" cy="4308800"/>
          </a:xfrm>
          <a:prstGeom prst="rect">
            <a:avLst/>
          </a:prstGeom>
          <a:noFill/>
          <a:ln>
            <a:noFill/>
          </a:ln>
        </p:spPr>
        <p:txBody>
          <a:bodyPr spcFirstLastPara="1" wrap="square" lIns="0" tIns="0" rIns="0" bIns="0" anchor="ctr" anchorCtr="0">
            <a:noAutofit/>
          </a:bodyPr>
          <a:lstStyle>
            <a:lvl1pPr marL="609585" marR="0" lvl="0" indent="-507987" algn="l" rtl="0">
              <a:spcBef>
                <a:spcPts val="1067"/>
              </a:spcBef>
              <a:spcAft>
                <a:spcPts val="0"/>
              </a:spcAft>
              <a:buSzPts val="2400"/>
              <a:buFont typeface="Lato"/>
              <a:buChar char="•"/>
              <a:defRPr sz="3200" b="1" i="0" u="none" strike="noStrike" cap="none">
                <a:solidFill>
                  <a:schemeClr val="dk1"/>
                </a:solidFill>
              </a:defRPr>
            </a:lvl1pPr>
            <a:lvl2pPr marL="1219170" marR="0" lvl="1" indent="-423323" algn="l" rtl="0">
              <a:spcBef>
                <a:spcPts val="1333"/>
              </a:spcBef>
              <a:spcAft>
                <a:spcPts val="0"/>
              </a:spcAft>
              <a:buSzPts val="1400"/>
              <a:buFont typeface="Arial"/>
              <a:buChar char="–"/>
              <a:defRPr sz="1867" b="0" i="0" u="none" strike="noStrike" cap="none">
                <a:solidFill>
                  <a:schemeClr val="dk1"/>
                </a:solidFill>
                <a:latin typeface="Lato"/>
                <a:ea typeface="Lato"/>
                <a:cs typeface="Lato"/>
                <a:sym typeface="Lato"/>
              </a:defRPr>
            </a:lvl2pPr>
            <a:lvl3pPr marL="1828754" marR="0" lvl="2" indent="-397923" algn="l" rtl="0">
              <a:spcBef>
                <a:spcPts val="1333"/>
              </a:spcBef>
              <a:spcAft>
                <a:spcPts val="0"/>
              </a:spcAft>
              <a:buSzPts val="1100"/>
              <a:buFont typeface="Arial"/>
              <a:buChar char="•"/>
              <a:defRPr sz="1467" b="0" i="0" u="none" strike="noStrike" cap="none">
                <a:solidFill>
                  <a:schemeClr val="dk1"/>
                </a:solidFill>
                <a:latin typeface="Lato"/>
                <a:ea typeface="Lato"/>
                <a:cs typeface="Lato"/>
                <a:sym typeface="Lato"/>
              </a:defRPr>
            </a:lvl3pPr>
            <a:lvl4pPr marL="2438339" marR="0" lvl="3" indent="-380990" algn="l" rtl="0">
              <a:spcBef>
                <a:spcPts val="1333"/>
              </a:spcBef>
              <a:spcAft>
                <a:spcPts val="0"/>
              </a:spcAft>
              <a:buClr>
                <a:srgbClr val="91918F"/>
              </a:buClr>
              <a:buSzPts val="900"/>
              <a:buFont typeface="Arial"/>
              <a:buChar char="–"/>
              <a:defRPr sz="1200" b="0" i="0" u="none" strike="noStrike" cap="none">
                <a:solidFill>
                  <a:srgbClr val="91918F"/>
                </a:solidFill>
                <a:latin typeface="Lato"/>
                <a:ea typeface="Lato"/>
                <a:cs typeface="Lato"/>
                <a:sym typeface="Lato"/>
              </a:defRPr>
            </a:lvl4pPr>
            <a:lvl5pPr marL="3047924" marR="0" lvl="4" indent="-364058" algn="l" rtl="0">
              <a:spcBef>
                <a:spcPts val="1333"/>
              </a:spcBef>
              <a:spcAft>
                <a:spcPts val="0"/>
              </a:spcAft>
              <a:buClr>
                <a:srgbClr val="91918F"/>
              </a:buClr>
              <a:buSzPts val="700"/>
              <a:buFont typeface="Arial"/>
              <a:buChar char="»"/>
              <a:defRPr sz="933" b="0" i="0" u="none" strike="noStrike" cap="none">
                <a:solidFill>
                  <a:srgbClr val="91918F"/>
                </a:solidFill>
                <a:latin typeface="Lato"/>
                <a:ea typeface="Lato"/>
                <a:cs typeface="Lato"/>
                <a:sym typeface="Lato"/>
              </a:defRPr>
            </a:lvl5pPr>
            <a:lvl6pPr marL="3657509" marR="0" lvl="5" indent="-355591" algn="l" rtl="0">
              <a:spcBef>
                <a:spcPts val="1333"/>
              </a:spcBef>
              <a:spcAft>
                <a:spcPts val="0"/>
              </a:spcAft>
              <a:buClr>
                <a:schemeClr val="lt2"/>
              </a:buClr>
              <a:buSzPts val="600"/>
              <a:buFont typeface="Arial"/>
              <a:buChar char="•"/>
              <a:defRPr sz="800" b="0" i="0" u="none" strike="noStrike" cap="none">
                <a:solidFill>
                  <a:schemeClr val="lt2"/>
                </a:solidFill>
                <a:latin typeface="Lato"/>
                <a:ea typeface="Lato"/>
                <a:cs typeface="Lato"/>
                <a:sym typeface="Lato"/>
              </a:defRPr>
            </a:lvl6pPr>
            <a:lvl7pPr marL="4267093" marR="0" lvl="6" indent="-355591" algn="l" rtl="0">
              <a:spcBef>
                <a:spcPts val="1333"/>
              </a:spcBef>
              <a:spcAft>
                <a:spcPts val="0"/>
              </a:spcAft>
              <a:buClr>
                <a:schemeClr val="lt2"/>
              </a:buClr>
              <a:buSzPts val="600"/>
              <a:buFont typeface="Arial"/>
              <a:buChar char="•"/>
              <a:defRPr sz="800" b="0" i="0" u="none" strike="noStrike" cap="none">
                <a:solidFill>
                  <a:schemeClr val="lt2"/>
                </a:solidFill>
                <a:latin typeface="Lato"/>
                <a:ea typeface="Lato"/>
                <a:cs typeface="Lato"/>
                <a:sym typeface="Lato"/>
              </a:defRPr>
            </a:lvl7pPr>
            <a:lvl8pPr marL="4876678" marR="0" lvl="7" indent="-355591" algn="l" rtl="0">
              <a:spcBef>
                <a:spcPts val="1333"/>
              </a:spcBef>
              <a:spcAft>
                <a:spcPts val="0"/>
              </a:spcAft>
              <a:buClr>
                <a:schemeClr val="lt2"/>
              </a:buClr>
              <a:buSzPts val="600"/>
              <a:buFont typeface="Arial"/>
              <a:buChar char="•"/>
              <a:defRPr sz="800" b="0" i="0" u="none" strike="noStrike" cap="none">
                <a:solidFill>
                  <a:schemeClr val="lt2"/>
                </a:solidFill>
                <a:latin typeface="Lato"/>
                <a:ea typeface="Lato"/>
                <a:cs typeface="Lato"/>
                <a:sym typeface="Lato"/>
              </a:defRPr>
            </a:lvl8pPr>
            <a:lvl9pPr marL="5486263" marR="0" lvl="8" indent="-355591" algn="l" rtl="0">
              <a:spcBef>
                <a:spcPts val="1333"/>
              </a:spcBef>
              <a:spcAft>
                <a:spcPts val="1333"/>
              </a:spcAft>
              <a:buClr>
                <a:schemeClr val="lt2"/>
              </a:buClr>
              <a:buSzPts val="600"/>
              <a:buFont typeface="Arial"/>
              <a:buChar char="•"/>
              <a:defRPr sz="800" b="0" i="0" u="none" strike="noStrike" cap="none">
                <a:solidFill>
                  <a:schemeClr val="lt2"/>
                </a:solidFill>
                <a:latin typeface="Lato"/>
                <a:ea typeface="Lato"/>
                <a:cs typeface="Lato"/>
                <a:sym typeface="Lato"/>
              </a:defRPr>
            </a:lvl9pPr>
          </a:lstStyle>
          <a:p>
            <a:endParaRPr/>
          </a:p>
        </p:txBody>
      </p:sp>
      <p:pic>
        <p:nvPicPr>
          <p:cNvPr id="138" name="Google Shape;138;p26"/>
          <p:cNvPicPr preferRelativeResize="0"/>
          <p:nvPr/>
        </p:nvPicPr>
        <p:blipFill>
          <a:blip r:embed="rId4">
            <a:alphaModFix/>
          </a:blip>
          <a:stretch>
            <a:fillRect/>
          </a:stretch>
        </p:blipFill>
        <p:spPr>
          <a:xfrm>
            <a:off x="332334" y="6372500"/>
            <a:ext cx="1218900" cy="191333"/>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6 Blank with Footer 1">
  <p:cSld name="CUSTOM_4">
    <p:bg>
      <p:bgPr>
        <a:blipFill>
          <a:blip r:embed="rId2">
            <a:alphaModFix/>
          </a:blip>
          <a:stretch>
            <a:fillRect/>
          </a:stretch>
        </a:blipFill>
        <a:effectLst/>
      </p:bgPr>
    </p:bg>
    <p:spTree>
      <p:nvGrpSpPr>
        <p:cNvPr id="1" name="Shape 141"/>
        <p:cNvGrpSpPr/>
        <p:nvPr/>
      </p:nvGrpSpPr>
      <p:grpSpPr>
        <a:xfrm>
          <a:off x="0" y="0"/>
          <a:ext cx="0" cy="0"/>
          <a:chOff x="0" y="0"/>
          <a:chExt cx="0" cy="0"/>
        </a:xfrm>
      </p:grpSpPr>
      <p:sp>
        <p:nvSpPr>
          <p:cNvPr id="142" name="Google Shape;142;p28"/>
          <p:cNvSpPr txBox="1">
            <a:spLocks noGrp="1"/>
          </p:cNvSpPr>
          <p:nvPr>
            <p:ph type="sldNum" idx="12"/>
          </p:nvPr>
        </p:nvSpPr>
        <p:spPr>
          <a:xfrm>
            <a:off x="11592347" y="6219772"/>
            <a:ext cx="411600" cy="293600"/>
          </a:xfrm>
          <a:prstGeom prst="rect">
            <a:avLst/>
          </a:prstGeom>
        </p:spPr>
        <p:txBody>
          <a:bodyPr spcFirstLastPara="1" wrap="square" lIns="0" tIns="0" rIns="0" bIns="0" anchor="ctr" anchorCtr="0">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White Slide 1">
  <p:cSld name="1_Blank_2">
    <p:bg>
      <p:bgPr>
        <a:blipFill>
          <a:blip r:embed="rId2">
            <a:alphaModFix/>
          </a:blip>
          <a:stretch>
            <a:fillRect/>
          </a:stretch>
        </a:blipFill>
        <a:effectLst/>
      </p:bgPr>
    </p:bg>
    <p:spTree>
      <p:nvGrpSpPr>
        <p:cNvPr id="1" name="Shape 165"/>
        <p:cNvGrpSpPr/>
        <p:nvPr/>
      </p:nvGrpSpPr>
      <p:grpSpPr>
        <a:xfrm>
          <a:off x="0" y="0"/>
          <a:ext cx="0" cy="0"/>
          <a:chOff x="0" y="0"/>
          <a:chExt cx="0" cy="0"/>
        </a:xfrm>
      </p:grpSpPr>
      <p:pic>
        <p:nvPicPr>
          <p:cNvPr id="166" name="Google Shape;166;p36"/>
          <p:cNvPicPr preferRelativeResize="0"/>
          <p:nvPr/>
        </p:nvPicPr>
        <p:blipFill rotWithShape="1">
          <a:blip r:embed="rId3">
            <a:alphaModFix/>
          </a:blip>
          <a:srcRect t="278" b="278"/>
          <a:stretch/>
        </p:blipFill>
        <p:spPr>
          <a:xfrm>
            <a:off x="357501" y="6084233"/>
            <a:ext cx="1080468" cy="3694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0E7DD-AAA5-2DB8-2BED-74E50B2D20B1}"/>
              </a:ext>
            </a:extLst>
          </p:cNvPr>
          <p:cNvSpPr>
            <a:spLocks noGrp="1"/>
          </p:cNvSpPr>
          <p:nvPr>
            <p:ph type="title"/>
          </p:nvPr>
        </p:nvSpPr>
        <p:spPr/>
        <p:txBody>
          <a:bodyPr/>
          <a:lstStyle/>
          <a:p>
            <a:r>
              <a:rPr lang="en-US"/>
              <a:t>Click to edit Master title style</a:t>
            </a:r>
            <a:endParaRPr lang="en-PR"/>
          </a:p>
        </p:txBody>
      </p:sp>
      <p:sp>
        <p:nvSpPr>
          <p:cNvPr id="3" name="Content Placeholder 2">
            <a:extLst>
              <a:ext uri="{FF2B5EF4-FFF2-40B4-BE49-F238E27FC236}">
                <a16:creationId xmlns:a16="http://schemas.microsoft.com/office/drawing/2014/main" id="{572EE37C-57AE-2131-5508-0878654E20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R"/>
          </a:p>
        </p:txBody>
      </p:sp>
      <p:sp>
        <p:nvSpPr>
          <p:cNvPr id="4" name="Content Placeholder 3">
            <a:extLst>
              <a:ext uri="{FF2B5EF4-FFF2-40B4-BE49-F238E27FC236}">
                <a16:creationId xmlns:a16="http://schemas.microsoft.com/office/drawing/2014/main" id="{5672224B-8295-0813-47BF-3677C212BE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R"/>
          </a:p>
        </p:txBody>
      </p:sp>
      <p:sp>
        <p:nvSpPr>
          <p:cNvPr id="5" name="Date Placeholder 4">
            <a:extLst>
              <a:ext uri="{FF2B5EF4-FFF2-40B4-BE49-F238E27FC236}">
                <a16:creationId xmlns:a16="http://schemas.microsoft.com/office/drawing/2014/main" id="{431FB265-CD38-7B9C-95EB-FAD3447F6A66}"/>
              </a:ext>
            </a:extLst>
          </p:cNvPr>
          <p:cNvSpPr>
            <a:spLocks noGrp="1"/>
          </p:cNvSpPr>
          <p:nvPr>
            <p:ph type="dt" sz="half" idx="10"/>
          </p:nvPr>
        </p:nvSpPr>
        <p:spPr/>
        <p:txBody>
          <a:bodyPr/>
          <a:lstStyle/>
          <a:p>
            <a:fld id="{3875AEB2-4DE8-CB43-B132-D51F9A1D6B34}" type="datetimeFigureOut">
              <a:rPr lang="en-PR" smtClean="0"/>
              <a:t>03/06/2023</a:t>
            </a:fld>
            <a:endParaRPr lang="en-PR"/>
          </a:p>
        </p:txBody>
      </p:sp>
      <p:sp>
        <p:nvSpPr>
          <p:cNvPr id="6" name="Footer Placeholder 5">
            <a:extLst>
              <a:ext uri="{FF2B5EF4-FFF2-40B4-BE49-F238E27FC236}">
                <a16:creationId xmlns:a16="http://schemas.microsoft.com/office/drawing/2014/main" id="{2AA55C64-6B40-CD36-628D-7883915FB263}"/>
              </a:ext>
            </a:extLst>
          </p:cNvPr>
          <p:cNvSpPr>
            <a:spLocks noGrp="1"/>
          </p:cNvSpPr>
          <p:nvPr>
            <p:ph type="ftr" sz="quarter" idx="11"/>
          </p:nvPr>
        </p:nvSpPr>
        <p:spPr/>
        <p:txBody>
          <a:bodyPr/>
          <a:lstStyle/>
          <a:p>
            <a:endParaRPr lang="en-PR"/>
          </a:p>
        </p:txBody>
      </p:sp>
      <p:sp>
        <p:nvSpPr>
          <p:cNvPr id="7" name="Slide Number Placeholder 6">
            <a:extLst>
              <a:ext uri="{FF2B5EF4-FFF2-40B4-BE49-F238E27FC236}">
                <a16:creationId xmlns:a16="http://schemas.microsoft.com/office/drawing/2014/main" id="{8101D9B5-70D2-C175-538E-4EDEAEDA1F14}"/>
              </a:ext>
            </a:extLst>
          </p:cNvPr>
          <p:cNvSpPr>
            <a:spLocks noGrp="1"/>
          </p:cNvSpPr>
          <p:nvPr>
            <p:ph type="sldNum" sz="quarter" idx="12"/>
          </p:nvPr>
        </p:nvSpPr>
        <p:spPr/>
        <p:txBody>
          <a:bodyPr/>
          <a:lstStyle/>
          <a:p>
            <a:fld id="{2B5AFF71-14AB-D342-8E34-54874644D74D}" type="slidenum">
              <a:rPr lang="en-PR" smtClean="0"/>
              <a:t>‹#›</a:t>
            </a:fld>
            <a:endParaRPr lang="en-PR"/>
          </a:p>
        </p:txBody>
      </p:sp>
    </p:spTree>
    <p:extLst>
      <p:ext uri="{BB962C8B-B14F-4D97-AF65-F5344CB8AC3E}">
        <p14:creationId xmlns:p14="http://schemas.microsoft.com/office/powerpoint/2010/main" val="735425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White Slide 1 1">
  <p:cSld name="1_Blank_2_1">
    <p:bg>
      <p:bgPr>
        <a:blipFill>
          <a:blip r:embed="rId2">
            <a:alphaModFix/>
          </a:blip>
          <a:stretch>
            <a:fillRect/>
          </a:stretch>
        </a:blipFill>
        <a:effectLst/>
      </p:bgPr>
    </p:bg>
    <p:spTree>
      <p:nvGrpSpPr>
        <p:cNvPr id="1" name="Shape 167"/>
        <p:cNvGrpSpPr/>
        <p:nvPr/>
      </p:nvGrpSpPr>
      <p:grpSpPr>
        <a:xfrm>
          <a:off x="0" y="0"/>
          <a:ext cx="0" cy="0"/>
          <a:chOff x="0" y="0"/>
          <a:chExt cx="0" cy="0"/>
        </a:xfrm>
      </p:grpSpPr>
      <p:pic>
        <p:nvPicPr>
          <p:cNvPr id="168" name="Google Shape;168;p37"/>
          <p:cNvPicPr preferRelativeResize="0"/>
          <p:nvPr/>
        </p:nvPicPr>
        <p:blipFill rotWithShape="1">
          <a:blip r:embed="rId3">
            <a:alphaModFix/>
          </a:blip>
          <a:srcRect t="278" b="278"/>
          <a:stretch/>
        </p:blipFill>
        <p:spPr>
          <a:xfrm>
            <a:off x="357501" y="6084233"/>
            <a:ext cx="1080468" cy="36940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White Slide 1 1 1">
  <p:cSld name="1_Blank_2_1_1">
    <p:bg>
      <p:bgPr>
        <a:blipFill>
          <a:blip r:embed="rId2">
            <a:alphaModFix/>
          </a:blip>
          <a:stretch>
            <a:fillRect/>
          </a:stretch>
        </a:blipFill>
        <a:effectLst/>
      </p:bgPr>
    </p:bg>
    <p:spTree>
      <p:nvGrpSpPr>
        <p:cNvPr id="1" name="Shape 169"/>
        <p:cNvGrpSpPr/>
        <p:nvPr/>
      </p:nvGrpSpPr>
      <p:grpSpPr>
        <a:xfrm>
          <a:off x="0" y="0"/>
          <a:ext cx="0" cy="0"/>
          <a:chOff x="0" y="0"/>
          <a:chExt cx="0" cy="0"/>
        </a:xfrm>
      </p:grpSpPr>
      <p:pic>
        <p:nvPicPr>
          <p:cNvPr id="170" name="Google Shape;170;p38"/>
          <p:cNvPicPr preferRelativeResize="0"/>
          <p:nvPr/>
        </p:nvPicPr>
        <p:blipFill rotWithShape="1">
          <a:blip r:embed="rId3">
            <a:alphaModFix/>
          </a:blip>
          <a:srcRect t="278" b="278"/>
          <a:stretch/>
        </p:blipFill>
        <p:spPr>
          <a:xfrm>
            <a:off x="357501" y="6084233"/>
            <a:ext cx="1080468" cy="36940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4 We are EVERFI">
  <p:cSld name="1_Alternate Title Slide">
    <p:spTree>
      <p:nvGrpSpPr>
        <p:cNvPr id="1" name="Shape 173"/>
        <p:cNvGrpSpPr/>
        <p:nvPr/>
      </p:nvGrpSpPr>
      <p:grpSpPr>
        <a:xfrm>
          <a:off x="0" y="0"/>
          <a:ext cx="0" cy="0"/>
          <a:chOff x="0" y="0"/>
          <a:chExt cx="0" cy="0"/>
        </a:xfrm>
      </p:grpSpPr>
      <p:pic>
        <p:nvPicPr>
          <p:cNvPr id="174" name="Google Shape;174;p4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75" name="Google Shape;175;p40"/>
          <p:cNvSpPr txBox="1">
            <a:spLocks noGrp="1"/>
          </p:cNvSpPr>
          <p:nvPr>
            <p:ph type="sldNum" idx="12"/>
          </p:nvPr>
        </p:nvSpPr>
        <p:spPr>
          <a:xfrm>
            <a:off x="11592347" y="6219772"/>
            <a:ext cx="411600" cy="293600"/>
          </a:xfrm>
          <a:prstGeom prst="rect">
            <a:avLst/>
          </a:prstGeom>
          <a:noFill/>
          <a:ln>
            <a:noFill/>
          </a:ln>
        </p:spPr>
        <p:txBody>
          <a:bodyPr spcFirstLastPara="1" wrap="square" lIns="0" tIns="0" rIns="0" bIns="0" anchor="ctr" anchorCtr="0">
            <a:noAutofit/>
          </a:bodyPr>
          <a:lstStyle>
            <a:lvl1pPr marL="0" marR="0" lvl="0" indent="0" algn="ctr" rtl="0">
              <a:spcBef>
                <a:spcPts val="0"/>
              </a:spcBef>
              <a:buNone/>
              <a:defRPr sz="1067" b="0" i="0" u="none" strike="noStrike" cap="none">
                <a:solidFill>
                  <a:schemeClr val="lt1"/>
                </a:solidFill>
                <a:latin typeface="Lato"/>
                <a:ea typeface="Lato"/>
                <a:cs typeface="Lato"/>
                <a:sym typeface="Lato"/>
              </a:defRPr>
            </a:lvl1pPr>
            <a:lvl2pPr marL="0" marR="0" lvl="1" indent="0" algn="ctr" rtl="0">
              <a:spcBef>
                <a:spcPts val="0"/>
              </a:spcBef>
              <a:buNone/>
              <a:defRPr sz="1067" b="0" i="0" u="none" strike="noStrike" cap="none">
                <a:solidFill>
                  <a:schemeClr val="lt1"/>
                </a:solidFill>
                <a:latin typeface="Lato"/>
                <a:ea typeface="Lato"/>
                <a:cs typeface="Lato"/>
                <a:sym typeface="Lato"/>
              </a:defRPr>
            </a:lvl2pPr>
            <a:lvl3pPr marL="0" marR="0" lvl="2" indent="0" algn="ctr" rtl="0">
              <a:spcBef>
                <a:spcPts val="0"/>
              </a:spcBef>
              <a:buNone/>
              <a:defRPr sz="1067" b="0" i="0" u="none" strike="noStrike" cap="none">
                <a:solidFill>
                  <a:schemeClr val="lt1"/>
                </a:solidFill>
                <a:latin typeface="Lato"/>
                <a:ea typeface="Lato"/>
                <a:cs typeface="Lato"/>
                <a:sym typeface="Lato"/>
              </a:defRPr>
            </a:lvl3pPr>
            <a:lvl4pPr marL="0" marR="0" lvl="3" indent="0" algn="ctr" rtl="0">
              <a:spcBef>
                <a:spcPts val="0"/>
              </a:spcBef>
              <a:buNone/>
              <a:defRPr sz="1067" b="0" i="0" u="none" strike="noStrike" cap="none">
                <a:solidFill>
                  <a:schemeClr val="lt1"/>
                </a:solidFill>
                <a:latin typeface="Lato"/>
                <a:ea typeface="Lato"/>
                <a:cs typeface="Lato"/>
                <a:sym typeface="Lato"/>
              </a:defRPr>
            </a:lvl4pPr>
            <a:lvl5pPr marL="0" marR="0" lvl="4" indent="0" algn="ctr" rtl="0">
              <a:spcBef>
                <a:spcPts val="0"/>
              </a:spcBef>
              <a:buNone/>
              <a:defRPr sz="1067" b="0" i="0" u="none" strike="noStrike" cap="none">
                <a:solidFill>
                  <a:schemeClr val="lt1"/>
                </a:solidFill>
                <a:latin typeface="Lato"/>
                <a:ea typeface="Lato"/>
                <a:cs typeface="Lato"/>
                <a:sym typeface="Lato"/>
              </a:defRPr>
            </a:lvl5pPr>
            <a:lvl6pPr marL="0" marR="0" lvl="5" indent="0" algn="ctr" rtl="0">
              <a:spcBef>
                <a:spcPts val="0"/>
              </a:spcBef>
              <a:buNone/>
              <a:defRPr sz="1067" b="0" i="0" u="none" strike="noStrike" cap="none">
                <a:solidFill>
                  <a:schemeClr val="lt1"/>
                </a:solidFill>
                <a:latin typeface="Lato"/>
                <a:ea typeface="Lato"/>
                <a:cs typeface="Lato"/>
                <a:sym typeface="Lato"/>
              </a:defRPr>
            </a:lvl6pPr>
            <a:lvl7pPr marL="0" marR="0" lvl="6" indent="0" algn="ctr" rtl="0">
              <a:spcBef>
                <a:spcPts val="0"/>
              </a:spcBef>
              <a:buNone/>
              <a:defRPr sz="1067" b="0" i="0" u="none" strike="noStrike" cap="none">
                <a:solidFill>
                  <a:schemeClr val="lt1"/>
                </a:solidFill>
                <a:latin typeface="Lato"/>
                <a:ea typeface="Lato"/>
                <a:cs typeface="Lato"/>
                <a:sym typeface="Lato"/>
              </a:defRPr>
            </a:lvl7pPr>
            <a:lvl8pPr marL="0" marR="0" lvl="7" indent="0" algn="ctr" rtl="0">
              <a:spcBef>
                <a:spcPts val="0"/>
              </a:spcBef>
              <a:buNone/>
              <a:defRPr sz="1067" b="0" i="0" u="none" strike="noStrike" cap="none">
                <a:solidFill>
                  <a:schemeClr val="lt1"/>
                </a:solidFill>
                <a:latin typeface="Lato"/>
                <a:ea typeface="Lato"/>
                <a:cs typeface="Lato"/>
                <a:sym typeface="Lato"/>
              </a:defRPr>
            </a:lvl8pPr>
            <a:lvl9pPr marL="0" marR="0" lvl="8" indent="0" algn="ctr" rtl="0">
              <a:spcBef>
                <a:spcPts val="0"/>
              </a:spcBef>
              <a:buNone/>
              <a:defRPr sz="1067" b="0" i="0" u="none" strike="noStrike" cap="none">
                <a:solidFill>
                  <a:schemeClr val="lt1"/>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Financial Ed - Orange Title">
  <p:cSld name="Financial Ed - Orange Title">
    <p:bg>
      <p:bgPr>
        <a:blipFill>
          <a:blip r:embed="rId2">
            <a:alphaModFix/>
          </a:blip>
          <a:stretch>
            <a:fillRect/>
          </a:stretch>
        </a:blipFill>
        <a:effectLst/>
      </p:bgPr>
    </p:bg>
    <p:spTree>
      <p:nvGrpSpPr>
        <p:cNvPr id="1" name="Shape 184"/>
        <p:cNvGrpSpPr/>
        <p:nvPr/>
      </p:nvGrpSpPr>
      <p:grpSpPr>
        <a:xfrm>
          <a:off x="0" y="0"/>
          <a:ext cx="0" cy="0"/>
          <a:chOff x="0" y="0"/>
          <a:chExt cx="0" cy="0"/>
        </a:xfrm>
      </p:grpSpPr>
      <p:sp>
        <p:nvSpPr>
          <p:cNvPr id="185" name="Google Shape;185;p44"/>
          <p:cNvSpPr txBox="1">
            <a:spLocks noGrp="1"/>
          </p:cNvSpPr>
          <p:nvPr>
            <p:ph type="ctrTitle"/>
          </p:nvPr>
        </p:nvSpPr>
        <p:spPr>
          <a:xfrm>
            <a:off x="832832" y="738389"/>
            <a:ext cx="7260800" cy="257560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chemeClr val="lt1"/>
              </a:buClr>
              <a:buSzPts val="4000"/>
              <a:buFont typeface="Lato Black"/>
              <a:buNone/>
              <a:defRPr sz="5333"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 name="Google Shape;186;p44"/>
          <p:cNvSpPr txBox="1">
            <a:spLocks noGrp="1"/>
          </p:cNvSpPr>
          <p:nvPr>
            <p:ph type="subTitle" idx="1"/>
          </p:nvPr>
        </p:nvSpPr>
        <p:spPr>
          <a:xfrm>
            <a:off x="832833" y="3623256"/>
            <a:ext cx="7263687" cy="2507088"/>
          </a:xfrm>
          <a:prstGeom prst="rect">
            <a:avLst/>
          </a:prstGeom>
          <a:noFill/>
          <a:ln>
            <a:noFill/>
          </a:ln>
        </p:spPr>
        <p:txBody>
          <a:bodyPr spcFirstLastPara="1" wrap="square" lIns="0" tIns="0" rIns="0" bIns="0" anchor="t" anchorCtr="0">
            <a:noAutofit/>
          </a:bodyPr>
          <a:lstStyle>
            <a:lvl1pPr lvl="0" algn="l">
              <a:spcBef>
                <a:spcPts val="1600"/>
              </a:spcBef>
              <a:spcAft>
                <a:spcPts val="0"/>
              </a:spcAft>
              <a:buClr>
                <a:schemeClr val="accent1"/>
              </a:buClr>
              <a:buSzPts val="1600"/>
              <a:buFont typeface="Alegreya"/>
              <a:buNone/>
              <a:defRPr sz="2133" b="1">
                <a:solidFill>
                  <a:schemeClr val="accent1"/>
                </a:solidFill>
                <a:latin typeface="Alegreya"/>
                <a:ea typeface="Alegreya"/>
                <a:cs typeface="Alegreya"/>
                <a:sym typeface="Alegreya"/>
              </a:defRPr>
            </a:lvl1pPr>
            <a:lvl2pPr lvl="1" algn="ctr">
              <a:spcBef>
                <a:spcPts val="1067"/>
              </a:spcBef>
              <a:spcAft>
                <a:spcPts val="0"/>
              </a:spcAft>
              <a:buClr>
                <a:srgbClr val="909292"/>
              </a:buClr>
              <a:buSzPts val="1400"/>
              <a:buNone/>
              <a:defRPr>
                <a:solidFill>
                  <a:srgbClr val="909292"/>
                </a:solidFill>
              </a:defRPr>
            </a:lvl2pPr>
            <a:lvl3pPr lvl="2" algn="ctr">
              <a:spcBef>
                <a:spcPts val="1067"/>
              </a:spcBef>
              <a:spcAft>
                <a:spcPts val="0"/>
              </a:spcAft>
              <a:buClr>
                <a:srgbClr val="909292"/>
              </a:buClr>
              <a:buSzPts val="1100"/>
              <a:buNone/>
              <a:defRPr>
                <a:solidFill>
                  <a:srgbClr val="909292"/>
                </a:solidFill>
              </a:defRPr>
            </a:lvl3pPr>
            <a:lvl4pPr lvl="3" algn="ctr">
              <a:spcBef>
                <a:spcPts val="1067"/>
              </a:spcBef>
              <a:spcAft>
                <a:spcPts val="0"/>
              </a:spcAft>
              <a:buClr>
                <a:srgbClr val="909292"/>
              </a:buClr>
              <a:buSzPts val="900"/>
              <a:buNone/>
              <a:defRPr>
                <a:solidFill>
                  <a:srgbClr val="909292"/>
                </a:solidFill>
              </a:defRPr>
            </a:lvl4pPr>
            <a:lvl5pPr lvl="4" algn="ctr">
              <a:spcBef>
                <a:spcPts val="1067"/>
              </a:spcBef>
              <a:spcAft>
                <a:spcPts val="0"/>
              </a:spcAft>
              <a:buClr>
                <a:srgbClr val="909292"/>
              </a:buClr>
              <a:buSzPts val="700"/>
              <a:buNone/>
              <a:defRPr>
                <a:solidFill>
                  <a:srgbClr val="909292"/>
                </a:solidFill>
              </a:defRPr>
            </a:lvl5pPr>
            <a:lvl6pPr lvl="5" algn="ctr">
              <a:spcBef>
                <a:spcPts val="1067"/>
              </a:spcBef>
              <a:spcAft>
                <a:spcPts val="0"/>
              </a:spcAft>
              <a:buClr>
                <a:srgbClr val="909292"/>
              </a:buClr>
              <a:buSzPts val="2000"/>
              <a:buNone/>
              <a:defRPr>
                <a:solidFill>
                  <a:srgbClr val="909292"/>
                </a:solidFill>
              </a:defRPr>
            </a:lvl6pPr>
            <a:lvl7pPr lvl="6" algn="ctr">
              <a:spcBef>
                <a:spcPts val="1067"/>
              </a:spcBef>
              <a:spcAft>
                <a:spcPts val="0"/>
              </a:spcAft>
              <a:buClr>
                <a:srgbClr val="909292"/>
              </a:buClr>
              <a:buSzPts val="2000"/>
              <a:buNone/>
              <a:defRPr>
                <a:solidFill>
                  <a:srgbClr val="909292"/>
                </a:solidFill>
              </a:defRPr>
            </a:lvl7pPr>
            <a:lvl8pPr lvl="7" algn="ctr">
              <a:spcBef>
                <a:spcPts val="1067"/>
              </a:spcBef>
              <a:spcAft>
                <a:spcPts val="0"/>
              </a:spcAft>
              <a:buClr>
                <a:srgbClr val="909292"/>
              </a:buClr>
              <a:buSzPts val="2000"/>
              <a:buNone/>
              <a:defRPr>
                <a:solidFill>
                  <a:srgbClr val="909292"/>
                </a:solidFill>
              </a:defRPr>
            </a:lvl8pPr>
            <a:lvl9pPr lvl="8" algn="ctr">
              <a:spcBef>
                <a:spcPts val="1067"/>
              </a:spcBef>
              <a:spcAft>
                <a:spcPts val="1067"/>
              </a:spcAft>
              <a:buClr>
                <a:srgbClr val="909292"/>
              </a:buClr>
              <a:buSzPts val="2000"/>
              <a:buNone/>
              <a:defRPr>
                <a:solidFill>
                  <a:srgbClr val="909292"/>
                </a:solidFill>
              </a:defRPr>
            </a:lvl9pPr>
          </a:lstStyle>
          <a:p>
            <a:endParaRPr/>
          </a:p>
        </p:txBody>
      </p:sp>
      <p:cxnSp>
        <p:nvCxnSpPr>
          <p:cNvPr id="187" name="Google Shape;187;p44"/>
          <p:cNvCxnSpPr/>
          <p:nvPr/>
        </p:nvCxnSpPr>
        <p:spPr>
          <a:xfrm>
            <a:off x="850006" y="3429000"/>
            <a:ext cx="2301025" cy="0"/>
          </a:xfrm>
          <a:prstGeom prst="straightConnector1">
            <a:avLst/>
          </a:prstGeom>
          <a:noFill/>
          <a:ln w="19050" cap="flat" cmpd="sng">
            <a:solidFill>
              <a:schemeClr val="accent5"/>
            </a:solidFill>
            <a:prstDash val="solid"/>
            <a:round/>
            <a:headEnd type="none" w="sm" len="sm"/>
            <a:tailEnd type="none" w="sm" len="sm"/>
          </a:ln>
        </p:spPr>
      </p:cxn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1"/>
        <p:cNvGrpSpPr/>
        <p:nvPr/>
      </p:nvGrpSpPr>
      <p:grpSpPr>
        <a:xfrm>
          <a:off x="0" y="0"/>
          <a:ext cx="0" cy="0"/>
          <a:chOff x="0" y="0"/>
          <a:chExt cx="0" cy="0"/>
        </a:xfrm>
      </p:grpSpPr>
      <p:sp>
        <p:nvSpPr>
          <p:cNvPr id="192" name="Google Shape;192;p46"/>
          <p:cNvSpPr txBox="1">
            <a:spLocks noGrp="1"/>
          </p:cNvSpPr>
          <p:nvPr>
            <p:ph type="title"/>
          </p:nvPr>
        </p:nvSpPr>
        <p:spPr>
          <a:xfrm>
            <a:off x="427567" y="526430"/>
            <a:ext cx="11336867" cy="459613"/>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accent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46"/>
          <p:cNvSpPr txBox="1">
            <a:spLocks noGrp="1"/>
          </p:cNvSpPr>
          <p:nvPr>
            <p:ph type="body" idx="1"/>
          </p:nvPr>
        </p:nvSpPr>
        <p:spPr>
          <a:xfrm>
            <a:off x="427567" y="1656521"/>
            <a:ext cx="11336867" cy="4214192"/>
          </a:xfrm>
          <a:prstGeom prst="rect">
            <a:avLst/>
          </a:prstGeom>
          <a:noFill/>
          <a:ln>
            <a:noFill/>
          </a:ln>
        </p:spPr>
        <p:txBody>
          <a:bodyPr spcFirstLastPara="1" wrap="square" lIns="0" tIns="0" rIns="0" bIns="0" anchor="t" anchorCtr="0">
            <a:noAutofit/>
          </a:bodyPr>
          <a:lstStyle>
            <a:lvl1pPr marL="609585" lvl="0" indent="-457189" algn="l">
              <a:spcBef>
                <a:spcPts val="1600"/>
              </a:spcBef>
              <a:spcAft>
                <a:spcPts val="0"/>
              </a:spcAft>
              <a:buClr>
                <a:schemeClr val="dk1"/>
              </a:buClr>
              <a:buSzPts val="1800"/>
              <a:buChar char="•"/>
              <a:defRPr/>
            </a:lvl1pPr>
            <a:lvl2pPr marL="1219170" lvl="1" indent="-457189" algn="l">
              <a:spcBef>
                <a:spcPts val="1067"/>
              </a:spcBef>
              <a:spcAft>
                <a:spcPts val="0"/>
              </a:spcAft>
              <a:buClr>
                <a:schemeClr val="accent6"/>
              </a:buClr>
              <a:buSzPts val="1800"/>
              <a:buChar char="–"/>
              <a:defRPr/>
            </a:lvl2pPr>
            <a:lvl3pPr marL="1828754" lvl="2" indent="-457189" algn="l">
              <a:spcBef>
                <a:spcPts val="1067"/>
              </a:spcBef>
              <a:spcAft>
                <a:spcPts val="0"/>
              </a:spcAft>
              <a:buClr>
                <a:schemeClr val="dk1"/>
              </a:buClr>
              <a:buSzPts val="1800"/>
              <a:buChar char="•"/>
              <a:defRPr/>
            </a:lvl3pPr>
            <a:lvl4pPr marL="2438339" lvl="3" indent="-457189" algn="l">
              <a:spcBef>
                <a:spcPts val="1067"/>
              </a:spcBef>
              <a:spcAft>
                <a:spcPts val="0"/>
              </a:spcAft>
              <a:buClr>
                <a:srgbClr val="91918F"/>
              </a:buClr>
              <a:buSzPts val="1800"/>
              <a:buChar char="–"/>
              <a:defRPr/>
            </a:lvl4pPr>
            <a:lvl5pPr marL="3047924" lvl="4" indent="-457189" algn="l">
              <a:spcBef>
                <a:spcPts val="1067"/>
              </a:spcBef>
              <a:spcAft>
                <a:spcPts val="0"/>
              </a:spcAft>
              <a:buClr>
                <a:srgbClr val="91918F"/>
              </a:buClr>
              <a:buSzPts val="1800"/>
              <a:buChar char="»"/>
              <a:defRPr/>
            </a:lvl5pPr>
            <a:lvl6pPr marL="3657509" lvl="5" indent="-457189" algn="l">
              <a:spcBef>
                <a:spcPts val="1067"/>
              </a:spcBef>
              <a:spcAft>
                <a:spcPts val="0"/>
              </a:spcAft>
              <a:buClr>
                <a:schemeClr val="dk1"/>
              </a:buClr>
              <a:buSzPts val="1800"/>
              <a:buChar char="•"/>
              <a:defRPr/>
            </a:lvl6pPr>
            <a:lvl7pPr marL="4267093" lvl="6" indent="-457189" algn="l">
              <a:spcBef>
                <a:spcPts val="1067"/>
              </a:spcBef>
              <a:spcAft>
                <a:spcPts val="0"/>
              </a:spcAft>
              <a:buClr>
                <a:schemeClr val="dk1"/>
              </a:buClr>
              <a:buSzPts val="1800"/>
              <a:buChar char="•"/>
              <a:defRPr/>
            </a:lvl7pPr>
            <a:lvl8pPr marL="4876678" lvl="7" indent="-457189" algn="l">
              <a:spcBef>
                <a:spcPts val="1067"/>
              </a:spcBef>
              <a:spcAft>
                <a:spcPts val="0"/>
              </a:spcAft>
              <a:buClr>
                <a:schemeClr val="dk1"/>
              </a:buClr>
              <a:buSzPts val="1800"/>
              <a:buChar char="•"/>
              <a:defRPr/>
            </a:lvl8pPr>
            <a:lvl9pPr marL="5486263" lvl="8" indent="-457189" algn="l">
              <a:spcBef>
                <a:spcPts val="1067"/>
              </a:spcBef>
              <a:spcAft>
                <a:spcPts val="1067"/>
              </a:spcAft>
              <a:buClr>
                <a:schemeClr val="dk1"/>
              </a:buClr>
              <a:buSzPts val="1800"/>
              <a:buChar char="•"/>
              <a:defRPr/>
            </a:lvl9pPr>
          </a:lstStyle>
          <a:p>
            <a:endParaRPr/>
          </a:p>
        </p:txBody>
      </p:sp>
      <p:sp>
        <p:nvSpPr>
          <p:cNvPr id="194" name="Google Shape;194;p46"/>
          <p:cNvSpPr txBox="1">
            <a:spLocks noGrp="1"/>
          </p:cNvSpPr>
          <p:nvPr>
            <p:ph type="sldNum" idx="12"/>
          </p:nvPr>
        </p:nvSpPr>
        <p:spPr>
          <a:xfrm>
            <a:off x="11592347" y="6268205"/>
            <a:ext cx="411679" cy="293552"/>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95"/>
        <p:cNvGrpSpPr/>
        <p:nvPr/>
      </p:nvGrpSpPr>
      <p:grpSpPr>
        <a:xfrm>
          <a:off x="0" y="0"/>
          <a:ext cx="0" cy="0"/>
          <a:chOff x="0" y="0"/>
          <a:chExt cx="0" cy="0"/>
        </a:xfrm>
      </p:grpSpPr>
      <p:sp>
        <p:nvSpPr>
          <p:cNvPr id="196" name="Google Shape;196;p47"/>
          <p:cNvSpPr txBox="1">
            <a:spLocks noGrp="1"/>
          </p:cNvSpPr>
          <p:nvPr>
            <p:ph type="body" idx="1"/>
          </p:nvPr>
        </p:nvSpPr>
        <p:spPr>
          <a:xfrm>
            <a:off x="427567" y="1656521"/>
            <a:ext cx="11336867" cy="4214192"/>
          </a:xfrm>
          <a:prstGeom prst="rect">
            <a:avLst/>
          </a:prstGeom>
          <a:noFill/>
          <a:ln>
            <a:noFill/>
          </a:ln>
        </p:spPr>
        <p:txBody>
          <a:bodyPr spcFirstLastPara="1" wrap="square" lIns="0" tIns="0" rIns="0" bIns="0" anchor="t" anchorCtr="0">
            <a:noAutofit/>
          </a:bodyPr>
          <a:lstStyle>
            <a:lvl1pPr marL="609585" lvl="0" indent="-457189" algn="l">
              <a:spcBef>
                <a:spcPts val="1600"/>
              </a:spcBef>
              <a:spcAft>
                <a:spcPts val="0"/>
              </a:spcAft>
              <a:buClr>
                <a:schemeClr val="dk1"/>
              </a:buClr>
              <a:buSzPts val="1800"/>
              <a:buChar char="•"/>
              <a:defRPr/>
            </a:lvl1pPr>
            <a:lvl2pPr marL="1219170" lvl="1" indent="-423323" algn="l">
              <a:spcBef>
                <a:spcPts val="1067"/>
              </a:spcBef>
              <a:spcAft>
                <a:spcPts val="0"/>
              </a:spcAft>
              <a:buClr>
                <a:srgbClr val="FC3407"/>
              </a:buClr>
              <a:buSzPts val="1400"/>
              <a:buChar char="–"/>
              <a:defRPr>
                <a:solidFill>
                  <a:srgbClr val="FC3407"/>
                </a:solidFill>
              </a:defRPr>
            </a:lvl2pPr>
            <a:lvl3pPr marL="1828754" lvl="2" indent="-397923" algn="l">
              <a:spcBef>
                <a:spcPts val="1067"/>
              </a:spcBef>
              <a:spcAft>
                <a:spcPts val="0"/>
              </a:spcAft>
              <a:buClr>
                <a:schemeClr val="dk1"/>
              </a:buClr>
              <a:buSzPts val="1100"/>
              <a:buChar char="•"/>
              <a:defRPr>
                <a:latin typeface="Lato"/>
                <a:ea typeface="Lato"/>
                <a:cs typeface="Lato"/>
                <a:sym typeface="Lato"/>
              </a:defRPr>
            </a:lvl3pPr>
            <a:lvl4pPr marL="2438339" lvl="3" indent="-457189" algn="l">
              <a:spcBef>
                <a:spcPts val="1067"/>
              </a:spcBef>
              <a:spcAft>
                <a:spcPts val="0"/>
              </a:spcAft>
              <a:buClr>
                <a:srgbClr val="91918F"/>
              </a:buClr>
              <a:buSzPts val="1800"/>
              <a:buChar char="–"/>
              <a:defRPr/>
            </a:lvl4pPr>
            <a:lvl5pPr marL="3047924" lvl="4" indent="-457189" algn="l">
              <a:spcBef>
                <a:spcPts val="1067"/>
              </a:spcBef>
              <a:spcAft>
                <a:spcPts val="0"/>
              </a:spcAft>
              <a:buClr>
                <a:srgbClr val="91918F"/>
              </a:buClr>
              <a:buSzPts val="1800"/>
              <a:buChar char="»"/>
              <a:defRPr/>
            </a:lvl5pPr>
            <a:lvl6pPr marL="3657509" lvl="5" indent="-457189" algn="l">
              <a:spcBef>
                <a:spcPts val="1067"/>
              </a:spcBef>
              <a:spcAft>
                <a:spcPts val="0"/>
              </a:spcAft>
              <a:buClr>
                <a:schemeClr val="dk1"/>
              </a:buClr>
              <a:buSzPts val="1800"/>
              <a:buChar char="•"/>
              <a:defRPr/>
            </a:lvl6pPr>
            <a:lvl7pPr marL="4267093" lvl="6" indent="-457189" algn="l">
              <a:spcBef>
                <a:spcPts val="1067"/>
              </a:spcBef>
              <a:spcAft>
                <a:spcPts val="0"/>
              </a:spcAft>
              <a:buClr>
                <a:schemeClr val="dk1"/>
              </a:buClr>
              <a:buSzPts val="1800"/>
              <a:buChar char="•"/>
              <a:defRPr/>
            </a:lvl7pPr>
            <a:lvl8pPr marL="4876678" lvl="7" indent="-457189" algn="l">
              <a:spcBef>
                <a:spcPts val="1067"/>
              </a:spcBef>
              <a:spcAft>
                <a:spcPts val="0"/>
              </a:spcAft>
              <a:buClr>
                <a:schemeClr val="dk1"/>
              </a:buClr>
              <a:buSzPts val="1800"/>
              <a:buChar char="•"/>
              <a:defRPr/>
            </a:lvl8pPr>
            <a:lvl9pPr marL="5486263" lvl="8" indent="-457189" algn="l">
              <a:spcBef>
                <a:spcPts val="1067"/>
              </a:spcBef>
              <a:spcAft>
                <a:spcPts val="1067"/>
              </a:spcAft>
              <a:buClr>
                <a:schemeClr val="dk1"/>
              </a:buClr>
              <a:buSzPts val="1800"/>
              <a:buChar char="•"/>
              <a:defRPr/>
            </a:lvl9pPr>
          </a:lstStyle>
          <a:p>
            <a:endParaRPr/>
          </a:p>
        </p:txBody>
      </p:sp>
      <p:sp>
        <p:nvSpPr>
          <p:cNvPr id="197" name="Google Shape;197;p47"/>
          <p:cNvSpPr txBox="1">
            <a:spLocks noGrp="1"/>
          </p:cNvSpPr>
          <p:nvPr>
            <p:ph type="ftr" idx="11"/>
          </p:nvPr>
        </p:nvSpPr>
        <p:spPr>
          <a:xfrm>
            <a:off x="358803" y="6237535"/>
            <a:ext cx="7682452"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400">
                <a:solidFill>
                  <a:srgbClr val="FC3407"/>
                </a:solidFill>
                <a:latin typeface="Lato"/>
                <a:ea typeface="Lato"/>
                <a:cs typeface="Lato"/>
                <a:sym typeface="Lato"/>
              </a:defRPr>
            </a:lvl1pPr>
            <a:lvl2pPr marR="0" lvl="1" algn="l" rtl="0">
              <a:spcBef>
                <a:spcPts val="0"/>
              </a:spcBef>
              <a:spcAft>
                <a:spcPts val="0"/>
              </a:spcAft>
              <a:buSzPts val="1400"/>
              <a:buNone/>
              <a:defRPr sz="2400" b="0" i="0" u="none" strike="noStrike" cap="none">
                <a:solidFill>
                  <a:schemeClr val="dk1"/>
                </a:solidFill>
                <a:latin typeface="Lato"/>
                <a:ea typeface="Lato"/>
                <a:cs typeface="Lato"/>
                <a:sym typeface="Lato"/>
              </a:defRPr>
            </a:lvl2pPr>
            <a:lvl3pPr marR="0" lvl="2" algn="l" rtl="0">
              <a:spcBef>
                <a:spcPts val="0"/>
              </a:spcBef>
              <a:spcAft>
                <a:spcPts val="0"/>
              </a:spcAft>
              <a:buSzPts val="1400"/>
              <a:buNone/>
              <a:defRPr sz="2400" b="0" i="0" u="none" strike="noStrike" cap="none">
                <a:solidFill>
                  <a:schemeClr val="dk1"/>
                </a:solidFill>
                <a:latin typeface="Lato"/>
                <a:ea typeface="Lato"/>
                <a:cs typeface="Lato"/>
                <a:sym typeface="Lato"/>
              </a:defRPr>
            </a:lvl3pPr>
            <a:lvl4pPr marR="0" lvl="3" algn="l" rtl="0">
              <a:spcBef>
                <a:spcPts val="0"/>
              </a:spcBef>
              <a:spcAft>
                <a:spcPts val="0"/>
              </a:spcAft>
              <a:buSzPts val="1400"/>
              <a:buNone/>
              <a:defRPr sz="2400" b="0" i="0" u="none" strike="noStrike" cap="none">
                <a:solidFill>
                  <a:schemeClr val="dk1"/>
                </a:solidFill>
                <a:latin typeface="Lato"/>
                <a:ea typeface="Lato"/>
                <a:cs typeface="Lato"/>
                <a:sym typeface="Lato"/>
              </a:defRPr>
            </a:lvl4pPr>
            <a:lvl5pPr marR="0" lvl="4" algn="l" rtl="0">
              <a:spcBef>
                <a:spcPts val="0"/>
              </a:spcBef>
              <a:spcAft>
                <a:spcPts val="0"/>
              </a:spcAft>
              <a:buSzPts val="1400"/>
              <a:buNone/>
              <a:defRPr sz="2400" b="0" i="0" u="none" strike="noStrike" cap="none">
                <a:solidFill>
                  <a:schemeClr val="dk1"/>
                </a:solidFill>
                <a:latin typeface="Lato"/>
                <a:ea typeface="Lato"/>
                <a:cs typeface="Lato"/>
                <a:sym typeface="Lato"/>
              </a:defRPr>
            </a:lvl5pPr>
            <a:lvl6pPr marR="0" lvl="5" algn="l" rtl="0">
              <a:spcBef>
                <a:spcPts val="0"/>
              </a:spcBef>
              <a:spcAft>
                <a:spcPts val="0"/>
              </a:spcAft>
              <a:buSzPts val="1400"/>
              <a:buNone/>
              <a:defRPr sz="2400" b="0" i="0" u="none" strike="noStrike" cap="none">
                <a:solidFill>
                  <a:schemeClr val="dk1"/>
                </a:solidFill>
                <a:latin typeface="Lato"/>
                <a:ea typeface="Lato"/>
                <a:cs typeface="Lato"/>
                <a:sym typeface="Lato"/>
              </a:defRPr>
            </a:lvl6pPr>
            <a:lvl7pPr marR="0" lvl="6" algn="l" rtl="0">
              <a:spcBef>
                <a:spcPts val="0"/>
              </a:spcBef>
              <a:spcAft>
                <a:spcPts val="0"/>
              </a:spcAft>
              <a:buSzPts val="1400"/>
              <a:buNone/>
              <a:defRPr sz="2400" b="0" i="0" u="none" strike="noStrike" cap="none">
                <a:solidFill>
                  <a:schemeClr val="dk1"/>
                </a:solidFill>
                <a:latin typeface="Lato"/>
                <a:ea typeface="Lato"/>
                <a:cs typeface="Lato"/>
                <a:sym typeface="Lato"/>
              </a:defRPr>
            </a:lvl7pPr>
            <a:lvl8pPr marR="0" lvl="7" algn="l" rtl="0">
              <a:spcBef>
                <a:spcPts val="0"/>
              </a:spcBef>
              <a:spcAft>
                <a:spcPts val="0"/>
              </a:spcAft>
              <a:buSzPts val="1400"/>
              <a:buNone/>
              <a:defRPr sz="2400" b="0" i="0" u="none" strike="noStrike" cap="none">
                <a:solidFill>
                  <a:schemeClr val="dk1"/>
                </a:solidFill>
                <a:latin typeface="Lato"/>
                <a:ea typeface="Lato"/>
                <a:cs typeface="Lato"/>
                <a:sym typeface="Lato"/>
              </a:defRPr>
            </a:lvl8pPr>
            <a:lvl9pPr marR="0" lvl="8" algn="l" rtl="0">
              <a:spcBef>
                <a:spcPts val="0"/>
              </a:spcBef>
              <a:spcAft>
                <a:spcPts val="0"/>
              </a:spcAft>
              <a:buSzPts val="1400"/>
              <a:buNone/>
              <a:defRPr sz="2400" b="0" i="0" u="none" strike="noStrike" cap="none">
                <a:solidFill>
                  <a:schemeClr val="dk1"/>
                </a:solidFill>
                <a:latin typeface="Lato"/>
                <a:ea typeface="Lato"/>
                <a:cs typeface="Lato"/>
                <a:sym typeface="Lato"/>
              </a:defRPr>
            </a:lvl9pPr>
          </a:lstStyle>
          <a:p>
            <a:endParaRPr/>
          </a:p>
        </p:txBody>
      </p:sp>
      <p:sp>
        <p:nvSpPr>
          <p:cNvPr id="198" name="Google Shape;198;p47"/>
          <p:cNvSpPr txBox="1">
            <a:spLocks noGrp="1"/>
          </p:cNvSpPr>
          <p:nvPr>
            <p:ph type="sldNum" idx="12"/>
          </p:nvPr>
        </p:nvSpPr>
        <p:spPr>
          <a:xfrm>
            <a:off x="11592347" y="6268205"/>
            <a:ext cx="411679" cy="293552"/>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
        <p:nvSpPr>
          <p:cNvPr id="199" name="Google Shape;199;p47"/>
          <p:cNvSpPr txBox="1">
            <a:spLocks noGrp="1"/>
          </p:cNvSpPr>
          <p:nvPr>
            <p:ph type="title"/>
          </p:nvPr>
        </p:nvSpPr>
        <p:spPr>
          <a:xfrm>
            <a:off x="343947" y="610511"/>
            <a:ext cx="11238452" cy="878319"/>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rgbClr val="515859"/>
              </a:buClr>
              <a:buSzPts val="3600"/>
              <a:buFont typeface="Lato Black"/>
              <a:buNone/>
              <a:defRPr sz="4800" b="0" i="0">
                <a:solidFill>
                  <a:srgbClr val="515859"/>
                </a:solidFill>
                <a:latin typeface="Lato Black"/>
                <a:ea typeface="Lato Black"/>
                <a:cs typeface="Lato Black"/>
                <a:sym typeface="Lato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3 Columns">
  <p:cSld name="3 Columns">
    <p:spTree>
      <p:nvGrpSpPr>
        <p:cNvPr id="1" name="Shape 200"/>
        <p:cNvGrpSpPr/>
        <p:nvPr/>
      </p:nvGrpSpPr>
      <p:grpSpPr>
        <a:xfrm>
          <a:off x="0" y="0"/>
          <a:ext cx="0" cy="0"/>
          <a:chOff x="0" y="0"/>
          <a:chExt cx="0" cy="0"/>
        </a:xfrm>
      </p:grpSpPr>
      <p:sp>
        <p:nvSpPr>
          <p:cNvPr id="201" name="Google Shape;201;p48"/>
          <p:cNvSpPr txBox="1">
            <a:spLocks noGrp="1"/>
          </p:cNvSpPr>
          <p:nvPr>
            <p:ph type="title"/>
          </p:nvPr>
        </p:nvSpPr>
        <p:spPr>
          <a:xfrm>
            <a:off x="427567" y="526430"/>
            <a:ext cx="11336867" cy="459613"/>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accent6"/>
              </a:buClr>
              <a:buSzPts val="2800"/>
              <a:buFont typeface="Lato Black"/>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2" name="Google Shape;202;p48"/>
          <p:cNvSpPr txBox="1">
            <a:spLocks noGrp="1"/>
          </p:cNvSpPr>
          <p:nvPr>
            <p:ph type="body" idx="1"/>
          </p:nvPr>
        </p:nvSpPr>
        <p:spPr>
          <a:xfrm>
            <a:off x="427567" y="2197995"/>
            <a:ext cx="3467485" cy="3672719"/>
          </a:xfrm>
          <a:prstGeom prst="rect">
            <a:avLst/>
          </a:prstGeom>
          <a:noFill/>
          <a:ln>
            <a:noFill/>
          </a:ln>
        </p:spPr>
        <p:txBody>
          <a:bodyPr spcFirstLastPara="1" wrap="square" lIns="0" tIns="0" rIns="0" bIns="0" anchor="t" anchorCtr="0">
            <a:noAutofit/>
          </a:bodyPr>
          <a:lstStyle>
            <a:lvl1pPr marL="609585" lvl="0" indent="-423323" algn="l">
              <a:spcBef>
                <a:spcPts val="1600"/>
              </a:spcBef>
              <a:spcAft>
                <a:spcPts val="0"/>
              </a:spcAft>
              <a:buClr>
                <a:schemeClr val="dk1"/>
              </a:buClr>
              <a:buSzPts val="1400"/>
              <a:buChar char="•"/>
              <a:defRPr sz="1867"/>
            </a:lvl1pPr>
            <a:lvl2pPr marL="1219170" lvl="1" indent="-393690" algn="l">
              <a:spcBef>
                <a:spcPts val="1067"/>
              </a:spcBef>
              <a:spcAft>
                <a:spcPts val="0"/>
              </a:spcAft>
              <a:buClr>
                <a:schemeClr val="accent6"/>
              </a:buClr>
              <a:buSzPts val="1050"/>
              <a:buChar char="–"/>
              <a:defRPr sz="1400"/>
            </a:lvl2pPr>
            <a:lvl3pPr marL="1828754" lvl="2" indent="-380990" algn="l">
              <a:spcBef>
                <a:spcPts val="1067"/>
              </a:spcBef>
              <a:spcAft>
                <a:spcPts val="0"/>
              </a:spcAft>
              <a:buClr>
                <a:schemeClr val="dk1"/>
              </a:buClr>
              <a:buSzPts val="900"/>
              <a:buChar char="•"/>
              <a:defRPr sz="1200"/>
            </a:lvl3pPr>
            <a:lvl4pPr marL="2438339" lvl="3" indent="-355591" algn="l">
              <a:spcBef>
                <a:spcPts val="1067"/>
              </a:spcBef>
              <a:spcAft>
                <a:spcPts val="0"/>
              </a:spcAft>
              <a:buClr>
                <a:srgbClr val="91918F"/>
              </a:buClr>
              <a:buSzPts val="600"/>
              <a:buChar char="–"/>
              <a:defRPr sz="800"/>
            </a:lvl4pPr>
            <a:lvl5pPr marL="3047924" lvl="4" indent="-338658" algn="l">
              <a:spcBef>
                <a:spcPts val="1067"/>
              </a:spcBef>
              <a:spcAft>
                <a:spcPts val="0"/>
              </a:spcAft>
              <a:buClr>
                <a:srgbClr val="91918F"/>
              </a:buClr>
              <a:buSzPts val="400"/>
              <a:buChar char="»"/>
              <a:defRPr sz="533"/>
            </a:lvl5pPr>
            <a:lvl6pPr marL="3657509" lvl="5" indent="-457189" algn="l">
              <a:spcBef>
                <a:spcPts val="1067"/>
              </a:spcBef>
              <a:spcAft>
                <a:spcPts val="0"/>
              </a:spcAft>
              <a:buClr>
                <a:schemeClr val="dk1"/>
              </a:buClr>
              <a:buSzPts val="1800"/>
              <a:buChar char="•"/>
              <a:defRPr/>
            </a:lvl6pPr>
            <a:lvl7pPr marL="4267093" lvl="6" indent="-457189" algn="l">
              <a:spcBef>
                <a:spcPts val="1067"/>
              </a:spcBef>
              <a:spcAft>
                <a:spcPts val="0"/>
              </a:spcAft>
              <a:buClr>
                <a:schemeClr val="dk1"/>
              </a:buClr>
              <a:buSzPts val="1800"/>
              <a:buChar char="•"/>
              <a:defRPr/>
            </a:lvl7pPr>
            <a:lvl8pPr marL="4876678" lvl="7" indent="-457189" algn="l">
              <a:spcBef>
                <a:spcPts val="1067"/>
              </a:spcBef>
              <a:spcAft>
                <a:spcPts val="0"/>
              </a:spcAft>
              <a:buClr>
                <a:schemeClr val="dk1"/>
              </a:buClr>
              <a:buSzPts val="1800"/>
              <a:buChar char="•"/>
              <a:defRPr/>
            </a:lvl8pPr>
            <a:lvl9pPr marL="5486263" lvl="8" indent="-457189" algn="l">
              <a:spcBef>
                <a:spcPts val="1067"/>
              </a:spcBef>
              <a:spcAft>
                <a:spcPts val="1067"/>
              </a:spcAft>
              <a:buClr>
                <a:schemeClr val="dk1"/>
              </a:buClr>
              <a:buSzPts val="1800"/>
              <a:buChar char="•"/>
              <a:defRPr/>
            </a:lvl9pPr>
          </a:lstStyle>
          <a:p>
            <a:endParaRPr/>
          </a:p>
        </p:txBody>
      </p:sp>
      <p:sp>
        <p:nvSpPr>
          <p:cNvPr id="203" name="Google Shape;203;p48"/>
          <p:cNvSpPr txBox="1">
            <a:spLocks noGrp="1"/>
          </p:cNvSpPr>
          <p:nvPr>
            <p:ph type="sldNum" idx="12"/>
          </p:nvPr>
        </p:nvSpPr>
        <p:spPr>
          <a:xfrm>
            <a:off x="11592347" y="6268205"/>
            <a:ext cx="411679" cy="293552"/>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
        <p:nvSpPr>
          <p:cNvPr id="204" name="Google Shape;204;p48"/>
          <p:cNvSpPr txBox="1">
            <a:spLocks noGrp="1"/>
          </p:cNvSpPr>
          <p:nvPr>
            <p:ph type="body" idx="2"/>
          </p:nvPr>
        </p:nvSpPr>
        <p:spPr>
          <a:xfrm>
            <a:off x="427568" y="1725121"/>
            <a:ext cx="3467485" cy="287259"/>
          </a:xfrm>
          <a:prstGeom prst="rect">
            <a:avLst/>
          </a:prstGeom>
          <a:noFill/>
          <a:ln>
            <a:noFill/>
          </a:ln>
        </p:spPr>
        <p:txBody>
          <a:bodyPr spcFirstLastPara="1" wrap="square" lIns="0" tIns="0" rIns="0" bIns="0" anchor="b" anchorCtr="0">
            <a:noAutofit/>
          </a:bodyPr>
          <a:lstStyle>
            <a:lvl1pPr marL="609585" lvl="0" indent="-304792" algn="l">
              <a:spcBef>
                <a:spcPts val="0"/>
              </a:spcBef>
              <a:spcAft>
                <a:spcPts val="0"/>
              </a:spcAft>
              <a:buClr>
                <a:schemeClr val="dk1"/>
              </a:buClr>
              <a:buSzPts val="1400"/>
              <a:buNone/>
              <a:defRPr sz="1867" b="0">
                <a:solidFill>
                  <a:schemeClr val="dk1"/>
                </a:solidFill>
                <a:latin typeface="Lato Black"/>
                <a:ea typeface="Lato Black"/>
                <a:cs typeface="Lato Black"/>
                <a:sym typeface="Lato Black"/>
              </a:defRPr>
            </a:lvl1pPr>
            <a:lvl2pPr marL="1219170" lvl="1" indent="-457189" algn="l">
              <a:spcBef>
                <a:spcPts val="1067"/>
              </a:spcBef>
              <a:spcAft>
                <a:spcPts val="0"/>
              </a:spcAft>
              <a:buClr>
                <a:schemeClr val="accent6"/>
              </a:buClr>
              <a:buSzPts val="1800"/>
              <a:buChar char="–"/>
              <a:defRPr/>
            </a:lvl2pPr>
            <a:lvl3pPr marL="1828754" lvl="2" indent="-457189" algn="l">
              <a:spcBef>
                <a:spcPts val="1067"/>
              </a:spcBef>
              <a:spcAft>
                <a:spcPts val="0"/>
              </a:spcAft>
              <a:buClr>
                <a:schemeClr val="dk1"/>
              </a:buClr>
              <a:buSzPts val="1800"/>
              <a:buChar char="•"/>
              <a:defRPr/>
            </a:lvl3pPr>
            <a:lvl4pPr marL="2438339" lvl="3" indent="-457189" algn="l">
              <a:spcBef>
                <a:spcPts val="1067"/>
              </a:spcBef>
              <a:spcAft>
                <a:spcPts val="0"/>
              </a:spcAft>
              <a:buClr>
                <a:srgbClr val="91918F"/>
              </a:buClr>
              <a:buSzPts val="1800"/>
              <a:buChar char="–"/>
              <a:defRPr/>
            </a:lvl4pPr>
            <a:lvl5pPr marL="3047924" lvl="4" indent="-457189" algn="l">
              <a:spcBef>
                <a:spcPts val="1067"/>
              </a:spcBef>
              <a:spcAft>
                <a:spcPts val="0"/>
              </a:spcAft>
              <a:buClr>
                <a:srgbClr val="91918F"/>
              </a:buClr>
              <a:buSzPts val="1800"/>
              <a:buChar char="»"/>
              <a:defRPr/>
            </a:lvl5pPr>
            <a:lvl6pPr marL="3657509" lvl="5" indent="-457189" algn="l">
              <a:spcBef>
                <a:spcPts val="1067"/>
              </a:spcBef>
              <a:spcAft>
                <a:spcPts val="0"/>
              </a:spcAft>
              <a:buClr>
                <a:schemeClr val="dk1"/>
              </a:buClr>
              <a:buSzPts val="1800"/>
              <a:buChar char="•"/>
              <a:defRPr/>
            </a:lvl6pPr>
            <a:lvl7pPr marL="4267093" lvl="6" indent="-457189" algn="l">
              <a:spcBef>
                <a:spcPts val="1067"/>
              </a:spcBef>
              <a:spcAft>
                <a:spcPts val="0"/>
              </a:spcAft>
              <a:buClr>
                <a:schemeClr val="dk1"/>
              </a:buClr>
              <a:buSzPts val="1800"/>
              <a:buChar char="•"/>
              <a:defRPr/>
            </a:lvl7pPr>
            <a:lvl8pPr marL="4876678" lvl="7" indent="-457189" algn="l">
              <a:spcBef>
                <a:spcPts val="1067"/>
              </a:spcBef>
              <a:spcAft>
                <a:spcPts val="0"/>
              </a:spcAft>
              <a:buClr>
                <a:schemeClr val="dk1"/>
              </a:buClr>
              <a:buSzPts val="1800"/>
              <a:buChar char="•"/>
              <a:defRPr/>
            </a:lvl8pPr>
            <a:lvl9pPr marL="5486263" lvl="8" indent="-457189" algn="l">
              <a:spcBef>
                <a:spcPts val="1067"/>
              </a:spcBef>
              <a:spcAft>
                <a:spcPts val="1067"/>
              </a:spcAft>
              <a:buClr>
                <a:schemeClr val="dk1"/>
              </a:buClr>
              <a:buSzPts val="1800"/>
              <a:buChar char="•"/>
              <a:defRPr/>
            </a:lvl9pPr>
          </a:lstStyle>
          <a:p>
            <a:endParaRPr/>
          </a:p>
        </p:txBody>
      </p:sp>
      <p:sp>
        <p:nvSpPr>
          <p:cNvPr id="205" name="Google Shape;205;p48"/>
          <p:cNvSpPr txBox="1">
            <a:spLocks noGrp="1"/>
          </p:cNvSpPr>
          <p:nvPr>
            <p:ph type="body" idx="3"/>
          </p:nvPr>
        </p:nvSpPr>
        <p:spPr>
          <a:xfrm>
            <a:off x="4360142" y="2197995"/>
            <a:ext cx="3467484" cy="3672719"/>
          </a:xfrm>
          <a:prstGeom prst="rect">
            <a:avLst/>
          </a:prstGeom>
          <a:noFill/>
          <a:ln>
            <a:noFill/>
          </a:ln>
        </p:spPr>
        <p:txBody>
          <a:bodyPr spcFirstLastPara="1" wrap="square" lIns="0" tIns="0" rIns="0" bIns="0" anchor="t" anchorCtr="0">
            <a:noAutofit/>
          </a:bodyPr>
          <a:lstStyle>
            <a:lvl1pPr marL="609585" lvl="0" indent="-423323" algn="l">
              <a:spcBef>
                <a:spcPts val="1600"/>
              </a:spcBef>
              <a:spcAft>
                <a:spcPts val="0"/>
              </a:spcAft>
              <a:buClr>
                <a:schemeClr val="dk1"/>
              </a:buClr>
              <a:buSzPts val="1400"/>
              <a:buChar char="•"/>
              <a:defRPr sz="1867"/>
            </a:lvl1pPr>
            <a:lvl2pPr marL="1219170" lvl="1" indent="-393690" algn="l">
              <a:spcBef>
                <a:spcPts val="1067"/>
              </a:spcBef>
              <a:spcAft>
                <a:spcPts val="0"/>
              </a:spcAft>
              <a:buClr>
                <a:schemeClr val="accent6"/>
              </a:buClr>
              <a:buSzPts val="1050"/>
              <a:buChar char="–"/>
              <a:defRPr sz="1400"/>
            </a:lvl2pPr>
            <a:lvl3pPr marL="1828754" lvl="2" indent="-380990" algn="l">
              <a:spcBef>
                <a:spcPts val="1067"/>
              </a:spcBef>
              <a:spcAft>
                <a:spcPts val="0"/>
              </a:spcAft>
              <a:buClr>
                <a:schemeClr val="dk1"/>
              </a:buClr>
              <a:buSzPts val="900"/>
              <a:buChar char="•"/>
              <a:defRPr sz="1200"/>
            </a:lvl3pPr>
            <a:lvl4pPr marL="2438339" lvl="3" indent="-355591" algn="l">
              <a:spcBef>
                <a:spcPts val="1067"/>
              </a:spcBef>
              <a:spcAft>
                <a:spcPts val="0"/>
              </a:spcAft>
              <a:buClr>
                <a:srgbClr val="91918F"/>
              </a:buClr>
              <a:buSzPts val="600"/>
              <a:buChar char="–"/>
              <a:defRPr sz="800"/>
            </a:lvl4pPr>
            <a:lvl5pPr marL="3047924" lvl="4" indent="-338658" algn="l">
              <a:spcBef>
                <a:spcPts val="1067"/>
              </a:spcBef>
              <a:spcAft>
                <a:spcPts val="0"/>
              </a:spcAft>
              <a:buClr>
                <a:srgbClr val="91918F"/>
              </a:buClr>
              <a:buSzPts val="400"/>
              <a:buChar char="»"/>
              <a:defRPr sz="533"/>
            </a:lvl5pPr>
            <a:lvl6pPr marL="3657509" lvl="5" indent="-457189" algn="l">
              <a:spcBef>
                <a:spcPts val="1067"/>
              </a:spcBef>
              <a:spcAft>
                <a:spcPts val="0"/>
              </a:spcAft>
              <a:buClr>
                <a:schemeClr val="dk1"/>
              </a:buClr>
              <a:buSzPts val="1800"/>
              <a:buChar char="•"/>
              <a:defRPr/>
            </a:lvl6pPr>
            <a:lvl7pPr marL="4267093" lvl="6" indent="-457189" algn="l">
              <a:spcBef>
                <a:spcPts val="1067"/>
              </a:spcBef>
              <a:spcAft>
                <a:spcPts val="0"/>
              </a:spcAft>
              <a:buClr>
                <a:schemeClr val="dk1"/>
              </a:buClr>
              <a:buSzPts val="1800"/>
              <a:buChar char="•"/>
              <a:defRPr/>
            </a:lvl7pPr>
            <a:lvl8pPr marL="4876678" lvl="7" indent="-457189" algn="l">
              <a:spcBef>
                <a:spcPts val="1067"/>
              </a:spcBef>
              <a:spcAft>
                <a:spcPts val="0"/>
              </a:spcAft>
              <a:buClr>
                <a:schemeClr val="dk1"/>
              </a:buClr>
              <a:buSzPts val="1800"/>
              <a:buChar char="•"/>
              <a:defRPr/>
            </a:lvl8pPr>
            <a:lvl9pPr marL="5486263" lvl="8" indent="-457189" algn="l">
              <a:spcBef>
                <a:spcPts val="1067"/>
              </a:spcBef>
              <a:spcAft>
                <a:spcPts val="1067"/>
              </a:spcAft>
              <a:buClr>
                <a:schemeClr val="dk1"/>
              </a:buClr>
              <a:buSzPts val="1800"/>
              <a:buChar char="•"/>
              <a:defRPr/>
            </a:lvl9pPr>
          </a:lstStyle>
          <a:p>
            <a:endParaRPr/>
          </a:p>
        </p:txBody>
      </p:sp>
      <p:sp>
        <p:nvSpPr>
          <p:cNvPr id="206" name="Google Shape;206;p48"/>
          <p:cNvSpPr txBox="1">
            <a:spLocks noGrp="1"/>
          </p:cNvSpPr>
          <p:nvPr>
            <p:ph type="body" idx="4"/>
          </p:nvPr>
        </p:nvSpPr>
        <p:spPr>
          <a:xfrm>
            <a:off x="4360143" y="1725121"/>
            <a:ext cx="3467484" cy="287259"/>
          </a:xfrm>
          <a:prstGeom prst="rect">
            <a:avLst/>
          </a:prstGeom>
          <a:noFill/>
          <a:ln>
            <a:noFill/>
          </a:ln>
        </p:spPr>
        <p:txBody>
          <a:bodyPr spcFirstLastPara="1" wrap="square" lIns="0" tIns="0" rIns="0" bIns="0" anchor="b" anchorCtr="0">
            <a:noAutofit/>
          </a:bodyPr>
          <a:lstStyle>
            <a:lvl1pPr marL="609585" lvl="0" indent="-304792" algn="l">
              <a:spcBef>
                <a:spcPts val="0"/>
              </a:spcBef>
              <a:spcAft>
                <a:spcPts val="0"/>
              </a:spcAft>
              <a:buClr>
                <a:schemeClr val="dk1"/>
              </a:buClr>
              <a:buSzPts val="1400"/>
              <a:buNone/>
              <a:defRPr sz="1867" b="0">
                <a:solidFill>
                  <a:schemeClr val="dk1"/>
                </a:solidFill>
                <a:latin typeface="Lato Black"/>
                <a:ea typeface="Lato Black"/>
                <a:cs typeface="Lato Black"/>
                <a:sym typeface="Lato Black"/>
              </a:defRPr>
            </a:lvl1pPr>
            <a:lvl2pPr marL="1219170" lvl="1" indent="-457189" algn="l">
              <a:spcBef>
                <a:spcPts val="1067"/>
              </a:spcBef>
              <a:spcAft>
                <a:spcPts val="0"/>
              </a:spcAft>
              <a:buClr>
                <a:schemeClr val="accent6"/>
              </a:buClr>
              <a:buSzPts val="1800"/>
              <a:buChar char="–"/>
              <a:defRPr/>
            </a:lvl2pPr>
            <a:lvl3pPr marL="1828754" lvl="2" indent="-457189" algn="l">
              <a:spcBef>
                <a:spcPts val="1067"/>
              </a:spcBef>
              <a:spcAft>
                <a:spcPts val="0"/>
              </a:spcAft>
              <a:buClr>
                <a:schemeClr val="dk1"/>
              </a:buClr>
              <a:buSzPts val="1800"/>
              <a:buChar char="•"/>
              <a:defRPr/>
            </a:lvl3pPr>
            <a:lvl4pPr marL="2438339" lvl="3" indent="-457189" algn="l">
              <a:spcBef>
                <a:spcPts val="1067"/>
              </a:spcBef>
              <a:spcAft>
                <a:spcPts val="0"/>
              </a:spcAft>
              <a:buClr>
                <a:srgbClr val="91918F"/>
              </a:buClr>
              <a:buSzPts val="1800"/>
              <a:buChar char="–"/>
              <a:defRPr/>
            </a:lvl4pPr>
            <a:lvl5pPr marL="3047924" lvl="4" indent="-457189" algn="l">
              <a:spcBef>
                <a:spcPts val="1067"/>
              </a:spcBef>
              <a:spcAft>
                <a:spcPts val="0"/>
              </a:spcAft>
              <a:buClr>
                <a:srgbClr val="91918F"/>
              </a:buClr>
              <a:buSzPts val="1800"/>
              <a:buChar char="»"/>
              <a:defRPr/>
            </a:lvl5pPr>
            <a:lvl6pPr marL="3657509" lvl="5" indent="-457189" algn="l">
              <a:spcBef>
                <a:spcPts val="1067"/>
              </a:spcBef>
              <a:spcAft>
                <a:spcPts val="0"/>
              </a:spcAft>
              <a:buClr>
                <a:schemeClr val="dk1"/>
              </a:buClr>
              <a:buSzPts val="1800"/>
              <a:buChar char="•"/>
              <a:defRPr/>
            </a:lvl6pPr>
            <a:lvl7pPr marL="4267093" lvl="6" indent="-457189" algn="l">
              <a:spcBef>
                <a:spcPts val="1067"/>
              </a:spcBef>
              <a:spcAft>
                <a:spcPts val="0"/>
              </a:spcAft>
              <a:buClr>
                <a:schemeClr val="dk1"/>
              </a:buClr>
              <a:buSzPts val="1800"/>
              <a:buChar char="•"/>
              <a:defRPr/>
            </a:lvl7pPr>
            <a:lvl8pPr marL="4876678" lvl="7" indent="-457189" algn="l">
              <a:spcBef>
                <a:spcPts val="1067"/>
              </a:spcBef>
              <a:spcAft>
                <a:spcPts val="0"/>
              </a:spcAft>
              <a:buClr>
                <a:schemeClr val="dk1"/>
              </a:buClr>
              <a:buSzPts val="1800"/>
              <a:buChar char="•"/>
              <a:defRPr/>
            </a:lvl8pPr>
            <a:lvl9pPr marL="5486263" lvl="8" indent="-457189" algn="l">
              <a:spcBef>
                <a:spcPts val="1067"/>
              </a:spcBef>
              <a:spcAft>
                <a:spcPts val="1067"/>
              </a:spcAft>
              <a:buClr>
                <a:schemeClr val="dk1"/>
              </a:buClr>
              <a:buSzPts val="1800"/>
              <a:buChar char="•"/>
              <a:defRPr/>
            </a:lvl9pPr>
          </a:lstStyle>
          <a:p>
            <a:endParaRPr/>
          </a:p>
        </p:txBody>
      </p:sp>
      <p:sp>
        <p:nvSpPr>
          <p:cNvPr id="207" name="Google Shape;207;p48"/>
          <p:cNvSpPr txBox="1">
            <a:spLocks noGrp="1"/>
          </p:cNvSpPr>
          <p:nvPr>
            <p:ph type="body" idx="5"/>
          </p:nvPr>
        </p:nvSpPr>
        <p:spPr>
          <a:xfrm>
            <a:off x="8292715" y="2197301"/>
            <a:ext cx="3467484" cy="3672719"/>
          </a:xfrm>
          <a:prstGeom prst="rect">
            <a:avLst/>
          </a:prstGeom>
          <a:noFill/>
          <a:ln>
            <a:noFill/>
          </a:ln>
        </p:spPr>
        <p:txBody>
          <a:bodyPr spcFirstLastPara="1" wrap="square" lIns="0" tIns="0" rIns="0" bIns="0" anchor="t" anchorCtr="0">
            <a:noAutofit/>
          </a:bodyPr>
          <a:lstStyle>
            <a:lvl1pPr marL="609585" lvl="0" indent="-423323" algn="l">
              <a:spcBef>
                <a:spcPts val="1600"/>
              </a:spcBef>
              <a:spcAft>
                <a:spcPts val="0"/>
              </a:spcAft>
              <a:buClr>
                <a:schemeClr val="dk1"/>
              </a:buClr>
              <a:buSzPts val="1400"/>
              <a:buChar char="•"/>
              <a:defRPr sz="1867"/>
            </a:lvl1pPr>
            <a:lvl2pPr marL="1219170" lvl="1" indent="-393690" algn="l">
              <a:spcBef>
                <a:spcPts val="1067"/>
              </a:spcBef>
              <a:spcAft>
                <a:spcPts val="0"/>
              </a:spcAft>
              <a:buClr>
                <a:schemeClr val="accent6"/>
              </a:buClr>
              <a:buSzPts val="1050"/>
              <a:buChar char="–"/>
              <a:defRPr sz="1400"/>
            </a:lvl2pPr>
            <a:lvl3pPr marL="1828754" lvl="2" indent="-380990" algn="l">
              <a:spcBef>
                <a:spcPts val="1067"/>
              </a:spcBef>
              <a:spcAft>
                <a:spcPts val="0"/>
              </a:spcAft>
              <a:buClr>
                <a:schemeClr val="dk1"/>
              </a:buClr>
              <a:buSzPts val="900"/>
              <a:buChar char="•"/>
              <a:defRPr sz="1200"/>
            </a:lvl3pPr>
            <a:lvl4pPr marL="2438339" lvl="3" indent="-355591" algn="l">
              <a:spcBef>
                <a:spcPts val="1067"/>
              </a:spcBef>
              <a:spcAft>
                <a:spcPts val="0"/>
              </a:spcAft>
              <a:buClr>
                <a:srgbClr val="91918F"/>
              </a:buClr>
              <a:buSzPts val="600"/>
              <a:buChar char="–"/>
              <a:defRPr sz="800"/>
            </a:lvl4pPr>
            <a:lvl5pPr marL="3047924" lvl="4" indent="-338658" algn="l">
              <a:spcBef>
                <a:spcPts val="1067"/>
              </a:spcBef>
              <a:spcAft>
                <a:spcPts val="0"/>
              </a:spcAft>
              <a:buClr>
                <a:srgbClr val="91918F"/>
              </a:buClr>
              <a:buSzPts val="400"/>
              <a:buChar char="»"/>
              <a:defRPr sz="533"/>
            </a:lvl5pPr>
            <a:lvl6pPr marL="3657509" lvl="5" indent="-457189" algn="l">
              <a:spcBef>
                <a:spcPts val="1067"/>
              </a:spcBef>
              <a:spcAft>
                <a:spcPts val="0"/>
              </a:spcAft>
              <a:buClr>
                <a:schemeClr val="dk1"/>
              </a:buClr>
              <a:buSzPts val="1800"/>
              <a:buChar char="•"/>
              <a:defRPr/>
            </a:lvl6pPr>
            <a:lvl7pPr marL="4267093" lvl="6" indent="-457189" algn="l">
              <a:spcBef>
                <a:spcPts val="1067"/>
              </a:spcBef>
              <a:spcAft>
                <a:spcPts val="0"/>
              </a:spcAft>
              <a:buClr>
                <a:schemeClr val="dk1"/>
              </a:buClr>
              <a:buSzPts val="1800"/>
              <a:buChar char="•"/>
              <a:defRPr/>
            </a:lvl7pPr>
            <a:lvl8pPr marL="4876678" lvl="7" indent="-457189" algn="l">
              <a:spcBef>
                <a:spcPts val="1067"/>
              </a:spcBef>
              <a:spcAft>
                <a:spcPts val="0"/>
              </a:spcAft>
              <a:buClr>
                <a:schemeClr val="dk1"/>
              </a:buClr>
              <a:buSzPts val="1800"/>
              <a:buChar char="•"/>
              <a:defRPr/>
            </a:lvl8pPr>
            <a:lvl9pPr marL="5486263" lvl="8" indent="-457189" algn="l">
              <a:spcBef>
                <a:spcPts val="1067"/>
              </a:spcBef>
              <a:spcAft>
                <a:spcPts val="1067"/>
              </a:spcAft>
              <a:buClr>
                <a:schemeClr val="dk1"/>
              </a:buClr>
              <a:buSzPts val="1800"/>
              <a:buChar char="•"/>
              <a:defRPr/>
            </a:lvl9pPr>
          </a:lstStyle>
          <a:p>
            <a:endParaRPr/>
          </a:p>
        </p:txBody>
      </p:sp>
      <p:sp>
        <p:nvSpPr>
          <p:cNvPr id="208" name="Google Shape;208;p48"/>
          <p:cNvSpPr txBox="1">
            <a:spLocks noGrp="1"/>
          </p:cNvSpPr>
          <p:nvPr>
            <p:ph type="body" idx="6"/>
          </p:nvPr>
        </p:nvSpPr>
        <p:spPr>
          <a:xfrm>
            <a:off x="8292717" y="1725121"/>
            <a:ext cx="3467484" cy="287259"/>
          </a:xfrm>
          <a:prstGeom prst="rect">
            <a:avLst/>
          </a:prstGeom>
          <a:noFill/>
          <a:ln>
            <a:noFill/>
          </a:ln>
        </p:spPr>
        <p:txBody>
          <a:bodyPr spcFirstLastPara="1" wrap="square" lIns="0" tIns="0" rIns="0" bIns="0" anchor="b" anchorCtr="0">
            <a:noAutofit/>
          </a:bodyPr>
          <a:lstStyle>
            <a:lvl1pPr marL="609585" lvl="0" indent="-304792" algn="l">
              <a:spcBef>
                <a:spcPts val="0"/>
              </a:spcBef>
              <a:spcAft>
                <a:spcPts val="0"/>
              </a:spcAft>
              <a:buClr>
                <a:schemeClr val="dk1"/>
              </a:buClr>
              <a:buSzPts val="1400"/>
              <a:buNone/>
              <a:defRPr sz="1867" b="0">
                <a:solidFill>
                  <a:schemeClr val="dk1"/>
                </a:solidFill>
                <a:latin typeface="Lato Black"/>
                <a:ea typeface="Lato Black"/>
                <a:cs typeface="Lato Black"/>
                <a:sym typeface="Lato Black"/>
              </a:defRPr>
            </a:lvl1pPr>
            <a:lvl2pPr marL="1219170" lvl="1" indent="-457189" algn="l">
              <a:spcBef>
                <a:spcPts val="1067"/>
              </a:spcBef>
              <a:spcAft>
                <a:spcPts val="0"/>
              </a:spcAft>
              <a:buClr>
                <a:schemeClr val="accent6"/>
              </a:buClr>
              <a:buSzPts val="1800"/>
              <a:buChar char="–"/>
              <a:defRPr/>
            </a:lvl2pPr>
            <a:lvl3pPr marL="1828754" lvl="2" indent="-457189" algn="l">
              <a:spcBef>
                <a:spcPts val="1067"/>
              </a:spcBef>
              <a:spcAft>
                <a:spcPts val="0"/>
              </a:spcAft>
              <a:buClr>
                <a:schemeClr val="dk1"/>
              </a:buClr>
              <a:buSzPts val="1800"/>
              <a:buChar char="•"/>
              <a:defRPr/>
            </a:lvl3pPr>
            <a:lvl4pPr marL="2438339" lvl="3" indent="-457189" algn="l">
              <a:spcBef>
                <a:spcPts val="1067"/>
              </a:spcBef>
              <a:spcAft>
                <a:spcPts val="0"/>
              </a:spcAft>
              <a:buClr>
                <a:srgbClr val="91918F"/>
              </a:buClr>
              <a:buSzPts val="1800"/>
              <a:buChar char="–"/>
              <a:defRPr/>
            </a:lvl4pPr>
            <a:lvl5pPr marL="3047924" lvl="4" indent="-457189" algn="l">
              <a:spcBef>
                <a:spcPts val="1067"/>
              </a:spcBef>
              <a:spcAft>
                <a:spcPts val="0"/>
              </a:spcAft>
              <a:buClr>
                <a:srgbClr val="91918F"/>
              </a:buClr>
              <a:buSzPts val="1800"/>
              <a:buChar char="»"/>
              <a:defRPr/>
            </a:lvl5pPr>
            <a:lvl6pPr marL="3657509" lvl="5" indent="-457189" algn="l">
              <a:spcBef>
                <a:spcPts val="1067"/>
              </a:spcBef>
              <a:spcAft>
                <a:spcPts val="0"/>
              </a:spcAft>
              <a:buClr>
                <a:schemeClr val="dk1"/>
              </a:buClr>
              <a:buSzPts val="1800"/>
              <a:buChar char="•"/>
              <a:defRPr/>
            </a:lvl6pPr>
            <a:lvl7pPr marL="4267093" lvl="6" indent="-457189" algn="l">
              <a:spcBef>
                <a:spcPts val="1067"/>
              </a:spcBef>
              <a:spcAft>
                <a:spcPts val="0"/>
              </a:spcAft>
              <a:buClr>
                <a:schemeClr val="dk1"/>
              </a:buClr>
              <a:buSzPts val="1800"/>
              <a:buChar char="•"/>
              <a:defRPr/>
            </a:lvl7pPr>
            <a:lvl8pPr marL="4876678" lvl="7" indent="-457189" algn="l">
              <a:spcBef>
                <a:spcPts val="1067"/>
              </a:spcBef>
              <a:spcAft>
                <a:spcPts val="0"/>
              </a:spcAft>
              <a:buClr>
                <a:schemeClr val="dk1"/>
              </a:buClr>
              <a:buSzPts val="1800"/>
              <a:buChar char="•"/>
              <a:defRPr/>
            </a:lvl8pPr>
            <a:lvl9pPr marL="5486263" lvl="8" indent="-457189" algn="l">
              <a:spcBef>
                <a:spcPts val="1067"/>
              </a:spcBef>
              <a:spcAft>
                <a:spcPts val="1067"/>
              </a:spcAft>
              <a:buClr>
                <a:schemeClr val="dk1"/>
              </a:buClr>
              <a:buSzPts val="1800"/>
              <a:buChar char="•"/>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Quote with Image">
  <p:cSld name="Quote with Image">
    <p:spTree>
      <p:nvGrpSpPr>
        <p:cNvPr id="1" name="Shape 209"/>
        <p:cNvGrpSpPr/>
        <p:nvPr/>
      </p:nvGrpSpPr>
      <p:grpSpPr>
        <a:xfrm>
          <a:off x="0" y="0"/>
          <a:ext cx="0" cy="0"/>
          <a:chOff x="0" y="0"/>
          <a:chExt cx="0" cy="0"/>
        </a:xfrm>
      </p:grpSpPr>
      <p:sp>
        <p:nvSpPr>
          <p:cNvPr id="210" name="Google Shape;210;p49"/>
          <p:cNvSpPr>
            <a:spLocks noGrp="1"/>
          </p:cNvSpPr>
          <p:nvPr>
            <p:ph type="pic" idx="2"/>
          </p:nvPr>
        </p:nvSpPr>
        <p:spPr>
          <a:xfrm>
            <a:off x="0" y="0"/>
            <a:ext cx="6096000" cy="6724800"/>
          </a:xfrm>
          <a:prstGeom prst="rect">
            <a:avLst/>
          </a:prstGeom>
          <a:noFill/>
          <a:ln>
            <a:noFill/>
          </a:ln>
        </p:spPr>
        <p:txBody>
          <a:bodyPr spcFirstLastPara="1" wrap="square" lIns="237725" tIns="137150" rIns="0" bIns="0" anchor="t" anchorCtr="0">
            <a:noAutofit/>
          </a:bodyPr>
          <a:lstStyle>
            <a:lvl1pPr marR="0" lvl="0" algn="l" rtl="0">
              <a:spcBef>
                <a:spcPts val="1600"/>
              </a:spcBef>
              <a:spcAft>
                <a:spcPts val="0"/>
              </a:spcAft>
              <a:buClr>
                <a:schemeClr val="dk1"/>
              </a:buClr>
              <a:buSzPts val="2000"/>
              <a:buFont typeface="Arial"/>
              <a:buNone/>
              <a:defRPr sz="2667" b="0" i="0" u="none" strike="noStrike" cap="none">
                <a:solidFill>
                  <a:schemeClr val="dk1"/>
                </a:solidFill>
                <a:latin typeface="Lato"/>
                <a:ea typeface="Lato"/>
                <a:cs typeface="Lato"/>
                <a:sym typeface="Lato"/>
              </a:defRPr>
            </a:lvl1pPr>
            <a:lvl2pPr marR="0" lvl="1" algn="l" rtl="0">
              <a:spcBef>
                <a:spcPts val="533"/>
              </a:spcBef>
              <a:spcAft>
                <a:spcPts val="0"/>
              </a:spcAft>
              <a:buClr>
                <a:schemeClr val="accent6"/>
              </a:buClr>
              <a:buSzPts val="1400"/>
              <a:buFont typeface="Arial"/>
              <a:buChar char="–"/>
              <a:defRPr sz="1867" b="0" i="0" u="none" strike="noStrike" cap="none">
                <a:solidFill>
                  <a:schemeClr val="accent6"/>
                </a:solidFill>
                <a:latin typeface="Lato"/>
                <a:ea typeface="Lato"/>
                <a:cs typeface="Lato"/>
                <a:sym typeface="Lato"/>
              </a:defRPr>
            </a:lvl2pPr>
            <a:lvl3pPr marR="0" lvl="2" algn="l" rtl="0">
              <a:spcBef>
                <a:spcPts val="533"/>
              </a:spcBef>
              <a:spcAft>
                <a:spcPts val="0"/>
              </a:spcAft>
              <a:buClr>
                <a:schemeClr val="dk1"/>
              </a:buClr>
              <a:buSzPts val="1100"/>
              <a:buFont typeface="Arial"/>
              <a:buChar char="•"/>
              <a:defRPr sz="1467" b="0" i="0" u="none" strike="noStrike" cap="none">
                <a:solidFill>
                  <a:schemeClr val="dk1"/>
                </a:solidFill>
                <a:latin typeface="Lato"/>
                <a:ea typeface="Lato"/>
                <a:cs typeface="Lato"/>
                <a:sym typeface="Lato"/>
              </a:defRPr>
            </a:lvl3pPr>
            <a:lvl4pPr marR="0" lvl="3" algn="l" rtl="0">
              <a:spcBef>
                <a:spcPts val="400"/>
              </a:spcBef>
              <a:spcAft>
                <a:spcPts val="0"/>
              </a:spcAft>
              <a:buClr>
                <a:srgbClr val="91918F"/>
              </a:buClr>
              <a:buSzPts val="900"/>
              <a:buFont typeface="Arial"/>
              <a:buChar char="–"/>
              <a:defRPr sz="1200" b="0" i="0" u="none" strike="noStrike" cap="none">
                <a:solidFill>
                  <a:srgbClr val="91918F"/>
                </a:solidFill>
                <a:latin typeface="Lato"/>
                <a:ea typeface="Lato"/>
                <a:cs typeface="Lato"/>
                <a:sym typeface="Lato"/>
              </a:defRPr>
            </a:lvl4pPr>
            <a:lvl5pPr marR="0" lvl="4" algn="l" rtl="0">
              <a:spcBef>
                <a:spcPts val="400"/>
              </a:spcBef>
              <a:spcAft>
                <a:spcPts val="0"/>
              </a:spcAft>
              <a:buClr>
                <a:srgbClr val="91918F"/>
              </a:buClr>
              <a:buSzPts val="700"/>
              <a:buFont typeface="Arial"/>
              <a:buChar char="»"/>
              <a:defRPr sz="933" b="0" i="0" u="none" strike="noStrike" cap="none">
                <a:solidFill>
                  <a:srgbClr val="91918F"/>
                </a:solidFill>
                <a:latin typeface="Lato"/>
                <a:ea typeface="Lato"/>
                <a:cs typeface="Lato"/>
                <a:sym typeface="Lato"/>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Lato"/>
                <a:ea typeface="Lato"/>
                <a:cs typeface="Lato"/>
                <a:sym typeface="Lato"/>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Lato"/>
                <a:ea typeface="Lato"/>
                <a:cs typeface="Lato"/>
                <a:sym typeface="Lato"/>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Lato"/>
                <a:ea typeface="Lato"/>
                <a:cs typeface="Lato"/>
                <a:sym typeface="Lato"/>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Lato"/>
                <a:ea typeface="Lato"/>
                <a:cs typeface="Lato"/>
                <a:sym typeface="Lato"/>
              </a:defRPr>
            </a:lvl9pPr>
          </a:lstStyle>
          <a:p>
            <a:endParaRPr/>
          </a:p>
        </p:txBody>
      </p:sp>
      <p:sp>
        <p:nvSpPr>
          <p:cNvPr id="211" name="Google Shape;211;p49"/>
          <p:cNvSpPr txBox="1">
            <a:spLocks noGrp="1"/>
          </p:cNvSpPr>
          <p:nvPr>
            <p:ph type="sldNum" idx="12"/>
          </p:nvPr>
        </p:nvSpPr>
        <p:spPr>
          <a:xfrm>
            <a:off x="11592347" y="6268205"/>
            <a:ext cx="411679" cy="293552"/>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
        <p:nvSpPr>
          <p:cNvPr id="212" name="Google Shape;212;p49"/>
          <p:cNvSpPr/>
          <p:nvPr/>
        </p:nvSpPr>
        <p:spPr>
          <a:xfrm>
            <a:off x="6451600" y="311152"/>
            <a:ext cx="984249" cy="984249"/>
          </a:xfrm>
          <a:prstGeom prst="ellipse">
            <a:avLst/>
          </a:prstGeom>
          <a:solidFill>
            <a:schemeClr val="accent6"/>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133">
              <a:solidFill>
                <a:srgbClr val="FFFFFF"/>
              </a:solidFill>
              <a:latin typeface="Lato"/>
              <a:ea typeface="Lato"/>
              <a:cs typeface="Lato"/>
              <a:sym typeface="Lato"/>
            </a:endParaRPr>
          </a:p>
        </p:txBody>
      </p:sp>
      <p:sp>
        <p:nvSpPr>
          <p:cNvPr id="213" name="Google Shape;213;p49"/>
          <p:cNvSpPr/>
          <p:nvPr/>
        </p:nvSpPr>
        <p:spPr>
          <a:xfrm>
            <a:off x="6692994" y="599545"/>
            <a:ext cx="501460" cy="407459"/>
          </a:xfrm>
          <a:custGeom>
            <a:avLst/>
            <a:gdLst/>
            <a:ahLst/>
            <a:cxnLst/>
            <a:rect l="l" t="t" r="r" b="b"/>
            <a:pathLst>
              <a:path w="3985" h="3238" extrusionOk="0">
                <a:moveTo>
                  <a:pt x="3508" y="0"/>
                </a:moveTo>
                <a:lnTo>
                  <a:pt x="3627" y="232"/>
                </a:lnTo>
                <a:lnTo>
                  <a:pt x="3528" y="277"/>
                </a:lnTo>
                <a:lnTo>
                  <a:pt x="3434" y="329"/>
                </a:lnTo>
                <a:lnTo>
                  <a:pt x="3342" y="386"/>
                </a:lnTo>
                <a:lnTo>
                  <a:pt x="3254" y="450"/>
                </a:lnTo>
                <a:lnTo>
                  <a:pt x="3169" y="519"/>
                </a:lnTo>
                <a:lnTo>
                  <a:pt x="3089" y="594"/>
                </a:lnTo>
                <a:lnTo>
                  <a:pt x="3011" y="676"/>
                </a:lnTo>
                <a:lnTo>
                  <a:pt x="2936" y="763"/>
                </a:lnTo>
                <a:lnTo>
                  <a:pt x="2869" y="853"/>
                </a:lnTo>
                <a:lnTo>
                  <a:pt x="2811" y="944"/>
                </a:lnTo>
                <a:lnTo>
                  <a:pt x="2761" y="1035"/>
                </a:lnTo>
                <a:lnTo>
                  <a:pt x="2720" y="1126"/>
                </a:lnTo>
                <a:lnTo>
                  <a:pt x="2689" y="1217"/>
                </a:lnTo>
                <a:lnTo>
                  <a:pt x="2666" y="1309"/>
                </a:lnTo>
                <a:lnTo>
                  <a:pt x="2653" y="1402"/>
                </a:lnTo>
                <a:lnTo>
                  <a:pt x="2648" y="1494"/>
                </a:lnTo>
                <a:lnTo>
                  <a:pt x="2650" y="1555"/>
                </a:lnTo>
                <a:lnTo>
                  <a:pt x="2654" y="1612"/>
                </a:lnTo>
                <a:lnTo>
                  <a:pt x="2662" y="1666"/>
                </a:lnTo>
                <a:lnTo>
                  <a:pt x="2672" y="1717"/>
                </a:lnTo>
                <a:lnTo>
                  <a:pt x="2686" y="1764"/>
                </a:lnTo>
                <a:lnTo>
                  <a:pt x="2749" y="1718"/>
                </a:lnTo>
                <a:lnTo>
                  <a:pt x="2814" y="1681"/>
                </a:lnTo>
                <a:lnTo>
                  <a:pt x="2881" y="1649"/>
                </a:lnTo>
                <a:lnTo>
                  <a:pt x="2950" y="1625"/>
                </a:lnTo>
                <a:lnTo>
                  <a:pt x="3018" y="1608"/>
                </a:lnTo>
                <a:lnTo>
                  <a:pt x="3090" y="1597"/>
                </a:lnTo>
                <a:lnTo>
                  <a:pt x="3163" y="1594"/>
                </a:lnTo>
                <a:lnTo>
                  <a:pt x="3240" y="1597"/>
                </a:lnTo>
                <a:lnTo>
                  <a:pt x="3313" y="1605"/>
                </a:lnTo>
                <a:lnTo>
                  <a:pt x="3384" y="1619"/>
                </a:lnTo>
                <a:lnTo>
                  <a:pt x="3452" y="1639"/>
                </a:lnTo>
                <a:lnTo>
                  <a:pt x="3517" y="1663"/>
                </a:lnTo>
                <a:lnTo>
                  <a:pt x="3580" y="1693"/>
                </a:lnTo>
                <a:lnTo>
                  <a:pt x="3639" y="1729"/>
                </a:lnTo>
                <a:lnTo>
                  <a:pt x="3696" y="1770"/>
                </a:lnTo>
                <a:lnTo>
                  <a:pt x="3749" y="1817"/>
                </a:lnTo>
                <a:lnTo>
                  <a:pt x="3799" y="1868"/>
                </a:lnTo>
                <a:lnTo>
                  <a:pt x="3842" y="1924"/>
                </a:lnTo>
                <a:lnTo>
                  <a:pt x="3881" y="1983"/>
                </a:lnTo>
                <a:lnTo>
                  <a:pt x="3912" y="2046"/>
                </a:lnTo>
                <a:lnTo>
                  <a:pt x="3939" y="2112"/>
                </a:lnTo>
                <a:lnTo>
                  <a:pt x="3958" y="2182"/>
                </a:lnTo>
                <a:lnTo>
                  <a:pt x="3973" y="2257"/>
                </a:lnTo>
                <a:lnTo>
                  <a:pt x="3982" y="2334"/>
                </a:lnTo>
                <a:lnTo>
                  <a:pt x="3985" y="2417"/>
                </a:lnTo>
                <a:lnTo>
                  <a:pt x="3982" y="2493"/>
                </a:lnTo>
                <a:lnTo>
                  <a:pt x="3973" y="2566"/>
                </a:lnTo>
                <a:lnTo>
                  <a:pt x="3958" y="2638"/>
                </a:lnTo>
                <a:lnTo>
                  <a:pt x="3938" y="2705"/>
                </a:lnTo>
                <a:lnTo>
                  <a:pt x="3911" y="2770"/>
                </a:lnTo>
                <a:lnTo>
                  <a:pt x="3878" y="2833"/>
                </a:lnTo>
                <a:lnTo>
                  <a:pt x="3841" y="2892"/>
                </a:lnTo>
                <a:lnTo>
                  <a:pt x="3796" y="2949"/>
                </a:lnTo>
                <a:lnTo>
                  <a:pt x="3747" y="3004"/>
                </a:lnTo>
                <a:lnTo>
                  <a:pt x="3692" y="3053"/>
                </a:lnTo>
                <a:lnTo>
                  <a:pt x="3636" y="3097"/>
                </a:lnTo>
                <a:lnTo>
                  <a:pt x="3575" y="3134"/>
                </a:lnTo>
                <a:lnTo>
                  <a:pt x="3514" y="3166"/>
                </a:lnTo>
                <a:lnTo>
                  <a:pt x="3448" y="3192"/>
                </a:lnTo>
                <a:lnTo>
                  <a:pt x="3381" y="3213"/>
                </a:lnTo>
                <a:lnTo>
                  <a:pt x="3311" y="3227"/>
                </a:lnTo>
                <a:lnTo>
                  <a:pt x="3238" y="3236"/>
                </a:lnTo>
                <a:lnTo>
                  <a:pt x="3163" y="3238"/>
                </a:lnTo>
                <a:lnTo>
                  <a:pt x="3081" y="3236"/>
                </a:lnTo>
                <a:lnTo>
                  <a:pt x="3004" y="3227"/>
                </a:lnTo>
                <a:lnTo>
                  <a:pt x="2929" y="3213"/>
                </a:lnTo>
                <a:lnTo>
                  <a:pt x="2858" y="3193"/>
                </a:lnTo>
                <a:lnTo>
                  <a:pt x="2790" y="3168"/>
                </a:lnTo>
                <a:lnTo>
                  <a:pt x="2725" y="3137"/>
                </a:lnTo>
                <a:lnTo>
                  <a:pt x="2663" y="3100"/>
                </a:lnTo>
                <a:lnTo>
                  <a:pt x="2605" y="3057"/>
                </a:lnTo>
                <a:lnTo>
                  <a:pt x="2550" y="3010"/>
                </a:lnTo>
                <a:lnTo>
                  <a:pt x="2498" y="2955"/>
                </a:lnTo>
                <a:lnTo>
                  <a:pt x="2450" y="2896"/>
                </a:lnTo>
                <a:lnTo>
                  <a:pt x="2404" y="2831"/>
                </a:lnTo>
                <a:lnTo>
                  <a:pt x="2358" y="2754"/>
                </a:lnTo>
                <a:lnTo>
                  <a:pt x="2317" y="2671"/>
                </a:lnTo>
                <a:lnTo>
                  <a:pt x="2282" y="2586"/>
                </a:lnTo>
                <a:lnTo>
                  <a:pt x="2251" y="2496"/>
                </a:lnTo>
                <a:lnTo>
                  <a:pt x="2227" y="2402"/>
                </a:lnTo>
                <a:lnTo>
                  <a:pt x="2208" y="2303"/>
                </a:lnTo>
                <a:lnTo>
                  <a:pt x="2195" y="2200"/>
                </a:lnTo>
                <a:lnTo>
                  <a:pt x="2186" y="2094"/>
                </a:lnTo>
                <a:lnTo>
                  <a:pt x="2184" y="1983"/>
                </a:lnTo>
                <a:lnTo>
                  <a:pt x="2187" y="1855"/>
                </a:lnTo>
                <a:lnTo>
                  <a:pt x="2197" y="1730"/>
                </a:lnTo>
                <a:lnTo>
                  <a:pt x="2214" y="1607"/>
                </a:lnTo>
                <a:lnTo>
                  <a:pt x="2237" y="1488"/>
                </a:lnTo>
                <a:lnTo>
                  <a:pt x="2266" y="1370"/>
                </a:lnTo>
                <a:lnTo>
                  <a:pt x="2302" y="1256"/>
                </a:lnTo>
                <a:lnTo>
                  <a:pt x="2346" y="1144"/>
                </a:lnTo>
                <a:lnTo>
                  <a:pt x="2395" y="1036"/>
                </a:lnTo>
                <a:lnTo>
                  <a:pt x="2451" y="929"/>
                </a:lnTo>
                <a:lnTo>
                  <a:pt x="2514" y="826"/>
                </a:lnTo>
                <a:lnTo>
                  <a:pt x="2576" y="734"/>
                </a:lnTo>
                <a:lnTo>
                  <a:pt x="2644" y="646"/>
                </a:lnTo>
                <a:lnTo>
                  <a:pt x="2718" y="561"/>
                </a:lnTo>
                <a:lnTo>
                  <a:pt x="2797" y="480"/>
                </a:lnTo>
                <a:lnTo>
                  <a:pt x="2882" y="401"/>
                </a:lnTo>
                <a:lnTo>
                  <a:pt x="2973" y="327"/>
                </a:lnTo>
                <a:lnTo>
                  <a:pt x="3068" y="254"/>
                </a:lnTo>
                <a:lnTo>
                  <a:pt x="3171" y="185"/>
                </a:lnTo>
                <a:lnTo>
                  <a:pt x="3277" y="120"/>
                </a:lnTo>
                <a:lnTo>
                  <a:pt x="3389" y="58"/>
                </a:lnTo>
                <a:lnTo>
                  <a:pt x="3508" y="0"/>
                </a:lnTo>
                <a:close/>
                <a:moveTo>
                  <a:pt x="1324" y="0"/>
                </a:moveTo>
                <a:lnTo>
                  <a:pt x="1443" y="232"/>
                </a:lnTo>
                <a:lnTo>
                  <a:pt x="1344" y="277"/>
                </a:lnTo>
                <a:lnTo>
                  <a:pt x="1250" y="329"/>
                </a:lnTo>
                <a:lnTo>
                  <a:pt x="1158" y="386"/>
                </a:lnTo>
                <a:lnTo>
                  <a:pt x="1070" y="450"/>
                </a:lnTo>
                <a:lnTo>
                  <a:pt x="986" y="519"/>
                </a:lnTo>
                <a:lnTo>
                  <a:pt x="905" y="594"/>
                </a:lnTo>
                <a:lnTo>
                  <a:pt x="827" y="676"/>
                </a:lnTo>
                <a:lnTo>
                  <a:pt x="753" y="763"/>
                </a:lnTo>
                <a:lnTo>
                  <a:pt x="685" y="853"/>
                </a:lnTo>
                <a:lnTo>
                  <a:pt x="627" y="944"/>
                </a:lnTo>
                <a:lnTo>
                  <a:pt x="577" y="1035"/>
                </a:lnTo>
                <a:lnTo>
                  <a:pt x="536" y="1126"/>
                </a:lnTo>
                <a:lnTo>
                  <a:pt x="505" y="1217"/>
                </a:lnTo>
                <a:lnTo>
                  <a:pt x="482" y="1309"/>
                </a:lnTo>
                <a:lnTo>
                  <a:pt x="469" y="1402"/>
                </a:lnTo>
                <a:lnTo>
                  <a:pt x="464" y="1494"/>
                </a:lnTo>
                <a:lnTo>
                  <a:pt x="466" y="1555"/>
                </a:lnTo>
                <a:lnTo>
                  <a:pt x="470" y="1612"/>
                </a:lnTo>
                <a:lnTo>
                  <a:pt x="478" y="1666"/>
                </a:lnTo>
                <a:lnTo>
                  <a:pt x="488" y="1717"/>
                </a:lnTo>
                <a:lnTo>
                  <a:pt x="502" y="1764"/>
                </a:lnTo>
                <a:lnTo>
                  <a:pt x="564" y="1718"/>
                </a:lnTo>
                <a:lnTo>
                  <a:pt x="628" y="1681"/>
                </a:lnTo>
                <a:lnTo>
                  <a:pt x="695" y="1649"/>
                </a:lnTo>
                <a:lnTo>
                  <a:pt x="762" y="1625"/>
                </a:lnTo>
                <a:lnTo>
                  <a:pt x="832" y="1608"/>
                </a:lnTo>
                <a:lnTo>
                  <a:pt x="905" y="1597"/>
                </a:lnTo>
                <a:lnTo>
                  <a:pt x="978" y="1594"/>
                </a:lnTo>
                <a:lnTo>
                  <a:pt x="1054" y="1597"/>
                </a:lnTo>
                <a:lnTo>
                  <a:pt x="1127" y="1605"/>
                </a:lnTo>
                <a:lnTo>
                  <a:pt x="1197" y="1619"/>
                </a:lnTo>
                <a:lnTo>
                  <a:pt x="1265" y="1639"/>
                </a:lnTo>
                <a:lnTo>
                  <a:pt x="1330" y="1663"/>
                </a:lnTo>
                <a:lnTo>
                  <a:pt x="1391" y="1693"/>
                </a:lnTo>
                <a:lnTo>
                  <a:pt x="1452" y="1729"/>
                </a:lnTo>
                <a:lnTo>
                  <a:pt x="1509" y="1770"/>
                </a:lnTo>
                <a:lnTo>
                  <a:pt x="1563" y="1817"/>
                </a:lnTo>
                <a:lnTo>
                  <a:pt x="1608" y="1863"/>
                </a:lnTo>
                <a:lnTo>
                  <a:pt x="1649" y="1913"/>
                </a:lnTo>
                <a:lnTo>
                  <a:pt x="1684" y="1965"/>
                </a:lnTo>
                <a:lnTo>
                  <a:pt x="1715" y="2020"/>
                </a:lnTo>
                <a:lnTo>
                  <a:pt x="1742" y="2078"/>
                </a:lnTo>
                <a:lnTo>
                  <a:pt x="1762" y="2140"/>
                </a:lnTo>
                <a:lnTo>
                  <a:pt x="1779" y="2204"/>
                </a:lnTo>
                <a:lnTo>
                  <a:pt x="1791" y="2272"/>
                </a:lnTo>
                <a:lnTo>
                  <a:pt x="1799" y="2343"/>
                </a:lnTo>
                <a:lnTo>
                  <a:pt x="1801" y="2417"/>
                </a:lnTo>
                <a:lnTo>
                  <a:pt x="1797" y="2493"/>
                </a:lnTo>
                <a:lnTo>
                  <a:pt x="1789" y="2566"/>
                </a:lnTo>
                <a:lnTo>
                  <a:pt x="1773" y="2638"/>
                </a:lnTo>
                <a:lnTo>
                  <a:pt x="1751" y="2706"/>
                </a:lnTo>
                <a:lnTo>
                  <a:pt x="1722" y="2773"/>
                </a:lnTo>
                <a:lnTo>
                  <a:pt x="1689" y="2837"/>
                </a:lnTo>
                <a:lnTo>
                  <a:pt x="1649" y="2897"/>
                </a:lnTo>
                <a:lnTo>
                  <a:pt x="1604" y="2953"/>
                </a:lnTo>
                <a:lnTo>
                  <a:pt x="1556" y="3005"/>
                </a:lnTo>
                <a:lnTo>
                  <a:pt x="1504" y="3052"/>
                </a:lnTo>
                <a:lnTo>
                  <a:pt x="1447" y="3094"/>
                </a:lnTo>
                <a:lnTo>
                  <a:pt x="1387" y="3132"/>
                </a:lnTo>
                <a:lnTo>
                  <a:pt x="1324" y="3164"/>
                </a:lnTo>
                <a:lnTo>
                  <a:pt x="1257" y="3191"/>
                </a:lnTo>
                <a:lnTo>
                  <a:pt x="1191" y="3211"/>
                </a:lnTo>
                <a:lnTo>
                  <a:pt x="1122" y="3227"/>
                </a:lnTo>
                <a:lnTo>
                  <a:pt x="1051" y="3236"/>
                </a:lnTo>
                <a:lnTo>
                  <a:pt x="978" y="3238"/>
                </a:lnTo>
                <a:lnTo>
                  <a:pt x="897" y="3236"/>
                </a:lnTo>
                <a:lnTo>
                  <a:pt x="820" y="3227"/>
                </a:lnTo>
                <a:lnTo>
                  <a:pt x="745" y="3213"/>
                </a:lnTo>
                <a:lnTo>
                  <a:pt x="674" y="3193"/>
                </a:lnTo>
                <a:lnTo>
                  <a:pt x="606" y="3168"/>
                </a:lnTo>
                <a:lnTo>
                  <a:pt x="541" y="3137"/>
                </a:lnTo>
                <a:lnTo>
                  <a:pt x="480" y="3100"/>
                </a:lnTo>
                <a:lnTo>
                  <a:pt x="422" y="3057"/>
                </a:lnTo>
                <a:lnTo>
                  <a:pt x="366" y="3010"/>
                </a:lnTo>
                <a:lnTo>
                  <a:pt x="314" y="2955"/>
                </a:lnTo>
                <a:lnTo>
                  <a:pt x="266" y="2896"/>
                </a:lnTo>
                <a:lnTo>
                  <a:pt x="220" y="2831"/>
                </a:lnTo>
                <a:lnTo>
                  <a:pt x="174" y="2754"/>
                </a:lnTo>
                <a:lnTo>
                  <a:pt x="133" y="2671"/>
                </a:lnTo>
                <a:lnTo>
                  <a:pt x="98" y="2586"/>
                </a:lnTo>
                <a:lnTo>
                  <a:pt x="68" y="2496"/>
                </a:lnTo>
                <a:lnTo>
                  <a:pt x="43" y="2402"/>
                </a:lnTo>
                <a:lnTo>
                  <a:pt x="24" y="2303"/>
                </a:lnTo>
                <a:lnTo>
                  <a:pt x="11" y="2200"/>
                </a:lnTo>
                <a:lnTo>
                  <a:pt x="2" y="2094"/>
                </a:lnTo>
                <a:lnTo>
                  <a:pt x="0" y="1983"/>
                </a:lnTo>
                <a:lnTo>
                  <a:pt x="4" y="1855"/>
                </a:lnTo>
                <a:lnTo>
                  <a:pt x="13" y="1730"/>
                </a:lnTo>
                <a:lnTo>
                  <a:pt x="30" y="1607"/>
                </a:lnTo>
                <a:lnTo>
                  <a:pt x="53" y="1488"/>
                </a:lnTo>
                <a:lnTo>
                  <a:pt x="82" y="1370"/>
                </a:lnTo>
                <a:lnTo>
                  <a:pt x="118" y="1256"/>
                </a:lnTo>
                <a:lnTo>
                  <a:pt x="162" y="1144"/>
                </a:lnTo>
                <a:lnTo>
                  <a:pt x="211" y="1036"/>
                </a:lnTo>
                <a:lnTo>
                  <a:pt x="267" y="929"/>
                </a:lnTo>
                <a:lnTo>
                  <a:pt x="330" y="826"/>
                </a:lnTo>
                <a:lnTo>
                  <a:pt x="393" y="734"/>
                </a:lnTo>
                <a:lnTo>
                  <a:pt x="460" y="646"/>
                </a:lnTo>
                <a:lnTo>
                  <a:pt x="534" y="561"/>
                </a:lnTo>
                <a:lnTo>
                  <a:pt x="614" y="480"/>
                </a:lnTo>
                <a:lnTo>
                  <a:pt x="698" y="401"/>
                </a:lnTo>
                <a:lnTo>
                  <a:pt x="789" y="327"/>
                </a:lnTo>
                <a:lnTo>
                  <a:pt x="884" y="254"/>
                </a:lnTo>
                <a:lnTo>
                  <a:pt x="987" y="185"/>
                </a:lnTo>
                <a:lnTo>
                  <a:pt x="1093" y="120"/>
                </a:lnTo>
                <a:lnTo>
                  <a:pt x="1205" y="58"/>
                </a:lnTo>
                <a:lnTo>
                  <a:pt x="1324" y="0"/>
                </a:lnTo>
                <a:close/>
              </a:path>
            </a:pathLst>
          </a:custGeom>
          <a:solidFill>
            <a:schemeClr val="lt1"/>
          </a:solid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2133">
              <a:solidFill>
                <a:srgbClr val="3E4646"/>
              </a:solidFill>
              <a:latin typeface="Lato"/>
              <a:ea typeface="Lato"/>
              <a:cs typeface="Lato"/>
              <a:sym typeface="Lato"/>
            </a:endParaRPr>
          </a:p>
        </p:txBody>
      </p:sp>
      <p:sp>
        <p:nvSpPr>
          <p:cNvPr id="214" name="Google Shape;214;p49"/>
          <p:cNvSpPr txBox="1">
            <a:spLocks noGrp="1"/>
          </p:cNvSpPr>
          <p:nvPr>
            <p:ph type="body" idx="1"/>
          </p:nvPr>
        </p:nvSpPr>
        <p:spPr>
          <a:xfrm>
            <a:off x="6451598" y="1621860"/>
            <a:ext cx="5308601" cy="3715017"/>
          </a:xfrm>
          <a:prstGeom prst="rect">
            <a:avLst/>
          </a:prstGeom>
          <a:noFill/>
          <a:ln>
            <a:noFill/>
          </a:ln>
        </p:spPr>
        <p:txBody>
          <a:bodyPr spcFirstLastPara="1" wrap="square" lIns="0" tIns="0" rIns="0" bIns="0" anchor="t" anchorCtr="0">
            <a:noAutofit/>
          </a:bodyPr>
          <a:lstStyle>
            <a:lvl1pPr marL="609585" lvl="0" indent="-304792" algn="l">
              <a:lnSpc>
                <a:spcPct val="120000"/>
              </a:lnSpc>
              <a:spcBef>
                <a:spcPts val="0"/>
              </a:spcBef>
              <a:spcAft>
                <a:spcPts val="0"/>
              </a:spcAft>
              <a:buClr>
                <a:schemeClr val="dk1"/>
              </a:buClr>
              <a:buSzPts val="2400"/>
              <a:buNone/>
              <a:defRPr sz="3200" b="0">
                <a:solidFill>
                  <a:schemeClr val="dk1"/>
                </a:solidFill>
                <a:latin typeface="Lato"/>
                <a:ea typeface="Lato"/>
                <a:cs typeface="Lato"/>
                <a:sym typeface="Lato"/>
              </a:defRPr>
            </a:lvl1pPr>
            <a:lvl2pPr marL="1219170" lvl="1" indent="-457189" algn="l">
              <a:spcBef>
                <a:spcPts val="1067"/>
              </a:spcBef>
              <a:spcAft>
                <a:spcPts val="0"/>
              </a:spcAft>
              <a:buClr>
                <a:schemeClr val="accent6"/>
              </a:buClr>
              <a:buSzPts val="1800"/>
              <a:buChar char="–"/>
              <a:defRPr/>
            </a:lvl2pPr>
            <a:lvl3pPr marL="1828754" lvl="2" indent="-457189" algn="l">
              <a:spcBef>
                <a:spcPts val="1067"/>
              </a:spcBef>
              <a:spcAft>
                <a:spcPts val="0"/>
              </a:spcAft>
              <a:buClr>
                <a:schemeClr val="dk1"/>
              </a:buClr>
              <a:buSzPts val="1800"/>
              <a:buChar char="•"/>
              <a:defRPr/>
            </a:lvl3pPr>
            <a:lvl4pPr marL="2438339" lvl="3" indent="-457189" algn="l">
              <a:spcBef>
                <a:spcPts val="1067"/>
              </a:spcBef>
              <a:spcAft>
                <a:spcPts val="0"/>
              </a:spcAft>
              <a:buClr>
                <a:srgbClr val="91918F"/>
              </a:buClr>
              <a:buSzPts val="1800"/>
              <a:buChar char="–"/>
              <a:defRPr/>
            </a:lvl4pPr>
            <a:lvl5pPr marL="3047924" lvl="4" indent="-457189" algn="l">
              <a:spcBef>
                <a:spcPts val="1067"/>
              </a:spcBef>
              <a:spcAft>
                <a:spcPts val="0"/>
              </a:spcAft>
              <a:buClr>
                <a:srgbClr val="91918F"/>
              </a:buClr>
              <a:buSzPts val="1800"/>
              <a:buChar char="»"/>
              <a:defRPr/>
            </a:lvl5pPr>
            <a:lvl6pPr marL="3657509" lvl="5" indent="-457189" algn="l">
              <a:spcBef>
                <a:spcPts val="1067"/>
              </a:spcBef>
              <a:spcAft>
                <a:spcPts val="0"/>
              </a:spcAft>
              <a:buClr>
                <a:schemeClr val="dk1"/>
              </a:buClr>
              <a:buSzPts val="1800"/>
              <a:buChar char="•"/>
              <a:defRPr/>
            </a:lvl6pPr>
            <a:lvl7pPr marL="4267093" lvl="6" indent="-457189" algn="l">
              <a:spcBef>
                <a:spcPts val="1067"/>
              </a:spcBef>
              <a:spcAft>
                <a:spcPts val="0"/>
              </a:spcAft>
              <a:buClr>
                <a:schemeClr val="dk1"/>
              </a:buClr>
              <a:buSzPts val="1800"/>
              <a:buChar char="•"/>
              <a:defRPr/>
            </a:lvl7pPr>
            <a:lvl8pPr marL="4876678" lvl="7" indent="-457189" algn="l">
              <a:spcBef>
                <a:spcPts val="1067"/>
              </a:spcBef>
              <a:spcAft>
                <a:spcPts val="0"/>
              </a:spcAft>
              <a:buClr>
                <a:schemeClr val="dk1"/>
              </a:buClr>
              <a:buSzPts val="1800"/>
              <a:buChar char="•"/>
              <a:defRPr/>
            </a:lvl8pPr>
            <a:lvl9pPr marL="5486263" lvl="8" indent="-457189" algn="l">
              <a:spcBef>
                <a:spcPts val="1067"/>
              </a:spcBef>
              <a:spcAft>
                <a:spcPts val="1067"/>
              </a:spcAft>
              <a:buClr>
                <a:schemeClr val="dk1"/>
              </a:buClr>
              <a:buSzPts val="1800"/>
              <a:buChar char="•"/>
              <a:defRPr/>
            </a:lvl9pPr>
          </a:lstStyle>
          <a:p>
            <a:endParaRPr/>
          </a:p>
        </p:txBody>
      </p:sp>
      <p:sp>
        <p:nvSpPr>
          <p:cNvPr id="215" name="Google Shape;215;p49"/>
          <p:cNvSpPr txBox="1">
            <a:spLocks noGrp="1"/>
          </p:cNvSpPr>
          <p:nvPr>
            <p:ph type="body" idx="3"/>
          </p:nvPr>
        </p:nvSpPr>
        <p:spPr>
          <a:xfrm>
            <a:off x="6451598" y="5592731"/>
            <a:ext cx="5308601" cy="258532"/>
          </a:xfrm>
          <a:prstGeom prst="rect">
            <a:avLst/>
          </a:prstGeom>
          <a:noFill/>
          <a:ln>
            <a:noFill/>
          </a:ln>
        </p:spPr>
        <p:txBody>
          <a:bodyPr spcFirstLastPara="1" wrap="square" lIns="0" tIns="0" rIns="0" bIns="0" anchor="t" anchorCtr="0">
            <a:noAutofit/>
          </a:bodyPr>
          <a:lstStyle>
            <a:lvl1pPr marL="609585" lvl="0" indent="-304792" algn="l">
              <a:lnSpc>
                <a:spcPct val="90000"/>
              </a:lnSpc>
              <a:spcBef>
                <a:spcPts val="0"/>
              </a:spcBef>
              <a:spcAft>
                <a:spcPts val="0"/>
              </a:spcAft>
              <a:buClr>
                <a:schemeClr val="accent6"/>
              </a:buClr>
              <a:buSzPts val="1400"/>
              <a:buNone/>
              <a:defRPr sz="1867" b="0">
                <a:solidFill>
                  <a:schemeClr val="accent6"/>
                </a:solidFill>
                <a:latin typeface="Lato Black"/>
                <a:ea typeface="Lato Black"/>
                <a:cs typeface="Lato Black"/>
                <a:sym typeface="Lato Black"/>
              </a:defRPr>
            </a:lvl1pPr>
            <a:lvl2pPr marL="1219170" lvl="1" indent="-457189" algn="l">
              <a:spcBef>
                <a:spcPts val="1067"/>
              </a:spcBef>
              <a:spcAft>
                <a:spcPts val="0"/>
              </a:spcAft>
              <a:buClr>
                <a:schemeClr val="accent6"/>
              </a:buClr>
              <a:buSzPts val="1800"/>
              <a:buChar char="–"/>
              <a:defRPr/>
            </a:lvl2pPr>
            <a:lvl3pPr marL="1828754" lvl="2" indent="-457189" algn="l">
              <a:spcBef>
                <a:spcPts val="1067"/>
              </a:spcBef>
              <a:spcAft>
                <a:spcPts val="0"/>
              </a:spcAft>
              <a:buClr>
                <a:schemeClr val="dk1"/>
              </a:buClr>
              <a:buSzPts val="1800"/>
              <a:buChar char="•"/>
              <a:defRPr/>
            </a:lvl3pPr>
            <a:lvl4pPr marL="2438339" lvl="3" indent="-457189" algn="l">
              <a:spcBef>
                <a:spcPts val="1067"/>
              </a:spcBef>
              <a:spcAft>
                <a:spcPts val="0"/>
              </a:spcAft>
              <a:buClr>
                <a:srgbClr val="91918F"/>
              </a:buClr>
              <a:buSzPts val="1800"/>
              <a:buChar char="–"/>
              <a:defRPr/>
            </a:lvl4pPr>
            <a:lvl5pPr marL="3047924" lvl="4" indent="-457189" algn="l">
              <a:spcBef>
                <a:spcPts val="1067"/>
              </a:spcBef>
              <a:spcAft>
                <a:spcPts val="0"/>
              </a:spcAft>
              <a:buClr>
                <a:srgbClr val="91918F"/>
              </a:buClr>
              <a:buSzPts val="1800"/>
              <a:buChar char="»"/>
              <a:defRPr/>
            </a:lvl5pPr>
            <a:lvl6pPr marL="3657509" lvl="5" indent="-457189" algn="l">
              <a:spcBef>
                <a:spcPts val="1067"/>
              </a:spcBef>
              <a:spcAft>
                <a:spcPts val="0"/>
              </a:spcAft>
              <a:buClr>
                <a:schemeClr val="dk1"/>
              </a:buClr>
              <a:buSzPts val="1800"/>
              <a:buChar char="•"/>
              <a:defRPr/>
            </a:lvl6pPr>
            <a:lvl7pPr marL="4267093" lvl="6" indent="-457189" algn="l">
              <a:spcBef>
                <a:spcPts val="1067"/>
              </a:spcBef>
              <a:spcAft>
                <a:spcPts val="0"/>
              </a:spcAft>
              <a:buClr>
                <a:schemeClr val="dk1"/>
              </a:buClr>
              <a:buSzPts val="1800"/>
              <a:buChar char="•"/>
              <a:defRPr/>
            </a:lvl7pPr>
            <a:lvl8pPr marL="4876678" lvl="7" indent="-457189" algn="l">
              <a:spcBef>
                <a:spcPts val="1067"/>
              </a:spcBef>
              <a:spcAft>
                <a:spcPts val="0"/>
              </a:spcAft>
              <a:buClr>
                <a:schemeClr val="dk1"/>
              </a:buClr>
              <a:buSzPts val="1800"/>
              <a:buChar char="•"/>
              <a:defRPr/>
            </a:lvl8pPr>
            <a:lvl9pPr marL="5486263" lvl="8" indent="-457189" algn="l">
              <a:spcBef>
                <a:spcPts val="1067"/>
              </a:spcBef>
              <a:spcAft>
                <a:spcPts val="1067"/>
              </a:spcAft>
              <a:buClr>
                <a:schemeClr val="dk1"/>
              </a:buClr>
              <a:buSzPts val="1800"/>
              <a:buChar char="•"/>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Corporate - Yellow Title">
  <p:cSld name="Corporate - Yellow Title">
    <p:bg>
      <p:bgPr>
        <a:blipFill>
          <a:blip r:embed="rId2">
            <a:alphaModFix/>
          </a:blip>
          <a:stretch>
            <a:fillRect/>
          </a:stretch>
        </a:blipFill>
        <a:effectLst/>
      </p:bgPr>
    </p:bg>
    <p:spTree>
      <p:nvGrpSpPr>
        <p:cNvPr id="1" name="Shape 216"/>
        <p:cNvGrpSpPr/>
        <p:nvPr/>
      </p:nvGrpSpPr>
      <p:grpSpPr>
        <a:xfrm>
          <a:off x="0" y="0"/>
          <a:ext cx="0" cy="0"/>
          <a:chOff x="0" y="0"/>
          <a:chExt cx="0" cy="0"/>
        </a:xfrm>
      </p:grpSpPr>
      <p:cxnSp>
        <p:nvCxnSpPr>
          <p:cNvPr id="217" name="Google Shape;217;p50"/>
          <p:cNvCxnSpPr/>
          <p:nvPr/>
        </p:nvCxnSpPr>
        <p:spPr>
          <a:xfrm>
            <a:off x="850005" y="3429000"/>
            <a:ext cx="2301200" cy="0"/>
          </a:xfrm>
          <a:prstGeom prst="straightConnector1">
            <a:avLst/>
          </a:prstGeom>
          <a:noFill/>
          <a:ln w="19050" cap="flat" cmpd="sng">
            <a:solidFill>
              <a:schemeClr val="accent5"/>
            </a:solidFill>
            <a:prstDash val="solid"/>
            <a:round/>
            <a:headEnd type="none" w="sm" len="sm"/>
            <a:tailEnd type="none" w="sm" len="sm"/>
          </a:ln>
        </p:spPr>
      </p:cxnSp>
      <p:sp>
        <p:nvSpPr>
          <p:cNvPr id="218" name="Google Shape;218;p50"/>
          <p:cNvSpPr txBox="1">
            <a:spLocks noGrp="1"/>
          </p:cNvSpPr>
          <p:nvPr>
            <p:ph type="ctrTitle"/>
          </p:nvPr>
        </p:nvSpPr>
        <p:spPr>
          <a:xfrm>
            <a:off x="723900" y="840000"/>
            <a:ext cx="7369600" cy="2449200"/>
          </a:xfrm>
          <a:prstGeom prst="rect">
            <a:avLst/>
          </a:prstGeom>
          <a:noFill/>
          <a:ln>
            <a:noFill/>
          </a:ln>
        </p:spPr>
        <p:txBody>
          <a:bodyPr spcFirstLastPara="1" wrap="square" lIns="68575" tIns="68575" rIns="68575" bIns="68575" anchor="b" anchorCtr="0">
            <a:noAutofit/>
          </a:bodyPr>
          <a:lstStyle>
            <a:lvl1pPr marR="0" lvl="0" algn="l">
              <a:lnSpc>
                <a:spcPct val="100000"/>
              </a:lnSpc>
              <a:spcBef>
                <a:spcPts val="0"/>
              </a:spcBef>
              <a:spcAft>
                <a:spcPts val="0"/>
              </a:spcAft>
              <a:buClr>
                <a:schemeClr val="lt1"/>
              </a:buClr>
              <a:buSzPts val="3000"/>
              <a:buFont typeface="Lato Black"/>
              <a:buNone/>
              <a:defRPr sz="5333" b="1" i="0" u="none" strike="noStrike" cap="none">
                <a:solidFill>
                  <a:schemeClr val="lt1"/>
                </a:solidFill>
                <a:latin typeface="Lato Black"/>
                <a:ea typeface="Lato Black"/>
                <a:cs typeface="Lato Black"/>
                <a:sym typeface="Lato Black"/>
              </a:defRPr>
            </a:lvl1pPr>
            <a:lvl2pPr lvl="1">
              <a:lnSpc>
                <a:spcPct val="100000"/>
              </a:lnSpc>
              <a:spcBef>
                <a:spcPts val="0"/>
              </a:spcBef>
              <a:spcAft>
                <a:spcPts val="0"/>
              </a:spcAft>
              <a:buSzPts val="1100"/>
              <a:buNone/>
              <a:defRPr sz="2400"/>
            </a:lvl2pPr>
            <a:lvl3pPr lvl="2">
              <a:lnSpc>
                <a:spcPct val="100000"/>
              </a:lnSpc>
              <a:spcBef>
                <a:spcPts val="0"/>
              </a:spcBef>
              <a:spcAft>
                <a:spcPts val="0"/>
              </a:spcAft>
              <a:buSzPts val="1100"/>
              <a:buNone/>
              <a:defRPr sz="2400"/>
            </a:lvl3pPr>
            <a:lvl4pPr lvl="3">
              <a:lnSpc>
                <a:spcPct val="100000"/>
              </a:lnSpc>
              <a:spcBef>
                <a:spcPts val="0"/>
              </a:spcBef>
              <a:spcAft>
                <a:spcPts val="0"/>
              </a:spcAft>
              <a:buSzPts val="1100"/>
              <a:buNone/>
              <a:defRPr sz="2400"/>
            </a:lvl4pPr>
            <a:lvl5pPr lvl="4">
              <a:lnSpc>
                <a:spcPct val="100000"/>
              </a:lnSpc>
              <a:spcBef>
                <a:spcPts val="0"/>
              </a:spcBef>
              <a:spcAft>
                <a:spcPts val="0"/>
              </a:spcAft>
              <a:buSzPts val="1100"/>
              <a:buNone/>
              <a:defRPr sz="2400"/>
            </a:lvl5pPr>
            <a:lvl6pPr lvl="5">
              <a:lnSpc>
                <a:spcPct val="100000"/>
              </a:lnSpc>
              <a:spcBef>
                <a:spcPts val="0"/>
              </a:spcBef>
              <a:spcAft>
                <a:spcPts val="0"/>
              </a:spcAft>
              <a:buSzPts val="1100"/>
              <a:buNone/>
              <a:defRPr sz="2400"/>
            </a:lvl6pPr>
            <a:lvl7pPr lvl="6">
              <a:lnSpc>
                <a:spcPct val="100000"/>
              </a:lnSpc>
              <a:spcBef>
                <a:spcPts val="0"/>
              </a:spcBef>
              <a:spcAft>
                <a:spcPts val="0"/>
              </a:spcAft>
              <a:buSzPts val="1100"/>
              <a:buNone/>
              <a:defRPr sz="2400"/>
            </a:lvl7pPr>
            <a:lvl8pPr lvl="7">
              <a:lnSpc>
                <a:spcPct val="100000"/>
              </a:lnSpc>
              <a:spcBef>
                <a:spcPts val="0"/>
              </a:spcBef>
              <a:spcAft>
                <a:spcPts val="0"/>
              </a:spcAft>
              <a:buSzPts val="1100"/>
              <a:buNone/>
              <a:defRPr sz="2400"/>
            </a:lvl8pPr>
            <a:lvl9pPr lvl="8">
              <a:lnSpc>
                <a:spcPct val="100000"/>
              </a:lnSpc>
              <a:spcBef>
                <a:spcPts val="0"/>
              </a:spcBef>
              <a:spcAft>
                <a:spcPts val="0"/>
              </a:spcAft>
              <a:buSzPts val="1100"/>
              <a:buNone/>
              <a:defRPr sz="2400"/>
            </a:lvl9pPr>
          </a:lstStyle>
          <a:p>
            <a:endParaRPr/>
          </a:p>
        </p:txBody>
      </p:sp>
      <p:sp>
        <p:nvSpPr>
          <p:cNvPr id="219" name="Google Shape;219;p50"/>
          <p:cNvSpPr txBox="1">
            <a:spLocks noGrp="1"/>
          </p:cNvSpPr>
          <p:nvPr>
            <p:ph type="subTitle" idx="1"/>
          </p:nvPr>
        </p:nvSpPr>
        <p:spPr>
          <a:xfrm>
            <a:off x="723900" y="3633033"/>
            <a:ext cx="7369600" cy="2197200"/>
          </a:xfrm>
          <a:prstGeom prst="rect">
            <a:avLst/>
          </a:prstGeom>
          <a:noFill/>
          <a:ln>
            <a:noFill/>
          </a:ln>
        </p:spPr>
        <p:txBody>
          <a:bodyPr spcFirstLastPara="1" wrap="square" lIns="68575" tIns="68575" rIns="68575" bIns="68575" anchor="t" anchorCtr="0">
            <a:noAutofit/>
          </a:bodyPr>
          <a:lstStyle>
            <a:lvl1pPr lvl="0" algn="l">
              <a:lnSpc>
                <a:spcPct val="90000"/>
              </a:lnSpc>
              <a:spcBef>
                <a:spcPts val="0"/>
              </a:spcBef>
              <a:spcAft>
                <a:spcPts val="0"/>
              </a:spcAft>
              <a:buClr>
                <a:schemeClr val="accent1"/>
              </a:buClr>
              <a:buSzPts val="1600"/>
              <a:buFont typeface="Alegreya"/>
              <a:buNone/>
              <a:defRPr sz="2133" b="1">
                <a:solidFill>
                  <a:schemeClr val="accent1"/>
                </a:solidFill>
                <a:latin typeface="Alegreya"/>
                <a:ea typeface="Alegreya"/>
                <a:cs typeface="Alegreya"/>
                <a:sym typeface="Alegreya"/>
              </a:defRPr>
            </a:lvl1pPr>
            <a:lvl2pPr lvl="1" algn="l">
              <a:lnSpc>
                <a:spcPct val="90000"/>
              </a:lnSpc>
              <a:spcBef>
                <a:spcPts val="0"/>
              </a:spcBef>
              <a:spcAft>
                <a:spcPts val="0"/>
              </a:spcAft>
              <a:buClr>
                <a:schemeClr val="lt1"/>
              </a:buClr>
              <a:buSzPts val="1600"/>
              <a:buNone/>
              <a:defRPr sz="2133">
                <a:solidFill>
                  <a:schemeClr val="lt1"/>
                </a:solidFill>
              </a:defRPr>
            </a:lvl2pPr>
            <a:lvl3pPr lvl="2" algn="l">
              <a:lnSpc>
                <a:spcPct val="90000"/>
              </a:lnSpc>
              <a:spcBef>
                <a:spcPts val="0"/>
              </a:spcBef>
              <a:spcAft>
                <a:spcPts val="0"/>
              </a:spcAft>
              <a:buClr>
                <a:schemeClr val="lt1"/>
              </a:buClr>
              <a:buSzPts val="1600"/>
              <a:buNone/>
              <a:defRPr sz="2133">
                <a:solidFill>
                  <a:schemeClr val="lt1"/>
                </a:solidFill>
              </a:defRPr>
            </a:lvl3pPr>
            <a:lvl4pPr lvl="3" algn="l">
              <a:lnSpc>
                <a:spcPct val="90000"/>
              </a:lnSpc>
              <a:spcBef>
                <a:spcPts val="0"/>
              </a:spcBef>
              <a:spcAft>
                <a:spcPts val="0"/>
              </a:spcAft>
              <a:buClr>
                <a:schemeClr val="lt1"/>
              </a:buClr>
              <a:buSzPts val="1600"/>
              <a:buNone/>
              <a:defRPr sz="2133">
                <a:solidFill>
                  <a:schemeClr val="lt1"/>
                </a:solidFill>
              </a:defRPr>
            </a:lvl4pPr>
            <a:lvl5pPr lvl="4" algn="l">
              <a:lnSpc>
                <a:spcPct val="90000"/>
              </a:lnSpc>
              <a:spcBef>
                <a:spcPts val="0"/>
              </a:spcBef>
              <a:spcAft>
                <a:spcPts val="0"/>
              </a:spcAft>
              <a:buClr>
                <a:schemeClr val="lt1"/>
              </a:buClr>
              <a:buSzPts val="1600"/>
              <a:buNone/>
              <a:defRPr sz="2133">
                <a:solidFill>
                  <a:schemeClr val="lt1"/>
                </a:solidFill>
              </a:defRPr>
            </a:lvl5pPr>
            <a:lvl6pPr lvl="5" algn="l">
              <a:lnSpc>
                <a:spcPct val="90000"/>
              </a:lnSpc>
              <a:spcBef>
                <a:spcPts val="0"/>
              </a:spcBef>
              <a:spcAft>
                <a:spcPts val="0"/>
              </a:spcAft>
              <a:buClr>
                <a:schemeClr val="lt1"/>
              </a:buClr>
              <a:buSzPts val="1600"/>
              <a:buNone/>
              <a:defRPr sz="2133">
                <a:solidFill>
                  <a:schemeClr val="lt1"/>
                </a:solidFill>
              </a:defRPr>
            </a:lvl6pPr>
            <a:lvl7pPr lvl="6" algn="l">
              <a:lnSpc>
                <a:spcPct val="90000"/>
              </a:lnSpc>
              <a:spcBef>
                <a:spcPts val="0"/>
              </a:spcBef>
              <a:spcAft>
                <a:spcPts val="0"/>
              </a:spcAft>
              <a:buClr>
                <a:schemeClr val="lt1"/>
              </a:buClr>
              <a:buSzPts val="1600"/>
              <a:buNone/>
              <a:defRPr sz="2133">
                <a:solidFill>
                  <a:schemeClr val="lt1"/>
                </a:solidFill>
              </a:defRPr>
            </a:lvl7pPr>
            <a:lvl8pPr lvl="7" algn="l">
              <a:lnSpc>
                <a:spcPct val="90000"/>
              </a:lnSpc>
              <a:spcBef>
                <a:spcPts val="0"/>
              </a:spcBef>
              <a:spcAft>
                <a:spcPts val="0"/>
              </a:spcAft>
              <a:buClr>
                <a:schemeClr val="lt1"/>
              </a:buClr>
              <a:buSzPts val="1600"/>
              <a:buNone/>
              <a:defRPr sz="2133">
                <a:solidFill>
                  <a:schemeClr val="lt1"/>
                </a:solidFill>
              </a:defRPr>
            </a:lvl8pPr>
            <a:lvl9pPr lvl="8" algn="l">
              <a:lnSpc>
                <a:spcPct val="90000"/>
              </a:lnSpc>
              <a:spcBef>
                <a:spcPts val="0"/>
              </a:spcBef>
              <a:spcAft>
                <a:spcPts val="0"/>
              </a:spcAft>
              <a:buClr>
                <a:schemeClr val="lt1"/>
              </a:buClr>
              <a:buSzPts val="1600"/>
              <a:buNone/>
              <a:defRPr sz="2133">
                <a:solidFill>
                  <a:schemeClr val="lt1"/>
                </a:solidFill>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Corporate - Yellow Title 1">
  <p:cSld name="Corporate - Yellow Title_1">
    <p:bg>
      <p:bgPr>
        <a:blipFill>
          <a:blip r:embed="rId2">
            <a:alphaModFix/>
          </a:blip>
          <a:stretch>
            <a:fillRect/>
          </a:stretch>
        </a:blipFill>
        <a:effectLst/>
      </p:bgPr>
    </p:bg>
    <p:spTree>
      <p:nvGrpSpPr>
        <p:cNvPr id="1" name="Shape 220"/>
        <p:cNvGrpSpPr/>
        <p:nvPr/>
      </p:nvGrpSpPr>
      <p:grpSpPr>
        <a:xfrm>
          <a:off x="0" y="0"/>
          <a:ext cx="0" cy="0"/>
          <a:chOff x="0" y="0"/>
          <a:chExt cx="0" cy="0"/>
        </a:xfrm>
      </p:grpSpPr>
      <p:cxnSp>
        <p:nvCxnSpPr>
          <p:cNvPr id="221" name="Google Shape;221;p51"/>
          <p:cNvCxnSpPr/>
          <p:nvPr/>
        </p:nvCxnSpPr>
        <p:spPr>
          <a:xfrm>
            <a:off x="850005" y="3913049"/>
            <a:ext cx="2301200" cy="0"/>
          </a:xfrm>
          <a:prstGeom prst="straightConnector1">
            <a:avLst/>
          </a:prstGeom>
          <a:noFill/>
          <a:ln w="19050" cap="flat" cmpd="sng">
            <a:solidFill>
              <a:schemeClr val="accent1"/>
            </a:solidFill>
            <a:prstDash val="solid"/>
            <a:round/>
            <a:headEnd type="none" w="sm" len="sm"/>
            <a:tailEnd type="none" w="sm" len="sm"/>
          </a:ln>
        </p:spPr>
      </p:cxnSp>
      <p:sp>
        <p:nvSpPr>
          <p:cNvPr id="222" name="Google Shape;222;p51"/>
          <p:cNvSpPr txBox="1">
            <a:spLocks noGrp="1"/>
          </p:cNvSpPr>
          <p:nvPr>
            <p:ph type="ctrTitle"/>
          </p:nvPr>
        </p:nvSpPr>
        <p:spPr>
          <a:xfrm>
            <a:off x="723900" y="1324049"/>
            <a:ext cx="7369600" cy="2449200"/>
          </a:xfrm>
          <a:prstGeom prst="rect">
            <a:avLst/>
          </a:prstGeom>
          <a:noFill/>
          <a:ln>
            <a:noFill/>
          </a:ln>
        </p:spPr>
        <p:txBody>
          <a:bodyPr spcFirstLastPara="1" wrap="square" lIns="68575" tIns="68575" rIns="68575" bIns="68575" anchor="b" anchorCtr="0">
            <a:noAutofit/>
          </a:bodyPr>
          <a:lstStyle>
            <a:lvl1pPr marR="0" lvl="0" algn="l" rtl="0">
              <a:lnSpc>
                <a:spcPct val="100000"/>
              </a:lnSpc>
              <a:spcBef>
                <a:spcPts val="0"/>
              </a:spcBef>
              <a:spcAft>
                <a:spcPts val="0"/>
              </a:spcAft>
              <a:buClr>
                <a:schemeClr val="lt1"/>
              </a:buClr>
              <a:buSzPts val="3000"/>
              <a:buFont typeface="Lato Black"/>
              <a:buNone/>
              <a:defRPr sz="5333" b="1" i="0" u="none" strike="noStrike" cap="none">
                <a:solidFill>
                  <a:schemeClr val="lt1"/>
                </a:solidFill>
                <a:latin typeface="Lato Black"/>
                <a:ea typeface="Lato Black"/>
                <a:cs typeface="Lato Black"/>
                <a:sym typeface="Lato Black"/>
              </a:defRPr>
            </a:lvl1pPr>
            <a:lvl2pPr lvl="1" rtl="0">
              <a:lnSpc>
                <a:spcPct val="100000"/>
              </a:lnSpc>
              <a:spcBef>
                <a:spcPts val="0"/>
              </a:spcBef>
              <a:spcAft>
                <a:spcPts val="0"/>
              </a:spcAft>
              <a:buSzPts val="1100"/>
              <a:buNone/>
              <a:defRPr sz="2400"/>
            </a:lvl2pPr>
            <a:lvl3pPr lvl="2" rtl="0">
              <a:lnSpc>
                <a:spcPct val="100000"/>
              </a:lnSpc>
              <a:spcBef>
                <a:spcPts val="0"/>
              </a:spcBef>
              <a:spcAft>
                <a:spcPts val="0"/>
              </a:spcAft>
              <a:buSzPts val="1100"/>
              <a:buNone/>
              <a:defRPr sz="2400"/>
            </a:lvl3pPr>
            <a:lvl4pPr lvl="3" rtl="0">
              <a:lnSpc>
                <a:spcPct val="100000"/>
              </a:lnSpc>
              <a:spcBef>
                <a:spcPts val="0"/>
              </a:spcBef>
              <a:spcAft>
                <a:spcPts val="0"/>
              </a:spcAft>
              <a:buSzPts val="1100"/>
              <a:buNone/>
              <a:defRPr sz="2400"/>
            </a:lvl4pPr>
            <a:lvl5pPr lvl="4" rtl="0">
              <a:lnSpc>
                <a:spcPct val="100000"/>
              </a:lnSpc>
              <a:spcBef>
                <a:spcPts val="0"/>
              </a:spcBef>
              <a:spcAft>
                <a:spcPts val="0"/>
              </a:spcAft>
              <a:buSzPts val="1100"/>
              <a:buNone/>
              <a:defRPr sz="2400"/>
            </a:lvl5pPr>
            <a:lvl6pPr lvl="5" rtl="0">
              <a:lnSpc>
                <a:spcPct val="100000"/>
              </a:lnSpc>
              <a:spcBef>
                <a:spcPts val="0"/>
              </a:spcBef>
              <a:spcAft>
                <a:spcPts val="0"/>
              </a:spcAft>
              <a:buSzPts val="1100"/>
              <a:buNone/>
              <a:defRPr sz="2400"/>
            </a:lvl6pPr>
            <a:lvl7pPr lvl="6" rtl="0">
              <a:lnSpc>
                <a:spcPct val="100000"/>
              </a:lnSpc>
              <a:spcBef>
                <a:spcPts val="0"/>
              </a:spcBef>
              <a:spcAft>
                <a:spcPts val="0"/>
              </a:spcAft>
              <a:buSzPts val="1100"/>
              <a:buNone/>
              <a:defRPr sz="2400"/>
            </a:lvl7pPr>
            <a:lvl8pPr lvl="7" rtl="0">
              <a:lnSpc>
                <a:spcPct val="100000"/>
              </a:lnSpc>
              <a:spcBef>
                <a:spcPts val="0"/>
              </a:spcBef>
              <a:spcAft>
                <a:spcPts val="0"/>
              </a:spcAft>
              <a:buSzPts val="1100"/>
              <a:buNone/>
              <a:defRPr sz="2400"/>
            </a:lvl8pPr>
            <a:lvl9pPr lvl="8" rtl="0">
              <a:lnSpc>
                <a:spcPct val="100000"/>
              </a:lnSpc>
              <a:spcBef>
                <a:spcPts val="0"/>
              </a:spcBef>
              <a:spcAft>
                <a:spcPts val="0"/>
              </a:spcAft>
              <a:buSzPts val="1100"/>
              <a:buNone/>
              <a:defRPr sz="2400"/>
            </a:lvl9pPr>
          </a:lstStyle>
          <a:p>
            <a:endParaRPr/>
          </a:p>
        </p:txBody>
      </p:sp>
      <p:sp>
        <p:nvSpPr>
          <p:cNvPr id="223" name="Google Shape;223;p51"/>
          <p:cNvSpPr txBox="1">
            <a:spLocks noGrp="1"/>
          </p:cNvSpPr>
          <p:nvPr>
            <p:ph type="subTitle" idx="1"/>
          </p:nvPr>
        </p:nvSpPr>
        <p:spPr>
          <a:xfrm>
            <a:off x="723900" y="4117083"/>
            <a:ext cx="7369600" cy="2197200"/>
          </a:xfrm>
          <a:prstGeom prst="rect">
            <a:avLst/>
          </a:prstGeom>
          <a:noFill/>
          <a:ln>
            <a:noFill/>
          </a:ln>
        </p:spPr>
        <p:txBody>
          <a:bodyPr spcFirstLastPara="1" wrap="square" lIns="68575" tIns="68575" rIns="68575" bIns="68575" anchor="t" anchorCtr="0">
            <a:noAutofit/>
          </a:bodyPr>
          <a:lstStyle>
            <a:lvl1pPr lvl="0" algn="l" rtl="0">
              <a:lnSpc>
                <a:spcPct val="90000"/>
              </a:lnSpc>
              <a:spcBef>
                <a:spcPts val="0"/>
              </a:spcBef>
              <a:spcAft>
                <a:spcPts val="0"/>
              </a:spcAft>
              <a:buClr>
                <a:schemeClr val="accent4"/>
              </a:buClr>
              <a:buSzPts val="1600"/>
              <a:buFont typeface="Alegreya"/>
              <a:buNone/>
              <a:defRPr sz="2133" b="1">
                <a:solidFill>
                  <a:schemeClr val="accent4"/>
                </a:solidFill>
                <a:latin typeface="Alegreya"/>
                <a:ea typeface="Alegreya"/>
                <a:cs typeface="Alegreya"/>
                <a:sym typeface="Alegreya"/>
              </a:defRPr>
            </a:lvl1pPr>
            <a:lvl2pPr lvl="1" algn="l" rtl="0">
              <a:lnSpc>
                <a:spcPct val="90000"/>
              </a:lnSpc>
              <a:spcBef>
                <a:spcPts val="0"/>
              </a:spcBef>
              <a:spcAft>
                <a:spcPts val="0"/>
              </a:spcAft>
              <a:buClr>
                <a:schemeClr val="lt1"/>
              </a:buClr>
              <a:buSzPts val="1600"/>
              <a:buNone/>
              <a:defRPr sz="2133">
                <a:solidFill>
                  <a:schemeClr val="lt1"/>
                </a:solidFill>
              </a:defRPr>
            </a:lvl2pPr>
            <a:lvl3pPr lvl="2" algn="l" rtl="0">
              <a:lnSpc>
                <a:spcPct val="90000"/>
              </a:lnSpc>
              <a:spcBef>
                <a:spcPts val="0"/>
              </a:spcBef>
              <a:spcAft>
                <a:spcPts val="0"/>
              </a:spcAft>
              <a:buClr>
                <a:schemeClr val="lt1"/>
              </a:buClr>
              <a:buSzPts val="1600"/>
              <a:buNone/>
              <a:defRPr sz="2133">
                <a:solidFill>
                  <a:schemeClr val="lt1"/>
                </a:solidFill>
              </a:defRPr>
            </a:lvl3pPr>
            <a:lvl4pPr lvl="3" algn="l" rtl="0">
              <a:lnSpc>
                <a:spcPct val="90000"/>
              </a:lnSpc>
              <a:spcBef>
                <a:spcPts val="0"/>
              </a:spcBef>
              <a:spcAft>
                <a:spcPts val="0"/>
              </a:spcAft>
              <a:buClr>
                <a:schemeClr val="lt1"/>
              </a:buClr>
              <a:buSzPts val="1600"/>
              <a:buNone/>
              <a:defRPr sz="2133">
                <a:solidFill>
                  <a:schemeClr val="lt1"/>
                </a:solidFill>
              </a:defRPr>
            </a:lvl4pPr>
            <a:lvl5pPr lvl="4" algn="l" rtl="0">
              <a:lnSpc>
                <a:spcPct val="90000"/>
              </a:lnSpc>
              <a:spcBef>
                <a:spcPts val="0"/>
              </a:spcBef>
              <a:spcAft>
                <a:spcPts val="0"/>
              </a:spcAft>
              <a:buClr>
                <a:schemeClr val="lt1"/>
              </a:buClr>
              <a:buSzPts val="1600"/>
              <a:buNone/>
              <a:defRPr sz="2133">
                <a:solidFill>
                  <a:schemeClr val="lt1"/>
                </a:solidFill>
              </a:defRPr>
            </a:lvl5pPr>
            <a:lvl6pPr lvl="5" algn="l" rtl="0">
              <a:lnSpc>
                <a:spcPct val="90000"/>
              </a:lnSpc>
              <a:spcBef>
                <a:spcPts val="0"/>
              </a:spcBef>
              <a:spcAft>
                <a:spcPts val="0"/>
              </a:spcAft>
              <a:buClr>
                <a:schemeClr val="lt1"/>
              </a:buClr>
              <a:buSzPts val="1600"/>
              <a:buNone/>
              <a:defRPr sz="2133">
                <a:solidFill>
                  <a:schemeClr val="lt1"/>
                </a:solidFill>
              </a:defRPr>
            </a:lvl6pPr>
            <a:lvl7pPr lvl="6" algn="l" rtl="0">
              <a:lnSpc>
                <a:spcPct val="90000"/>
              </a:lnSpc>
              <a:spcBef>
                <a:spcPts val="0"/>
              </a:spcBef>
              <a:spcAft>
                <a:spcPts val="0"/>
              </a:spcAft>
              <a:buClr>
                <a:schemeClr val="lt1"/>
              </a:buClr>
              <a:buSzPts val="1600"/>
              <a:buNone/>
              <a:defRPr sz="2133">
                <a:solidFill>
                  <a:schemeClr val="lt1"/>
                </a:solidFill>
              </a:defRPr>
            </a:lvl7pPr>
            <a:lvl8pPr lvl="7" algn="l" rtl="0">
              <a:lnSpc>
                <a:spcPct val="90000"/>
              </a:lnSpc>
              <a:spcBef>
                <a:spcPts val="0"/>
              </a:spcBef>
              <a:spcAft>
                <a:spcPts val="0"/>
              </a:spcAft>
              <a:buClr>
                <a:schemeClr val="lt1"/>
              </a:buClr>
              <a:buSzPts val="1600"/>
              <a:buNone/>
              <a:defRPr sz="2133">
                <a:solidFill>
                  <a:schemeClr val="lt1"/>
                </a:solidFill>
              </a:defRPr>
            </a:lvl8pPr>
            <a:lvl9pPr lvl="8" algn="l" rtl="0">
              <a:lnSpc>
                <a:spcPct val="90000"/>
              </a:lnSpc>
              <a:spcBef>
                <a:spcPts val="0"/>
              </a:spcBef>
              <a:spcAft>
                <a:spcPts val="0"/>
              </a:spcAft>
              <a:buClr>
                <a:schemeClr val="lt1"/>
              </a:buClr>
              <a:buSzPts val="1600"/>
              <a:buNone/>
              <a:defRPr sz="2133">
                <a:solidFill>
                  <a:schemeClr val="lt1"/>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EB72E-9CAF-E9AD-2243-CE80AF87D6A3}"/>
              </a:ext>
            </a:extLst>
          </p:cNvPr>
          <p:cNvSpPr>
            <a:spLocks noGrp="1"/>
          </p:cNvSpPr>
          <p:nvPr>
            <p:ph type="title"/>
          </p:nvPr>
        </p:nvSpPr>
        <p:spPr>
          <a:xfrm>
            <a:off x="839788" y="365125"/>
            <a:ext cx="10515600" cy="1325563"/>
          </a:xfrm>
        </p:spPr>
        <p:txBody>
          <a:bodyPr/>
          <a:lstStyle/>
          <a:p>
            <a:r>
              <a:rPr lang="en-US"/>
              <a:t>Click to edit Master title style</a:t>
            </a:r>
            <a:endParaRPr lang="en-PR"/>
          </a:p>
        </p:txBody>
      </p:sp>
      <p:sp>
        <p:nvSpPr>
          <p:cNvPr id="3" name="Text Placeholder 2">
            <a:extLst>
              <a:ext uri="{FF2B5EF4-FFF2-40B4-BE49-F238E27FC236}">
                <a16:creationId xmlns:a16="http://schemas.microsoft.com/office/drawing/2014/main" id="{B3C89C26-531B-EB5F-6EF0-B0147E78AD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5A701E-3DA5-3175-5F44-44EE17EDBE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R"/>
          </a:p>
        </p:txBody>
      </p:sp>
      <p:sp>
        <p:nvSpPr>
          <p:cNvPr id="5" name="Text Placeholder 4">
            <a:extLst>
              <a:ext uri="{FF2B5EF4-FFF2-40B4-BE49-F238E27FC236}">
                <a16:creationId xmlns:a16="http://schemas.microsoft.com/office/drawing/2014/main" id="{224F99EB-1C2F-29C4-1746-B8E646B9C7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35DB8A-8DF5-E03C-E0BA-89605A82D5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R"/>
          </a:p>
        </p:txBody>
      </p:sp>
      <p:sp>
        <p:nvSpPr>
          <p:cNvPr id="7" name="Date Placeholder 6">
            <a:extLst>
              <a:ext uri="{FF2B5EF4-FFF2-40B4-BE49-F238E27FC236}">
                <a16:creationId xmlns:a16="http://schemas.microsoft.com/office/drawing/2014/main" id="{12333DF4-FC97-0CF9-D119-3CCC24975D4E}"/>
              </a:ext>
            </a:extLst>
          </p:cNvPr>
          <p:cNvSpPr>
            <a:spLocks noGrp="1"/>
          </p:cNvSpPr>
          <p:nvPr>
            <p:ph type="dt" sz="half" idx="10"/>
          </p:nvPr>
        </p:nvSpPr>
        <p:spPr/>
        <p:txBody>
          <a:bodyPr/>
          <a:lstStyle/>
          <a:p>
            <a:fld id="{3875AEB2-4DE8-CB43-B132-D51F9A1D6B34}" type="datetimeFigureOut">
              <a:rPr lang="en-PR" smtClean="0"/>
              <a:t>03/06/2023</a:t>
            </a:fld>
            <a:endParaRPr lang="en-PR"/>
          </a:p>
        </p:txBody>
      </p:sp>
      <p:sp>
        <p:nvSpPr>
          <p:cNvPr id="8" name="Footer Placeholder 7">
            <a:extLst>
              <a:ext uri="{FF2B5EF4-FFF2-40B4-BE49-F238E27FC236}">
                <a16:creationId xmlns:a16="http://schemas.microsoft.com/office/drawing/2014/main" id="{B9E4A750-8179-4F94-3709-79C9F0D8C1EC}"/>
              </a:ext>
            </a:extLst>
          </p:cNvPr>
          <p:cNvSpPr>
            <a:spLocks noGrp="1"/>
          </p:cNvSpPr>
          <p:nvPr>
            <p:ph type="ftr" sz="quarter" idx="11"/>
          </p:nvPr>
        </p:nvSpPr>
        <p:spPr/>
        <p:txBody>
          <a:bodyPr/>
          <a:lstStyle/>
          <a:p>
            <a:endParaRPr lang="en-PR"/>
          </a:p>
        </p:txBody>
      </p:sp>
      <p:sp>
        <p:nvSpPr>
          <p:cNvPr id="9" name="Slide Number Placeholder 8">
            <a:extLst>
              <a:ext uri="{FF2B5EF4-FFF2-40B4-BE49-F238E27FC236}">
                <a16:creationId xmlns:a16="http://schemas.microsoft.com/office/drawing/2014/main" id="{1A6E5E0F-FF59-FB0A-84A5-A125A3979D12}"/>
              </a:ext>
            </a:extLst>
          </p:cNvPr>
          <p:cNvSpPr>
            <a:spLocks noGrp="1"/>
          </p:cNvSpPr>
          <p:nvPr>
            <p:ph type="sldNum" sz="quarter" idx="12"/>
          </p:nvPr>
        </p:nvSpPr>
        <p:spPr/>
        <p:txBody>
          <a:bodyPr/>
          <a:lstStyle/>
          <a:p>
            <a:fld id="{2B5AFF71-14AB-D342-8E34-54874644D74D}" type="slidenum">
              <a:rPr lang="en-PR" smtClean="0"/>
              <a:t>‹#›</a:t>
            </a:fld>
            <a:endParaRPr lang="en-PR"/>
          </a:p>
        </p:txBody>
      </p:sp>
    </p:spTree>
    <p:extLst>
      <p:ext uri="{BB962C8B-B14F-4D97-AF65-F5344CB8AC3E}">
        <p14:creationId xmlns:p14="http://schemas.microsoft.com/office/powerpoint/2010/main" val="29284089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Corporate - Yellow Title 1 2">
  <p:cSld name="Corporate - Yellow Title_1_2">
    <p:bg>
      <p:bgPr>
        <a:blipFill>
          <a:blip r:embed="rId2">
            <a:alphaModFix/>
          </a:blip>
          <a:stretch>
            <a:fillRect/>
          </a:stretch>
        </a:blipFill>
        <a:effectLst/>
      </p:bgPr>
    </p:bg>
    <p:spTree>
      <p:nvGrpSpPr>
        <p:cNvPr id="1" name="Shape 224"/>
        <p:cNvGrpSpPr/>
        <p:nvPr/>
      </p:nvGrpSpPr>
      <p:grpSpPr>
        <a:xfrm>
          <a:off x="0" y="0"/>
          <a:ext cx="0" cy="0"/>
          <a:chOff x="0" y="0"/>
          <a:chExt cx="0" cy="0"/>
        </a:xfrm>
      </p:grpSpPr>
      <p:cxnSp>
        <p:nvCxnSpPr>
          <p:cNvPr id="225" name="Google Shape;225;p52"/>
          <p:cNvCxnSpPr/>
          <p:nvPr/>
        </p:nvCxnSpPr>
        <p:spPr>
          <a:xfrm>
            <a:off x="850005" y="3913049"/>
            <a:ext cx="2301200" cy="0"/>
          </a:xfrm>
          <a:prstGeom prst="straightConnector1">
            <a:avLst/>
          </a:prstGeom>
          <a:noFill/>
          <a:ln w="19050" cap="flat" cmpd="sng">
            <a:solidFill>
              <a:schemeClr val="accent1"/>
            </a:solidFill>
            <a:prstDash val="solid"/>
            <a:round/>
            <a:headEnd type="none" w="sm" len="sm"/>
            <a:tailEnd type="none" w="sm" len="sm"/>
          </a:ln>
        </p:spPr>
      </p:cxnSp>
      <p:sp>
        <p:nvSpPr>
          <p:cNvPr id="226" name="Google Shape;226;p52"/>
          <p:cNvSpPr txBox="1">
            <a:spLocks noGrp="1"/>
          </p:cNvSpPr>
          <p:nvPr>
            <p:ph type="ctrTitle"/>
          </p:nvPr>
        </p:nvSpPr>
        <p:spPr>
          <a:xfrm>
            <a:off x="723900" y="1324049"/>
            <a:ext cx="7369600" cy="2449200"/>
          </a:xfrm>
          <a:prstGeom prst="rect">
            <a:avLst/>
          </a:prstGeom>
          <a:noFill/>
          <a:ln>
            <a:noFill/>
          </a:ln>
        </p:spPr>
        <p:txBody>
          <a:bodyPr spcFirstLastPara="1" wrap="square" lIns="68575" tIns="68575" rIns="68575" bIns="68575" anchor="b" anchorCtr="0">
            <a:noAutofit/>
          </a:bodyPr>
          <a:lstStyle>
            <a:lvl1pPr marR="0" lvl="0" algn="l" rtl="0">
              <a:lnSpc>
                <a:spcPct val="100000"/>
              </a:lnSpc>
              <a:spcBef>
                <a:spcPts val="0"/>
              </a:spcBef>
              <a:spcAft>
                <a:spcPts val="0"/>
              </a:spcAft>
              <a:buClr>
                <a:schemeClr val="lt1"/>
              </a:buClr>
              <a:buSzPts val="3000"/>
              <a:buFont typeface="Lato Black"/>
              <a:buNone/>
              <a:defRPr sz="5333" b="1" i="0" u="none" strike="noStrike" cap="none">
                <a:solidFill>
                  <a:schemeClr val="lt1"/>
                </a:solidFill>
                <a:latin typeface="Lato Black"/>
                <a:ea typeface="Lato Black"/>
                <a:cs typeface="Lato Black"/>
                <a:sym typeface="Lato Black"/>
              </a:defRPr>
            </a:lvl1pPr>
            <a:lvl2pPr lvl="1" rtl="0">
              <a:lnSpc>
                <a:spcPct val="100000"/>
              </a:lnSpc>
              <a:spcBef>
                <a:spcPts val="0"/>
              </a:spcBef>
              <a:spcAft>
                <a:spcPts val="0"/>
              </a:spcAft>
              <a:buSzPts val="1100"/>
              <a:buNone/>
              <a:defRPr sz="2400"/>
            </a:lvl2pPr>
            <a:lvl3pPr lvl="2" rtl="0">
              <a:lnSpc>
                <a:spcPct val="100000"/>
              </a:lnSpc>
              <a:spcBef>
                <a:spcPts val="0"/>
              </a:spcBef>
              <a:spcAft>
                <a:spcPts val="0"/>
              </a:spcAft>
              <a:buSzPts val="1100"/>
              <a:buNone/>
              <a:defRPr sz="2400"/>
            </a:lvl3pPr>
            <a:lvl4pPr lvl="3" rtl="0">
              <a:lnSpc>
                <a:spcPct val="100000"/>
              </a:lnSpc>
              <a:spcBef>
                <a:spcPts val="0"/>
              </a:spcBef>
              <a:spcAft>
                <a:spcPts val="0"/>
              </a:spcAft>
              <a:buSzPts val="1100"/>
              <a:buNone/>
              <a:defRPr sz="2400"/>
            </a:lvl4pPr>
            <a:lvl5pPr lvl="4" rtl="0">
              <a:lnSpc>
                <a:spcPct val="100000"/>
              </a:lnSpc>
              <a:spcBef>
                <a:spcPts val="0"/>
              </a:spcBef>
              <a:spcAft>
                <a:spcPts val="0"/>
              </a:spcAft>
              <a:buSzPts val="1100"/>
              <a:buNone/>
              <a:defRPr sz="2400"/>
            </a:lvl5pPr>
            <a:lvl6pPr lvl="5" rtl="0">
              <a:lnSpc>
                <a:spcPct val="100000"/>
              </a:lnSpc>
              <a:spcBef>
                <a:spcPts val="0"/>
              </a:spcBef>
              <a:spcAft>
                <a:spcPts val="0"/>
              </a:spcAft>
              <a:buSzPts val="1100"/>
              <a:buNone/>
              <a:defRPr sz="2400"/>
            </a:lvl6pPr>
            <a:lvl7pPr lvl="6" rtl="0">
              <a:lnSpc>
                <a:spcPct val="100000"/>
              </a:lnSpc>
              <a:spcBef>
                <a:spcPts val="0"/>
              </a:spcBef>
              <a:spcAft>
                <a:spcPts val="0"/>
              </a:spcAft>
              <a:buSzPts val="1100"/>
              <a:buNone/>
              <a:defRPr sz="2400"/>
            </a:lvl7pPr>
            <a:lvl8pPr lvl="7" rtl="0">
              <a:lnSpc>
                <a:spcPct val="100000"/>
              </a:lnSpc>
              <a:spcBef>
                <a:spcPts val="0"/>
              </a:spcBef>
              <a:spcAft>
                <a:spcPts val="0"/>
              </a:spcAft>
              <a:buSzPts val="1100"/>
              <a:buNone/>
              <a:defRPr sz="2400"/>
            </a:lvl8pPr>
            <a:lvl9pPr lvl="8" rtl="0">
              <a:lnSpc>
                <a:spcPct val="100000"/>
              </a:lnSpc>
              <a:spcBef>
                <a:spcPts val="0"/>
              </a:spcBef>
              <a:spcAft>
                <a:spcPts val="0"/>
              </a:spcAft>
              <a:buSzPts val="1100"/>
              <a:buNone/>
              <a:defRPr sz="2400"/>
            </a:lvl9pPr>
          </a:lstStyle>
          <a:p>
            <a:endParaRPr/>
          </a:p>
        </p:txBody>
      </p:sp>
      <p:sp>
        <p:nvSpPr>
          <p:cNvPr id="227" name="Google Shape;227;p52"/>
          <p:cNvSpPr txBox="1">
            <a:spLocks noGrp="1"/>
          </p:cNvSpPr>
          <p:nvPr>
            <p:ph type="subTitle" idx="1"/>
          </p:nvPr>
        </p:nvSpPr>
        <p:spPr>
          <a:xfrm>
            <a:off x="723900" y="4117083"/>
            <a:ext cx="7369600" cy="2197200"/>
          </a:xfrm>
          <a:prstGeom prst="rect">
            <a:avLst/>
          </a:prstGeom>
          <a:noFill/>
          <a:ln>
            <a:noFill/>
          </a:ln>
        </p:spPr>
        <p:txBody>
          <a:bodyPr spcFirstLastPara="1" wrap="square" lIns="68575" tIns="68575" rIns="68575" bIns="68575" anchor="t" anchorCtr="0">
            <a:noAutofit/>
          </a:bodyPr>
          <a:lstStyle>
            <a:lvl1pPr lvl="0" algn="l" rtl="0">
              <a:lnSpc>
                <a:spcPct val="90000"/>
              </a:lnSpc>
              <a:spcBef>
                <a:spcPts val="0"/>
              </a:spcBef>
              <a:spcAft>
                <a:spcPts val="0"/>
              </a:spcAft>
              <a:buClr>
                <a:schemeClr val="accent4"/>
              </a:buClr>
              <a:buSzPts val="1600"/>
              <a:buFont typeface="Alegreya"/>
              <a:buNone/>
              <a:defRPr sz="2133" b="1">
                <a:solidFill>
                  <a:schemeClr val="accent4"/>
                </a:solidFill>
                <a:latin typeface="Alegreya"/>
                <a:ea typeface="Alegreya"/>
                <a:cs typeface="Alegreya"/>
                <a:sym typeface="Alegreya"/>
              </a:defRPr>
            </a:lvl1pPr>
            <a:lvl2pPr lvl="1" algn="l" rtl="0">
              <a:lnSpc>
                <a:spcPct val="90000"/>
              </a:lnSpc>
              <a:spcBef>
                <a:spcPts val="0"/>
              </a:spcBef>
              <a:spcAft>
                <a:spcPts val="0"/>
              </a:spcAft>
              <a:buClr>
                <a:schemeClr val="lt1"/>
              </a:buClr>
              <a:buSzPts val="1600"/>
              <a:buNone/>
              <a:defRPr sz="2133">
                <a:solidFill>
                  <a:schemeClr val="lt1"/>
                </a:solidFill>
              </a:defRPr>
            </a:lvl2pPr>
            <a:lvl3pPr lvl="2" algn="l" rtl="0">
              <a:lnSpc>
                <a:spcPct val="90000"/>
              </a:lnSpc>
              <a:spcBef>
                <a:spcPts val="0"/>
              </a:spcBef>
              <a:spcAft>
                <a:spcPts val="0"/>
              </a:spcAft>
              <a:buClr>
                <a:schemeClr val="lt1"/>
              </a:buClr>
              <a:buSzPts val="1600"/>
              <a:buNone/>
              <a:defRPr sz="2133">
                <a:solidFill>
                  <a:schemeClr val="lt1"/>
                </a:solidFill>
              </a:defRPr>
            </a:lvl3pPr>
            <a:lvl4pPr lvl="3" algn="l" rtl="0">
              <a:lnSpc>
                <a:spcPct val="90000"/>
              </a:lnSpc>
              <a:spcBef>
                <a:spcPts val="0"/>
              </a:spcBef>
              <a:spcAft>
                <a:spcPts val="0"/>
              </a:spcAft>
              <a:buClr>
                <a:schemeClr val="lt1"/>
              </a:buClr>
              <a:buSzPts val="1600"/>
              <a:buNone/>
              <a:defRPr sz="2133">
                <a:solidFill>
                  <a:schemeClr val="lt1"/>
                </a:solidFill>
              </a:defRPr>
            </a:lvl4pPr>
            <a:lvl5pPr lvl="4" algn="l" rtl="0">
              <a:lnSpc>
                <a:spcPct val="90000"/>
              </a:lnSpc>
              <a:spcBef>
                <a:spcPts val="0"/>
              </a:spcBef>
              <a:spcAft>
                <a:spcPts val="0"/>
              </a:spcAft>
              <a:buClr>
                <a:schemeClr val="lt1"/>
              </a:buClr>
              <a:buSzPts val="1600"/>
              <a:buNone/>
              <a:defRPr sz="2133">
                <a:solidFill>
                  <a:schemeClr val="lt1"/>
                </a:solidFill>
              </a:defRPr>
            </a:lvl5pPr>
            <a:lvl6pPr lvl="5" algn="l" rtl="0">
              <a:lnSpc>
                <a:spcPct val="90000"/>
              </a:lnSpc>
              <a:spcBef>
                <a:spcPts val="0"/>
              </a:spcBef>
              <a:spcAft>
                <a:spcPts val="0"/>
              </a:spcAft>
              <a:buClr>
                <a:schemeClr val="lt1"/>
              </a:buClr>
              <a:buSzPts val="1600"/>
              <a:buNone/>
              <a:defRPr sz="2133">
                <a:solidFill>
                  <a:schemeClr val="lt1"/>
                </a:solidFill>
              </a:defRPr>
            </a:lvl6pPr>
            <a:lvl7pPr lvl="6" algn="l" rtl="0">
              <a:lnSpc>
                <a:spcPct val="90000"/>
              </a:lnSpc>
              <a:spcBef>
                <a:spcPts val="0"/>
              </a:spcBef>
              <a:spcAft>
                <a:spcPts val="0"/>
              </a:spcAft>
              <a:buClr>
                <a:schemeClr val="lt1"/>
              </a:buClr>
              <a:buSzPts val="1600"/>
              <a:buNone/>
              <a:defRPr sz="2133">
                <a:solidFill>
                  <a:schemeClr val="lt1"/>
                </a:solidFill>
              </a:defRPr>
            </a:lvl7pPr>
            <a:lvl8pPr lvl="7" algn="l" rtl="0">
              <a:lnSpc>
                <a:spcPct val="90000"/>
              </a:lnSpc>
              <a:spcBef>
                <a:spcPts val="0"/>
              </a:spcBef>
              <a:spcAft>
                <a:spcPts val="0"/>
              </a:spcAft>
              <a:buClr>
                <a:schemeClr val="lt1"/>
              </a:buClr>
              <a:buSzPts val="1600"/>
              <a:buNone/>
              <a:defRPr sz="2133">
                <a:solidFill>
                  <a:schemeClr val="lt1"/>
                </a:solidFill>
              </a:defRPr>
            </a:lvl8pPr>
            <a:lvl9pPr lvl="8" algn="l" rtl="0">
              <a:lnSpc>
                <a:spcPct val="90000"/>
              </a:lnSpc>
              <a:spcBef>
                <a:spcPts val="0"/>
              </a:spcBef>
              <a:spcAft>
                <a:spcPts val="0"/>
              </a:spcAft>
              <a:buClr>
                <a:schemeClr val="lt1"/>
              </a:buClr>
              <a:buSzPts val="1600"/>
              <a:buNone/>
              <a:defRPr sz="2133">
                <a:solidFill>
                  <a:schemeClr val="lt1"/>
                </a:solidFill>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K-12 - Green Title">
  <p:cSld name="K-12 - Green Title">
    <p:bg>
      <p:bgPr>
        <a:blipFill>
          <a:blip r:embed="rId2">
            <a:alphaModFix/>
          </a:blip>
          <a:stretch>
            <a:fillRect/>
          </a:stretch>
        </a:blipFill>
        <a:effectLst/>
      </p:bgPr>
    </p:bg>
    <p:spTree>
      <p:nvGrpSpPr>
        <p:cNvPr id="1" name="Shape 236"/>
        <p:cNvGrpSpPr/>
        <p:nvPr/>
      </p:nvGrpSpPr>
      <p:grpSpPr>
        <a:xfrm>
          <a:off x="0" y="0"/>
          <a:ext cx="0" cy="0"/>
          <a:chOff x="0" y="0"/>
          <a:chExt cx="0" cy="0"/>
        </a:xfrm>
      </p:grpSpPr>
      <p:sp>
        <p:nvSpPr>
          <p:cNvPr id="237" name="Google Shape;237;p55"/>
          <p:cNvSpPr txBox="1">
            <a:spLocks noGrp="1"/>
          </p:cNvSpPr>
          <p:nvPr>
            <p:ph type="ctrTitle"/>
          </p:nvPr>
        </p:nvSpPr>
        <p:spPr>
          <a:xfrm>
            <a:off x="832834" y="738390"/>
            <a:ext cx="7260764" cy="2575775"/>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lt1"/>
              </a:buClr>
              <a:buSzPts val="4000"/>
              <a:buFont typeface="Calibri"/>
              <a:buNone/>
              <a:defRPr sz="5333" b="1">
                <a:solidFill>
                  <a:schemeClr val="lt1"/>
                </a:solidFill>
              </a:defRPr>
            </a:lvl1pPr>
            <a:lvl2pPr lvl="1">
              <a:spcBef>
                <a:spcPts val="0"/>
              </a:spcBef>
              <a:spcAft>
                <a:spcPts val="0"/>
              </a:spcAft>
              <a:buSzPts val="1100"/>
              <a:buNone/>
              <a:defRPr sz="1467"/>
            </a:lvl2pPr>
            <a:lvl3pPr lvl="2">
              <a:spcBef>
                <a:spcPts val="0"/>
              </a:spcBef>
              <a:spcAft>
                <a:spcPts val="0"/>
              </a:spcAft>
              <a:buSzPts val="1100"/>
              <a:buNone/>
              <a:defRPr sz="1467"/>
            </a:lvl3pPr>
            <a:lvl4pPr lvl="3">
              <a:spcBef>
                <a:spcPts val="0"/>
              </a:spcBef>
              <a:spcAft>
                <a:spcPts val="0"/>
              </a:spcAft>
              <a:buSzPts val="1100"/>
              <a:buNone/>
              <a:defRPr sz="1467"/>
            </a:lvl4pPr>
            <a:lvl5pPr lvl="4">
              <a:spcBef>
                <a:spcPts val="0"/>
              </a:spcBef>
              <a:spcAft>
                <a:spcPts val="0"/>
              </a:spcAft>
              <a:buSzPts val="1100"/>
              <a:buNone/>
              <a:defRPr sz="1467"/>
            </a:lvl5pPr>
            <a:lvl6pPr lvl="5">
              <a:spcBef>
                <a:spcPts val="0"/>
              </a:spcBef>
              <a:spcAft>
                <a:spcPts val="0"/>
              </a:spcAft>
              <a:buSzPts val="1100"/>
              <a:buNone/>
              <a:defRPr sz="1467"/>
            </a:lvl6pPr>
            <a:lvl7pPr lvl="6">
              <a:spcBef>
                <a:spcPts val="0"/>
              </a:spcBef>
              <a:spcAft>
                <a:spcPts val="0"/>
              </a:spcAft>
              <a:buSzPts val="1100"/>
              <a:buNone/>
              <a:defRPr sz="1467"/>
            </a:lvl7pPr>
            <a:lvl8pPr lvl="7">
              <a:spcBef>
                <a:spcPts val="0"/>
              </a:spcBef>
              <a:spcAft>
                <a:spcPts val="0"/>
              </a:spcAft>
              <a:buSzPts val="1100"/>
              <a:buNone/>
              <a:defRPr sz="1467"/>
            </a:lvl8pPr>
            <a:lvl9pPr lvl="8">
              <a:spcBef>
                <a:spcPts val="0"/>
              </a:spcBef>
              <a:spcAft>
                <a:spcPts val="0"/>
              </a:spcAft>
              <a:buSzPts val="1100"/>
              <a:buNone/>
              <a:defRPr sz="1467"/>
            </a:lvl9pPr>
          </a:lstStyle>
          <a:p>
            <a:endParaRPr/>
          </a:p>
        </p:txBody>
      </p:sp>
      <p:sp>
        <p:nvSpPr>
          <p:cNvPr id="238" name="Google Shape;238;p55"/>
          <p:cNvSpPr txBox="1">
            <a:spLocks noGrp="1"/>
          </p:cNvSpPr>
          <p:nvPr>
            <p:ph type="subTitle" idx="1"/>
          </p:nvPr>
        </p:nvSpPr>
        <p:spPr>
          <a:xfrm>
            <a:off x="832834" y="3623256"/>
            <a:ext cx="7263687" cy="2507088"/>
          </a:xfrm>
          <a:prstGeom prst="rect">
            <a:avLst/>
          </a:prstGeom>
          <a:noFill/>
          <a:ln>
            <a:noFill/>
          </a:ln>
        </p:spPr>
        <p:txBody>
          <a:bodyPr spcFirstLastPara="1" wrap="square" lIns="0" tIns="0" rIns="0" bIns="0" anchor="t" anchorCtr="0">
            <a:noAutofit/>
          </a:bodyPr>
          <a:lstStyle>
            <a:lvl1pPr lvl="0" algn="l">
              <a:lnSpc>
                <a:spcPct val="90000"/>
              </a:lnSpc>
              <a:spcBef>
                <a:spcPts val="1067"/>
              </a:spcBef>
              <a:spcAft>
                <a:spcPts val="0"/>
              </a:spcAft>
              <a:buClr>
                <a:schemeClr val="lt1"/>
              </a:buClr>
              <a:buSzPts val="1600"/>
              <a:buChar char="•"/>
              <a:defRPr sz="2133">
                <a:solidFill>
                  <a:schemeClr val="lt1"/>
                </a:solidFill>
              </a:defRPr>
            </a:lvl1pPr>
            <a:lvl2pPr lvl="1" algn="l">
              <a:lnSpc>
                <a:spcPct val="90000"/>
              </a:lnSpc>
              <a:spcBef>
                <a:spcPts val="1067"/>
              </a:spcBef>
              <a:spcAft>
                <a:spcPts val="0"/>
              </a:spcAft>
              <a:buClr>
                <a:schemeClr val="dk1"/>
              </a:buClr>
              <a:buSzPts val="1400"/>
              <a:buChar char="–"/>
              <a:defRPr sz="1467"/>
            </a:lvl2pPr>
            <a:lvl3pPr lvl="2" algn="l">
              <a:lnSpc>
                <a:spcPct val="90000"/>
              </a:lnSpc>
              <a:spcBef>
                <a:spcPts val="1067"/>
              </a:spcBef>
              <a:spcAft>
                <a:spcPts val="0"/>
              </a:spcAft>
              <a:buClr>
                <a:schemeClr val="dk1"/>
              </a:buClr>
              <a:buSzPts val="1400"/>
              <a:buChar char="•"/>
              <a:defRPr sz="1467"/>
            </a:lvl3pPr>
            <a:lvl4pPr lvl="3" algn="l">
              <a:lnSpc>
                <a:spcPct val="90000"/>
              </a:lnSpc>
              <a:spcBef>
                <a:spcPts val="1067"/>
              </a:spcBef>
              <a:spcAft>
                <a:spcPts val="0"/>
              </a:spcAft>
              <a:buClr>
                <a:schemeClr val="dk1"/>
              </a:buClr>
              <a:buSzPts val="1400"/>
              <a:buChar char="–"/>
              <a:defRPr sz="1467"/>
            </a:lvl4pPr>
            <a:lvl5pPr lvl="4" algn="l">
              <a:lnSpc>
                <a:spcPct val="90000"/>
              </a:lnSpc>
              <a:spcBef>
                <a:spcPts val="1067"/>
              </a:spcBef>
              <a:spcAft>
                <a:spcPts val="0"/>
              </a:spcAft>
              <a:buClr>
                <a:schemeClr val="dk1"/>
              </a:buClr>
              <a:buSzPts val="1400"/>
              <a:buChar char="»"/>
              <a:defRPr sz="1467"/>
            </a:lvl5pPr>
            <a:lvl6pPr lvl="5" algn="l">
              <a:lnSpc>
                <a:spcPct val="90000"/>
              </a:lnSpc>
              <a:spcBef>
                <a:spcPts val="1067"/>
              </a:spcBef>
              <a:spcAft>
                <a:spcPts val="0"/>
              </a:spcAft>
              <a:buClr>
                <a:schemeClr val="dk1"/>
              </a:buClr>
              <a:buSzPts val="1400"/>
              <a:buChar char="•"/>
              <a:defRPr sz="1467"/>
            </a:lvl6pPr>
            <a:lvl7pPr lvl="6" algn="l">
              <a:lnSpc>
                <a:spcPct val="90000"/>
              </a:lnSpc>
              <a:spcBef>
                <a:spcPts val="1067"/>
              </a:spcBef>
              <a:spcAft>
                <a:spcPts val="0"/>
              </a:spcAft>
              <a:buClr>
                <a:schemeClr val="dk1"/>
              </a:buClr>
              <a:buSzPts val="1400"/>
              <a:buChar char="•"/>
              <a:defRPr sz="1467"/>
            </a:lvl7pPr>
            <a:lvl8pPr lvl="7" algn="l">
              <a:lnSpc>
                <a:spcPct val="90000"/>
              </a:lnSpc>
              <a:spcBef>
                <a:spcPts val="1067"/>
              </a:spcBef>
              <a:spcAft>
                <a:spcPts val="0"/>
              </a:spcAft>
              <a:buClr>
                <a:schemeClr val="dk1"/>
              </a:buClr>
              <a:buSzPts val="1400"/>
              <a:buChar char="•"/>
              <a:defRPr sz="1467"/>
            </a:lvl8pPr>
            <a:lvl9pPr lvl="8" algn="l">
              <a:lnSpc>
                <a:spcPct val="90000"/>
              </a:lnSpc>
              <a:spcBef>
                <a:spcPts val="1067"/>
              </a:spcBef>
              <a:spcAft>
                <a:spcPts val="1067"/>
              </a:spcAft>
              <a:buClr>
                <a:schemeClr val="dk1"/>
              </a:buClr>
              <a:buSzPts val="1400"/>
              <a:buChar char="•"/>
              <a:defRPr sz="1467"/>
            </a:lvl9pPr>
          </a:lstStyle>
          <a:p>
            <a:endParaRPr/>
          </a:p>
        </p:txBody>
      </p:sp>
      <p:cxnSp>
        <p:nvCxnSpPr>
          <p:cNvPr id="239" name="Google Shape;239;p55"/>
          <p:cNvCxnSpPr/>
          <p:nvPr/>
        </p:nvCxnSpPr>
        <p:spPr>
          <a:xfrm>
            <a:off x="850006" y="3429000"/>
            <a:ext cx="2301025" cy="0"/>
          </a:xfrm>
          <a:prstGeom prst="straightConnector1">
            <a:avLst/>
          </a:prstGeom>
          <a:noFill/>
          <a:ln w="19050" cap="flat" cmpd="sng">
            <a:solidFill>
              <a:schemeClr val="lt1"/>
            </a:solidFill>
            <a:prstDash val="solid"/>
            <a:miter lim="800000"/>
            <a:headEnd type="none" w="sm" len="sm"/>
            <a:tailEnd type="none" w="sm" len="sm"/>
          </a:ln>
        </p:spPr>
      </p:cxn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K-12 - Orange Title">
  <p:cSld name="K-12 - Orange Title">
    <p:bg>
      <p:bgPr>
        <a:blipFill>
          <a:blip r:embed="rId2">
            <a:alphaModFix/>
          </a:blip>
          <a:stretch>
            <a:fillRect/>
          </a:stretch>
        </a:blipFill>
        <a:effectLst/>
      </p:bgPr>
    </p:bg>
    <p:spTree>
      <p:nvGrpSpPr>
        <p:cNvPr id="1" name="Shape 240"/>
        <p:cNvGrpSpPr/>
        <p:nvPr/>
      </p:nvGrpSpPr>
      <p:grpSpPr>
        <a:xfrm>
          <a:off x="0" y="0"/>
          <a:ext cx="0" cy="0"/>
          <a:chOff x="0" y="0"/>
          <a:chExt cx="0" cy="0"/>
        </a:xfrm>
      </p:grpSpPr>
      <p:sp>
        <p:nvSpPr>
          <p:cNvPr id="241" name="Google Shape;241;p56"/>
          <p:cNvSpPr txBox="1">
            <a:spLocks noGrp="1"/>
          </p:cNvSpPr>
          <p:nvPr>
            <p:ph type="ctrTitle"/>
          </p:nvPr>
        </p:nvSpPr>
        <p:spPr>
          <a:xfrm>
            <a:off x="832834" y="738390"/>
            <a:ext cx="7260764" cy="2575775"/>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lt1"/>
              </a:buClr>
              <a:buSzPts val="4000"/>
              <a:buFont typeface="Calibri"/>
              <a:buNone/>
              <a:defRPr sz="5333" b="1">
                <a:solidFill>
                  <a:schemeClr val="lt1"/>
                </a:solidFill>
              </a:defRPr>
            </a:lvl1pPr>
            <a:lvl2pPr lvl="1">
              <a:spcBef>
                <a:spcPts val="0"/>
              </a:spcBef>
              <a:spcAft>
                <a:spcPts val="0"/>
              </a:spcAft>
              <a:buSzPts val="1100"/>
              <a:buNone/>
              <a:defRPr sz="1467"/>
            </a:lvl2pPr>
            <a:lvl3pPr lvl="2">
              <a:spcBef>
                <a:spcPts val="0"/>
              </a:spcBef>
              <a:spcAft>
                <a:spcPts val="0"/>
              </a:spcAft>
              <a:buSzPts val="1100"/>
              <a:buNone/>
              <a:defRPr sz="1467"/>
            </a:lvl3pPr>
            <a:lvl4pPr lvl="3">
              <a:spcBef>
                <a:spcPts val="0"/>
              </a:spcBef>
              <a:spcAft>
                <a:spcPts val="0"/>
              </a:spcAft>
              <a:buSzPts val="1100"/>
              <a:buNone/>
              <a:defRPr sz="1467"/>
            </a:lvl4pPr>
            <a:lvl5pPr lvl="4">
              <a:spcBef>
                <a:spcPts val="0"/>
              </a:spcBef>
              <a:spcAft>
                <a:spcPts val="0"/>
              </a:spcAft>
              <a:buSzPts val="1100"/>
              <a:buNone/>
              <a:defRPr sz="1467"/>
            </a:lvl5pPr>
            <a:lvl6pPr lvl="5">
              <a:spcBef>
                <a:spcPts val="0"/>
              </a:spcBef>
              <a:spcAft>
                <a:spcPts val="0"/>
              </a:spcAft>
              <a:buSzPts val="1100"/>
              <a:buNone/>
              <a:defRPr sz="1467"/>
            </a:lvl6pPr>
            <a:lvl7pPr lvl="6">
              <a:spcBef>
                <a:spcPts val="0"/>
              </a:spcBef>
              <a:spcAft>
                <a:spcPts val="0"/>
              </a:spcAft>
              <a:buSzPts val="1100"/>
              <a:buNone/>
              <a:defRPr sz="1467"/>
            </a:lvl7pPr>
            <a:lvl8pPr lvl="7">
              <a:spcBef>
                <a:spcPts val="0"/>
              </a:spcBef>
              <a:spcAft>
                <a:spcPts val="0"/>
              </a:spcAft>
              <a:buSzPts val="1100"/>
              <a:buNone/>
              <a:defRPr sz="1467"/>
            </a:lvl8pPr>
            <a:lvl9pPr lvl="8">
              <a:spcBef>
                <a:spcPts val="0"/>
              </a:spcBef>
              <a:spcAft>
                <a:spcPts val="0"/>
              </a:spcAft>
              <a:buSzPts val="1100"/>
              <a:buNone/>
              <a:defRPr sz="1467"/>
            </a:lvl9pPr>
          </a:lstStyle>
          <a:p>
            <a:endParaRPr/>
          </a:p>
        </p:txBody>
      </p:sp>
      <p:sp>
        <p:nvSpPr>
          <p:cNvPr id="242" name="Google Shape;242;p56"/>
          <p:cNvSpPr txBox="1">
            <a:spLocks noGrp="1"/>
          </p:cNvSpPr>
          <p:nvPr>
            <p:ph type="subTitle" idx="1"/>
          </p:nvPr>
        </p:nvSpPr>
        <p:spPr>
          <a:xfrm>
            <a:off x="832834" y="3623256"/>
            <a:ext cx="7263687" cy="2507088"/>
          </a:xfrm>
          <a:prstGeom prst="rect">
            <a:avLst/>
          </a:prstGeom>
          <a:noFill/>
          <a:ln>
            <a:noFill/>
          </a:ln>
        </p:spPr>
        <p:txBody>
          <a:bodyPr spcFirstLastPara="1" wrap="square" lIns="0" tIns="0" rIns="0" bIns="0" anchor="t" anchorCtr="0">
            <a:noAutofit/>
          </a:bodyPr>
          <a:lstStyle>
            <a:lvl1pPr lvl="0" algn="l">
              <a:lnSpc>
                <a:spcPct val="90000"/>
              </a:lnSpc>
              <a:spcBef>
                <a:spcPts val="1067"/>
              </a:spcBef>
              <a:spcAft>
                <a:spcPts val="0"/>
              </a:spcAft>
              <a:buClr>
                <a:schemeClr val="lt1"/>
              </a:buClr>
              <a:buSzPts val="1600"/>
              <a:buChar char="•"/>
              <a:defRPr sz="2133">
                <a:solidFill>
                  <a:schemeClr val="lt1"/>
                </a:solidFill>
              </a:defRPr>
            </a:lvl1pPr>
            <a:lvl2pPr lvl="1" algn="l">
              <a:lnSpc>
                <a:spcPct val="90000"/>
              </a:lnSpc>
              <a:spcBef>
                <a:spcPts val="1067"/>
              </a:spcBef>
              <a:spcAft>
                <a:spcPts val="0"/>
              </a:spcAft>
              <a:buClr>
                <a:schemeClr val="dk1"/>
              </a:buClr>
              <a:buSzPts val="1400"/>
              <a:buChar char="–"/>
              <a:defRPr sz="1467"/>
            </a:lvl2pPr>
            <a:lvl3pPr lvl="2" algn="l">
              <a:lnSpc>
                <a:spcPct val="90000"/>
              </a:lnSpc>
              <a:spcBef>
                <a:spcPts val="1067"/>
              </a:spcBef>
              <a:spcAft>
                <a:spcPts val="0"/>
              </a:spcAft>
              <a:buClr>
                <a:schemeClr val="dk1"/>
              </a:buClr>
              <a:buSzPts val="1400"/>
              <a:buChar char="•"/>
              <a:defRPr sz="1467"/>
            </a:lvl3pPr>
            <a:lvl4pPr lvl="3" algn="l">
              <a:lnSpc>
                <a:spcPct val="90000"/>
              </a:lnSpc>
              <a:spcBef>
                <a:spcPts val="1067"/>
              </a:spcBef>
              <a:spcAft>
                <a:spcPts val="0"/>
              </a:spcAft>
              <a:buClr>
                <a:schemeClr val="dk1"/>
              </a:buClr>
              <a:buSzPts val="1400"/>
              <a:buChar char="–"/>
              <a:defRPr sz="1467"/>
            </a:lvl4pPr>
            <a:lvl5pPr lvl="4" algn="l">
              <a:lnSpc>
                <a:spcPct val="90000"/>
              </a:lnSpc>
              <a:spcBef>
                <a:spcPts val="1067"/>
              </a:spcBef>
              <a:spcAft>
                <a:spcPts val="0"/>
              </a:spcAft>
              <a:buClr>
                <a:schemeClr val="dk1"/>
              </a:buClr>
              <a:buSzPts val="1400"/>
              <a:buChar char="»"/>
              <a:defRPr sz="1467"/>
            </a:lvl5pPr>
            <a:lvl6pPr lvl="5" algn="l">
              <a:lnSpc>
                <a:spcPct val="90000"/>
              </a:lnSpc>
              <a:spcBef>
                <a:spcPts val="1067"/>
              </a:spcBef>
              <a:spcAft>
                <a:spcPts val="0"/>
              </a:spcAft>
              <a:buClr>
                <a:schemeClr val="dk1"/>
              </a:buClr>
              <a:buSzPts val="1400"/>
              <a:buChar char="•"/>
              <a:defRPr sz="1467"/>
            </a:lvl6pPr>
            <a:lvl7pPr lvl="6" algn="l">
              <a:lnSpc>
                <a:spcPct val="90000"/>
              </a:lnSpc>
              <a:spcBef>
                <a:spcPts val="1067"/>
              </a:spcBef>
              <a:spcAft>
                <a:spcPts val="0"/>
              </a:spcAft>
              <a:buClr>
                <a:schemeClr val="dk1"/>
              </a:buClr>
              <a:buSzPts val="1400"/>
              <a:buChar char="•"/>
              <a:defRPr sz="1467"/>
            </a:lvl7pPr>
            <a:lvl8pPr lvl="7" algn="l">
              <a:lnSpc>
                <a:spcPct val="90000"/>
              </a:lnSpc>
              <a:spcBef>
                <a:spcPts val="1067"/>
              </a:spcBef>
              <a:spcAft>
                <a:spcPts val="0"/>
              </a:spcAft>
              <a:buClr>
                <a:schemeClr val="dk1"/>
              </a:buClr>
              <a:buSzPts val="1400"/>
              <a:buChar char="•"/>
              <a:defRPr sz="1467"/>
            </a:lvl8pPr>
            <a:lvl9pPr lvl="8" algn="l">
              <a:lnSpc>
                <a:spcPct val="90000"/>
              </a:lnSpc>
              <a:spcBef>
                <a:spcPts val="1067"/>
              </a:spcBef>
              <a:spcAft>
                <a:spcPts val="1067"/>
              </a:spcAft>
              <a:buClr>
                <a:schemeClr val="dk1"/>
              </a:buClr>
              <a:buSzPts val="1400"/>
              <a:buChar char="•"/>
              <a:defRPr sz="1467"/>
            </a:lvl9pPr>
          </a:lstStyle>
          <a:p>
            <a:endParaRPr/>
          </a:p>
        </p:txBody>
      </p:sp>
      <p:cxnSp>
        <p:nvCxnSpPr>
          <p:cNvPr id="243" name="Google Shape;243;p56"/>
          <p:cNvCxnSpPr/>
          <p:nvPr/>
        </p:nvCxnSpPr>
        <p:spPr>
          <a:xfrm>
            <a:off x="850006" y="3429000"/>
            <a:ext cx="2301025" cy="0"/>
          </a:xfrm>
          <a:prstGeom prst="straightConnector1">
            <a:avLst/>
          </a:prstGeom>
          <a:noFill/>
          <a:ln w="19050" cap="flat" cmpd="sng">
            <a:solidFill>
              <a:schemeClr val="lt1"/>
            </a:solidFill>
            <a:prstDash val="solid"/>
            <a:miter lim="800000"/>
            <a:headEnd type="none" w="sm" len="sm"/>
            <a:tailEnd type="none" w="sm" len="sm"/>
          </a:ln>
        </p:spPr>
      </p:cxn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4"/>
        <p:cNvGrpSpPr/>
        <p:nvPr/>
      </p:nvGrpSpPr>
      <p:grpSpPr>
        <a:xfrm>
          <a:off x="0" y="0"/>
          <a:ext cx="0" cy="0"/>
          <a:chOff x="0" y="0"/>
          <a:chExt cx="0" cy="0"/>
        </a:xfrm>
      </p:grpSpPr>
      <p:sp>
        <p:nvSpPr>
          <p:cNvPr id="245" name="Google Shape;245;p57"/>
          <p:cNvSpPr txBox="1">
            <a:spLocks noGrp="1"/>
          </p:cNvSpPr>
          <p:nvPr>
            <p:ph type="title"/>
          </p:nvPr>
        </p:nvSpPr>
        <p:spPr>
          <a:xfrm>
            <a:off x="415600" y="593367"/>
            <a:ext cx="11360800" cy="7636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6" name="Google Shape;246;p57"/>
          <p:cNvSpPr txBox="1">
            <a:spLocks noGrp="1"/>
          </p:cNvSpPr>
          <p:nvPr>
            <p:ph type="body" idx="1"/>
          </p:nvPr>
        </p:nvSpPr>
        <p:spPr>
          <a:xfrm>
            <a:off x="415600" y="1536633"/>
            <a:ext cx="11360800" cy="4555200"/>
          </a:xfrm>
          <a:prstGeom prst="rect">
            <a:avLst/>
          </a:prstGeom>
        </p:spPr>
        <p:txBody>
          <a:bodyPr spcFirstLastPara="1" wrap="square" lIns="0" tIns="0" rIns="0" bIns="0" anchor="t" anchorCtr="0">
            <a:noAutofit/>
          </a:bodyPr>
          <a:lstStyle>
            <a:lvl1pPr marL="609585" lvl="0" indent="-440256" rtl="0">
              <a:spcBef>
                <a:spcPts val="1067"/>
              </a:spcBef>
              <a:spcAft>
                <a:spcPts val="0"/>
              </a:spcAft>
              <a:buSzPts val="1600"/>
              <a:buChar char="•"/>
              <a:defRPr/>
            </a:lvl1pPr>
            <a:lvl2pPr marL="1219170" lvl="1" indent="-423323" rtl="0">
              <a:spcBef>
                <a:spcPts val="1067"/>
              </a:spcBef>
              <a:spcAft>
                <a:spcPts val="0"/>
              </a:spcAft>
              <a:buSzPts val="1400"/>
              <a:buChar char="–"/>
              <a:defRPr/>
            </a:lvl2pPr>
            <a:lvl3pPr marL="1828754" lvl="2" indent="-397923" rtl="0">
              <a:spcBef>
                <a:spcPts val="1067"/>
              </a:spcBef>
              <a:spcAft>
                <a:spcPts val="0"/>
              </a:spcAft>
              <a:buSzPts val="1100"/>
              <a:buChar char="•"/>
              <a:defRPr/>
            </a:lvl3pPr>
            <a:lvl4pPr marL="2438339" lvl="3" indent="-380990" rtl="0">
              <a:spcBef>
                <a:spcPts val="1067"/>
              </a:spcBef>
              <a:spcAft>
                <a:spcPts val="0"/>
              </a:spcAft>
              <a:buSzPts val="900"/>
              <a:buChar char="–"/>
              <a:defRPr/>
            </a:lvl4pPr>
            <a:lvl5pPr marL="3047924" lvl="4" indent="-364058" rtl="0">
              <a:spcBef>
                <a:spcPts val="1067"/>
              </a:spcBef>
              <a:spcAft>
                <a:spcPts val="0"/>
              </a:spcAft>
              <a:buSzPts val="700"/>
              <a:buChar char="»"/>
              <a:defRPr/>
            </a:lvl5pPr>
            <a:lvl6pPr marL="3657509" lvl="5" indent="-355591" rtl="0">
              <a:spcBef>
                <a:spcPts val="1067"/>
              </a:spcBef>
              <a:spcAft>
                <a:spcPts val="0"/>
              </a:spcAft>
              <a:buSzPts val="600"/>
              <a:buChar char="•"/>
              <a:defRPr/>
            </a:lvl6pPr>
            <a:lvl7pPr marL="4267093" lvl="6" indent="-355591" rtl="0">
              <a:spcBef>
                <a:spcPts val="1067"/>
              </a:spcBef>
              <a:spcAft>
                <a:spcPts val="0"/>
              </a:spcAft>
              <a:buSzPts val="600"/>
              <a:buChar char="•"/>
              <a:defRPr/>
            </a:lvl7pPr>
            <a:lvl8pPr marL="4876678" lvl="7" indent="-355591" rtl="0">
              <a:spcBef>
                <a:spcPts val="1067"/>
              </a:spcBef>
              <a:spcAft>
                <a:spcPts val="0"/>
              </a:spcAft>
              <a:buSzPts val="600"/>
              <a:buChar char="•"/>
              <a:defRPr/>
            </a:lvl8pPr>
            <a:lvl9pPr marL="5486263" lvl="8" indent="-355591" rtl="0">
              <a:spcBef>
                <a:spcPts val="1067"/>
              </a:spcBef>
              <a:spcAft>
                <a:spcPts val="1067"/>
              </a:spcAft>
              <a:buSzPts val="600"/>
              <a:buChar char="•"/>
              <a:defRPr/>
            </a:lvl9pPr>
          </a:lstStyle>
          <a:p>
            <a:endParaRPr/>
          </a:p>
        </p:txBody>
      </p:sp>
      <p:sp>
        <p:nvSpPr>
          <p:cNvPr id="247" name="Google Shape;247;p57"/>
          <p:cNvSpPr txBox="1">
            <a:spLocks noGrp="1"/>
          </p:cNvSpPr>
          <p:nvPr>
            <p:ph type="sldNum" idx="12"/>
          </p:nvPr>
        </p:nvSpPr>
        <p:spPr>
          <a:xfrm>
            <a:off x="11296611" y="6217623"/>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48"/>
        <p:cNvGrpSpPr/>
        <p:nvPr/>
      </p:nvGrpSpPr>
      <p:grpSpPr>
        <a:xfrm>
          <a:off x="0" y="0"/>
          <a:ext cx="0" cy="0"/>
          <a:chOff x="0" y="0"/>
          <a:chExt cx="0" cy="0"/>
        </a:xfrm>
      </p:grpSpPr>
      <p:sp>
        <p:nvSpPr>
          <p:cNvPr id="249" name="Google Shape;249;p58"/>
          <p:cNvSpPr txBox="1">
            <a:spLocks noGrp="1"/>
          </p:cNvSpPr>
          <p:nvPr>
            <p:ph type="title"/>
          </p:nvPr>
        </p:nvSpPr>
        <p:spPr>
          <a:xfrm>
            <a:off x="839788" y="457200"/>
            <a:ext cx="3932237" cy="16002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3200"/>
            </a:lvl1pPr>
            <a:lvl2pPr lvl="1">
              <a:spcBef>
                <a:spcPts val="0"/>
              </a:spcBef>
              <a:spcAft>
                <a:spcPts val="0"/>
              </a:spcAft>
              <a:buSzPts val="1100"/>
              <a:buNone/>
              <a:defRPr sz="1467"/>
            </a:lvl2pPr>
            <a:lvl3pPr lvl="2">
              <a:spcBef>
                <a:spcPts val="0"/>
              </a:spcBef>
              <a:spcAft>
                <a:spcPts val="0"/>
              </a:spcAft>
              <a:buSzPts val="1100"/>
              <a:buNone/>
              <a:defRPr sz="1467"/>
            </a:lvl3pPr>
            <a:lvl4pPr lvl="3">
              <a:spcBef>
                <a:spcPts val="0"/>
              </a:spcBef>
              <a:spcAft>
                <a:spcPts val="0"/>
              </a:spcAft>
              <a:buSzPts val="1100"/>
              <a:buNone/>
              <a:defRPr sz="1467"/>
            </a:lvl4pPr>
            <a:lvl5pPr lvl="4">
              <a:spcBef>
                <a:spcPts val="0"/>
              </a:spcBef>
              <a:spcAft>
                <a:spcPts val="0"/>
              </a:spcAft>
              <a:buSzPts val="1100"/>
              <a:buNone/>
              <a:defRPr sz="1467"/>
            </a:lvl5pPr>
            <a:lvl6pPr lvl="5">
              <a:spcBef>
                <a:spcPts val="0"/>
              </a:spcBef>
              <a:spcAft>
                <a:spcPts val="0"/>
              </a:spcAft>
              <a:buSzPts val="1100"/>
              <a:buNone/>
              <a:defRPr sz="1467"/>
            </a:lvl6pPr>
            <a:lvl7pPr lvl="6">
              <a:spcBef>
                <a:spcPts val="0"/>
              </a:spcBef>
              <a:spcAft>
                <a:spcPts val="0"/>
              </a:spcAft>
              <a:buSzPts val="1100"/>
              <a:buNone/>
              <a:defRPr sz="1467"/>
            </a:lvl7pPr>
            <a:lvl8pPr lvl="7">
              <a:spcBef>
                <a:spcPts val="0"/>
              </a:spcBef>
              <a:spcAft>
                <a:spcPts val="0"/>
              </a:spcAft>
              <a:buSzPts val="1100"/>
              <a:buNone/>
              <a:defRPr sz="1467"/>
            </a:lvl8pPr>
            <a:lvl9pPr lvl="8">
              <a:spcBef>
                <a:spcPts val="0"/>
              </a:spcBef>
              <a:spcAft>
                <a:spcPts val="0"/>
              </a:spcAft>
              <a:buSzPts val="1100"/>
              <a:buNone/>
              <a:defRPr sz="1467"/>
            </a:lvl9pPr>
          </a:lstStyle>
          <a:p>
            <a:endParaRPr/>
          </a:p>
        </p:txBody>
      </p:sp>
      <p:sp>
        <p:nvSpPr>
          <p:cNvPr id="250" name="Google Shape;250;p58"/>
          <p:cNvSpPr txBox="1">
            <a:spLocks noGrp="1"/>
          </p:cNvSpPr>
          <p:nvPr>
            <p:ph type="body" idx="1"/>
          </p:nvPr>
        </p:nvSpPr>
        <p:spPr>
          <a:xfrm>
            <a:off x="5183188" y="987426"/>
            <a:ext cx="6172200" cy="4873625"/>
          </a:xfrm>
          <a:prstGeom prst="rect">
            <a:avLst/>
          </a:prstGeom>
          <a:noFill/>
          <a:ln>
            <a:noFill/>
          </a:ln>
        </p:spPr>
        <p:txBody>
          <a:bodyPr spcFirstLastPara="1" wrap="square" lIns="68575" tIns="34275" rIns="68575" bIns="34275" anchor="t" anchorCtr="0">
            <a:noAutofit/>
          </a:bodyPr>
          <a:lstStyle>
            <a:lvl1pPr marL="609585" lvl="0" indent="-507987" algn="l">
              <a:lnSpc>
                <a:spcPct val="90000"/>
              </a:lnSpc>
              <a:spcBef>
                <a:spcPts val="1067"/>
              </a:spcBef>
              <a:spcAft>
                <a:spcPts val="0"/>
              </a:spcAft>
              <a:buClr>
                <a:schemeClr val="dk1"/>
              </a:buClr>
              <a:buSzPts val="2400"/>
              <a:buChar char="•"/>
              <a:defRPr sz="3200"/>
            </a:lvl1pPr>
            <a:lvl2pPr marL="1219170" lvl="1" indent="-482588" algn="l">
              <a:lnSpc>
                <a:spcPct val="90000"/>
              </a:lnSpc>
              <a:spcBef>
                <a:spcPts val="1067"/>
              </a:spcBef>
              <a:spcAft>
                <a:spcPts val="0"/>
              </a:spcAft>
              <a:buClr>
                <a:schemeClr val="dk1"/>
              </a:buClr>
              <a:buSzPts val="2100"/>
              <a:buChar char="–"/>
              <a:defRPr sz="2800"/>
            </a:lvl2pPr>
            <a:lvl3pPr marL="1828754" lvl="2" indent="-457189" algn="l">
              <a:lnSpc>
                <a:spcPct val="90000"/>
              </a:lnSpc>
              <a:spcBef>
                <a:spcPts val="1067"/>
              </a:spcBef>
              <a:spcAft>
                <a:spcPts val="0"/>
              </a:spcAft>
              <a:buClr>
                <a:schemeClr val="dk1"/>
              </a:buClr>
              <a:buSzPts val="1800"/>
              <a:buChar char="•"/>
              <a:defRPr sz="2400"/>
            </a:lvl3pPr>
            <a:lvl4pPr marL="2438339" lvl="3" indent="-431789" algn="l">
              <a:lnSpc>
                <a:spcPct val="90000"/>
              </a:lnSpc>
              <a:spcBef>
                <a:spcPts val="1067"/>
              </a:spcBef>
              <a:spcAft>
                <a:spcPts val="0"/>
              </a:spcAft>
              <a:buClr>
                <a:schemeClr val="dk1"/>
              </a:buClr>
              <a:buSzPts val="1500"/>
              <a:buChar char="–"/>
              <a:defRPr sz="2000"/>
            </a:lvl4pPr>
            <a:lvl5pPr marL="3047924" lvl="4" indent="-431789" algn="l">
              <a:lnSpc>
                <a:spcPct val="90000"/>
              </a:lnSpc>
              <a:spcBef>
                <a:spcPts val="1067"/>
              </a:spcBef>
              <a:spcAft>
                <a:spcPts val="0"/>
              </a:spcAft>
              <a:buClr>
                <a:schemeClr val="dk1"/>
              </a:buClr>
              <a:buSzPts val="1500"/>
              <a:buChar char="»"/>
              <a:defRPr sz="2000"/>
            </a:lvl5pPr>
            <a:lvl6pPr marL="3657509" lvl="5" indent="-431789" algn="l">
              <a:lnSpc>
                <a:spcPct val="90000"/>
              </a:lnSpc>
              <a:spcBef>
                <a:spcPts val="1067"/>
              </a:spcBef>
              <a:spcAft>
                <a:spcPts val="0"/>
              </a:spcAft>
              <a:buClr>
                <a:schemeClr val="dk1"/>
              </a:buClr>
              <a:buSzPts val="1500"/>
              <a:buChar char="•"/>
              <a:defRPr sz="2000"/>
            </a:lvl6pPr>
            <a:lvl7pPr marL="4267093" lvl="6" indent="-431789" algn="l">
              <a:lnSpc>
                <a:spcPct val="90000"/>
              </a:lnSpc>
              <a:spcBef>
                <a:spcPts val="1067"/>
              </a:spcBef>
              <a:spcAft>
                <a:spcPts val="0"/>
              </a:spcAft>
              <a:buClr>
                <a:schemeClr val="dk1"/>
              </a:buClr>
              <a:buSzPts val="1500"/>
              <a:buChar char="•"/>
              <a:defRPr sz="2000"/>
            </a:lvl7pPr>
            <a:lvl8pPr marL="4876678" lvl="7" indent="-431789" algn="l">
              <a:lnSpc>
                <a:spcPct val="90000"/>
              </a:lnSpc>
              <a:spcBef>
                <a:spcPts val="1067"/>
              </a:spcBef>
              <a:spcAft>
                <a:spcPts val="0"/>
              </a:spcAft>
              <a:buClr>
                <a:schemeClr val="dk1"/>
              </a:buClr>
              <a:buSzPts val="1500"/>
              <a:buChar char="•"/>
              <a:defRPr sz="2000"/>
            </a:lvl8pPr>
            <a:lvl9pPr marL="5486263" lvl="8" indent="-431789" algn="l">
              <a:lnSpc>
                <a:spcPct val="90000"/>
              </a:lnSpc>
              <a:spcBef>
                <a:spcPts val="1067"/>
              </a:spcBef>
              <a:spcAft>
                <a:spcPts val="1067"/>
              </a:spcAft>
              <a:buClr>
                <a:schemeClr val="dk1"/>
              </a:buClr>
              <a:buSzPts val="1500"/>
              <a:buChar char="•"/>
              <a:defRPr sz="2000"/>
            </a:lvl9pPr>
          </a:lstStyle>
          <a:p>
            <a:endParaRPr/>
          </a:p>
        </p:txBody>
      </p:sp>
      <p:sp>
        <p:nvSpPr>
          <p:cNvPr id="251" name="Google Shape;251;p58"/>
          <p:cNvSpPr txBox="1">
            <a:spLocks noGrp="1"/>
          </p:cNvSpPr>
          <p:nvPr>
            <p:ph type="body" idx="2"/>
          </p:nvPr>
        </p:nvSpPr>
        <p:spPr>
          <a:xfrm>
            <a:off x="839788" y="2057401"/>
            <a:ext cx="3932237" cy="3811588"/>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1067"/>
              </a:spcBef>
              <a:spcAft>
                <a:spcPts val="0"/>
              </a:spcAft>
              <a:buClr>
                <a:schemeClr val="dk1"/>
              </a:buClr>
              <a:buSzPts val="1200"/>
              <a:buNone/>
              <a:defRPr sz="1600"/>
            </a:lvl1pPr>
            <a:lvl2pPr marL="1219170" lvl="1" indent="-304792" algn="l">
              <a:lnSpc>
                <a:spcPct val="90000"/>
              </a:lnSpc>
              <a:spcBef>
                <a:spcPts val="1067"/>
              </a:spcBef>
              <a:spcAft>
                <a:spcPts val="0"/>
              </a:spcAft>
              <a:buClr>
                <a:schemeClr val="dk1"/>
              </a:buClr>
              <a:buSzPts val="1100"/>
              <a:buNone/>
              <a:defRPr sz="1467"/>
            </a:lvl2pPr>
            <a:lvl3pPr marL="1828754" lvl="2" indent="-304792" algn="l">
              <a:lnSpc>
                <a:spcPct val="90000"/>
              </a:lnSpc>
              <a:spcBef>
                <a:spcPts val="1067"/>
              </a:spcBef>
              <a:spcAft>
                <a:spcPts val="0"/>
              </a:spcAft>
              <a:buClr>
                <a:schemeClr val="dk1"/>
              </a:buClr>
              <a:buSzPts val="900"/>
              <a:buNone/>
              <a:defRPr sz="1200"/>
            </a:lvl3pPr>
            <a:lvl4pPr marL="2438339" lvl="3" indent="-304792" algn="l">
              <a:lnSpc>
                <a:spcPct val="90000"/>
              </a:lnSpc>
              <a:spcBef>
                <a:spcPts val="1067"/>
              </a:spcBef>
              <a:spcAft>
                <a:spcPts val="0"/>
              </a:spcAft>
              <a:buClr>
                <a:schemeClr val="dk1"/>
              </a:buClr>
              <a:buSzPts val="800"/>
              <a:buNone/>
              <a:defRPr sz="1067"/>
            </a:lvl4pPr>
            <a:lvl5pPr marL="3047924" lvl="4" indent="-304792" algn="l">
              <a:lnSpc>
                <a:spcPct val="90000"/>
              </a:lnSpc>
              <a:spcBef>
                <a:spcPts val="1067"/>
              </a:spcBef>
              <a:spcAft>
                <a:spcPts val="0"/>
              </a:spcAft>
              <a:buClr>
                <a:schemeClr val="dk1"/>
              </a:buClr>
              <a:buSzPts val="800"/>
              <a:buNone/>
              <a:defRPr sz="1067"/>
            </a:lvl5pPr>
            <a:lvl6pPr marL="3657509" lvl="5" indent="-304792" algn="l">
              <a:lnSpc>
                <a:spcPct val="90000"/>
              </a:lnSpc>
              <a:spcBef>
                <a:spcPts val="1067"/>
              </a:spcBef>
              <a:spcAft>
                <a:spcPts val="0"/>
              </a:spcAft>
              <a:buClr>
                <a:schemeClr val="dk1"/>
              </a:buClr>
              <a:buSzPts val="800"/>
              <a:buNone/>
              <a:defRPr sz="1067"/>
            </a:lvl6pPr>
            <a:lvl7pPr marL="4267093" lvl="6" indent="-304792" algn="l">
              <a:lnSpc>
                <a:spcPct val="90000"/>
              </a:lnSpc>
              <a:spcBef>
                <a:spcPts val="1067"/>
              </a:spcBef>
              <a:spcAft>
                <a:spcPts val="0"/>
              </a:spcAft>
              <a:buClr>
                <a:schemeClr val="dk1"/>
              </a:buClr>
              <a:buSzPts val="800"/>
              <a:buNone/>
              <a:defRPr sz="1067"/>
            </a:lvl7pPr>
            <a:lvl8pPr marL="4876678" lvl="7" indent="-304792" algn="l">
              <a:lnSpc>
                <a:spcPct val="90000"/>
              </a:lnSpc>
              <a:spcBef>
                <a:spcPts val="1067"/>
              </a:spcBef>
              <a:spcAft>
                <a:spcPts val="0"/>
              </a:spcAft>
              <a:buClr>
                <a:schemeClr val="dk1"/>
              </a:buClr>
              <a:buSzPts val="800"/>
              <a:buNone/>
              <a:defRPr sz="1067"/>
            </a:lvl8pPr>
            <a:lvl9pPr marL="5486263" lvl="8" indent="-304792" algn="l">
              <a:lnSpc>
                <a:spcPct val="90000"/>
              </a:lnSpc>
              <a:spcBef>
                <a:spcPts val="1067"/>
              </a:spcBef>
              <a:spcAft>
                <a:spcPts val="1067"/>
              </a:spcAft>
              <a:buClr>
                <a:schemeClr val="dk1"/>
              </a:buClr>
              <a:buSzPts val="800"/>
              <a:buNone/>
              <a:defRPr sz="1067"/>
            </a:lvl9pPr>
          </a:lstStyle>
          <a:p>
            <a:endParaRPr/>
          </a:p>
        </p:txBody>
      </p:sp>
      <p:sp>
        <p:nvSpPr>
          <p:cNvPr id="252" name="Google Shape;252;p58"/>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467"/>
            </a:lvl1pPr>
            <a:lvl2pPr lvl="1" algn="l">
              <a:spcBef>
                <a:spcPts val="0"/>
              </a:spcBef>
              <a:spcAft>
                <a:spcPts val="0"/>
              </a:spcAft>
              <a:buSzPts val="1100"/>
              <a:buNone/>
              <a:defRPr sz="1467"/>
            </a:lvl2pPr>
            <a:lvl3pPr lvl="2" algn="l">
              <a:spcBef>
                <a:spcPts val="0"/>
              </a:spcBef>
              <a:spcAft>
                <a:spcPts val="0"/>
              </a:spcAft>
              <a:buSzPts val="1100"/>
              <a:buNone/>
              <a:defRPr sz="1467"/>
            </a:lvl3pPr>
            <a:lvl4pPr lvl="3" algn="l">
              <a:spcBef>
                <a:spcPts val="0"/>
              </a:spcBef>
              <a:spcAft>
                <a:spcPts val="0"/>
              </a:spcAft>
              <a:buSzPts val="1100"/>
              <a:buNone/>
              <a:defRPr sz="1467"/>
            </a:lvl4pPr>
            <a:lvl5pPr lvl="4" algn="l">
              <a:spcBef>
                <a:spcPts val="0"/>
              </a:spcBef>
              <a:spcAft>
                <a:spcPts val="0"/>
              </a:spcAft>
              <a:buSzPts val="1100"/>
              <a:buNone/>
              <a:defRPr sz="1467"/>
            </a:lvl5pPr>
            <a:lvl6pPr lvl="5" algn="l">
              <a:spcBef>
                <a:spcPts val="0"/>
              </a:spcBef>
              <a:spcAft>
                <a:spcPts val="0"/>
              </a:spcAft>
              <a:buSzPts val="1100"/>
              <a:buNone/>
              <a:defRPr sz="1467"/>
            </a:lvl6pPr>
            <a:lvl7pPr lvl="6" algn="l">
              <a:spcBef>
                <a:spcPts val="0"/>
              </a:spcBef>
              <a:spcAft>
                <a:spcPts val="0"/>
              </a:spcAft>
              <a:buSzPts val="1100"/>
              <a:buNone/>
              <a:defRPr sz="1467"/>
            </a:lvl7pPr>
            <a:lvl8pPr lvl="7" algn="l">
              <a:spcBef>
                <a:spcPts val="0"/>
              </a:spcBef>
              <a:spcAft>
                <a:spcPts val="0"/>
              </a:spcAft>
              <a:buSzPts val="1100"/>
              <a:buNone/>
              <a:defRPr sz="1467"/>
            </a:lvl8pPr>
            <a:lvl9pPr lvl="8" algn="l">
              <a:spcBef>
                <a:spcPts val="0"/>
              </a:spcBef>
              <a:spcAft>
                <a:spcPts val="0"/>
              </a:spcAft>
              <a:buSzPts val="1100"/>
              <a:buNone/>
              <a:defRPr sz="1467"/>
            </a:lvl9pPr>
          </a:lstStyle>
          <a:p>
            <a:endParaRPr/>
          </a:p>
        </p:txBody>
      </p:sp>
      <p:sp>
        <p:nvSpPr>
          <p:cNvPr id="253" name="Google Shape;253;p58"/>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467"/>
            </a:lvl1pPr>
            <a:lvl2pPr lvl="1" algn="l">
              <a:spcBef>
                <a:spcPts val="0"/>
              </a:spcBef>
              <a:spcAft>
                <a:spcPts val="0"/>
              </a:spcAft>
              <a:buSzPts val="1100"/>
              <a:buNone/>
              <a:defRPr sz="1467"/>
            </a:lvl2pPr>
            <a:lvl3pPr lvl="2" algn="l">
              <a:spcBef>
                <a:spcPts val="0"/>
              </a:spcBef>
              <a:spcAft>
                <a:spcPts val="0"/>
              </a:spcAft>
              <a:buSzPts val="1100"/>
              <a:buNone/>
              <a:defRPr sz="1467"/>
            </a:lvl3pPr>
            <a:lvl4pPr lvl="3" algn="l">
              <a:spcBef>
                <a:spcPts val="0"/>
              </a:spcBef>
              <a:spcAft>
                <a:spcPts val="0"/>
              </a:spcAft>
              <a:buSzPts val="1100"/>
              <a:buNone/>
              <a:defRPr sz="1467"/>
            </a:lvl4pPr>
            <a:lvl5pPr lvl="4" algn="l">
              <a:spcBef>
                <a:spcPts val="0"/>
              </a:spcBef>
              <a:spcAft>
                <a:spcPts val="0"/>
              </a:spcAft>
              <a:buSzPts val="1100"/>
              <a:buNone/>
              <a:defRPr sz="1467"/>
            </a:lvl5pPr>
            <a:lvl6pPr lvl="5" algn="l">
              <a:spcBef>
                <a:spcPts val="0"/>
              </a:spcBef>
              <a:spcAft>
                <a:spcPts val="0"/>
              </a:spcAft>
              <a:buSzPts val="1100"/>
              <a:buNone/>
              <a:defRPr sz="1467"/>
            </a:lvl6pPr>
            <a:lvl7pPr lvl="6" algn="l">
              <a:spcBef>
                <a:spcPts val="0"/>
              </a:spcBef>
              <a:spcAft>
                <a:spcPts val="0"/>
              </a:spcAft>
              <a:buSzPts val="1100"/>
              <a:buNone/>
              <a:defRPr sz="1467"/>
            </a:lvl7pPr>
            <a:lvl8pPr lvl="7" algn="l">
              <a:spcBef>
                <a:spcPts val="0"/>
              </a:spcBef>
              <a:spcAft>
                <a:spcPts val="0"/>
              </a:spcAft>
              <a:buSzPts val="1100"/>
              <a:buNone/>
              <a:defRPr sz="1467"/>
            </a:lvl8pPr>
            <a:lvl9pPr lvl="8" algn="l">
              <a:spcBef>
                <a:spcPts val="0"/>
              </a:spcBef>
              <a:spcAft>
                <a:spcPts val="0"/>
              </a:spcAft>
              <a:buSzPts val="1100"/>
              <a:buNone/>
              <a:defRPr sz="1467"/>
            </a:lvl9pPr>
          </a:lstStyle>
          <a:p>
            <a:endParaRPr/>
          </a:p>
        </p:txBody>
      </p:sp>
      <p:sp>
        <p:nvSpPr>
          <p:cNvPr id="254" name="Google Shape;254;p58"/>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1467"/>
            </a:lvl1pPr>
            <a:lvl2pPr marL="0" lvl="1" indent="0" algn="r">
              <a:spcBef>
                <a:spcPts val="0"/>
              </a:spcBef>
              <a:buNone/>
              <a:defRPr sz="1467"/>
            </a:lvl2pPr>
            <a:lvl3pPr marL="0" lvl="2" indent="0" algn="r">
              <a:spcBef>
                <a:spcPts val="0"/>
              </a:spcBef>
              <a:buNone/>
              <a:defRPr sz="1467"/>
            </a:lvl3pPr>
            <a:lvl4pPr marL="0" lvl="3" indent="0" algn="r">
              <a:spcBef>
                <a:spcPts val="0"/>
              </a:spcBef>
              <a:buNone/>
              <a:defRPr sz="1467"/>
            </a:lvl4pPr>
            <a:lvl5pPr marL="0" lvl="4" indent="0" algn="r">
              <a:spcBef>
                <a:spcPts val="0"/>
              </a:spcBef>
              <a:buNone/>
              <a:defRPr sz="1467"/>
            </a:lvl5pPr>
            <a:lvl6pPr marL="0" lvl="5" indent="0" algn="r">
              <a:spcBef>
                <a:spcPts val="0"/>
              </a:spcBef>
              <a:buNone/>
              <a:defRPr sz="1467"/>
            </a:lvl6pPr>
            <a:lvl7pPr marL="0" lvl="6" indent="0" algn="r">
              <a:spcBef>
                <a:spcPts val="0"/>
              </a:spcBef>
              <a:buNone/>
              <a:defRPr sz="1467"/>
            </a:lvl7pPr>
            <a:lvl8pPr marL="0" lvl="7" indent="0" algn="r">
              <a:spcBef>
                <a:spcPts val="0"/>
              </a:spcBef>
              <a:buNone/>
              <a:defRPr sz="1467"/>
            </a:lvl8pPr>
            <a:lvl9pPr marL="0" lvl="8" indent="0" algn="r">
              <a:spcBef>
                <a:spcPts val="0"/>
              </a:spcBef>
              <a:buNone/>
              <a:defRPr sz="1467"/>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Subtitle Only">
  <p:cSld name="Title and Subtitle Only">
    <p:spTree>
      <p:nvGrpSpPr>
        <p:cNvPr id="1" name="Shape 255"/>
        <p:cNvGrpSpPr/>
        <p:nvPr/>
      </p:nvGrpSpPr>
      <p:grpSpPr>
        <a:xfrm>
          <a:off x="0" y="0"/>
          <a:ext cx="0" cy="0"/>
          <a:chOff x="0" y="0"/>
          <a:chExt cx="0" cy="0"/>
        </a:xfrm>
      </p:grpSpPr>
      <p:sp>
        <p:nvSpPr>
          <p:cNvPr id="256" name="Google Shape;256;p59"/>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1"/>
              </a:buClr>
              <a:buSzPts val="1400"/>
              <a:buNone/>
              <a:defRPr sz="1467"/>
            </a:lvl1pPr>
            <a:lvl2pPr lvl="1">
              <a:spcBef>
                <a:spcPts val="0"/>
              </a:spcBef>
              <a:spcAft>
                <a:spcPts val="0"/>
              </a:spcAft>
              <a:buSzPts val="1100"/>
              <a:buNone/>
              <a:defRPr sz="1467"/>
            </a:lvl2pPr>
            <a:lvl3pPr lvl="2">
              <a:spcBef>
                <a:spcPts val="0"/>
              </a:spcBef>
              <a:spcAft>
                <a:spcPts val="0"/>
              </a:spcAft>
              <a:buSzPts val="1100"/>
              <a:buNone/>
              <a:defRPr sz="1467"/>
            </a:lvl3pPr>
            <a:lvl4pPr lvl="3">
              <a:spcBef>
                <a:spcPts val="0"/>
              </a:spcBef>
              <a:spcAft>
                <a:spcPts val="0"/>
              </a:spcAft>
              <a:buSzPts val="1100"/>
              <a:buNone/>
              <a:defRPr sz="1467"/>
            </a:lvl4pPr>
            <a:lvl5pPr lvl="4">
              <a:spcBef>
                <a:spcPts val="0"/>
              </a:spcBef>
              <a:spcAft>
                <a:spcPts val="0"/>
              </a:spcAft>
              <a:buSzPts val="1100"/>
              <a:buNone/>
              <a:defRPr sz="1467"/>
            </a:lvl5pPr>
            <a:lvl6pPr lvl="5">
              <a:spcBef>
                <a:spcPts val="0"/>
              </a:spcBef>
              <a:spcAft>
                <a:spcPts val="0"/>
              </a:spcAft>
              <a:buSzPts val="1100"/>
              <a:buNone/>
              <a:defRPr sz="1467"/>
            </a:lvl6pPr>
            <a:lvl7pPr lvl="6">
              <a:spcBef>
                <a:spcPts val="0"/>
              </a:spcBef>
              <a:spcAft>
                <a:spcPts val="0"/>
              </a:spcAft>
              <a:buSzPts val="1100"/>
              <a:buNone/>
              <a:defRPr sz="1467"/>
            </a:lvl7pPr>
            <a:lvl8pPr lvl="7">
              <a:spcBef>
                <a:spcPts val="0"/>
              </a:spcBef>
              <a:spcAft>
                <a:spcPts val="0"/>
              </a:spcAft>
              <a:buSzPts val="1100"/>
              <a:buNone/>
              <a:defRPr sz="1467"/>
            </a:lvl8pPr>
            <a:lvl9pPr lvl="8">
              <a:spcBef>
                <a:spcPts val="0"/>
              </a:spcBef>
              <a:spcAft>
                <a:spcPts val="0"/>
              </a:spcAft>
              <a:buSzPts val="1100"/>
              <a:buNone/>
              <a:defRPr sz="1467"/>
            </a:lvl9pPr>
          </a:lstStyle>
          <a:p>
            <a:endParaRPr/>
          </a:p>
        </p:txBody>
      </p:sp>
      <p:sp>
        <p:nvSpPr>
          <p:cNvPr id="257" name="Google Shape;257;p59"/>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1467"/>
            </a:lvl1pPr>
            <a:lvl2pPr marL="0" lvl="1" indent="0" algn="r">
              <a:spcBef>
                <a:spcPts val="0"/>
              </a:spcBef>
              <a:buNone/>
              <a:defRPr sz="1467"/>
            </a:lvl2pPr>
            <a:lvl3pPr marL="0" lvl="2" indent="0" algn="r">
              <a:spcBef>
                <a:spcPts val="0"/>
              </a:spcBef>
              <a:buNone/>
              <a:defRPr sz="1467"/>
            </a:lvl3pPr>
            <a:lvl4pPr marL="0" lvl="3" indent="0" algn="r">
              <a:spcBef>
                <a:spcPts val="0"/>
              </a:spcBef>
              <a:buNone/>
              <a:defRPr sz="1467"/>
            </a:lvl4pPr>
            <a:lvl5pPr marL="0" lvl="4" indent="0" algn="r">
              <a:spcBef>
                <a:spcPts val="0"/>
              </a:spcBef>
              <a:buNone/>
              <a:defRPr sz="1467"/>
            </a:lvl5pPr>
            <a:lvl6pPr marL="0" lvl="5" indent="0" algn="r">
              <a:spcBef>
                <a:spcPts val="0"/>
              </a:spcBef>
              <a:buNone/>
              <a:defRPr sz="1467"/>
            </a:lvl6pPr>
            <a:lvl7pPr marL="0" lvl="6" indent="0" algn="r">
              <a:spcBef>
                <a:spcPts val="0"/>
              </a:spcBef>
              <a:buNone/>
              <a:defRPr sz="1467"/>
            </a:lvl7pPr>
            <a:lvl8pPr marL="0" lvl="7" indent="0" algn="r">
              <a:spcBef>
                <a:spcPts val="0"/>
              </a:spcBef>
              <a:buNone/>
              <a:defRPr sz="1467"/>
            </a:lvl8pPr>
            <a:lvl9pPr marL="0" lvl="8" indent="0" algn="r">
              <a:spcBef>
                <a:spcPts val="0"/>
              </a:spcBef>
              <a:buNone/>
              <a:defRPr sz="1467"/>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258" name="Google Shape;258;p59"/>
          <p:cNvSpPr txBox="1">
            <a:spLocks noGrp="1"/>
          </p:cNvSpPr>
          <p:nvPr>
            <p:ph type="body" idx="1"/>
          </p:nvPr>
        </p:nvSpPr>
        <p:spPr>
          <a:xfrm>
            <a:off x="427569" y="1100945"/>
            <a:ext cx="11332633" cy="350929"/>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0"/>
              </a:spcBef>
              <a:spcAft>
                <a:spcPts val="0"/>
              </a:spcAft>
              <a:buClr>
                <a:schemeClr val="dk1"/>
              </a:buClr>
              <a:buSzPts val="1400"/>
              <a:buNone/>
              <a:defRPr sz="1867" b="0">
                <a:solidFill>
                  <a:schemeClr val="dk1"/>
                </a:solidFill>
                <a:latin typeface="Calibri"/>
                <a:ea typeface="Calibri"/>
                <a:cs typeface="Calibri"/>
                <a:sym typeface="Calibri"/>
              </a:defRPr>
            </a:lvl1pPr>
            <a:lvl2pPr marL="1219170" lvl="1" indent="-423323" algn="l">
              <a:lnSpc>
                <a:spcPct val="90000"/>
              </a:lnSpc>
              <a:spcBef>
                <a:spcPts val="1067"/>
              </a:spcBef>
              <a:spcAft>
                <a:spcPts val="0"/>
              </a:spcAft>
              <a:buClr>
                <a:schemeClr val="dk1"/>
              </a:buClr>
              <a:buSzPts val="1400"/>
              <a:buChar char="–"/>
              <a:defRPr sz="1467"/>
            </a:lvl2pPr>
            <a:lvl3pPr marL="1828754" lvl="2" indent="-423323" algn="l">
              <a:lnSpc>
                <a:spcPct val="90000"/>
              </a:lnSpc>
              <a:spcBef>
                <a:spcPts val="1067"/>
              </a:spcBef>
              <a:spcAft>
                <a:spcPts val="0"/>
              </a:spcAft>
              <a:buClr>
                <a:schemeClr val="dk1"/>
              </a:buClr>
              <a:buSzPts val="1400"/>
              <a:buChar char="•"/>
              <a:defRPr sz="1467"/>
            </a:lvl3pPr>
            <a:lvl4pPr marL="2438339" lvl="3" indent="-423323" algn="l">
              <a:lnSpc>
                <a:spcPct val="90000"/>
              </a:lnSpc>
              <a:spcBef>
                <a:spcPts val="1067"/>
              </a:spcBef>
              <a:spcAft>
                <a:spcPts val="0"/>
              </a:spcAft>
              <a:buClr>
                <a:schemeClr val="dk1"/>
              </a:buClr>
              <a:buSzPts val="1400"/>
              <a:buChar char="–"/>
              <a:defRPr sz="1467"/>
            </a:lvl4pPr>
            <a:lvl5pPr marL="3047924" lvl="4" indent="-423323" algn="l">
              <a:lnSpc>
                <a:spcPct val="90000"/>
              </a:lnSpc>
              <a:spcBef>
                <a:spcPts val="1067"/>
              </a:spcBef>
              <a:spcAft>
                <a:spcPts val="0"/>
              </a:spcAft>
              <a:buClr>
                <a:schemeClr val="dk1"/>
              </a:buClr>
              <a:buSzPts val="1400"/>
              <a:buChar char="»"/>
              <a:defRPr sz="1467"/>
            </a:lvl5pPr>
            <a:lvl6pPr marL="3657509" lvl="5" indent="-423323" algn="l">
              <a:lnSpc>
                <a:spcPct val="90000"/>
              </a:lnSpc>
              <a:spcBef>
                <a:spcPts val="1067"/>
              </a:spcBef>
              <a:spcAft>
                <a:spcPts val="0"/>
              </a:spcAft>
              <a:buClr>
                <a:schemeClr val="dk1"/>
              </a:buClr>
              <a:buSzPts val="1400"/>
              <a:buChar char="•"/>
              <a:defRPr sz="1467"/>
            </a:lvl6pPr>
            <a:lvl7pPr marL="4267093" lvl="6" indent="-423323" algn="l">
              <a:lnSpc>
                <a:spcPct val="90000"/>
              </a:lnSpc>
              <a:spcBef>
                <a:spcPts val="1067"/>
              </a:spcBef>
              <a:spcAft>
                <a:spcPts val="0"/>
              </a:spcAft>
              <a:buClr>
                <a:schemeClr val="dk1"/>
              </a:buClr>
              <a:buSzPts val="1400"/>
              <a:buChar char="•"/>
              <a:defRPr sz="1467"/>
            </a:lvl7pPr>
            <a:lvl8pPr marL="4876678" lvl="7" indent="-423323" algn="l">
              <a:lnSpc>
                <a:spcPct val="90000"/>
              </a:lnSpc>
              <a:spcBef>
                <a:spcPts val="1067"/>
              </a:spcBef>
              <a:spcAft>
                <a:spcPts val="0"/>
              </a:spcAft>
              <a:buClr>
                <a:schemeClr val="dk1"/>
              </a:buClr>
              <a:buSzPts val="1400"/>
              <a:buChar char="•"/>
              <a:defRPr sz="1467"/>
            </a:lvl8pPr>
            <a:lvl9pPr marL="5486263" lvl="8" indent="-423323" algn="l">
              <a:lnSpc>
                <a:spcPct val="90000"/>
              </a:lnSpc>
              <a:spcBef>
                <a:spcPts val="1067"/>
              </a:spcBef>
              <a:spcAft>
                <a:spcPts val="1067"/>
              </a:spcAft>
              <a:buClr>
                <a:schemeClr val="dk1"/>
              </a:buClr>
              <a:buSzPts val="1400"/>
              <a:buChar char="•"/>
              <a:defRPr sz="1467"/>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Subtitle Only">
  <p:cSld name="Title and Subtitle Only_1">
    <p:spTree>
      <p:nvGrpSpPr>
        <p:cNvPr id="1" name="Shape 259"/>
        <p:cNvGrpSpPr/>
        <p:nvPr/>
      </p:nvGrpSpPr>
      <p:grpSpPr>
        <a:xfrm>
          <a:off x="0" y="0"/>
          <a:ext cx="0" cy="0"/>
          <a:chOff x="0" y="0"/>
          <a:chExt cx="0" cy="0"/>
        </a:xfrm>
      </p:grpSpPr>
      <p:sp>
        <p:nvSpPr>
          <p:cNvPr id="260" name="Google Shape;260;p60"/>
          <p:cNvSpPr txBox="1">
            <a:spLocks noGrp="1"/>
          </p:cNvSpPr>
          <p:nvPr>
            <p:ph type="title"/>
          </p:nvPr>
        </p:nvSpPr>
        <p:spPr>
          <a:xfrm>
            <a:off x="302600" y="346000"/>
            <a:ext cx="11586800" cy="844800"/>
          </a:xfrm>
          <a:prstGeom prst="rect">
            <a:avLst/>
          </a:prstGeom>
          <a:noFill/>
          <a:ln>
            <a:noFill/>
          </a:ln>
        </p:spPr>
        <p:txBody>
          <a:bodyPr spcFirstLastPara="1" wrap="square" lIns="0" tIns="0" rIns="0" bIns="0" anchor="t" anchorCtr="0">
            <a:noAutofit/>
          </a:bodyPr>
          <a:lstStyle>
            <a:lvl1pPr marR="0" lvl="0" algn="l" rtl="0">
              <a:lnSpc>
                <a:spcPct val="80000"/>
              </a:lnSpc>
              <a:spcBef>
                <a:spcPts val="0"/>
              </a:spcBef>
              <a:spcAft>
                <a:spcPts val="0"/>
              </a:spcAft>
              <a:buClr>
                <a:schemeClr val="accent6"/>
              </a:buClr>
              <a:buSzPts val="2800"/>
              <a:buFont typeface="Lato Black"/>
              <a:buNone/>
              <a:defRPr sz="3733" b="1" i="0" u="none" strike="noStrike" cap="none">
                <a:solidFill>
                  <a:schemeClr val="accent6"/>
                </a:solidFill>
                <a:latin typeface="Lato Black"/>
                <a:ea typeface="Lato Black"/>
                <a:cs typeface="Lato Black"/>
                <a:sym typeface="Lato Black"/>
              </a:defRPr>
            </a:lvl1pPr>
            <a:lvl2pPr lvl="1" rtl="0">
              <a:spcBef>
                <a:spcPts val="0"/>
              </a:spcBef>
              <a:spcAft>
                <a:spcPts val="0"/>
              </a:spcAft>
              <a:buSzPts val="1400"/>
              <a:buNone/>
              <a:defRPr sz="2400"/>
            </a:lvl2pPr>
            <a:lvl3pPr lvl="2" rtl="0">
              <a:spcBef>
                <a:spcPts val="0"/>
              </a:spcBef>
              <a:spcAft>
                <a:spcPts val="0"/>
              </a:spcAft>
              <a:buSzPts val="1400"/>
              <a:buNone/>
              <a:defRPr sz="2400"/>
            </a:lvl3pPr>
            <a:lvl4pPr lvl="3" rtl="0">
              <a:spcBef>
                <a:spcPts val="0"/>
              </a:spcBef>
              <a:spcAft>
                <a:spcPts val="0"/>
              </a:spcAft>
              <a:buSzPts val="1400"/>
              <a:buNone/>
              <a:defRPr sz="2400"/>
            </a:lvl4pPr>
            <a:lvl5pPr lvl="4" rtl="0">
              <a:spcBef>
                <a:spcPts val="0"/>
              </a:spcBef>
              <a:spcAft>
                <a:spcPts val="0"/>
              </a:spcAft>
              <a:buSzPts val="1400"/>
              <a:buNone/>
              <a:defRPr sz="2400"/>
            </a:lvl5pPr>
            <a:lvl6pPr lvl="5" rtl="0">
              <a:spcBef>
                <a:spcPts val="0"/>
              </a:spcBef>
              <a:spcAft>
                <a:spcPts val="0"/>
              </a:spcAft>
              <a:buSzPts val="1400"/>
              <a:buNone/>
              <a:defRPr sz="2400"/>
            </a:lvl6pPr>
            <a:lvl7pPr lvl="6" rtl="0">
              <a:spcBef>
                <a:spcPts val="0"/>
              </a:spcBef>
              <a:spcAft>
                <a:spcPts val="0"/>
              </a:spcAft>
              <a:buSzPts val="1400"/>
              <a:buNone/>
              <a:defRPr sz="2400"/>
            </a:lvl7pPr>
            <a:lvl8pPr lvl="7" rtl="0">
              <a:spcBef>
                <a:spcPts val="0"/>
              </a:spcBef>
              <a:spcAft>
                <a:spcPts val="0"/>
              </a:spcAft>
              <a:buSzPts val="1400"/>
              <a:buNone/>
              <a:defRPr sz="2400"/>
            </a:lvl8pPr>
            <a:lvl9pPr lvl="8" rtl="0">
              <a:spcBef>
                <a:spcPts val="0"/>
              </a:spcBef>
              <a:spcAft>
                <a:spcPts val="0"/>
              </a:spcAft>
              <a:buSzPts val="1400"/>
              <a:buNone/>
              <a:defRPr sz="2400"/>
            </a:lvl9pPr>
          </a:lstStyle>
          <a:p>
            <a:endParaRPr/>
          </a:p>
        </p:txBody>
      </p:sp>
      <p:sp>
        <p:nvSpPr>
          <p:cNvPr id="261" name="Google Shape;261;p60"/>
          <p:cNvSpPr txBox="1">
            <a:spLocks noGrp="1"/>
          </p:cNvSpPr>
          <p:nvPr>
            <p:ph type="sldNum" idx="12"/>
          </p:nvPr>
        </p:nvSpPr>
        <p:spPr>
          <a:xfrm>
            <a:off x="11592347" y="6268205"/>
            <a:ext cx="411600" cy="293600"/>
          </a:xfrm>
          <a:prstGeom prst="rect">
            <a:avLst/>
          </a:prstGeom>
          <a:noFill/>
          <a:ln>
            <a:noFill/>
          </a:ln>
        </p:spPr>
        <p:txBody>
          <a:bodyPr spcFirstLastPara="1" wrap="square" lIns="0" tIns="0" rIns="0" bIns="0" anchor="ctr" anchorCtr="0">
            <a:noAutofit/>
          </a:bodyPr>
          <a:lstStyle>
            <a:lvl1pPr marL="0" marR="0" lvl="0" indent="0" algn="ctr" rtl="0">
              <a:spcBef>
                <a:spcPts val="0"/>
              </a:spcBef>
              <a:buNone/>
              <a:defRPr sz="1067">
                <a:solidFill>
                  <a:schemeClr val="dk1"/>
                </a:solidFill>
                <a:latin typeface="Lato"/>
                <a:ea typeface="Lato"/>
                <a:cs typeface="Lato"/>
                <a:sym typeface="Lato"/>
              </a:defRPr>
            </a:lvl1pPr>
            <a:lvl2pPr marL="0" marR="0" lvl="1" indent="0" algn="ctr" rtl="0">
              <a:spcBef>
                <a:spcPts val="0"/>
              </a:spcBef>
              <a:buNone/>
              <a:defRPr sz="1067">
                <a:solidFill>
                  <a:schemeClr val="dk1"/>
                </a:solidFill>
                <a:latin typeface="Lato"/>
                <a:ea typeface="Lato"/>
                <a:cs typeface="Lato"/>
                <a:sym typeface="Lato"/>
              </a:defRPr>
            </a:lvl2pPr>
            <a:lvl3pPr marL="0" marR="0" lvl="2" indent="0" algn="ctr" rtl="0">
              <a:spcBef>
                <a:spcPts val="0"/>
              </a:spcBef>
              <a:buNone/>
              <a:defRPr sz="1067">
                <a:solidFill>
                  <a:schemeClr val="dk1"/>
                </a:solidFill>
                <a:latin typeface="Lato"/>
                <a:ea typeface="Lato"/>
                <a:cs typeface="Lato"/>
                <a:sym typeface="Lato"/>
              </a:defRPr>
            </a:lvl3pPr>
            <a:lvl4pPr marL="0" marR="0" lvl="3" indent="0" algn="ctr" rtl="0">
              <a:spcBef>
                <a:spcPts val="0"/>
              </a:spcBef>
              <a:buNone/>
              <a:defRPr sz="1067">
                <a:solidFill>
                  <a:schemeClr val="dk1"/>
                </a:solidFill>
                <a:latin typeface="Lato"/>
                <a:ea typeface="Lato"/>
                <a:cs typeface="Lato"/>
                <a:sym typeface="Lato"/>
              </a:defRPr>
            </a:lvl4pPr>
            <a:lvl5pPr marL="0" marR="0" lvl="4" indent="0" algn="ctr" rtl="0">
              <a:spcBef>
                <a:spcPts val="0"/>
              </a:spcBef>
              <a:buNone/>
              <a:defRPr sz="1067">
                <a:solidFill>
                  <a:schemeClr val="dk1"/>
                </a:solidFill>
                <a:latin typeface="Lato"/>
                <a:ea typeface="Lato"/>
                <a:cs typeface="Lato"/>
                <a:sym typeface="Lato"/>
              </a:defRPr>
            </a:lvl5pPr>
            <a:lvl6pPr marL="0" marR="0" lvl="5" indent="0" algn="ctr" rtl="0">
              <a:spcBef>
                <a:spcPts val="0"/>
              </a:spcBef>
              <a:buNone/>
              <a:defRPr sz="1067">
                <a:solidFill>
                  <a:schemeClr val="dk1"/>
                </a:solidFill>
                <a:latin typeface="Lato"/>
                <a:ea typeface="Lato"/>
                <a:cs typeface="Lato"/>
                <a:sym typeface="Lato"/>
              </a:defRPr>
            </a:lvl6pPr>
            <a:lvl7pPr marL="0" marR="0" lvl="6" indent="0" algn="ctr" rtl="0">
              <a:spcBef>
                <a:spcPts val="0"/>
              </a:spcBef>
              <a:buNone/>
              <a:defRPr sz="1067">
                <a:solidFill>
                  <a:schemeClr val="dk1"/>
                </a:solidFill>
                <a:latin typeface="Lato"/>
                <a:ea typeface="Lato"/>
                <a:cs typeface="Lato"/>
                <a:sym typeface="Lato"/>
              </a:defRPr>
            </a:lvl7pPr>
            <a:lvl8pPr marL="0" marR="0" lvl="7" indent="0" algn="ctr" rtl="0">
              <a:spcBef>
                <a:spcPts val="0"/>
              </a:spcBef>
              <a:buNone/>
              <a:defRPr sz="1067">
                <a:solidFill>
                  <a:schemeClr val="dk1"/>
                </a:solidFill>
                <a:latin typeface="Lato"/>
                <a:ea typeface="Lato"/>
                <a:cs typeface="Lato"/>
                <a:sym typeface="Lato"/>
              </a:defRPr>
            </a:lvl8pPr>
            <a:lvl9pPr marL="0" marR="0" lvl="8" indent="0" algn="ctr" rtl="0">
              <a:spcBef>
                <a:spcPts val="0"/>
              </a:spcBef>
              <a:buNone/>
              <a:defRPr sz="1067">
                <a:solidFill>
                  <a:schemeClr val="dk1"/>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
        <p:nvSpPr>
          <p:cNvPr id="262" name="Google Shape;262;p60"/>
          <p:cNvSpPr txBox="1">
            <a:spLocks noGrp="1"/>
          </p:cNvSpPr>
          <p:nvPr>
            <p:ph type="subTitle" idx="1"/>
          </p:nvPr>
        </p:nvSpPr>
        <p:spPr>
          <a:xfrm>
            <a:off x="302600" y="1114600"/>
            <a:ext cx="11586800" cy="510800"/>
          </a:xfrm>
          <a:prstGeom prst="rect">
            <a:avLst/>
          </a:prstGeom>
        </p:spPr>
        <p:txBody>
          <a:bodyPr spcFirstLastPara="1" wrap="square" lIns="0" tIns="0" rIns="0" bIns="0" anchor="t" anchorCtr="0">
            <a:noAutofit/>
          </a:bodyPr>
          <a:lstStyle>
            <a:lvl1pPr lvl="0" rtl="0">
              <a:spcBef>
                <a:spcPts val="0"/>
              </a:spcBef>
              <a:spcAft>
                <a:spcPts val="0"/>
              </a:spcAft>
              <a:buNone/>
              <a:defRPr sz="1867">
                <a:latin typeface="Lato Black"/>
                <a:ea typeface="Lato Black"/>
                <a:cs typeface="Lato Black"/>
                <a:sym typeface="Lato Black"/>
              </a:defRPr>
            </a:lvl1pPr>
            <a:lvl2pPr lvl="1" rtl="0">
              <a:spcBef>
                <a:spcPts val="1067"/>
              </a:spcBef>
              <a:spcAft>
                <a:spcPts val="0"/>
              </a:spcAft>
              <a:buNone/>
              <a:defRPr sz="1867">
                <a:latin typeface="Lato Black"/>
                <a:ea typeface="Lato Black"/>
                <a:cs typeface="Lato Black"/>
                <a:sym typeface="Lato Black"/>
              </a:defRPr>
            </a:lvl2pPr>
            <a:lvl3pPr lvl="2" rtl="0">
              <a:spcBef>
                <a:spcPts val="1067"/>
              </a:spcBef>
              <a:spcAft>
                <a:spcPts val="0"/>
              </a:spcAft>
              <a:buNone/>
              <a:defRPr sz="1867">
                <a:latin typeface="Lato Black"/>
                <a:ea typeface="Lato Black"/>
                <a:cs typeface="Lato Black"/>
                <a:sym typeface="Lato Black"/>
              </a:defRPr>
            </a:lvl3pPr>
            <a:lvl4pPr lvl="3" rtl="0">
              <a:spcBef>
                <a:spcPts val="1067"/>
              </a:spcBef>
              <a:spcAft>
                <a:spcPts val="0"/>
              </a:spcAft>
              <a:buNone/>
              <a:defRPr sz="1867">
                <a:latin typeface="Lato Black"/>
                <a:ea typeface="Lato Black"/>
                <a:cs typeface="Lato Black"/>
                <a:sym typeface="Lato Black"/>
              </a:defRPr>
            </a:lvl4pPr>
            <a:lvl5pPr lvl="4" rtl="0">
              <a:spcBef>
                <a:spcPts val="1067"/>
              </a:spcBef>
              <a:spcAft>
                <a:spcPts val="0"/>
              </a:spcAft>
              <a:buNone/>
              <a:defRPr sz="1867">
                <a:latin typeface="Lato Black"/>
                <a:ea typeface="Lato Black"/>
                <a:cs typeface="Lato Black"/>
                <a:sym typeface="Lato Black"/>
              </a:defRPr>
            </a:lvl5pPr>
            <a:lvl6pPr lvl="5" rtl="0">
              <a:spcBef>
                <a:spcPts val="1067"/>
              </a:spcBef>
              <a:spcAft>
                <a:spcPts val="0"/>
              </a:spcAft>
              <a:buNone/>
              <a:defRPr sz="1867">
                <a:latin typeface="Lato Black"/>
                <a:ea typeface="Lato Black"/>
                <a:cs typeface="Lato Black"/>
                <a:sym typeface="Lato Black"/>
              </a:defRPr>
            </a:lvl6pPr>
            <a:lvl7pPr lvl="6" rtl="0">
              <a:spcBef>
                <a:spcPts val="1067"/>
              </a:spcBef>
              <a:spcAft>
                <a:spcPts val="0"/>
              </a:spcAft>
              <a:buNone/>
              <a:defRPr sz="1867">
                <a:latin typeface="Lato Black"/>
                <a:ea typeface="Lato Black"/>
                <a:cs typeface="Lato Black"/>
                <a:sym typeface="Lato Black"/>
              </a:defRPr>
            </a:lvl7pPr>
            <a:lvl8pPr lvl="7" rtl="0">
              <a:spcBef>
                <a:spcPts val="1067"/>
              </a:spcBef>
              <a:spcAft>
                <a:spcPts val="0"/>
              </a:spcAft>
              <a:buNone/>
              <a:defRPr sz="1867">
                <a:latin typeface="Lato Black"/>
                <a:ea typeface="Lato Black"/>
                <a:cs typeface="Lato Black"/>
                <a:sym typeface="Lato Black"/>
              </a:defRPr>
            </a:lvl8pPr>
            <a:lvl9pPr lvl="8" rtl="0">
              <a:spcBef>
                <a:spcPts val="1067"/>
              </a:spcBef>
              <a:spcAft>
                <a:spcPts val="1067"/>
              </a:spcAft>
              <a:buNone/>
              <a:defRPr sz="1867">
                <a:latin typeface="Lato Black"/>
                <a:ea typeface="Lato Black"/>
                <a:cs typeface="Lato Black"/>
                <a:sym typeface="Lato Black"/>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3 Columns 1">
  <p:cSld name="3 Columns_1">
    <p:spTree>
      <p:nvGrpSpPr>
        <p:cNvPr id="1" name="Shape 265"/>
        <p:cNvGrpSpPr/>
        <p:nvPr/>
      </p:nvGrpSpPr>
      <p:grpSpPr>
        <a:xfrm>
          <a:off x="0" y="0"/>
          <a:ext cx="0" cy="0"/>
          <a:chOff x="0" y="0"/>
          <a:chExt cx="0" cy="0"/>
        </a:xfrm>
      </p:grpSpPr>
      <p:sp>
        <p:nvSpPr>
          <p:cNvPr id="266" name="Google Shape;266;p62"/>
          <p:cNvSpPr txBox="1">
            <a:spLocks noGrp="1"/>
          </p:cNvSpPr>
          <p:nvPr>
            <p:ph type="title"/>
          </p:nvPr>
        </p:nvSpPr>
        <p:spPr>
          <a:xfrm>
            <a:off x="302600" y="346000"/>
            <a:ext cx="11586800" cy="844800"/>
          </a:xfrm>
          <a:prstGeom prst="rect">
            <a:avLst/>
          </a:prstGeom>
          <a:noFill/>
          <a:ln>
            <a:noFill/>
          </a:ln>
        </p:spPr>
        <p:txBody>
          <a:bodyPr spcFirstLastPara="1" wrap="square" lIns="0" tIns="0" rIns="0" bIns="0" anchor="t" anchorCtr="0">
            <a:noAutofit/>
          </a:bodyPr>
          <a:lstStyle>
            <a:lvl1pPr marR="0" lvl="0" algn="l" rtl="0">
              <a:lnSpc>
                <a:spcPct val="80000"/>
              </a:lnSpc>
              <a:spcBef>
                <a:spcPts val="0"/>
              </a:spcBef>
              <a:spcAft>
                <a:spcPts val="0"/>
              </a:spcAft>
              <a:buClr>
                <a:schemeClr val="accent6"/>
              </a:buClr>
              <a:buSzPts val="2800"/>
              <a:buFont typeface="Lato Black"/>
              <a:buNone/>
              <a:defRPr sz="3733" b="1" i="0" u="none" strike="noStrike" cap="none">
                <a:solidFill>
                  <a:schemeClr val="accent6"/>
                </a:solidFill>
                <a:latin typeface="Lato Black"/>
                <a:ea typeface="Lato Black"/>
                <a:cs typeface="Lato Black"/>
                <a:sym typeface="Lato Black"/>
              </a:defRPr>
            </a:lvl1pPr>
            <a:lvl2pPr lvl="1" rtl="0">
              <a:spcBef>
                <a:spcPts val="0"/>
              </a:spcBef>
              <a:spcAft>
                <a:spcPts val="0"/>
              </a:spcAft>
              <a:buSzPts val="1400"/>
              <a:buNone/>
              <a:defRPr sz="2400"/>
            </a:lvl2pPr>
            <a:lvl3pPr lvl="2" rtl="0">
              <a:spcBef>
                <a:spcPts val="0"/>
              </a:spcBef>
              <a:spcAft>
                <a:spcPts val="0"/>
              </a:spcAft>
              <a:buSzPts val="1400"/>
              <a:buNone/>
              <a:defRPr sz="2400"/>
            </a:lvl3pPr>
            <a:lvl4pPr lvl="3" rtl="0">
              <a:spcBef>
                <a:spcPts val="0"/>
              </a:spcBef>
              <a:spcAft>
                <a:spcPts val="0"/>
              </a:spcAft>
              <a:buSzPts val="1400"/>
              <a:buNone/>
              <a:defRPr sz="2400"/>
            </a:lvl4pPr>
            <a:lvl5pPr lvl="4" rtl="0">
              <a:spcBef>
                <a:spcPts val="0"/>
              </a:spcBef>
              <a:spcAft>
                <a:spcPts val="0"/>
              </a:spcAft>
              <a:buSzPts val="1400"/>
              <a:buNone/>
              <a:defRPr sz="2400"/>
            </a:lvl5pPr>
            <a:lvl6pPr lvl="5" rtl="0">
              <a:spcBef>
                <a:spcPts val="0"/>
              </a:spcBef>
              <a:spcAft>
                <a:spcPts val="0"/>
              </a:spcAft>
              <a:buSzPts val="1400"/>
              <a:buNone/>
              <a:defRPr sz="2400"/>
            </a:lvl6pPr>
            <a:lvl7pPr lvl="6" rtl="0">
              <a:spcBef>
                <a:spcPts val="0"/>
              </a:spcBef>
              <a:spcAft>
                <a:spcPts val="0"/>
              </a:spcAft>
              <a:buSzPts val="1400"/>
              <a:buNone/>
              <a:defRPr sz="2400"/>
            </a:lvl7pPr>
            <a:lvl8pPr lvl="7" rtl="0">
              <a:spcBef>
                <a:spcPts val="0"/>
              </a:spcBef>
              <a:spcAft>
                <a:spcPts val="0"/>
              </a:spcAft>
              <a:buSzPts val="1400"/>
              <a:buNone/>
              <a:defRPr sz="2400"/>
            </a:lvl8pPr>
            <a:lvl9pPr lvl="8" rtl="0">
              <a:spcBef>
                <a:spcPts val="0"/>
              </a:spcBef>
              <a:spcAft>
                <a:spcPts val="0"/>
              </a:spcAft>
              <a:buSzPts val="1400"/>
              <a:buNone/>
              <a:defRPr sz="2400"/>
            </a:lvl9pPr>
          </a:lstStyle>
          <a:p>
            <a:endParaRPr/>
          </a:p>
        </p:txBody>
      </p:sp>
      <p:sp>
        <p:nvSpPr>
          <p:cNvPr id="267" name="Google Shape;267;p62"/>
          <p:cNvSpPr txBox="1">
            <a:spLocks noGrp="1"/>
          </p:cNvSpPr>
          <p:nvPr>
            <p:ph type="body" idx="1"/>
          </p:nvPr>
        </p:nvSpPr>
        <p:spPr>
          <a:xfrm>
            <a:off x="427567" y="2197995"/>
            <a:ext cx="3467600" cy="3672800"/>
          </a:xfrm>
          <a:prstGeom prst="rect">
            <a:avLst/>
          </a:prstGeom>
          <a:noFill/>
          <a:ln>
            <a:noFill/>
          </a:ln>
        </p:spPr>
        <p:txBody>
          <a:bodyPr spcFirstLastPara="1" wrap="square" lIns="0" tIns="0" rIns="0" bIns="0" anchor="t" anchorCtr="0">
            <a:noAutofit/>
          </a:bodyPr>
          <a:lstStyle>
            <a:lvl1pPr marL="609585" marR="0" lvl="0" indent="-423323" algn="l" rtl="0">
              <a:spcBef>
                <a:spcPts val="1600"/>
              </a:spcBef>
              <a:spcAft>
                <a:spcPts val="0"/>
              </a:spcAft>
              <a:buClr>
                <a:schemeClr val="dk1"/>
              </a:buClr>
              <a:buSzPts val="1400"/>
              <a:buFont typeface="Arial"/>
              <a:buChar char="•"/>
              <a:defRPr sz="1867" b="0" i="0" u="none" strike="noStrike" cap="none">
                <a:solidFill>
                  <a:schemeClr val="dk1"/>
                </a:solidFill>
                <a:latin typeface="Lato"/>
                <a:ea typeface="Lato"/>
                <a:cs typeface="Lato"/>
                <a:sym typeface="Lato"/>
              </a:defRPr>
            </a:lvl1pPr>
            <a:lvl2pPr marL="1219170" marR="0" lvl="1" indent="-393690" algn="l" rtl="0">
              <a:spcBef>
                <a:spcPts val="1067"/>
              </a:spcBef>
              <a:spcAft>
                <a:spcPts val="0"/>
              </a:spcAft>
              <a:buClr>
                <a:schemeClr val="accent6"/>
              </a:buClr>
              <a:buSzPts val="1050"/>
              <a:buFont typeface="Arial"/>
              <a:buChar char="–"/>
              <a:defRPr sz="1400" b="0" i="0" u="none" strike="noStrike" cap="none">
                <a:solidFill>
                  <a:schemeClr val="accent6"/>
                </a:solidFill>
                <a:latin typeface="Lato"/>
                <a:ea typeface="Lato"/>
                <a:cs typeface="Lato"/>
                <a:sym typeface="Lato"/>
              </a:defRPr>
            </a:lvl2pPr>
            <a:lvl3pPr marL="1828754" marR="0" lvl="2" indent="-380990" algn="l" rtl="0">
              <a:spcBef>
                <a:spcPts val="1067"/>
              </a:spcBef>
              <a:spcAft>
                <a:spcPts val="0"/>
              </a:spcAft>
              <a:buClr>
                <a:schemeClr val="dk1"/>
              </a:buClr>
              <a:buSzPts val="900"/>
              <a:buFont typeface="Arial"/>
              <a:buChar char="•"/>
              <a:defRPr sz="1200" b="0" i="0" u="none" strike="noStrike" cap="none">
                <a:solidFill>
                  <a:schemeClr val="dk1"/>
                </a:solidFill>
                <a:latin typeface="Lato"/>
                <a:ea typeface="Lato"/>
                <a:cs typeface="Lato"/>
                <a:sym typeface="Lato"/>
              </a:defRPr>
            </a:lvl3pPr>
            <a:lvl4pPr marL="2438339" marR="0" lvl="3" indent="-355591" algn="l" rtl="0">
              <a:spcBef>
                <a:spcPts val="1067"/>
              </a:spcBef>
              <a:spcAft>
                <a:spcPts val="0"/>
              </a:spcAft>
              <a:buClr>
                <a:srgbClr val="91918F"/>
              </a:buClr>
              <a:buSzPts val="600"/>
              <a:buFont typeface="Arial"/>
              <a:buChar char="–"/>
              <a:defRPr sz="800" b="0" i="0" u="none" strike="noStrike" cap="none">
                <a:solidFill>
                  <a:srgbClr val="91918F"/>
                </a:solidFill>
                <a:latin typeface="Lato"/>
                <a:ea typeface="Lato"/>
                <a:cs typeface="Lato"/>
                <a:sym typeface="Lato"/>
              </a:defRPr>
            </a:lvl4pPr>
            <a:lvl5pPr marL="3047924" marR="0" lvl="4" indent="-338658" algn="l" rtl="0">
              <a:spcBef>
                <a:spcPts val="1067"/>
              </a:spcBef>
              <a:spcAft>
                <a:spcPts val="0"/>
              </a:spcAft>
              <a:buClr>
                <a:srgbClr val="91918F"/>
              </a:buClr>
              <a:buSzPts val="400"/>
              <a:buFont typeface="Arial"/>
              <a:buChar char="»"/>
              <a:defRPr sz="533" b="0" i="0" u="none" strike="noStrike" cap="none">
                <a:solidFill>
                  <a:srgbClr val="91918F"/>
                </a:solidFill>
                <a:latin typeface="Lato"/>
                <a:ea typeface="Lato"/>
                <a:cs typeface="Lato"/>
                <a:sym typeface="Lato"/>
              </a:defRPr>
            </a:lvl5pPr>
            <a:lvl6pPr marL="3657509" marR="0" lvl="5" indent="-355591" algn="l" rtl="0">
              <a:spcBef>
                <a:spcPts val="1067"/>
              </a:spcBef>
              <a:spcAft>
                <a:spcPts val="0"/>
              </a:spcAft>
              <a:buSzPts val="600"/>
              <a:buFont typeface="Arial"/>
              <a:buChar char="•"/>
              <a:defRPr b="0" i="0" u="none" strike="noStrike" cap="none">
                <a:latin typeface="Lato"/>
                <a:ea typeface="Lato"/>
                <a:cs typeface="Lato"/>
                <a:sym typeface="Lato"/>
              </a:defRPr>
            </a:lvl6pPr>
            <a:lvl7pPr marL="4267093" marR="0" lvl="6" indent="-355591" algn="l" rtl="0">
              <a:spcBef>
                <a:spcPts val="1067"/>
              </a:spcBef>
              <a:spcAft>
                <a:spcPts val="0"/>
              </a:spcAft>
              <a:buSzPts val="600"/>
              <a:buFont typeface="Arial"/>
              <a:buChar char="•"/>
              <a:defRPr b="0" i="0" u="none" strike="noStrike" cap="none">
                <a:latin typeface="Lato"/>
                <a:ea typeface="Lato"/>
                <a:cs typeface="Lato"/>
                <a:sym typeface="Lato"/>
              </a:defRPr>
            </a:lvl7pPr>
            <a:lvl8pPr marL="4876678" marR="0" lvl="7" indent="-355591" algn="l" rtl="0">
              <a:spcBef>
                <a:spcPts val="1067"/>
              </a:spcBef>
              <a:spcAft>
                <a:spcPts val="0"/>
              </a:spcAft>
              <a:buSzPts val="600"/>
              <a:buFont typeface="Arial"/>
              <a:buChar char="•"/>
              <a:defRPr b="0" i="0" u="none" strike="noStrike" cap="none">
                <a:latin typeface="Lato"/>
                <a:ea typeface="Lato"/>
                <a:cs typeface="Lato"/>
                <a:sym typeface="Lato"/>
              </a:defRPr>
            </a:lvl8pPr>
            <a:lvl9pPr marL="5486263" marR="0" lvl="8" indent="-355591" algn="l" rtl="0">
              <a:spcBef>
                <a:spcPts val="1067"/>
              </a:spcBef>
              <a:spcAft>
                <a:spcPts val="1067"/>
              </a:spcAft>
              <a:buSzPts val="600"/>
              <a:buFont typeface="Arial"/>
              <a:buChar char="•"/>
              <a:defRPr b="0" i="0" u="none" strike="noStrike" cap="none">
                <a:latin typeface="Lato"/>
                <a:ea typeface="Lato"/>
                <a:cs typeface="Lato"/>
                <a:sym typeface="Lato"/>
              </a:defRPr>
            </a:lvl9pPr>
          </a:lstStyle>
          <a:p>
            <a:endParaRPr/>
          </a:p>
        </p:txBody>
      </p:sp>
      <p:sp>
        <p:nvSpPr>
          <p:cNvPr id="268" name="Google Shape;268;p62"/>
          <p:cNvSpPr txBox="1">
            <a:spLocks noGrp="1"/>
          </p:cNvSpPr>
          <p:nvPr>
            <p:ph type="sldNum" idx="12"/>
          </p:nvPr>
        </p:nvSpPr>
        <p:spPr>
          <a:xfrm>
            <a:off x="11592347" y="6268205"/>
            <a:ext cx="411600" cy="293600"/>
          </a:xfrm>
          <a:prstGeom prst="rect">
            <a:avLst/>
          </a:prstGeom>
          <a:noFill/>
          <a:ln>
            <a:noFill/>
          </a:ln>
        </p:spPr>
        <p:txBody>
          <a:bodyPr spcFirstLastPara="1" wrap="square" lIns="0" tIns="0" rIns="0" bIns="0" anchor="ctr" anchorCtr="0">
            <a:noAutofit/>
          </a:bodyPr>
          <a:lstStyle>
            <a:lvl1pPr marL="0" marR="0" lvl="0" indent="0" algn="ctr" rtl="0">
              <a:spcBef>
                <a:spcPts val="0"/>
              </a:spcBef>
              <a:buNone/>
              <a:defRPr sz="1067">
                <a:solidFill>
                  <a:schemeClr val="dk1"/>
                </a:solidFill>
                <a:latin typeface="Lato"/>
                <a:ea typeface="Lato"/>
                <a:cs typeface="Lato"/>
                <a:sym typeface="Lato"/>
              </a:defRPr>
            </a:lvl1pPr>
            <a:lvl2pPr marL="0" marR="0" lvl="1" indent="0" algn="ctr" rtl="0">
              <a:spcBef>
                <a:spcPts val="0"/>
              </a:spcBef>
              <a:buNone/>
              <a:defRPr sz="1067">
                <a:solidFill>
                  <a:schemeClr val="dk1"/>
                </a:solidFill>
                <a:latin typeface="Lato"/>
                <a:ea typeface="Lato"/>
                <a:cs typeface="Lato"/>
                <a:sym typeface="Lato"/>
              </a:defRPr>
            </a:lvl2pPr>
            <a:lvl3pPr marL="0" marR="0" lvl="2" indent="0" algn="ctr" rtl="0">
              <a:spcBef>
                <a:spcPts val="0"/>
              </a:spcBef>
              <a:buNone/>
              <a:defRPr sz="1067">
                <a:solidFill>
                  <a:schemeClr val="dk1"/>
                </a:solidFill>
                <a:latin typeface="Lato"/>
                <a:ea typeface="Lato"/>
                <a:cs typeface="Lato"/>
                <a:sym typeface="Lato"/>
              </a:defRPr>
            </a:lvl3pPr>
            <a:lvl4pPr marL="0" marR="0" lvl="3" indent="0" algn="ctr" rtl="0">
              <a:spcBef>
                <a:spcPts val="0"/>
              </a:spcBef>
              <a:buNone/>
              <a:defRPr sz="1067">
                <a:solidFill>
                  <a:schemeClr val="dk1"/>
                </a:solidFill>
                <a:latin typeface="Lato"/>
                <a:ea typeface="Lato"/>
                <a:cs typeface="Lato"/>
                <a:sym typeface="Lato"/>
              </a:defRPr>
            </a:lvl4pPr>
            <a:lvl5pPr marL="0" marR="0" lvl="4" indent="0" algn="ctr" rtl="0">
              <a:spcBef>
                <a:spcPts val="0"/>
              </a:spcBef>
              <a:buNone/>
              <a:defRPr sz="1067">
                <a:solidFill>
                  <a:schemeClr val="dk1"/>
                </a:solidFill>
                <a:latin typeface="Lato"/>
                <a:ea typeface="Lato"/>
                <a:cs typeface="Lato"/>
                <a:sym typeface="Lato"/>
              </a:defRPr>
            </a:lvl5pPr>
            <a:lvl6pPr marL="0" marR="0" lvl="5" indent="0" algn="ctr" rtl="0">
              <a:spcBef>
                <a:spcPts val="0"/>
              </a:spcBef>
              <a:buNone/>
              <a:defRPr sz="1067">
                <a:solidFill>
                  <a:schemeClr val="dk1"/>
                </a:solidFill>
                <a:latin typeface="Lato"/>
                <a:ea typeface="Lato"/>
                <a:cs typeface="Lato"/>
                <a:sym typeface="Lato"/>
              </a:defRPr>
            </a:lvl6pPr>
            <a:lvl7pPr marL="0" marR="0" lvl="6" indent="0" algn="ctr" rtl="0">
              <a:spcBef>
                <a:spcPts val="0"/>
              </a:spcBef>
              <a:buNone/>
              <a:defRPr sz="1067">
                <a:solidFill>
                  <a:schemeClr val="dk1"/>
                </a:solidFill>
                <a:latin typeface="Lato"/>
                <a:ea typeface="Lato"/>
                <a:cs typeface="Lato"/>
                <a:sym typeface="Lato"/>
              </a:defRPr>
            </a:lvl7pPr>
            <a:lvl8pPr marL="0" marR="0" lvl="7" indent="0" algn="ctr" rtl="0">
              <a:spcBef>
                <a:spcPts val="0"/>
              </a:spcBef>
              <a:buNone/>
              <a:defRPr sz="1067">
                <a:solidFill>
                  <a:schemeClr val="dk1"/>
                </a:solidFill>
                <a:latin typeface="Lato"/>
                <a:ea typeface="Lato"/>
                <a:cs typeface="Lato"/>
                <a:sym typeface="Lato"/>
              </a:defRPr>
            </a:lvl8pPr>
            <a:lvl9pPr marL="0" marR="0" lvl="8" indent="0" algn="ctr" rtl="0">
              <a:spcBef>
                <a:spcPts val="0"/>
              </a:spcBef>
              <a:buNone/>
              <a:defRPr sz="1067">
                <a:solidFill>
                  <a:schemeClr val="dk1"/>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
        <p:nvSpPr>
          <p:cNvPr id="269" name="Google Shape;269;p62"/>
          <p:cNvSpPr txBox="1">
            <a:spLocks noGrp="1"/>
          </p:cNvSpPr>
          <p:nvPr>
            <p:ph type="body" idx="2"/>
          </p:nvPr>
        </p:nvSpPr>
        <p:spPr>
          <a:xfrm>
            <a:off x="4360141" y="2197995"/>
            <a:ext cx="3467600" cy="3672800"/>
          </a:xfrm>
          <a:prstGeom prst="rect">
            <a:avLst/>
          </a:prstGeom>
          <a:noFill/>
          <a:ln>
            <a:noFill/>
          </a:ln>
        </p:spPr>
        <p:txBody>
          <a:bodyPr spcFirstLastPara="1" wrap="square" lIns="0" tIns="0" rIns="0" bIns="0" anchor="t" anchorCtr="0">
            <a:noAutofit/>
          </a:bodyPr>
          <a:lstStyle>
            <a:lvl1pPr marL="609585" marR="0" lvl="0" indent="-423323" algn="l" rtl="0">
              <a:spcBef>
                <a:spcPts val="1600"/>
              </a:spcBef>
              <a:spcAft>
                <a:spcPts val="0"/>
              </a:spcAft>
              <a:buClr>
                <a:schemeClr val="dk1"/>
              </a:buClr>
              <a:buSzPts val="1400"/>
              <a:buFont typeface="Arial"/>
              <a:buChar char="•"/>
              <a:defRPr sz="1867" b="0" i="0" u="none" strike="noStrike" cap="none">
                <a:solidFill>
                  <a:schemeClr val="dk1"/>
                </a:solidFill>
                <a:latin typeface="Lato"/>
                <a:ea typeface="Lato"/>
                <a:cs typeface="Lato"/>
                <a:sym typeface="Lato"/>
              </a:defRPr>
            </a:lvl1pPr>
            <a:lvl2pPr marL="1219170" marR="0" lvl="1" indent="-393690" algn="l" rtl="0">
              <a:spcBef>
                <a:spcPts val="1067"/>
              </a:spcBef>
              <a:spcAft>
                <a:spcPts val="0"/>
              </a:spcAft>
              <a:buClr>
                <a:schemeClr val="accent6"/>
              </a:buClr>
              <a:buSzPts val="1050"/>
              <a:buFont typeface="Arial"/>
              <a:buChar char="–"/>
              <a:defRPr sz="1400" b="0" i="0" u="none" strike="noStrike" cap="none">
                <a:solidFill>
                  <a:schemeClr val="accent6"/>
                </a:solidFill>
                <a:latin typeface="Lato"/>
                <a:ea typeface="Lato"/>
                <a:cs typeface="Lato"/>
                <a:sym typeface="Lato"/>
              </a:defRPr>
            </a:lvl2pPr>
            <a:lvl3pPr marL="1828754" marR="0" lvl="2" indent="-380990" algn="l" rtl="0">
              <a:spcBef>
                <a:spcPts val="1067"/>
              </a:spcBef>
              <a:spcAft>
                <a:spcPts val="0"/>
              </a:spcAft>
              <a:buClr>
                <a:schemeClr val="dk1"/>
              </a:buClr>
              <a:buSzPts val="900"/>
              <a:buFont typeface="Arial"/>
              <a:buChar char="•"/>
              <a:defRPr sz="1200" b="0" i="0" u="none" strike="noStrike" cap="none">
                <a:solidFill>
                  <a:schemeClr val="dk1"/>
                </a:solidFill>
                <a:latin typeface="Lato"/>
                <a:ea typeface="Lato"/>
                <a:cs typeface="Lato"/>
                <a:sym typeface="Lato"/>
              </a:defRPr>
            </a:lvl3pPr>
            <a:lvl4pPr marL="2438339" marR="0" lvl="3" indent="-355591" algn="l" rtl="0">
              <a:spcBef>
                <a:spcPts val="1067"/>
              </a:spcBef>
              <a:spcAft>
                <a:spcPts val="0"/>
              </a:spcAft>
              <a:buClr>
                <a:srgbClr val="91918F"/>
              </a:buClr>
              <a:buSzPts val="600"/>
              <a:buFont typeface="Arial"/>
              <a:buChar char="–"/>
              <a:defRPr sz="800" b="0" i="0" u="none" strike="noStrike" cap="none">
                <a:solidFill>
                  <a:srgbClr val="91918F"/>
                </a:solidFill>
                <a:latin typeface="Lato"/>
                <a:ea typeface="Lato"/>
                <a:cs typeface="Lato"/>
                <a:sym typeface="Lato"/>
              </a:defRPr>
            </a:lvl4pPr>
            <a:lvl5pPr marL="3047924" marR="0" lvl="4" indent="-338658" algn="l" rtl="0">
              <a:spcBef>
                <a:spcPts val="1067"/>
              </a:spcBef>
              <a:spcAft>
                <a:spcPts val="0"/>
              </a:spcAft>
              <a:buClr>
                <a:srgbClr val="91918F"/>
              </a:buClr>
              <a:buSzPts val="400"/>
              <a:buFont typeface="Arial"/>
              <a:buChar char="»"/>
              <a:defRPr sz="533" b="0" i="0" u="none" strike="noStrike" cap="none">
                <a:solidFill>
                  <a:srgbClr val="91918F"/>
                </a:solidFill>
                <a:latin typeface="Lato"/>
                <a:ea typeface="Lato"/>
                <a:cs typeface="Lato"/>
                <a:sym typeface="Lato"/>
              </a:defRPr>
            </a:lvl5pPr>
            <a:lvl6pPr marL="3657509" marR="0" lvl="5" indent="-355591" algn="l" rtl="0">
              <a:spcBef>
                <a:spcPts val="1067"/>
              </a:spcBef>
              <a:spcAft>
                <a:spcPts val="0"/>
              </a:spcAft>
              <a:buClr>
                <a:schemeClr val="lt1"/>
              </a:buClr>
              <a:buSzPts val="600"/>
              <a:buFont typeface="Arial"/>
              <a:buChar char="•"/>
              <a:defRPr b="0" i="0" u="none" strike="noStrike" cap="none">
                <a:solidFill>
                  <a:schemeClr val="lt1"/>
                </a:solidFill>
                <a:latin typeface="Lato"/>
                <a:ea typeface="Lato"/>
                <a:cs typeface="Lato"/>
                <a:sym typeface="Lato"/>
              </a:defRPr>
            </a:lvl6pPr>
            <a:lvl7pPr marL="4267093" marR="0" lvl="6" indent="-355591" algn="l" rtl="0">
              <a:spcBef>
                <a:spcPts val="1067"/>
              </a:spcBef>
              <a:spcAft>
                <a:spcPts val="0"/>
              </a:spcAft>
              <a:buClr>
                <a:schemeClr val="lt1"/>
              </a:buClr>
              <a:buSzPts val="600"/>
              <a:buFont typeface="Arial"/>
              <a:buChar char="•"/>
              <a:defRPr b="0" i="0" u="none" strike="noStrike" cap="none">
                <a:solidFill>
                  <a:schemeClr val="lt1"/>
                </a:solidFill>
                <a:latin typeface="Lato"/>
                <a:ea typeface="Lato"/>
                <a:cs typeface="Lato"/>
                <a:sym typeface="Lato"/>
              </a:defRPr>
            </a:lvl7pPr>
            <a:lvl8pPr marL="4876678" marR="0" lvl="7" indent="-355591" algn="l" rtl="0">
              <a:spcBef>
                <a:spcPts val="1067"/>
              </a:spcBef>
              <a:spcAft>
                <a:spcPts val="0"/>
              </a:spcAft>
              <a:buClr>
                <a:schemeClr val="lt1"/>
              </a:buClr>
              <a:buSzPts val="600"/>
              <a:buFont typeface="Arial"/>
              <a:buChar char="•"/>
              <a:defRPr b="0" i="0" u="none" strike="noStrike" cap="none">
                <a:solidFill>
                  <a:schemeClr val="lt1"/>
                </a:solidFill>
                <a:latin typeface="Lato"/>
                <a:ea typeface="Lato"/>
                <a:cs typeface="Lato"/>
                <a:sym typeface="Lato"/>
              </a:defRPr>
            </a:lvl8pPr>
            <a:lvl9pPr marL="5486263" marR="0" lvl="8" indent="-355591" algn="l" rtl="0">
              <a:spcBef>
                <a:spcPts val="1067"/>
              </a:spcBef>
              <a:spcAft>
                <a:spcPts val="1067"/>
              </a:spcAft>
              <a:buSzPts val="600"/>
              <a:buFont typeface="Arial"/>
              <a:buChar char="•"/>
              <a:defRPr b="0" i="0" u="none" strike="noStrike" cap="none">
                <a:latin typeface="Lato"/>
                <a:ea typeface="Lato"/>
                <a:cs typeface="Lato"/>
                <a:sym typeface="Lato"/>
              </a:defRPr>
            </a:lvl9pPr>
          </a:lstStyle>
          <a:p>
            <a:endParaRPr/>
          </a:p>
        </p:txBody>
      </p:sp>
      <p:sp>
        <p:nvSpPr>
          <p:cNvPr id="270" name="Google Shape;270;p62"/>
          <p:cNvSpPr txBox="1">
            <a:spLocks noGrp="1"/>
          </p:cNvSpPr>
          <p:nvPr>
            <p:ph type="body" idx="3"/>
          </p:nvPr>
        </p:nvSpPr>
        <p:spPr>
          <a:xfrm>
            <a:off x="8292715" y="2197300"/>
            <a:ext cx="3467600" cy="3672800"/>
          </a:xfrm>
          <a:prstGeom prst="rect">
            <a:avLst/>
          </a:prstGeom>
          <a:noFill/>
          <a:ln>
            <a:noFill/>
          </a:ln>
        </p:spPr>
        <p:txBody>
          <a:bodyPr spcFirstLastPara="1" wrap="square" lIns="0" tIns="0" rIns="0" bIns="0" anchor="t" anchorCtr="0">
            <a:noAutofit/>
          </a:bodyPr>
          <a:lstStyle>
            <a:lvl1pPr marL="609585" marR="0" lvl="0" indent="-423323" algn="l" rtl="0">
              <a:spcBef>
                <a:spcPts val="1600"/>
              </a:spcBef>
              <a:spcAft>
                <a:spcPts val="0"/>
              </a:spcAft>
              <a:buClr>
                <a:schemeClr val="dk1"/>
              </a:buClr>
              <a:buSzPts val="1400"/>
              <a:buFont typeface="Arial"/>
              <a:buChar char="•"/>
              <a:defRPr sz="1867" b="0" i="0" u="none" strike="noStrike" cap="none">
                <a:solidFill>
                  <a:schemeClr val="dk1"/>
                </a:solidFill>
                <a:latin typeface="Lato"/>
                <a:ea typeface="Lato"/>
                <a:cs typeface="Lato"/>
                <a:sym typeface="Lato"/>
              </a:defRPr>
            </a:lvl1pPr>
            <a:lvl2pPr marL="1219170" marR="0" lvl="1" indent="-393690" algn="l" rtl="0">
              <a:spcBef>
                <a:spcPts val="1067"/>
              </a:spcBef>
              <a:spcAft>
                <a:spcPts val="0"/>
              </a:spcAft>
              <a:buClr>
                <a:schemeClr val="accent6"/>
              </a:buClr>
              <a:buSzPts val="1050"/>
              <a:buFont typeface="Arial"/>
              <a:buChar char="–"/>
              <a:defRPr sz="1400" b="0" i="0" u="none" strike="noStrike" cap="none">
                <a:solidFill>
                  <a:schemeClr val="accent6"/>
                </a:solidFill>
                <a:latin typeface="Lato"/>
                <a:ea typeface="Lato"/>
                <a:cs typeface="Lato"/>
                <a:sym typeface="Lato"/>
              </a:defRPr>
            </a:lvl2pPr>
            <a:lvl3pPr marL="1828754" marR="0" lvl="2" indent="-380990" algn="l" rtl="0">
              <a:spcBef>
                <a:spcPts val="1067"/>
              </a:spcBef>
              <a:spcAft>
                <a:spcPts val="0"/>
              </a:spcAft>
              <a:buClr>
                <a:schemeClr val="dk1"/>
              </a:buClr>
              <a:buSzPts val="900"/>
              <a:buFont typeface="Arial"/>
              <a:buChar char="•"/>
              <a:defRPr sz="1200" b="0" i="0" u="none" strike="noStrike" cap="none">
                <a:solidFill>
                  <a:schemeClr val="dk1"/>
                </a:solidFill>
                <a:latin typeface="Lato"/>
                <a:ea typeface="Lato"/>
                <a:cs typeface="Lato"/>
                <a:sym typeface="Lato"/>
              </a:defRPr>
            </a:lvl3pPr>
            <a:lvl4pPr marL="2438339" marR="0" lvl="3" indent="-355591" algn="l" rtl="0">
              <a:spcBef>
                <a:spcPts val="1067"/>
              </a:spcBef>
              <a:spcAft>
                <a:spcPts val="0"/>
              </a:spcAft>
              <a:buClr>
                <a:srgbClr val="91918F"/>
              </a:buClr>
              <a:buSzPts val="600"/>
              <a:buFont typeface="Arial"/>
              <a:buChar char="–"/>
              <a:defRPr sz="800" b="0" i="0" u="none" strike="noStrike" cap="none">
                <a:solidFill>
                  <a:srgbClr val="91918F"/>
                </a:solidFill>
                <a:latin typeface="Lato"/>
                <a:ea typeface="Lato"/>
                <a:cs typeface="Lato"/>
                <a:sym typeface="Lato"/>
              </a:defRPr>
            </a:lvl4pPr>
            <a:lvl5pPr marL="3047924" marR="0" lvl="4" indent="-338658" algn="l" rtl="0">
              <a:spcBef>
                <a:spcPts val="1067"/>
              </a:spcBef>
              <a:spcAft>
                <a:spcPts val="0"/>
              </a:spcAft>
              <a:buClr>
                <a:srgbClr val="91918F"/>
              </a:buClr>
              <a:buSzPts val="400"/>
              <a:buFont typeface="Arial"/>
              <a:buChar char="»"/>
              <a:defRPr sz="533" b="0" i="0" u="none" strike="noStrike" cap="none">
                <a:solidFill>
                  <a:srgbClr val="91918F"/>
                </a:solidFill>
                <a:latin typeface="Lato"/>
                <a:ea typeface="Lato"/>
                <a:cs typeface="Lato"/>
                <a:sym typeface="Lato"/>
              </a:defRPr>
            </a:lvl5pPr>
            <a:lvl6pPr marL="3657509" marR="0" lvl="5" indent="-355591" algn="l" rtl="0">
              <a:spcBef>
                <a:spcPts val="1067"/>
              </a:spcBef>
              <a:spcAft>
                <a:spcPts val="0"/>
              </a:spcAft>
              <a:buSzPts val="600"/>
              <a:buFont typeface="Arial"/>
              <a:buChar char="•"/>
              <a:defRPr b="0" i="0" u="none" strike="noStrike" cap="none">
                <a:latin typeface="Lato"/>
                <a:ea typeface="Lato"/>
                <a:cs typeface="Lato"/>
                <a:sym typeface="Lato"/>
              </a:defRPr>
            </a:lvl6pPr>
            <a:lvl7pPr marL="4267093" marR="0" lvl="6" indent="-355591" algn="l" rtl="0">
              <a:spcBef>
                <a:spcPts val="1067"/>
              </a:spcBef>
              <a:spcAft>
                <a:spcPts val="0"/>
              </a:spcAft>
              <a:buSzPts val="600"/>
              <a:buFont typeface="Arial"/>
              <a:buChar char="•"/>
              <a:defRPr b="0" i="0" u="none" strike="noStrike" cap="none">
                <a:latin typeface="Lato"/>
                <a:ea typeface="Lato"/>
                <a:cs typeface="Lato"/>
                <a:sym typeface="Lato"/>
              </a:defRPr>
            </a:lvl7pPr>
            <a:lvl8pPr marL="4876678" marR="0" lvl="7" indent="-355591" algn="l" rtl="0">
              <a:spcBef>
                <a:spcPts val="1067"/>
              </a:spcBef>
              <a:spcAft>
                <a:spcPts val="0"/>
              </a:spcAft>
              <a:buSzPts val="600"/>
              <a:buFont typeface="Arial"/>
              <a:buChar char="•"/>
              <a:defRPr b="0" i="0" u="none" strike="noStrike" cap="none">
                <a:latin typeface="Lato"/>
                <a:ea typeface="Lato"/>
                <a:cs typeface="Lato"/>
                <a:sym typeface="Lato"/>
              </a:defRPr>
            </a:lvl8pPr>
            <a:lvl9pPr marL="5486263" marR="0" lvl="8" indent="-355591" algn="l" rtl="0">
              <a:spcBef>
                <a:spcPts val="1067"/>
              </a:spcBef>
              <a:spcAft>
                <a:spcPts val="1067"/>
              </a:spcAft>
              <a:buSzPts val="600"/>
              <a:buFont typeface="Arial"/>
              <a:buChar char="•"/>
              <a:defRPr b="0" i="0" u="none" strike="noStrike" cap="none">
                <a:latin typeface="Lato"/>
                <a:ea typeface="Lato"/>
                <a:cs typeface="Lato"/>
                <a:sym typeface="Lato"/>
              </a:defRPr>
            </a:lvl9pPr>
          </a:lstStyle>
          <a:p>
            <a:endParaRPr/>
          </a:p>
        </p:txBody>
      </p:sp>
      <p:sp>
        <p:nvSpPr>
          <p:cNvPr id="271" name="Google Shape;271;p62"/>
          <p:cNvSpPr txBox="1">
            <a:spLocks noGrp="1"/>
          </p:cNvSpPr>
          <p:nvPr>
            <p:ph type="subTitle" idx="4"/>
          </p:nvPr>
        </p:nvSpPr>
        <p:spPr>
          <a:xfrm>
            <a:off x="427468" y="1648933"/>
            <a:ext cx="3467600" cy="470000"/>
          </a:xfrm>
          <a:prstGeom prst="rect">
            <a:avLst/>
          </a:prstGeom>
        </p:spPr>
        <p:txBody>
          <a:bodyPr spcFirstLastPara="1" wrap="square" lIns="0" tIns="0" rIns="0" bIns="0" anchor="ctr" anchorCtr="0">
            <a:noAutofit/>
          </a:bodyPr>
          <a:lstStyle>
            <a:lvl1pPr lvl="0" rtl="0">
              <a:spcBef>
                <a:spcPts val="0"/>
              </a:spcBef>
              <a:spcAft>
                <a:spcPts val="0"/>
              </a:spcAft>
              <a:buNone/>
              <a:defRPr sz="1867">
                <a:latin typeface="Lato Black"/>
                <a:ea typeface="Lato Black"/>
                <a:cs typeface="Lato Black"/>
                <a:sym typeface="Lato Black"/>
              </a:defRPr>
            </a:lvl1pPr>
            <a:lvl2pPr lvl="1" rtl="0">
              <a:spcBef>
                <a:spcPts val="1067"/>
              </a:spcBef>
              <a:spcAft>
                <a:spcPts val="0"/>
              </a:spcAft>
              <a:buNone/>
              <a:defRPr/>
            </a:lvl2pPr>
            <a:lvl3pPr lvl="2" rtl="0">
              <a:spcBef>
                <a:spcPts val="1067"/>
              </a:spcBef>
              <a:spcAft>
                <a:spcPts val="0"/>
              </a:spcAft>
              <a:buNone/>
              <a:defRPr/>
            </a:lvl3pPr>
            <a:lvl4pPr lvl="3" rtl="0">
              <a:spcBef>
                <a:spcPts val="1067"/>
              </a:spcBef>
              <a:spcAft>
                <a:spcPts val="0"/>
              </a:spcAft>
              <a:buNone/>
              <a:defRPr/>
            </a:lvl4pPr>
            <a:lvl5pPr lvl="4" rtl="0">
              <a:spcBef>
                <a:spcPts val="1067"/>
              </a:spcBef>
              <a:spcAft>
                <a:spcPts val="0"/>
              </a:spcAft>
              <a:buNone/>
              <a:defRPr/>
            </a:lvl5pPr>
            <a:lvl6pPr lvl="5" rtl="0">
              <a:spcBef>
                <a:spcPts val="1067"/>
              </a:spcBef>
              <a:spcAft>
                <a:spcPts val="0"/>
              </a:spcAft>
              <a:buNone/>
              <a:defRPr/>
            </a:lvl6pPr>
            <a:lvl7pPr lvl="6" rtl="0">
              <a:spcBef>
                <a:spcPts val="1067"/>
              </a:spcBef>
              <a:spcAft>
                <a:spcPts val="0"/>
              </a:spcAft>
              <a:buNone/>
              <a:defRPr/>
            </a:lvl7pPr>
            <a:lvl8pPr lvl="7" rtl="0">
              <a:spcBef>
                <a:spcPts val="1067"/>
              </a:spcBef>
              <a:spcAft>
                <a:spcPts val="0"/>
              </a:spcAft>
              <a:buNone/>
              <a:defRPr/>
            </a:lvl8pPr>
            <a:lvl9pPr lvl="8" rtl="0">
              <a:spcBef>
                <a:spcPts val="1067"/>
              </a:spcBef>
              <a:spcAft>
                <a:spcPts val="1067"/>
              </a:spcAft>
              <a:buNone/>
              <a:defRPr/>
            </a:lvl9pPr>
          </a:lstStyle>
          <a:p>
            <a:endParaRPr/>
          </a:p>
        </p:txBody>
      </p:sp>
      <p:sp>
        <p:nvSpPr>
          <p:cNvPr id="272" name="Google Shape;272;p62"/>
          <p:cNvSpPr txBox="1">
            <a:spLocks noGrp="1"/>
          </p:cNvSpPr>
          <p:nvPr>
            <p:ph type="subTitle" idx="5"/>
          </p:nvPr>
        </p:nvSpPr>
        <p:spPr>
          <a:xfrm>
            <a:off x="4360091" y="1648933"/>
            <a:ext cx="3467600" cy="470000"/>
          </a:xfrm>
          <a:prstGeom prst="rect">
            <a:avLst/>
          </a:prstGeom>
        </p:spPr>
        <p:txBody>
          <a:bodyPr spcFirstLastPara="1" wrap="square" lIns="0" tIns="0" rIns="0" bIns="0" anchor="ctr" anchorCtr="0">
            <a:noAutofit/>
          </a:bodyPr>
          <a:lstStyle>
            <a:lvl1pPr lvl="0" rtl="0">
              <a:spcBef>
                <a:spcPts val="0"/>
              </a:spcBef>
              <a:spcAft>
                <a:spcPts val="0"/>
              </a:spcAft>
              <a:buNone/>
              <a:defRPr sz="1867">
                <a:latin typeface="Lato Black"/>
                <a:ea typeface="Lato Black"/>
                <a:cs typeface="Lato Black"/>
                <a:sym typeface="Lato Black"/>
              </a:defRPr>
            </a:lvl1pPr>
            <a:lvl2pPr lvl="1" rtl="0">
              <a:spcBef>
                <a:spcPts val="1067"/>
              </a:spcBef>
              <a:spcAft>
                <a:spcPts val="0"/>
              </a:spcAft>
              <a:buNone/>
              <a:defRPr/>
            </a:lvl2pPr>
            <a:lvl3pPr lvl="2" rtl="0">
              <a:spcBef>
                <a:spcPts val="1067"/>
              </a:spcBef>
              <a:spcAft>
                <a:spcPts val="0"/>
              </a:spcAft>
              <a:buNone/>
              <a:defRPr/>
            </a:lvl3pPr>
            <a:lvl4pPr lvl="3" rtl="0">
              <a:spcBef>
                <a:spcPts val="1067"/>
              </a:spcBef>
              <a:spcAft>
                <a:spcPts val="0"/>
              </a:spcAft>
              <a:buNone/>
              <a:defRPr/>
            </a:lvl4pPr>
            <a:lvl5pPr lvl="4" rtl="0">
              <a:spcBef>
                <a:spcPts val="1067"/>
              </a:spcBef>
              <a:spcAft>
                <a:spcPts val="0"/>
              </a:spcAft>
              <a:buNone/>
              <a:defRPr/>
            </a:lvl5pPr>
            <a:lvl6pPr lvl="5" rtl="0">
              <a:spcBef>
                <a:spcPts val="1067"/>
              </a:spcBef>
              <a:spcAft>
                <a:spcPts val="0"/>
              </a:spcAft>
              <a:buNone/>
              <a:defRPr/>
            </a:lvl6pPr>
            <a:lvl7pPr lvl="6" rtl="0">
              <a:spcBef>
                <a:spcPts val="1067"/>
              </a:spcBef>
              <a:spcAft>
                <a:spcPts val="0"/>
              </a:spcAft>
              <a:buNone/>
              <a:defRPr/>
            </a:lvl7pPr>
            <a:lvl8pPr lvl="7" rtl="0">
              <a:spcBef>
                <a:spcPts val="1067"/>
              </a:spcBef>
              <a:spcAft>
                <a:spcPts val="0"/>
              </a:spcAft>
              <a:buNone/>
              <a:defRPr/>
            </a:lvl8pPr>
            <a:lvl9pPr lvl="8" rtl="0">
              <a:spcBef>
                <a:spcPts val="1067"/>
              </a:spcBef>
              <a:spcAft>
                <a:spcPts val="1067"/>
              </a:spcAft>
              <a:buNone/>
              <a:defRPr/>
            </a:lvl9pPr>
          </a:lstStyle>
          <a:p>
            <a:endParaRPr/>
          </a:p>
        </p:txBody>
      </p:sp>
      <p:sp>
        <p:nvSpPr>
          <p:cNvPr id="273" name="Google Shape;273;p62"/>
          <p:cNvSpPr txBox="1">
            <a:spLocks noGrp="1"/>
          </p:cNvSpPr>
          <p:nvPr>
            <p:ph type="subTitle" idx="6"/>
          </p:nvPr>
        </p:nvSpPr>
        <p:spPr>
          <a:xfrm>
            <a:off x="8292715" y="1648933"/>
            <a:ext cx="3467600" cy="470000"/>
          </a:xfrm>
          <a:prstGeom prst="rect">
            <a:avLst/>
          </a:prstGeom>
        </p:spPr>
        <p:txBody>
          <a:bodyPr spcFirstLastPara="1" wrap="square" lIns="0" tIns="0" rIns="0" bIns="0" anchor="ctr" anchorCtr="0">
            <a:noAutofit/>
          </a:bodyPr>
          <a:lstStyle>
            <a:lvl1pPr lvl="0" rtl="0">
              <a:spcBef>
                <a:spcPts val="0"/>
              </a:spcBef>
              <a:spcAft>
                <a:spcPts val="0"/>
              </a:spcAft>
              <a:buNone/>
              <a:defRPr sz="1867">
                <a:latin typeface="Lato Black"/>
                <a:ea typeface="Lato Black"/>
                <a:cs typeface="Lato Black"/>
                <a:sym typeface="Lato Black"/>
              </a:defRPr>
            </a:lvl1pPr>
            <a:lvl2pPr lvl="1" rtl="0">
              <a:spcBef>
                <a:spcPts val="1067"/>
              </a:spcBef>
              <a:spcAft>
                <a:spcPts val="0"/>
              </a:spcAft>
              <a:buNone/>
              <a:defRPr/>
            </a:lvl2pPr>
            <a:lvl3pPr lvl="2" rtl="0">
              <a:spcBef>
                <a:spcPts val="1067"/>
              </a:spcBef>
              <a:spcAft>
                <a:spcPts val="0"/>
              </a:spcAft>
              <a:buNone/>
              <a:defRPr/>
            </a:lvl3pPr>
            <a:lvl4pPr lvl="3" rtl="0">
              <a:spcBef>
                <a:spcPts val="1067"/>
              </a:spcBef>
              <a:spcAft>
                <a:spcPts val="0"/>
              </a:spcAft>
              <a:buNone/>
              <a:defRPr/>
            </a:lvl4pPr>
            <a:lvl5pPr lvl="4" rtl="0">
              <a:spcBef>
                <a:spcPts val="1067"/>
              </a:spcBef>
              <a:spcAft>
                <a:spcPts val="0"/>
              </a:spcAft>
              <a:buNone/>
              <a:defRPr/>
            </a:lvl5pPr>
            <a:lvl6pPr lvl="5" rtl="0">
              <a:spcBef>
                <a:spcPts val="1067"/>
              </a:spcBef>
              <a:spcAft>
                <a:spcPts val="0"/>
              </a:spcAft>
              <a:buNone/>
              <a:defRPr/>
            </a:lvl6pPr>
            <a:lvl7pPr lvl="6" rtl="0">
              <a:spcBef>
                <a:spcPts val="1067"/>
              </a:spcBef>
              <a:spcAft>
                <a:spcPts val="0"/>
              </a:spcAft>
              <a:buNone/>
              <a:defRPr/>
            </a:lvl7pPr>
            <a:lvl8pPr lvl="7" rtl="0">
              <a:spcBef>
                <a:spcPts val="1067"/>
              </a:spcBef>
              <a:spcAft>
                <a:spcPts val="0"/>
              </a:spcAft>
              <a:buNone/>
              <a:defRPr/>
            </a:lvl8pPr>
            <a:lvl9pPr lvl="8" rtl="0">
              <a:spcBef>
                <a:spcPts val="1067"/>
              </a:spcBef>
              <a:spcAft>
                <a:spcPts val="1067"/>
              </a:spcAft>
              <a:buNone/>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4 Three Columns">
  <p:cSld name="CUSTOM_3_1">
    <p:spTree>
      <p:nvGrpSpPr>
        <p:cNvPr id="1" name="Shape 274"/>
        <p:cNvGrpSpPr/>
        <p:nvPr/>
      </p:nvGrpSpPr>
      <p:grpSpPr>
        <a:xfrm>
          <a:off x="0" y="0"/>
          <a:ext cx="0" cy="0"/>
          <a:chOff x="0" y="0"/>
          <a:chExt cx="0" cy="0"/>
        </a:xfrm>
      </p:grpSpPr>
      <p:sp>
        <p:nvSpPr>
          <p:cNvPr id="275" name="Google Shape;275;p63"/>
          <p:cNvSpPr txBox="1">
            <a:spLocks noGrp="1"/>
          </p:cNvSpPr>
          <p:nvPr>
            <p:ph type="title"/>
          </p:nvPr>
        </p:nvSpPr>
        <p:spPr>
          <a:xfrm>
            <a:off x="609600" y="609600"/>
            <a:ext cx="10972800" cy="887600"/>
          </a:xfrm>
          <a:prstGeom prst="rect">
            <a:avLst/>
          </a:prstGeom>
          <a:noFill/>
          <a:ln>
            <a:noFill/>
          </a:ln>
        </p:spPr>
        <p:txBody>
          <a:bodyPr spcFirstLastPara="1" wrap="square" lIns="0" tIns="0" rIns="0" bIns="0" anchor="t" anchorCtr="0">
            <a:noAutofit/>
          </a:bodyPr>
          <a:lstStyle>
            <a:lvl1pPr lvl="0" algn="l" rtl="0">
              <a:lnSpc>
                <a:spcPct val="80000"/>
              </a:lnSpc>
              <a:spcBef>
                <a:spcPts val="0"/>
              </a:spcBef>
              <a:spcAft>
                <a:spcPts val="0"/>
              </a:spcAft>
              <a:buSzPts val="2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6" name="Google Shape;276;p63"/>
          <p:cNvSpPr txBox="1">
            <a:spLocks noGrp="1"/>
          </p:cNvSpPr>
          <p:nvPr>
            <p:ph type="sldNum" idx="12"/>
          </p:nvPr>
        </p:nvSpPr>
        <p:spPr>
          <a:xfrm>
            <a:off x="11592347" y="6219772"/>
            <a:ext cx="411600" cy="2936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1067" b="1" i="0" u="none" strike="noStrike" cap="none">
                <a:solidFill>
                  <a:schemeClr val="dk1"/>
                </a:solidFill>
                <a:latin typeface="Lato"/>
                <a:ea typeface="Lato"/>
                <a:cs typeface="Lato"/>
                <a:sym typeface="Lato"/>
              </a:defRPr>
            </a:lvl1pPr>
            <a:lvl2pPr marL="0" marR="0" lvl="1" indent="0" algn="ctr" rtl="0">
              <a:lnSpc>
                <a:spcPct val="100000"/>
              </a:lnSpc>
              <a:spcBef>
                <a:spcPts val="0"/>
              </a:spcBef>
              <a:spcAft>
                <a:spcPts val="0"/>
              </a:spcAft>
              <a:buClr>
                <a:srgbClr val="000000"/>
              </a:buClr>
              <a:buSzPts val="800"/>
              <a:buFont typeface="Arial"/>
              <a:buNone/>
              <a:defRPr sz="1067" b="1" i="0" u="none" strike="noStrike" cap="none">
                <a:solidFill>
                  <a:schemeClr val="dk1"/>
                </a:solidFill>
                <a:latin typeface="Lato"/>
                <a:ea typeface="Lato"/>
                <a:cs typeface="Lato"/>
                <a:sym typeface="Lato"/>
              </a:defRPr>
            </a:lvl2pPr>
            <a:lvl3pPr marL="0" marR="0" lvl="2" indent="0" algn="ctr" rtl="0">
              <a:lnSpc>
                <a:spcPct val="100000"/>
              </a:lnSpc>
              <a:spcBef>
                <a:spcPts val="0"/>
              </a:spcBef>
              <a:spcAft>
                <a:spcPts val="0"/>
              </a:spcAft>
              <a:buClr>
                <a:srgbClr val="000000"/>
              </a:buClr>
              <a:buSzPts val="800"/>
              <a:buFont typeface="Arial"/>
              <a:buNone/>
              <a:defRPr sz="1067" b="1" i="0" u="none" strike="noStrike" cap="none">
                <a:solidFill>
                  <a:schemeClr val="dk1"/>
                </a:solidFill>
                <a:latin typeface="Lato"/>
                <a:ea typeface="Lato"/>
                <a:cs typeface="Lato"/>
                <a:sym typeface="Lato"/>
              </a:defRPr>
            </a:lvl3pPr>
            <a:lvl4pPr marL="0" marR="0" lvl="3" indent="0" algn="ctr" rtl="0">
              <a:lnSpc>
                <a:spcPct val="100000"/>
              </a:lnSpc>
              <a:spcBef>
                <a:spcPts val="0"/>
              </a:spcBef>
              <a:spcAft>
                <a:spcPts val="0"/>
              </a:spcAft>
              <a:buClr>
                <a:srgbClr val="000000"/>
              </a:buClr>
              <a:buSzPts val="800"/>
              <a:buFont typeface="Arial"/>
              <a:buNone/>
              <a:defRPr sz="1067" b="1" i="0" u="none" strike="noStrike" cap="none">
                <a:solidFill>
                  <a:schemeClr val="dk1"/>
                </a:solidFill>
                <a:latin typeface="Lato"/>
                <a:ea typeface="Lato"/>
                <a:cs typeface="Lato"/>
                <a:sym typeface="Lato"/>
              </a:defRPr>
            </a:lvl4pPr>
            <a:lvl5pPr marL="0" marR="0" lvl="4" indent="0" algn="ctr" rtl="0">
              <a:lnSpc>
                <a:spcPct val="100000"/>
              </a:lnSpc>
              <a:spcBef>
                <a:spcPts val="0"/>
              </a:spcBef>
              <a:spcAft>
                <a:spcPts val="0"/>
              </a:spcAft>
              <a:buClr>
                <a:srgbClr val="000000"/>
              </a:buClr>
              <a:buSzPts val="800"/>
              <a:buFont typeface="Arial"/>
              <a:buNone/>
              <a:defRPr sz="1067" b="1" i="0" u="none" strike="noStrike" cap="none">
                <a:solidFill>
                  <a:schemeClr val="dk1"/>
                </a:solidFill>
                <a:latin typeface="Lato"/>
                <a:ea typeface="Lato"/>
                <a:cs typeface="Lato"/>
                <a:sym typeface="Lato"/>
              </a:defRPr>
            </a:lvl5pPr>
            <a:lvl6pPr marL="0" marR="0" lvl="5" indent="0" algn="ctr" rtl="0">
              <a:lnSpc>
                <a:spcPct val="100000"/>
              </a:lnSpc>
              <a:spcBef>
                <a:spcPts val="0"/>
              </a:spcBef>
              <a:spcAft>
                <a:spcPts val="0"/>
              </a:spcAft>
              <a:buClr>
                <a:srgbClr val="000000"/>
              </a:buClr>
              <a:buSzPts val="800"/>
              <a:buFont typeface="Arial"/>
              <a:buNone/>
              <a:defRPr sz="1067" b="1" i="0" u="none" strike="noStrike" cap="none">
                <a:solidFill>
                  <a:schemeClr val="dk1"/>
                </a:solidFill>
                <a:latin typeface="Lato"/>
                <a:ea typeface="Lato"/>
                <a:cs typeface="Lato"/>
                <a:sym typeface="Lato"/>
              </a:defRPr>
            </a:lvl6pPr>
            <a:lvl7pPr marL="0" marR="0" lvl="6" indent="0" algn="ctr" rtl="0">
              <a:lnSpc>
                <a:spcPct val="100000"/>
              </a:lnSpc>
              <a:spcBef>
                <a:spcPts val="0"/>
              </a:spcBef>
              <a:spcAft>
                <a:spcPts val="0"/>
              </a:spcAft>
              <a:buClr>
                <a:srgbClr val="000000"/>
              </a:buClr>
              <a:buSzPts val="800"/>
              <a:buFont typeface="Arial"/>
              <a:buNone/>
              <a:defRPr sz="1067" b="1" i="0" u="none" strike="noStrike" cap="none">
                <a:solidFill>
                  <a:schemeClr val="dk1"/>
                </a:solidFill>
                <a:latin typeface="Lato"/>
                <a:ea typeface="Lato"/>
                <a:cs typeface="Lato"/>
                <a:sym typeface="Lato"/>
              </a:defRPr>
            </a:lvl7pPr>
            <a:lvl8pPr marL="0" marR="0" lvl="7" indent="0" algn="ctr" rtl="0">
              <a:lnSpc>
                <a:spcPct val="100000"/>
              </a:lnSpc>
              <a:spcBef>
                <a:spcPts val="0"/>
              </a:spcBef>
              <a:spcAft>
                <a:spcPts val="0"/>
              </a:spcAft>
              <a:buClr>
                <a:srgbClr val="000000"/>
              </a:buClr>
              <a:buSzPts val="800"/>
              <a:buFont typeface="Arial"/>
              <a:buNone/>
              <a:defRPr sz="1067" b="1" i="0" u="none" strike="noStrike" cap="none">
                <a:solidFill>
                  <a:schemeClr val="dk1"/>
                </a:solidFill>
                <a:latin typeface="Lato"/>
                <a:ea typeface="Lato"/>
                <a:cs typeface="Lato"/>
                <a:sym typeface="Lato"/>
              </a:defRPr>
            </a:lvl8pPr>
            <a:lvl9pPr marL="0" marR="0" lvl="8" indent="0" algn="ctr" rtl="0">
              <a:lnSpc>
                <a:spcPct val="100000"/>
              </a:lnSpc>
              <a:spcBef>
                <a:spcPts val="0"/>
              </a:spcBef>
              <a:spcAft>
                <a:spcPts val="0"/>
              </a:spcAft>
              <a:buClr>
                <a:srgbClr val="000000"/>
              </a:buClr>
              <a:buSzPts val="800"/>
              <a:buFont typeface="Arial"/>
              <a:buNone/>
              <a:defRPr sz="1067" b="1" i="0" u="none" strike="noStrike" cap="none">
                <a:solidFill>
                  <a:schemeClr val="dk1"/>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cxnSp>
        <p:nvCxnSpPr>
          <p:cNvPr id="277" name="Google Shape;277;p63"/>
          <p:cNvCxnSpPr/>
          <p:nvPr/>
        </p:nvCxnSpPr>
        <p:spPr>
          <a:xfrm>
            <a:off x="609600" y="1599096"/>
            <a:ext cx="694800" cy="0"/>
          </a:xfrm>
          <a:prstGeom prst="straightConnector1">
            <a:avLst/>
          </a:prstGeom>
          <a:noFill/>
          <a:ln w="38100" cap="flat" cmpd="sng">
            <a:solidFill>
              <a:srgbClr val="CE434D"/>
            </a:solidFill>
            <a:prstDash val="solid"/>
            <a:round/>
            <a:headEnd type="none" w="sm" len="sm"/>
            <a:tailEnd type="none" w="sm" len="sm"/>
          </a:ln>
        </p:spPr>
      </p:cxnSp>
      <p:sp>
        <p:nvSpPr>
          <p:cNvPr id="278" name="Google Shape;278;p63"/>
          <p:cNvSpPr txBox="1">
            <a:spLocks noGrp="1"/>
          </p:cNvSpPr>
          <p:nvPr>
            <p:ph type="subTitle" idx="1"/>
          </p:nvPr>
        </p:nvSpPr>
        <p:spPr>
          <a:xfrm>
            <a:off x="609600" y="1761625"/>
            <a:ext cx="3272800" cy="6628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1600"/>
              <a:buFont typeface="Lato Black"/>
              <a:buNone/>
              <a:defRPr sz="2133" i="0" u="none" strike="noStrike" cap="none">
                <a:latin typeface="Lato Black"/>
                <a:ea typeface="Lato Black"/>
                <a:cs typeface="Lato Black"/>
                <a:sym typeface="Lato Black"/>
              </a:defRPr>
            </a:lvl1pPr>
            <a:lvl2pPr marR="0" lvl="1" algn="l" rtl="0">
              <a:lnSpc>
                <a:spcPct val="90000"/>
              </a:lnSpc>
              <a:spcBef>
                <a:spcPts val="1067"/>
              </a:spcBef>
              <a:spcAft>
                <a:spcPts val="0"/>
              </a:spcAft>
              <a:buClr>
                <a:schemeClr val="dk1"/>
              </a:buClr>
              <a:buSzPts val="1600"/>
              <a:buFont typeface="Lato Black"/>
              <a:buNone/>
              <a:defRPr sz="2133" i="0" u="none" strike="noStrike" cap="none">
                <a:latin typeface="Lato Black"/>
                <a:ea typeface="Lato Black"/>
                <a:cs typeface="Lato Black"/>
                <a:sym typeface="Lato Black"/>
              </a:defRPr>
            </a:lvl2pPr>
            <a:lvl3pPr marR="0" lvl="2" algn="l" rtl="0">
              <a:lnSpc>
                <a:spcPct val="90000"/>
              </a:lnSpc>
              <a:spcBef>
                <a:spcPts val="1067"/>
              </a:spcBef>
              <a:spcAft>
                <a:spcPts val="0"/>
              </a:spcAft>
              <a:buClr>
                <a:schemeClr val="dk1"/>
              </a:buClr>
              <a:buSzPts val="1600"/>
              <a:buFont typeface="Lato Black"/>
              <a:buNone/>
              <a:defRPr sz="2133" i="0" u="none" strike="noStrike" cap="none">
                <a:latin typeface="Lato Black"/>
                <a:ea typeface="Lato Black"/>
                <a:cs typeface="Lato Black"/>
                <a:sym typeface="Lato Black"/>
              </a:defRPr>
            </a:lvl3pPr>
            <a:lvl4pPr marR="0" lvl="3" algn="l" rtl="0">
              <a:lnSpc>
                <a:spcPct val="90000"/>
              </a:lnSpc>
              <a:spcBef>
                <a:spcPts val="1067"/>
              </a:spcBef>
              <a:spcAft>
                <a:spcPts val="0"/>
              </a:spcAft>
              <a:buClr>
                <a:schemeClr val="dk1"/>
              </a:buClr>
              <a:buSzPts val="1600"/>
              <a:buFont typeface="Lato Black"/>
              <a:buNone/>
              <a:defRPr sz="2133" i="0" u="none" strike="noStrike" cap="none">
                <a:solidFill>
                  <a:schemeClr val="dk1"/>
                </a:solidFill>
                <a:latin typeface="Lato Black"/>
                <a:ea typeface="Lato Black"/>
                <a:cs typeface="Lato Black"/>
                <a:sym typeface="Lato Black"/>
              </a:defRPr>
            </a:lvl4pPr>
            <a:lvl5pPr marR="0" lvl="4" algn="l" rtl="0">
              <a:lnSpc>
                <a:spcPct val="90000"/>
              </a:lnSpc>
              <a:spcBef>
                <a:spcPts val="1067"/>
              </a:spcBef>
              <a:spcAft>
                <a:spcPts val="0"/>
              </a:spcAft>
              <a:buClr>
                <a:schemeClr val="dk1"/>
              </a:buClr>
              <a:buSzPts val="1600"/>
              <a:buFont typeface="Lato Black"/>
              <a:buNone/>
              <a:defRPr sz="2133" i="0" u="none" strike="noStrike" cap="none">
                <a:solidFill>
                  <a:schemeClr val="dk1"/>
                </a:solidFill>
                <a:latin typeface="Lato Black"/>
                <a:ea typeface="Lato Black"/>
                <a:cs typeface="Lato Black"/>
                <a:sym typeface="Lato Black"/>
              </a:defRPr>
            </a:lvl5pPr>
            <a:lvl6pPr marR="0" lvl="5" algn="l" rtl="0">
              <a:lnSpc>
                <a:spcPct val="90000"/>
              </a:lnSpc>
              <a:spcBef>
                <a:spcPts val="1067"/>
              </a:spcBef>
              <a:spcAft>
                <a:spcPts val="0"/>
              </a:spcAft>
              <a:buClr>
                <a:schemeClr val="dk1"/>
              </a:buClr>
              <a:buSzPts val="1600"/>
              <a:buFont typeface="Lato Black"/>
              <a:buNone/>
              <a:defRPr sz="2133" i="0" u="none" strike="noStrike" cap="none">
                <a:solidFill>
                  <a:schemeClr val="dk1"/>
                </a:solidFill>
                <a:latin typeface="Lato Black"/>
                <a:ea typeface="Lato Black"/>
                <a:cs typeface="Lato Black"/>
                <a:sym typeface="Lato Black"/>
              </a:defRPr>
            </a:lvl6pPr>
            <a:lvl7pPr marR="0" lvl="6" algn="l" rtl="0">
              <a:lnSpc>
                <a:spcPct val="90000"/>
              </a:lnSpc>
              <a:spcBef>
                <a:spcPts val="1067"/>
              </a:spcBef>
              <a:spcAft>
                <a:spcPts val="0"/>
              </a:spcAft>
              <a:buClr>
                <a:schemeClr val="dk1"/>
              </a:buClr>
              <a:buSzPts val="1600"/>
              <a:buFont typeface="Lato Black"/>
              <a:buNone/>
              <a:defRPr sz="2133" i="0" u="none" strike="noStrike" cap="none">
                <a:solidFill>
                  <a:schemeClr val="dk1"/>
                </a:solidFill>
                <a:latin typeface="Lato Black"/>
                <a:ea typeface="Lato Black"/>
                <a:cs typeface="Lato Black"/>
                <a:sym typeface="Lato Black"/>
              </a:defRPr>
            </a:lvl7pPr>
            <a:lvl8pPr marR="0" lvl="7" algn="l" rtl="0">
              <a:lnSpc>
                <a:spcPct val="90000"/>
              </a:lnSpc>
              <a:spcBef>
                <a:spcPts val="1067"/>
              </a:spcBef>
              <a:spcAft>
                <a:spcPts val="0"/>
              </a:spcAft>
              <a:buClr>
                <a:schemeClr val="dk1"/>
              </a:buClr>
              <a:buSzPts val="1600"/>
              <a:buFont typeface="Lato Black"/>
              <a:buNone/>
              <a:defRPr sz="2133" i="0" u="none" strike="noStrike" cap="none">
                <a:solidFill>
                  <a:schemeClr val="dk1"/>
                </a:solidFill>
                <a:latin typeface="Lato Black"/>
                <a:ea typeface="Lato Black"/>
                <a:cs typeface="Lato Black"/>
                <a:sym typeface="Lato Black"/>
              </a:defRPr>
            </a:lvl8pPr>
            <a:lvl9pPr marR="0" lvl="8" algn="l" rtl="0">
              <a:lnSpc>
                <a:spcPct val="90000"/>
              </a:lnSpc>
              <a:spcBef>
                <a:spcPts val="1067"/>
              </a:spcBef>
              <a:spcAft>
                <a:spcPts val="1067"/>
              </a:spcAft>
              <a:buClr>
                <a:schemeClr val="dk1"/>
              </a:buClr>
              <a:buSzPts val="1600"/>
              <a:buFont typeface="Lato Black"/>
              <a:buNone/>
              <a:defRPr sz="2133" i="0" u="none" strike="noStrike" cap="none">
                <a:solidFill>
                  <a:schemeClr val="dk1"/>
                </a:solidFill>
                <a:latin typeface="Lato Black"/>
                <a:ea typeface="Lato Black"/>
                <a:cs typeface="Lato Black"/>
                <a:sym typeface="Lato Black"/>
              </a:defRPr>
            </a:lvl9pPr>
          </a:lstStyle>
          <a:p>
            <a:endParaRPr/>
          </a:p>
        </p:txBody>
      </p:sp>
      <p:sp>
        <p:nvSpPr>
          <p:cNvPr id="279" name="Google Shape;279;p63"/>
          <p:cNvSpPr txBox="1">
            <a:spLocks noGrp="1"/>
          </p:cNvSpPr>
          <p:nvPr>
            <p:ph type="body" idx="2"/>
          </p:nvPr>
        </p:nvSpPr>
        <p:spPr>
          <a:xfrm>
            <a:off x="609600" y="2562017"/>
            <a:ext cx="3272800" cy="3457200"/>
          </a:xfrm>
          <a:prstGeom prst="rect">
            <a:avLst/>
          </a:prstGeom>
          <a:noFill/>
          <a:ln>
            <a:noFill/>
          </a:ln>
        </p:spPr>
        <p:txBody>
          <a:bodyPr spcFirstLastPara="1" wrap="square" lIns="0" tIns="0" rIns="0" bIns="0" anchor="t" anchorCtr="0">
            <a:noAutofit/>
          </a:bodyPr>
          <a:lstStyle>
            <a:lvl1pPr marL="609585" marR="0" lvl="0" indent="-406390" algn="l" rtl="0">
              <a:lnSpc>
                <a:spcPct val="100000"/>
              </a:lnSpc>
              <a:spcBef>
                <a:spcPts val="1067"/>
              </a:spcBef>
              <a:spcAft>
                <a:spcPts val="0"/>
              </a:spcAft>
              <a:buClr>
                <a:schemeClr val="accent6"/>
              </a:buClr>
              <a:buSzPts val="1200"/>
              <a:buFont typeface="Arial"/>
              <a:buChar char="•"/>
              <a:defRPr sz="1600" b="0" i="0" u="none" strike="noStrike" cap="none">
                <a:solidFill>
                  <a:schemeClr val="dk1"/>
                </a:solidFill>
                <a:latin typeface="Lato"/>
                <a:ea typeface="Lato"/>
                <a:cs typeface="Lato"/>
                <a:sym typeface="Lato"/>
              </a:defRPr>
            </a:lvl1pPr>
            <a:lvl2pPr marL="1219170" marR="0" lvl="1" indent="-397923" algn="l" rtl="0">
              <a:lnSpc>
                <a:spcPct val="100000"/>
              </a:lnSpc>
              <a:spcBef>
                <a:spcPts val="1067"/>
              </a:spcBef>
              <a:spcAft>
                <a:spcPts val="0"/>
              </a:spcAft>
              <a:buClr>
                <a:schemeClr val="accent6"/>
              </a:buClr>
              <a:buSzPts val="1100"/>
              <a:buFont typeface="Arial"/>
              <a:buChar char="–"/>
              <a:defRPr sz="1467" b="0" i="0" u="none" strike="noStrike" cap="none">
                <a:solidFill>
                  <a:schemeClr val="dk1"/>
                </a:solidFill>
                <a:latin typeface="Lato"/>
                <a:ea typeface="Lato"/>
                <a:cs typeface="Lato"/>
                <a:sym typeface="Lato"/>
              </a:defRPr>
            </a:lvl2pPr>
            <a:lvl3pPr marL="1828754" marR="0" lvl="2" indent="-389457" algn="l" rtl="0">
              <a:lnSpc>
                <a:spcPct val="100000"/>
              </a:lnSpc>
              <a:spcBef>
                <a:spcPts val="1067"/>
              </a:spcBef>
              <a:spcAft>
                <a:spcPts val="0"/>
              </a:spcAft>
              <a:buClr>
                <a:schemeClr val="accent6"/>
              </a:buClr>
              <a:buSzPts val="1000"/>
              <a:buFont typeface="Arial"/>
              <a:buChar char="•"/>
              <a:defRPr sz="1333" b="0" i="0" u="none" strike="noStrike" cap="none">
                <a:solidFill>
                  <a:schemeClr val="dk1"/>
                </a:solidFill>
                <a:latin typeface="Lato"/>
                <a:ea typeface="Lato"/>
                <a:cs typeface="Lato"/>
                <a:sym typeface="Lato"/>
              </a:defRPr>
            </a:lvl3pPr>
            <a:lvl4pPr marL="2438339" marR="0" lvl="3" indent="-380990" algn="l" rtl="0">
              <a:lnSpc>
                <a:spcPct val="100000"/>
              </a:lnSpc>
              <a:spcBef>
                <a:spcPts val="1067"/>
              </a:spcBef>
              <a:spcAft>
                <a:spcPts val="0"/>
              </a:spcAft>
              <a:buClr>
                <a:srgbClr val="FFFFFF"/>
              </a:buClr>
              <a:buSzPts val="900"/>
              <a:buFont typeface="Arial"/>
              <a:buChar char="–"/>
              <a:defRPr sz="1200" b="0" i="0" u="none" strike="noStrike" cap="none">
                <a:solidFill>
                  <a:srgbClr val="FFFFFF"/>
                </a:solidFill>
                <a:latin typeface="Lato"/>
                <a:ea typeface="Lato"/>
                <a:cs typeface="Lato"/>
                <a:sym typeface="Lato"/>
              </a:defRPr>
            </a:lvl4pPr>
            <a:lvl5pPr marL="3047924" marR="0" lvl="4" indent="-364058" algn="l" rtl="0">
              <a:lnSpc>
                <a:spcPct val="100000"/>
              </a:lnSpc>
              <a:spcBef>
                <a:spcPts val="1067"/>
              </a:spcBef>
              <a:spcAft>
                <a:spcPts val="0"/>
              </a:spcAft>
              <a:buClr>
                <a:srgbClr val="FFFFFF"/>
              </a:buClr>
              <a:buSzPts val="700"/>
              <a:buFont typeface="Arial"/>
              <a:buChar char="»"/>
              <a:defRPr sz="933" b="0" i="0" u="none" strike="noStrike" cap="none">
                <a:solidFill>
                  <a:srgbClr val="FFFFFF"/>
                </a:solidFill>
                <a:latin typeface="Lato"/>
                <a:ea typeface="Lato"/>
                <a:cs typeface="Lato"/>
                <a:sym typeface="Lato"/>
              </a:defRPr>
            </a:lvl5pPr>
            <a:lvl6pPr marL="3657509" marR="0" lvl="5" indent="-355591" algn="l" rtl="0">
              <a:lnSpc>
                <a:spcPct val="100000"/>
              </a:lnSpc>
              <a:spcBef>
                <a:spcPts val="1067"/>
              </a:spcBef>
              <a:spcAft>
                <a:spcPts val="0"/>
              </a:spcAft>
              <a:buClr>
                <a:srgbClr val="FFFFFF"/>
              </a:buClr>
              <a:buSzPts val="600"/>
              <a:buFont typeface="Arial"/>
              <a:buChar char="•"/>
              <a:defRPr sz="800" b="0" i="0" u="none" strike="noStrike" cap="none">
                <a:solidFill>
                  <a:srgbClr val="FFFFFF"/>
                </a:solidFill>
                <a:latin typeface="Lato"/>
                <a:ea typeface="Lato"/>
                <a:cs typeface="Lato"/>
                <a:sym typeface="Lato"/>
              </a:defRPr>
            </a:lvl6pPr>
            <a:lvl7pPr marL="4267093" marR="0" lvl="6" indent="-355591" algn="l" rtl="0">
              <a:lnSpc>
                <a:spcPct val="100000"/>
              </a:lnSpc>
              <a:spcBef>
                <a:spcPts val="1067"/>
              </a:spcBef>
              <a:spcAft>
                <a:spcPts val="0"/>
              </a:spcAft>
              <a:buClr>
                <a:srgbClr val="FFFFFF"/>
              </a:buClr>
              <a:buSzPts val="600"/>
              <a:buFont typeface="Arial"/>
              <a:buChar char="•"/>
              <a:defRPr sz="800" b="0" i="0" u="none" strike="noStrike" cap="none">
                <a:solidFill>
                  <a:srgbClr val="FFFFFF"/>
                </a:solidFill>
                <a:latin typeface="Lato"/>
                <a:ea typeface="Lato"/>
                <a:cs typeface="Lato"/>
                <a:sym typeface="Lato"/>
              </a:defRPr>
            </a:lvl7pPr>
            <a:lvl8pPr marL="4876678" marR="0" lvl="7" indent="-355591" algn="l" rtl="0">
              <a:lnSpc>
                <a:spcPct val="100000"/>
              </a:lnSpc>
              <a:spcBef>
                <a:spcPts val="1067"/>
              </a:spcBef>
              <a:spcAft>
                <a:spcPts val="0"/>
              </a:spcAft>
              <a:buClr>
                <a:srgbClr val="FFFFFF"/>
              </a:buClr>
              <a:buSzPts val="600"/>
              <a:buFont typeface="Arial"/>
              <a:buChar char="•"/>
              <a:defRPr sz="800" b="0" i="0" u="none" strike="noStrike" cap="none">
                <a:solidFill>
                  <a:srgbClr val="FFFFFF"/>
                </a:solidFill>
                <a:latin typeface="Lato"/>
                <a:ea typeface="Lato"/>
                <a:cs typeface="Lato"/>
                <a:sym typeface="Lato"/>
              </a:defRPr>
            </a:lvl8pPr>
            <a:lvl9pPr marL="5486263" marR="0" lvl="8" indent="-355591" algn="l" rtl="0">
              <a:lnSpc>
                <a:spcPct val="100000"/>
              </a:lnSpc>
              <a:spcBef>
                <a:spcPts val="1067"/>
              </a:spcBef>
              <a:spcAft>
                <a:spcPts val="1067"/>
              </a:spcAft>
              <a:buClr>
                <a:srgbClr val="FFFFFF"/>
              </a:buClr>
              <a:buSzPts val="600"/>
              <a:buFont typeface="Arial"/>
              <a:buChar char="•"/>
              <a:defRPr sz="800" b="0" i="0" u="none" strike="noStrike" cap="none">
                <a:solidFill>
                  <a:srgbClr val="FFFFFF"/>
                </a:solidFill>
                <a:latin typeface="Lato"/>
                <a:ea typeface="Lato"/>
                <a:cs typeface="Lato"/>
                <a:sym typeface="Lato"/>
              </a:defRPr>
            </a:lvl9pPr>
          </a:lstStyle>
          <a:p>
            <a:endParaRPr/>
          </a:p>
        </p:txBody>
      </p:sp>
      <p:cxnSp>
        <p:nvCxnSpPr>
          <p:cNvPr id="280" name="Google Shape;280;p63"/>
          <p:cNvCxnSpPr/>
          <p:nvPr/>
        </p:nvCxnSpPr>
        <p:spPr>
          <a:xfrm>
            <a:off x="4464567" y="1599096"/>
            <a:ext cx="694800" cy="0"/>
          </a:xfrm>
          <a:prstGeom prst="straightConnector1">
            <a:avLst/>
          </a:prstGeom>
          <a:noFill/>
          <a:ln w="38100" cap="flat" cmpd="sng">
            <a:solidFill>
              <a:srgbClr val="CE434D"/>
            </a:solidFill>
            <a:prstDash val="solid"/>
            <a:round/>
            <a:headEnd type="none" w="sm" len="sm"/>
            <a:tailEnd type="none" w="sm" len="sm"/>
          </a:ln>
        </p:spPr>
      </p:cxnSp>
      <p:sp>
        <p:nvSpPr>
          <p:cNvPr id="281" name="Google Shape;281;p63"/>
          <p:cNvSpPr txBox="1">
            <a:spLocks noGrp="1"/>
          </p:cNvSpPr>
          <p:nvPr>
            <p:ph type="subTitle" idx="3"/>
          </p:nvPr>
        </p:nvSpPr>
        <p:spPr>
          <a:xfrm>
            <a:off x="4464564" y="1761625"/>
            <a:ext cx="3272800" cy="6628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1600"/>
              <a:buFont typeface="Lato Black"/>
              <a:buNone/>
              <a:defRPr sz="2133" i="0" u="none" strike="noStrike" cap="none">
                <a:latin typeface="Lato Black"/>
                <a:ea typeface="Lato Black"/>
                <a:cs typeface="Lato Black"/>
                <a:sym typeface="Lato Black"/>
              </a:defRPr>
            </a:lvl1pPr>
            <a:lvl2pPr marR="0" lvl="1" algn="l" rtl="0">
              <a:lnSpc>
                <a:spcPct val="90000"/>
              </a:lnSpc>
              <a:spcBef>
                <a:spcPts val="1067"/>
              </a:spcBef>
              <a:spcAft>
                <a:spcPts val="0"/>
              </a:spcAft>
              <a:buClr>
                <a:schemeClr val="dk1"/>
              </a:buClr>
              <a:buSzPts val="1600"/>
              <a:buFont typeface="Lato Black"/>
              <a:buNone/>
              <a:defRPr sz="2133" i="0" u="none" strike="noStrike" cap="none">
                <a:latin typeface="Lato Black"/>
                <a:ea typeface="Lato Black"/>
                <a:cs typeface="Lato Black"/>
                <a:sym typeface="Lato Black"/>
              </a:defRPr>
            </a:lvl2pPr>
            <a:lvl3pPr marR="0" lvl="2" algn="l" rtl="0">
              <a:lnSpc>
                <a:spcPct val="90000"/>
              </a:lnSpc>
              <a:spcBef>
                <a:spcPts val="1067"/>
              </a:spcBef>
              <a:spcAft>
                <a:spcPts val="0"/>
              </a:spcAft>
              <a:buClr>
                <a:schemeClr val="dk1"/>
              </a:buClr>
              <a:buSzPts val="1600"/>
              <a:buFont typeface="Lato Black"/>
              <a:buNone/>
              <a:defRPr sz="2133" i="0" u="none" strike="noStrike" cap="none">
                <a:latin typeface="Lato Black"/>
                <a:ea typeface="Lato Black"/>
                <a:cs typeface="Lato Black"/>
                <a:sym typeface="Lato Black"/>
              </a:defRPr>
            </a:lvl3pPr>
            <a:lvl4pPr marR="0" lvl="3" algn="l" rtl="0">
              <a:lnSpc>
                <a:spcPct val="90000"/>
              </a:lnSpc>
              <a:spcBef>
                <a:spcPts val="1067"/>
              </a:spcBef>
              <a:spcAft>
                <a:spcPts val="0"/>
              </a:spcAft>
              <a:buClr>
                <a:schemeClr val="dk1"/>
              </a:buClr>
              <a:buSzPts val="1600"/>
              <a:buFont typeface="Lato Black"/>
              <a:buNone/>
              <a:defRPr sz="2133" i="0" u="none" strike="noStrike" cap="none">
                <a:solidFill>
                  <a:schemeClr val="dk1"/>
                </a:solidFill>
                <a:latin typeface="Lato Black"/>
                <a:ea typeface="Lato Black"/>
                <a:cs typeface="Lato Black"/>
                <a:sym typeface="Lato Black"/>
              </a:defRPr>
            </a:lvl4pPr>
            <a:lvl5pPr marR="0" lvl="4" algn="l" rtl="0">
              <a:lnSpc>
                <a:spcPct val="90000"/>
              </a:lnSpc>
              <a:spcBef>
                <a:spcPts val="1067"/>
              </a:spcBef>
              <a:spcAft>
                <a:spcPts val="0"/>
              </a:spcAft>
              <a:buClr>
                <a:schemeClr val="dk1"/>
              </a:buClr>
              <a:buSzPts val="1600"/>
              <a:buFont typeface="Lato Black"/>
              <a:buNone/>
              <a:defRPr sz="2133" i="0" u="none" strike="noStrike" cap="none">
                <a:solidFill>
                  <a:schemeClr val="dk1"/>
                </a:solidFill>
                <a:latin typeface="Lato Black"/>
                <a:ea typeface="Lato Black"/>
                <a:cs typeface="Lato Black"/>
                <a:sym typeface="Lato Black"/>
              </a:defRPr>
            </a:lvl5pPr>
            <a:lvl6pPr marR="0" lvl="5" algn="l" rtl="0">
              <a:lnSpc>
                <a:spcPct val="90000"/>
              </a:lnSpc>
              <a:spcBef>
                <a:spcPts val="1067"/>
              </a:spcBef>
              <a:spcAft>
                <a:spcPts val="0"/>
              </a:spcAft>
              <a:buClr>
                <a:schemeClr val="dk1"/>
              </a:buClr>
              <a:buSzPts val="1600"/>
              <a:buFont typeface="Lato Black"/>
              <a:buNone/>
              <a:defRPr sz="2133" i="0" u="none" strike="noStrike" cap="none">
                <a:solidFill>
                  <a:schemeClr val="dk1"/>
                </a:solidFill>
                <a:latin typeface="Lato Black"/>
                <a:ea typeface="Lato Black"/>
                <a:cs typeface="Lato Black"/>
                <a:sym typeface="Lato Black"/>
              </a:defRPr>
            </a:lvl6pPr>
            <a:lvl7pPr marR="0" lvl="6" algn="l" rtl="0">
              <a:lnSpc>
                <a:spcPct val="90000"/>
              </a:lnSpc>
              <a:spcBef>
                <a:spcPts val="1067"/>
              </a:spcBef>
              <a:spcAft>
                <a:spcPts val="0"/>
              </a:spcAft>
              <a:buClr>
                <a:schemeClr val="dk1"/>
              </a:buClr>
              <a:buSzPts val="1600"/>
              <a:buFont typeface="Lato Black"/>
              <a:buNone/>
              <a:defRPr sz="2133" i="0" u="none" strike="noStrike" cap="none">
                <a:solidFill>
                  <a:schemeClr val="dk1"/>
                </a:solidFill>
                <a:latin typeface="Lato Black"/>
                <a:ea typeface="Lato Black"/>
                <a:cs typeface="Lato Black"/>
                <a:sym typeface="Lato Black"/>
              </a:defRPr>
            </a:lvl7pPr>
            <a:lvl8pPr marR="0" lvl="7" algn="l" rtl="0">
              <a:lnSpc>
                <a:spcPct val="90000"/>
              </a:lnSpc>
              <a:spcBef>
                <a:spcPts val="1067"/>
              </a:spcBef>
              <a:spcAft>
                <a:spcPts val="0"/>
              </a:spcAft>
              <a:buClr>
                <a:schemeClr val="dk1"/>
              </a:buClr>
              <a:buSzPts val="1600"/>
              <a:buFont typeface="Lato Black"/>
              <a:buNone/>
              <a:defRPr sz="2133" i="0" u="none" strike="noStrike" cap="none">
                <a:solidFill>
                  <a:schemeClr val="dk1"/>
                </a:solidFill>
                <a:latin typeface="Lato Black"/>
                <a:ea typeface="Lato Black"/>
                <a:cs typeface="Lato Black"/>
                <a:sym typeface="Lato Black"/>
              </a:defRPr>
            </a:lvl8pPr>
            <a:lvl9pPr marR="0" lvl="8" algn="l" rtl="0">
              <a:lnSpc>
                <a:spcPct val="90000"/>
              </a:lnSpc>
              <a:spcBef>
                <a:spcPts val="1067"/>
              </a:spcBef>
              <a:spcAft>
                <a:spcPts val="1067"/>
              </a:spcAft>
              <a:buClr>
                <a:schemeClr val="dk1"/>
              </a:buClr>
              <a:buSzPts val="1600"/>
              <a:buFont typeface="Lato Black"/>
              <a:buNone/>
              <a:defRPr sz="2133" i="0" u="none" strike="noStrike" cap="none">
                <a:solidFill>
                  <a:schemeClr val="dk1"/>
                </a:solidFill>
                <a:latin typeface="Lato Black"/>
                <a:ea typeface="Lato Black"/>
                <a:cs typeface="Lato Black"/>
                <a:sym typeface="Lato Black"/>
              </a:defRPr>
            </a:lvl9pPr>
          </a:lstStyle>
          <a:p>
            <a:endParaRPr/>
          </a:p>
        </p:txBody>
      </p:sp>
      <p:sp>
        <p:nvSpPr>
          <p:cNvPr id="282" name="Google Shape;282;p63"/>
          <p:cNvSpPr txBox="1">
            <a:spLocks noGrp="1"/>
          </p:cNvSpPr>
          <p:nvPr>
            <p:ph type="body" idx="4"/>
          </p:nvPr>
        </p:nvSpPr>
        <p:spPr>
          <a:xfrm>
            <a:off x="4459600" y="2562017"/>
            <a:ext cx="3272800" cy="3457200"/>
          </a:xfrm>
          <a:prstGeom prst="rect">
            <a:avLst/>
          </a:prstGeom>
          <a:noFill/>
          <a:ln>
            <a:noFill/>
          </a:ln>
        </p:spPr>
        <p:txBody>
          <a:bodyPr spcFirstLastPara="1" wrap="square" lIns="0" tIns="0" rIns="0" bIns="0" anchor="t" anchorCtr="0">
            <a:noAutofit/>
          </a:bodyPr>
          <a:lstStyle>
            <a:lvl1pPr marL="609585" marR="0" lvl="0" indent="-406390" algn="l" rtl="0">
              <a:lnSpc>
                <a:spcPct val="100000"/>
              </a:lnSpc>
              <a:spcBef>
                <a:spcPts val="1067"/>
              </a:spcBef>
              <a:spcAft>
                <a:spcPts val="0"/>
              </a:spcAft>
              <a:buClr>
                <a:schemeClr val="accent6"/>
              </a:buClr>
              <a:buSzPts val="1200"/>
              <a:buFont typeface="Arial"/>
              <a:buChar char="•"/>
              <a:defRPr sz="1600" b="0" i="0" u="none" strike="noStrike" cap="none">
                <a:solidFill>
                  <a:schemeClr val="dk1"/>
                </a:solidFill>
                <a:latin typeface="Lato"/>
                <a:ea typeface="Lato"/>
                <a:cs typeface="Lato"/>
                <a:sym typeface="Lato"/>
              </a:defRPr>
            </a:lvl1pPr>
            <a:lvl2pPr marL="1219170" marR="0" lvl="1" indent="-397923" algn="l" rtl="0">
              <a:lnSpc>
                <a:spcPct val="100000"/>
              </a:lnSpc>
              <a:spcBef>
                <a:spcPts val="1067"/>
              </a:spcBef>
              <a:spcAft>
                <a:spcPts val="0"/>
              </a:spcAft>
              <a:buClr>
                <a:schemeClr val="accent6"/>
              </a:buClr>
              <a:buSzPts val="1100"/>
              <a:buFont typeface="Arial"/>
              <a:buChar char="–"/>
              <a:defRPr sz="1467" b="0" i="0" u="none" strike="noStrike" cap="none">
                <a:solidFill>
                  <a:schemeClr val="dk1"/>
                </a:solidFill>
                <a:latin typeface="Lato"/>
                <a:ea typeface="Lato"/>
                <a:cs typeface="Lato"/>
                <a:sym typeface="Lato"/>
              </a:defRPr>
            </a:lvl2pPr>
            <a:lvl3pPr marL="1828754" marR="0" lvl="2" indent="-389457" algn="l" rtl="0">
              <a:lnSpc>
                <a:spcPct val="100000"/>
              </a:lnSpc>
              <a:spcBef>
                <a:spcPts val="1067"/>
              </a:spcBef>
              <a:spcAft>
                <a:spcPts val="0"/>
              </a:spcAft>
              <a:buClr>
                <a:schemeClr val="accent6"/>
              </a:buClr>
              <a:buSzPts val="1000"/>
              <a:buFont typeface="Arial"/>
              <a:buChar char="•"/>
              <a:defRPr sz="1333" b="0" i="0" u="none" strike="noStrike" cap="none">
                <a:solidFill>
                  <a:schemeClr val="dk1"/>
                </a:solidFill>
                <a:latin typeface="Lato"/>
                <a:ea typeface="Lato"/>
                <a:cs typeface="Lato"/>
                <a:sym typeface="Lato"/>
              </a:defRPr>
            </a:lvl3pPr>
            <a:lvl4pPr marL="2438339" marR="0" lvl="3" indent="-380990" algn="l" rtl="0">
              <a:lnSpc>
                <a:spcPct val="100000"/>
              </a:lnSpc>
              <a:spcBef>
                <a:spcPts val="1067"/>
              </a:spcBef>
              <a:spcAft>
                <a:spcPts val="0"/>
              </a:spcAft>
              <a:buClr>
                <a:srgbClr val="FFFFFF"/>
              </a:buClr>
              <a:buSzPts val="900"/>
              <a:buFont typeface="Arial"/>
              <a:buChar char="–"/>
              <a:defRPr sz="1200" b="0" i="0" u="none" strike="noStrike" cap="none">
                <a:solidFill>
                  <a:srgbClr val="FFFFFF"/>
                </a:solidFill>
                <a:latin typeface="Lato"/>
                <a:ea typeface="Lato"/>
                <a:cs typeface="Lato"/>
                <a:sym typeface="Lato"/>
              </a:defRPr>
            </a:lvl4pPr>
            <a:lvl5pPr marL="3047924" marR="0" lvl="4" indent="-364058" algn="l" rtl="0">
              <a:lnSpc>
                <a:spcPct val="100000"/>
              </a:lnSpc>
              <a:spcBef>
                <a:spcPts val="1067"/>
              </a:spcBef>
              <a:spcAft>
                <a:spcPts val="0"/>
              </a:spcAft>
              <a:buClr>
                <a:srgbClr val="FFFFFF"/>
              </a:buClr>
              <a:buSzPts val="700"/>
              <a:buFont typeface="Arial"/>
              <a:buChar char="»"/>
              <a:defRPr sz="933" b="0" i="0" u="none" strike="noStrike" cap="none">
                <a:solidFill>
                  <a:srgbClr val="FFFFFF"/>
                </a:solidFill>
                <a:latin typeface="Lato"/>
                <a:ea typeface="Lato"/>
                <a:cs typeface="Lato"/>
                <a:sym typeface="Lato"/>
              </a:defRPr>
            </a:lvl5pPr>
            <a:lvl6pPr marL="3657509" marR="0" lvl="5" indent="-355591" algn="l" rtl="0">
              <a:lnSpc>
                <a:spcPct val="100000"/>
              </a:lnSpc>
              <a:spcBef>
                <a:spcPts val="1067"/>
              </a:spcBef>
              <a:spcAft>
                <a:spcPts val="0"/>
              </a:spcAft>
              <a:buClr>
                <a:srgbClr val="FFFFFF"/>
              </a:buClr>
              <a:buSzPts val="600"/>
              <a:buFont typeface="Arial"/>
              <a:buChar char="•"/>
              <a:defRPr sz="800" b="0" i="0" u="none" strike="noStrike" cap="none">
                <a:solidFill>
                  <a:srgbClr val="FFFFFF"/>
                </a:solidFill>
                <a:latin typeface="Lato"/>
                <a:ea typeface="Lato"/>
                <a:cs typeface="Lato"/>
                <a:sym typeface="Lato"/>
              </a:defRPr>
            </a:lvl6pPr>
            <a:lvl7pPr marL="4267093" marR="0" lvl="6" indent="-355591" algn="l" rtl="0">
              <a:lnSpc>
                <a:spcPct val="100000"/>
              </a:lnSpc>
              <a:spcBef>
                <a:spcPts val="1067"/>
              </a:spcBef>
              <a:spcAft>
                <a:spcPts val="0"/>
              </a:spcAft>
              <a:buClr>
                <a:srgbClr val="FFFFFF"/>
              </a:buClr>
              <a:buSzPts val="600"/>
              <a:buFont typeface="Arial"/>
              <a:buChar char="•"/>
              <a:defRPr sz="800" b="0" i="0" u="none" strike="noStrike" cap="none">
                <a:solidFill>
                  <a:srgbClr val="FFFFFF"/>
                </a:solidFill>
                <a:latin typeface="Lato"/>
                <a:ea typeface="Lato"/>
                <a:cs typeface="Lato"/>
                <a:sym typeface="Lato"/>
              </a:defRPr>
            </a:lvl7pPr>
            <a:lvl8pPr marL="4876678" marR="0" lvl="7" indent="-355591" algn="l" rtl="0">
              <a:lnSpc>
                <a:spcPct val="100000"/>
              </a:lnSpc>
              <a:spcBef>
                <a:spcPts val="1067"/>
              </a:spcBef>
              <a:spcAft>
                <a:spcPts val="0"/>
              </a:spcAft>
              <a:buClr>
                <a:srgbClr val="FFFFFF"/>
              </a:buClr>
              <a:buSzPts val="600"/>
              <a:buFont typeface="Arial"/>
              <a:buChar char="•"/>
              <a:defRPr sz="800" b="0" i="0" u="none" strike="noStrike" cap="none">
                <a:solidFill>
                  <a:srgbClr val="FFFFFF"/>
                </a:solidFill>
                <a:latin typeface="Lato"/>
                <a:ea typeface="Lato"/>
                <a:cs typeface="Lato"/>
                <a:sym typeface="Lato"/>
              </a:defRPr>
            </a:lvl8pPr>
            <a:lvl9pPr marL="5486263" marR="0" lvl="8" indent="-355591" algn="l" rtl="0">
              <a:lnSpc>
                <a:spcPct val="100000"/>
              </a:lnSpc>
              <a:spcBef>
                <a:spcPts val="1067"/>
              </a:spcBef>
              <a:spcAft>
                <a:spcPts val="1067"/>
              </a:spcAft>
              <a:buClr>
                <a:srgbClr val="FFFFFF"/>
              </a:buClr>
              <a:buSzPts val="600"/>
              <a:buFont typeface="Arial"/>
              <a:buChar char="•"/>
              <a:defRPr sz="800" b="0" i="0" u="none" strike="noStrike" cap="none">
                <a:solidFill>
                  <a:srgbClr val="FFFFFF"/>
                </a:solidFill>
                <a:latin typeface="Lato"/>
                <a:ea typeface="Lato"/>
                <a:cs typeface="Lato"/>
                <a:sym typeface="Lato"/>
              </a:defRPr>
            </a:lvl9pPr>
          </a:lstStyle>
          <a:p>
            <a:endParaRPr/>
          </a:p>
        </p:txBody>
      </p:sp>
      <p:cxnSp>
        <p:nvCxnSpPr>
          <p:cNvPr id="283" name="Google Shape;283;p63"/>
          <p:cNvCxnSpPr/>
          <p:nvPr/>
        </p:nvCxnSpPr>
        <p:spPr>
          <a:xfrm>
            <a:off x="8106600" y="1599096"/>
            <a:ext cx="694800" cy="0"/>
          </a:xfrm>
          <a:prstGeom prst="straightConnector1">
            <a:avLst/>
          </a:prstGeom>
          <a:noFill/>
          <a:ln w="38100" cap="flat" cmpd="sng">
            <a:solidFill>
              <a:srgbClr val="CE434D"/>
            </a:solidFill>
            <a:prstDash val="solid"/>
            <a:round/>
            <a:headEnd type="none" w="sm" len="sm"/>
            <a:tailEnd type="none" w="sm" len="sm"/>
          </a:ln>
        </p:spPr>
      </p:cxnSp>
      <p:sp>
        <p:nvSpPr>
          <p:cNvPr id="284" name="Google Shape;284;p63"/>
          <p:cNvSpPr txBox="1">
            <a:spLocks noGrp="1"/>
          </p:cNvSpPr>
          <p:nvPr>
            <p:ph type="subTitle" idx="5"/>
          </p:nvPr>
        </p:nvSpPr>
        <p:spPr>
          <a:xfrm>
            <a:off x="8319529" y="1761625"/>
            <a:ext cx="3272800" cy="6628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1600"/>
              <a:buFont typeface="Lato Black"/>
              <a:buNone/>
              <a:defRPr sz="2133" i="0" u="none" strike="noStrike" cap="none">
                <a:latin typeface="Lato Black"/>
                <a:ea typeface="Lato Black"/>
                <a:cs typeface="Lato Black"/>
                <a:sym typeface="Lato Black"/>
              </a:defRPr>
            </a:lvl1pPr>
            <a:lvl2pPr marR="0" lvl="1" algn="l" rtl="0">
              <a:lnSpc>
                <a:spcPct val="90000"/>
              </a:lnSpc>
              <a:spcBef>
                <a:spcPts val="1067"/>
              </a:spcBef>
              <a:spcAft>
                <a:spcPts val="0"/>
              </a:spcAft>
              <a:buClr>
                <a:schemeClr val="dk1"/>
              </a:buClr>
              <a:buSzPts val="1600"/>
              <a:buFont typeface="Lato Black"/>
              <a:buNone/>
              <a:defRPr sz="2133" i="0" u="none" strike="noStrike" cap="none">
                <a:latin typeface="Lato Black"/>
                <a:ea typeface="Lato Black"/>
                <a:cs typeface="Lato Black"/>
                <a:sym typeface="Lato Black"/>
              </a:defRPr>
            </a:lvl2pPr>
            <a:lvl3pPr marR="0" lvl="2" algn="l" rtl="0">
              <a:lnSpc>
                <a:spcPct val="90000"/>
              </a:lnSpc>
              <a:spcBef>
                <a:spcPts val="1067"/>
              </a:spcBef>
              <a:spcAft>
                <a:spcPts val="0"/>
              </a:spcAft>
              <a:buClr>
                <a:schemeClr val="dk1"/>
              </a:buClr>
              <a:buSzPts val="1600"/>
              <a:buFont typeface="Lato Black"/>
              <a:buNone/>
              <a:defRPr sz="2133" i="0" u="none" strike="noStrike" cap="none">
                <a:latin typeface="Lato Black"/>
                <a:ea typeface="Lato Black"/>
                <a:cs typeface="Lato Black"/>
                <a:sym typeface="Lato Black"/>
              </a:defRPr>
            </a:lvl3pPr>
            <a:lvl4pPr marR="0" lvl="3" algn="l" rtl="0">
              <a:lnSpc>
                <a:spcPct val="90000"/>
              </a:lnSpc>
              <a:spcBef>
                <a:spcPts val="1067"/>
              </a:spcBef>
              <a:spcAft>
                <a:spcPts val="0"/>
              </a:spcAft>
              <a:buClr>
                <a:schemeClr val="dk1"/>
              </a:buClr>
              <a:buSzPts val="1600"/>
              <a:buFont typeface="Lato Black"/>
              <a:buNone/>
              <a:defRPr sz="2133" i="0" u="none" strike="noStrike" cap="none">
                <a:solidFill>
                  <a:schemeClr val="dk1"/>
                </a:solidFill>
                <a:latin typeface="Lato Black"/>
                <a:ea typeface="Lato Black"/>
                <a:cs typeface="Lato Black"/>
                <a:sym typeface="Lato Black"/>
              </a:defRPr>
            </a:lvl4pPr>
            <a:lvl5pPr marR="0" lvl="4" algn="l" rtl="0">
              <a:lnSpc>
                <a:spcPct val="90000"/>
              </a:lnSpc>
              <a:spcBef>
                <a:spcPts val="1067"/>
              </a:spcBef>
              <a:spcAft>
                <a:spcPts val="0"/>
              </a:spcAft>
              <a:buClr>
                <a:schemeClr val="dk1"/>
              </a:buClr>
              <a:buSzPts val="1600"/>
              <a:buFont typeface="Lato Black"/>
              <a:buNone/>
              <a:defRPr sz="2133" i="0" u="none" strike="noStrike" cap="none">
                <a:solidFill>
                  <a:schemeClr val="dk1"/>
                </a:solidFill>
                <a:latin typeface="Lato Black"/>
                <a:ea typeface="Lato Black"/>
                <a:cs typeface="Lato Black"/>
                <a:sym typeface="Lato Black"/>
              </a:defRPr>
            </a:lvl5pPr>
            <a:lvl6pPr marR="0" lvl="5" algn="l" rtl="0">
              <a:lnSpc>
                <a:spcPct val="90000"/>
              </a:lnSpc>
              <a:spcBef>
                <a:spcPts val="1067"/>
              </a:spcBef>
              <a:spcAft>
                <a:spcPts val="0"/>
              </a:spcAft>
              <a:buClr>
                <a:schemeClr val="dk1"/>
              </a:buClr>
              <a:buSzPts val="1600"/>
              <a:buFont typeface="Lato Black"/>
              <a:buNone/>
              <a:defRPr sz="2133" i="0" u="none" strike="noStrike" cap="none">
                <a:solidFill>
                  <a:schemeClr val="dk1"/>
                </a:solidFill>
                <a:latin typeface="Lato Black"/>
                <a:ea typeface="Lato Black"/>
                <a:cs typeface="Lato Black"/>
                <a:sym typeface="Lato Black"/>
              </a:defRPr>
            </a:lvl6pPr>
            <a:lvl7pPr marR="0" lvl="6" algn="l" rtl="0">
              <a:lnSpc>
                <a:spcPct val="90000"/>
              </a:lnSpc>
              <a:spcBef>
                <a:spcPts val="1067"/>
              </a:spcBef>
              <a:spcAft>
                <a:spcPts val="0"/>
              </a:spcAft>
              <a:buClr>
                <a:schemeClr val="dk1"/>
              </a:buClr>
              <a:buSzPts val="1600"/>
              <a:buFont typeface="Lato Black"/>
              <a:buNone/>
              <a:defRPr sz="2133" i="0" u="none" strike="noStrike" cap="none">
                <a:solidFill>
                  <a:schemeClr val="dk1"/>
                </a:solidFill>
                <a:latin typeface="Lato Black"/>
                <a:ea typeface="Lato Black"/>
                <a:cs typeface="Lato Black"/>
                <a:sym typeface="Lato Black"/>
              </a:defRPr>
            </a:lvl7pPr>
            <a:lvl8pPr marR="0" lvl="7" algn="l" rtl="0">
              <a:lnSpc>
                <a:spcPct val="90000"/>
              </a:lnSpc>
              <a:spcBef>
                <a:spcPts val="1067"/>
              </a:spcBef>
              <a:spcAft>
                <a:spcPts val="0"/>
              </a:spcAft>
              <a:buClr>
                <a:schemeClr val="dk1"/>
              </a:buClr>
              <a:buSzPts val="1600"/>
              <a:buFont typeface="Lato Black"/>
              <a:buNone/>
              <a:defRPr sz="2133" i="0" u="none" strike="noStrike" cap="none">
                <a:solidFill>
                  <a:schemeClr val="dk1"/>
                </a:solidFill>
                <a:latin typeface="Lato Black"/>
                <a:ea typeface="Lato Black"/>
                <a:cs typeface="Lato Black"/>
                <a:sym typeface="Lato Black"/>
              </a:defRPr>
            </a:lvl8pPr>
            <a:lvl9pPr marR="0" lvl="8" algn="l" rtl="0">
              <a:lnSpc>
                <a:spcPct val="90000"/>
              </a:lnSpc>
              <a:spcBef>
                <a:spcPts val="1067"/>
              </a:spcBef>
              <a:spcAft>
                <a:spcPts val="1067"/>
              </a:spcAft>
              <a:buClr>
                <a:schemeClr val="dk1"/>
              </a:buClr>
              <a:buSzPts val="1600"/>
              <a:buFont typeface="Lato Black"/>
              <a:buNone/>
              <a:defRPr sz="2133" i="0" u="none" strike="noStrike" cap="none">
                <a:solidFill>
                  <a:schemeClr val="dk1"/>
                </a:solidFill>
                <a:latin typeface="Lato Black"/>
                <a:ea typeface="Lato Black"/>
                <a:cs typeface="Lato Black"/>
                <a:sym typeface="Lato Black"/>
              </a:defRPr>
            </a:lvl9pPr>
          </a:lstStyle>
          <a:p>
            <a:endParaRPr/>
          </a:p>
        </p:txBody>
      </p:sp>
      <p:sp>
        <p:nvSpPr>
          <p:cNvPr id="285" name="Google Shape;285;p63"/>
          <p:cNvSpPr txBox="1">
            <a:spLocks noGrp="1"/>
          </p:cNvSpPr>
          <p:nvPr>
            <p:ph type="body" idx="6"/>
          </p:nvPr>
        </p:nvSpPr>
        <p:spPr>
          <a:xfrm>
            <a:off x="8319532" y="2562017"/>
            <a:ext cx="3272800" cy="3457200"/>
          </a:xfrm>
          <a:prstGeom prst="rect">
            <a:avLst/>
          </a:prstGeom>
          <a:noFill/>
          <a:ln>
            <a:noFill/>
          </a:ln>
        </p:spPr>
        <p:txBody>
          <a:bodyPr spcFirstLastPara="1" wrap="square" lIns="0" tIns="0" rIns="0" bIns="0" anchor="t" anchorCtr="0">
            <a:noAutofit/>
          </a:bodyPr>
          <a:lstStyle>
            <a:lvl1pPr marL="609585" marR="0" lvl="0" indent="-406390" algn="l" rtl="0">
              <a:lnSpc>
                <a:spcPct val="100000"/>
              </a:lnSpc>
              <a:spcBef>
                <a:spcPts val="1067"/>
              </a:spcBef>
              <a:spcAft>
                <a:spcPts val="0"/>
              </a:spcAft>
              <a:buClr>
                <a:schemeClr val="accent6"/>
              </a:buClr>
              <a:buSzPts val="1200"/>
              <a:buFont typeface="Arial"/>
              <a:buChar char="•"/>
              <a:defRPr sz="1600" b="0" i="0" u="none" strike="noStrike" cap="none">
                <a:solidFill>
                  <a:schemeClr val="dk1"/>
                </a:solidFill>
                <a:latin typeface="Lato"/>
                <a:ea typeface="Lato"/>
                <a:cs typeface="Lato"/>
                <a:sym typeface="Lato"/>
              </a:defRPr>
            </a:lvl1pPr>
            <a:lvl2pPr marL="1219170" marR="0" lvl="1" indent="-397923" algn="l" rtl="0">
              <a:lnSpc>
                <a:spcPct val="100000"/>
              </a:lnSpc>
              <a:spcBef>
                <a:spcPts val="1067"/>
              </a:spcBef>
              <a:spcAft>
                <a:spcPts val="0"/>
              </a:spcAft>
              <a:buClr>
                <a:schemeClr val="accent6"/>
              </a:buClr>
              <a:buSzPts val="1100"/>
              <a:buFont typeface="Arial"/>
              <a:buChar char="–"/>
              <a:defRPr sz="1467" b="0" i="0" u="none" strike="noStrike" cap="none">
                <a:solidFill>
                  <a:schemeClr val="dk1"/>
                </a:solidFill>
                <a:latin typeface="Lato"/>
                <a:ea typeface="Lato"/>
                <a:cs typeface="Lato"/>
                <a:sym typeface="Lato"/>
              </a:defRPr>
            </a:lvl2pPr>
            <a:lvl3pPr marL="1828754" marR="0" lvl="2" indent="-389457" algn="l" rtl="0">
              <a:lnSpc>
                <a:spcPct val="100000"/>
              </a:lnSpc>
              <a:spcBef>
                <a:spcPts val="1067"/>
              </a:spcBef>
              <a:spcAft>
                <a:spcPts val="0"/>
              </a:spcAft>
              <a:buClr>
                <a:schemeClr val="accent6"/>
              </a:buClr>
              <a:buSzPts val="1000"/>
              <a:buFont typeface="Arial"/>
              <a:buChar char="•"/>
              <a:defRPr sz="1333" b="0" i="0" u="none" strike="noStrike" cap="none">
                <a:solidFill>
                  <a:schemeClr val="dk1"/>
                </a:solidFill>
                <a:latin typeface="Lato"/>
                <a:ea typeface="Lato"/>
                <a:cs typeface="Lato"/>
                <a:sym typeface="Lato"/>
              </a:defRPr>
            </a:lvl3pPr>
            <a:lvl4pPr marL="2438339" marR="0" lvl="3" indent="-380990" algn="l" rtl="0">
              <a:lnSpc>
                <a:spcPct val="100000"/>
              </a:lnSpc>
              <a:spcBef>
                <a:spcPts val="1067"/>
              </a:spcBef>
              <a:spcAft>
                <a:spcPts val="0"/>
              </a:spcAft>
              <a:buClr>
                <a:srgbClr val="FFFFFF"/>
              </a:buClr>
              <a:buSzPts val="900"/>
              <a:buFont typeface="Arial"/>
              <a:buChar char="–"/>
              <a:defRPr sz="1200" b="0" i="0" u="none" strike="noStrike" cap="none">
                <a:solidFill>
                  <a:srgbClr val="FFFFFF"/>
                </a:solidFill>
                <a:latin typeface="Lato"/>
                <a:ea typeface="Lato"/>
                <a:cs typeface="Lato"/>
                <a:sym typeface="Lato"/>
              </a:defRPr>
            </a:lvl4pPr>
            <a:lvl5pPr marL="3047924" marR="0" lvl="4" indent="-364058" algn="l" rtl="0">
              <a:lnSpc>
                <a:spcPct val="100000"/>
              </a:lnSpc>
              <a:spcBef>
                <a:spcPts val="1067"/>
              </a:spcBef>
              <a:spcAft>
                <a:spcPts val="0"/>
              </a:spcAft>
              <a:buClr>
                <a:srgbClr val="FFFFFF"/>
              </a:buClr>
              <a:buSzPts val="700"/>
              <a:buFont typeface="Arial"/>
              <a:buChar char="»"/>
              <a:defRPr sz="933" b="0" i="0" u="none" strike="noStrike" cap="none">
                <a:solidFill>
                  <a:srgbClr val="FFFFFF"/>
                </a:solidFill>
                <a:latin typeface="Lato"/>
                <a:ea typeface="Lato"/>
                <a:cs typeface="Lato"/>
                <a:sym typeface="Lato"/>
              </a:defRPr>
            </a:lvl5pPr>
            <a:lvl6pPr marL="3657509" marR="0" lvl="5" indent="-355591" algn="l" rtl="0">
              <a:lnSpc>
                <a:spcPct val="100000"/>
              </a:lnSpc>
              <a:spcBef>
                <a:spcPts val="1067"/>
              </a:spcBef>
              <a:spcAft>
                <a:spcPts val="0"/>
              </a:spcAft>
              <a:buClr>
                <a:srgbClr val="FFFFFF"/>
              </a:buClr>
              <a:buSzPts val="600"/>
              <a:buFont typeface="Arial"/>
              <a:buChar char="•"/>
              <a:defRPr sz="800" b="0" i="0" u="none" strike="noStrike" cap="none">
                <a:solidFill>
                  <a:srgbClr val="FFFFFF"/>
                </a:solidFill>
                <a:latin typeface="Lato"/>
                <a:ea typeface="Lato"/>
                <a:cs typeface="Lato"/>
                <a:sym typeface="Lato"/>
              </a:defRPr>
            </a:lvl6pPr>
            <a:lvl7pPr marL="4267093" marR="0" lvl="6" indent="-355591" algn="l" rtl="0">
              <a:lnSpc>
                <a:spcPct val="100000"/>
              </a:lnSpc>
              <a:spcBef>
                <a:spcPts val="1067"/>
              </a:spcBef>
              <a:spcAft>
                <a:spcPts val="0"/>
              </a:spcAft>
              <a:buClr>
                <a:srgbClr val="FFFFFF"/>
              </a:buClr>
              <a:buSzPts val="600"/>
              <a:buFont typeface="Arial"/>
              <a:buChar char="•"/>
              <a:defRPr sz="800" b="0" i="0" u="none" strike="noStrike" cap="none">
                <a:solidFill>
                  <a:srgbClr val="FFFFFF"/>
                </a:solidFill>
                <a:latin typeface="Lato"/>
                <a:ea typeface="Lato"/>
                <a:cs typeface="Lato"/>
                <a:sym typeface="Lato"/>
              </a:defRPr>
            </a:lvl7pPr>
            <a:lvl8pPr marL="4876678" marR="0" lvl="7" indent="-355591" algn="l" rtl="0">
              <a:lnSpc>
                <a:spcPct val="100000"/>
              </a:lnSpc>
              <a:spcBef>
                <a:spcPts val="1067"/>
              </a:spcBef>
              <a:spcAft>
                <a:spcPts val="0"/>
              </a:spcAft>
              <a:buClr>
                <a:srgbClr val="FFFFFF"/>
              </a:buClr>
              <a:buSzPts val="600"/>
              <a:buFont typeface="Arial"/>
              <a:buChar char="•"/>
              <a:defRPr sz="800" b="0" i="0" u="none" strike="noStrike" cap="none">
                <a:solidFill>
                  <a:srgbClr val="FFFFFF"/>
                </a:solidFill>
                <a:latin typeface="Lato"/>
                <a:ea typeface="Lato"/>
                <a:cs typeface="Lato"/>
                <a:sym typeface="Lato"/>
              </a:defRPr>
            </a:lvl8pPr>
            <a:lvl9pPr marL="5486263" marR="0" lvl="8" indent="-355591" algn="l" rtl="0">
              <a:lnSpc>
                <a:spcPct val="100000"/>
              </a:lnSpc>
              <a:spcBef>
                <a:spcPts val="1067"/>
              </a:spcBef>
              <a:spcAft>
                <a:spcPts val="1067"/>
              </a:spcAft>
              <a:buClr>
                <a:srgbClr val="FFFFFF"/>
              </a:buClr>
              <a:buSzPts val="600"/>
              <a:buFont typeface="Arial"/>
              <a:buChar char="•"/>
              <a:defRPr sz="800" b="0" i="0" u="none" strike="noStrike" cap="none">
                <a:solidFill>
                  <a:srgbClr val="FFFFFF"/>
                </a:solidFill>
                <a:latin typeface="Lato"/>
                <a:ea typeface="Lato"/>
                <a:cs typeface="Lato"/>
                <a:sym typeface="Lato"/>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6 Blank with Footer 1" userDrawn="1">
  <p:cSld name="1_6 Blank with Footer 1">
    <p:bg>
      <p:bgPr>
        <a:blipFill>
          <a:blip r:embed="rId2">
            <a:alphaModFix/>
          </a:blip>
          <a:stretch>
            <a:fillRect/>
          </a:stretch>
        </a:blipFill>
        <a:effectLst/>
      </p:bgPr>
    </p:bg>
    <p:spTree>
      <p:nvGrpSpPr>
        <p:cNvPr id="1" name="Shape 141"/>
        <p:cNvGrpSpPr/>
        <p:nvPr/>
      </p:nvGrpSpPr>
      <p:grpSpPr>
        <a:xfrm>
          <a:off x="0" y="0"/>
          <a:ext cx="0" cy="0"/>
          <a:chOff x="0" y="0"/>
          <a:chExt cx="0" cy="0"/>
        </a:xfrm>
      </p:grpSpPr>
      <p:sp>
        <p:nvSpPr>
          <p:cNvPr id="142" name="Google Shape;142;p28"/>
          <p:cNvSpPr txBox="1">
            <a:spLocks noGrp="1"/>
          </p:cNvSpPr>
          <p:nvPr>
            <p:ph type="sldNum" idx="12"/>
          </p:nvPr>
        </p:nvSpPr>
        <p:spPr>
          <a:xfrm>
            <a:off x="11592347" y="6219772"/>
            <a:ext cx="411600" cy="293600"/>
          </a:xfrm>
          <a:prstGeom prst="rect">
            <a:avLst/>
          </a:prstGeom>
        </p:spPr>
        <p:txBody>
          <a:bodyPr spcFirstLastPara="1" wrap="square" lIns="0" tIns="0" rIns="0" bIns="0" anchor="ctr" anchorCtr="0">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
        <p:nvSpPr>
          <p:cNvPr id="2" name="Google Shape;228;p49">
            <a:extLst>
              <a:ext uri="{FF2B5EF4-FFF2-40B4-BE49-F238E27FC236}">
                <a16:creationId xmlns:a16="http://schemas.microsoft.com/office/drawing/2014/main" id="{53297F89-6757-7C4B-A44F-B062CBF6EAE2}"/>
              </a:ext>
            </a:extLst>
          </p:cNvPr>
          <p:cNvSpPr txBox="1">
            <a:spLocks noGrp="1"/>
          </p:cNvSpPr>
          <p:nvPr>
            <p:ph type="title" idx="4294967295" hasCustomPrompt="1"/>
          </p:nvPr>
        </p:nvSpPr>
        <p:spPr>
          <a:xfrm>
            <a:off x="609600" y="609600"/>
            <a:ext cx="10972800" cy="467600"/>
          </a:xfrm>
          <a:prstGeom prst="rect">
            <a:avLst/>
          </a:prstGeom>
        </p:spPr>
        <p:txBody>
          <a:bodyPr spcFirstLastPara="1" wrap="square" lIns="109728" tIns="0" rIns="0" bIns="0" anchor="t" anchorCtr="0">
            <a:noAutofit/>
          </a:bodyPr>
          <a:lstStyle>
            <a:lvl1pPr>
              <a:defRPr>
                <a:solidFill>
                  <a:schemeClr val="bg2"/>
                </a:solidFill>
              </a:defRPr>
            </a:lvl1pPr>
          </a:lstStyle>
          <a:p>
            <a:pPr lvl="0"/>
            <a:r>
              <a:rPr lang="en-US"/>
              <a:t>Slide Title</a:t>
            </a:r>
            <a:endParaRPr b="0">
              <a:latin typeface="Lato Black"/>
              <a:ea typeface="Lato Black"/>
              <a:cs typeface="Lato Black"/>
              <a:sym typeface="Lato Black"/>
            </a:endParaRPr>
          </a:p>
        </p:txBody>
      </p:sp>
      <p:sp>
        <p:nvSpPr>
          <p:cNvPr id="9" name="Google Shape;16;p2">
            <a:extLst>
              <a:ext uri="{FF2B5EF4-FFF2-40B4-BE49-F238E27FC236}">
                <a16:creationId xmlns:a16="http://schemas.microsoft.com/office/drawing/2014/main" id="{1EB28146-1DC3-7D2C-487B-A4E0EB20DE9C}"/>
              </a:ext>
            </a:extLst>
          </p:cNvPr>
          <p:cNvSpPr txBox="1">
            <a:spLocks noGrp="1"/>
          </p:cNvSpPr>
          <p:nvPr>
            <p:ph type="subTitle" idx="1"/>
          </p:nvPr>
        </p:nvSpPr>
        <p:spPr>
          <a:xfrm>
            <a:off x="609600" y="1077200"/>
            <a:ext cx="10982747" cy="431088"/>
          </a:xfrm>
          <a:prstGeom prst="rect">
            <a:avLst/>
          </a:prstGeom>
          <a:noFill/>
          <a:ln>
            <a:noFill/>
          </a:ln>
        </p:spPr>
        <p:txBody>
          <a:bodyPr spcFirstLastPara="1" wrap="square" lIns="0" tIns="0" rIns="0" bIns="0" anchor="ctr" anchorCtr="0">
            <a:noAutofit/>
          </a:bodyPr>
          <a:lstStyle>
            <a:lvl1pPr marR="0" lvl="0" rtl="0">
              <a:lnSpc>
                <a:spcPct val="90000"/>
              </a:lnSpc>
              <a:spcBef>
                <a:spcPts val="0"/>
              </a:spcBef>
              <a:spcAft>
                <a:spcPts val="0"/>
              </a:spcAft>
              <a:buClr>
                <a:schemeClr val="accent2"/>
              </a:buClr>
              <a:buSzPts val="2400"/>
              <a:buFont typeface="Alegreya SemiBold"/>
              <a:buNone/>
              <a:defRPr sz="2133" i="0" u="none" strike="noStrike" cap="none">
                <a:solidFill>
                  <a:schemeClr val="accent1"/>
                </a:solidFill>
                <a:latin typeface="Alegreya SemiBold"/>
                <a:ea typeface="Alegreya SemiBold"/>
                <a:cs typeface="Alegreya SemiBold"/>
                <a:sym typeface="Alegreya SemiBold"/>
              </a:defRPr>
            </a:lvl1pPr>
            <a:lvl2pPr marR="0" lvl="1" rtl="0">
              <a:lnSpc>
                <a:spcPct val="90000"/>
              </a:lnSpc>
              <a:spcBef>
                <a:spcPts val="1067"/>
              </a:spcBef>
              <a:spcAft>
                <a:spcPts val="0"/>
              </a:spcAft>
              <a:buClr>
                <a:schemeClr val="dk2"/>
              </a:buClr>
              <a:buSzPts val="2400"/>
              <a:buFont typeface="Lato Light"/>
              <a:buNone/>
              <a:defRPr sz="3200" i="0" u="none" strike="noStrike" cap="none">
                <a:solidFill>
                  <a:schemeClr val="dk2"/>
                </a:solidFill>
                <a:latin typeface="Lato Light"/>
                <a:ea typeface="Lato Light"/>
                <a:cs typeface="Lato Light"/>
                <a:sym typeface="Lato Light"/>
              </a:defRPr>
            </a:lvl2pPr>
            <a:lvl3pPr marR="0" lvl="2" rtl="0">
              <a:lnSpc>
                <a:spcPct val="90000"/>
              </a:lnSpc>
              <a:spcBef>
                <a:spcPts val="1067"/>
              </a:spcBef>
              <a:spcAft>
                <a:spcPts val="0"/>
              </a:spcAft>
              <a:buClr>
                <a:schemeClr val="dk2"/>
              </a:buClr>
              <a:buSzPts val="2400"/>
              <a:buFont typeface="Lato Light"/>
              <a:buNone/>
              <a:defRPr sz="3200" i="0" u="none" strike="noStrike" cap="none">
                <a:solidFill>
                  <a:schemeClr val="dk2"/>
                </a:solidFill>
                <a:latin typeface="Lato Light"/>
                <a:ea typeface="Lato Light"/>
                <a:cs typeface="Lato Light"/>
                <a:sym typeface="Lato Light"/>
              </a:defRPr>
            </a:lvl3pPr>
            <a:lvl4pPr marR="0" lvl="3" rtl="0">
              <a:lnSpc>
                <a:spcPct val="90000"/>
              </a:lnSpc>
              <a:spcBef>
                <a:spcPts val="1067"/>
              </a:spcBef>
              <a:spcAft>
                <a:spcPts val="0"/>
              </a:spcAft>
              <a:buClr>
                <a:schemeClr val="dk2"/>
              </a:buClr>
              <a:buSzPts val="2400"/>
              <a:buFont typeface="Lato Light"/>
              <a:buNone/>
              <a:defRPr sz="3200" i="0" u="none" strike="noStrike" cap="none">
                <a:solidFill>
                  <a:schemeClr val="dk2"/>
                </a:solidFill>
                <a:latin typeface="Lato Light"/>
                <a:ea typeface="Lato Light"/>
                <a:cs typeface="Lato Light"/>
                <a:sym typeface="Lato Light"/>
              </a:defRPr>
            </a:lvl4pPr>
            <a:lvl5pPr marR="0" lvl="4" rtl="0">
              <a:lnSpc>
                <a:spcPct val="90000"/>
              </a:lnSpc>
              <a:spcBef>
                <a:spcPts val="1067"/>
              </a:spcBef>
              <a:spcAft>
                <a:spcPts val="0"/>
              </a:spcAft>
              <a:buClr>
                <a:schemeClr val="dk2"/>
              </a:buClr>
              <a:buSzPts val="2400"/>
              <a:buFont typeface="Lato Light"/>
              <a:buNone/>
              <a:defRPr sz="3200" i="0" u="none" strike="noStrike" cap="none">
                <a:solidFill>
                  <a:schemeClr val="dk2"/>
                </a:solidFill>
                <a:latin typeface="Lato Light"/>
                <a:ea typeface="Lato Light"/>
                <a:cs typeface="Lato Light"/>
                <a:sym typeface="Lato Light"/>
              </a:defRPr>
            </a:lvl5pPr>
            <a:lvl6pPr marR="0" lvl="5" rtl="0">
              <a:lnSpc>
                <a:spcPct val="90000"/>
              </a:lnSpc>
              <a:spcBef>
                <a:spcPts val="1067"/>
              </a:spcBef>
              <a:spcAft>
                <a:spcPts val="0"/>
              </a:spcAft>
              <a:buClr>
                <a:schemeClr val="dk2"/>
              </a:buClr>
              <a:buSzPts val="2400"/>
              <a:buFont typeface="Lato Light"/>
              <a:buNone/>
              <a:defRPr sz="3200" i="0" u="none" strike="noStrike" cap="none">
                <a:solidFill>
                  <a:schemeClr val="dk2"/>
                </a:solidFill>
                <a:latin typeface="Lato Light"/>
                <a:ea typeface="Lato Light"/>
                <a:cs typeface="Lato Light"/>
                <a:sym typeface="Lato Light"/>
              </a:defRPr>
            </a:lvl6pPr>
            <a:lvl7pPr marR="0" lvl="6" rtl="0">
              <a:lnSpc>
                <a:spcPct val="90000"/>
              </a:lnSpc>
              <a:spcBef>
                <a:spcPts val="1067"/>
              </a:spcBef>
              <a:spcAft>
                <a:spcPts val="0"/>
              </a:spcAft>
              <a:buClr>
                <a:schemeClr val="dk2"/>
              </a:buClr>
              <a:buSzPts val="2400"/>
              <a:buFont typeface="Lato Light"/>
              <a:buNone/>
              <a:defRPr sz="3200" i="0" u="none" strike="noStrike" cap="none">
                <a:solidFill>
                  <a:schemeClr val="dk2"/>
                </a:solidFill>
                <a:latin typeface="Lato Light"/>
                <a:ea typeface="Lato Light"/>
                <a:cs typeface="Lato Light"/>
                <a:sym typeface="Lato Light"/>
              </a:defRPr>
            </a:lvl7pPr>
            <a:lvl8pPr marR="0" lvl="7" rtl="0">
              <a:lnSpc>
                <a:spcPct val="90000"/>
              </a:lnSpc>
              <a:spcBef>
                <a:spcPts val="1067"/>
              </a:spcBef>
              <a:spcAft>
                <a:spcPts val="0"/>
              </a:spcAft>
              <a:buClr>
                <a:schemeClr val="dk2"/>
              </a:buClr>
              <a:buSzPts val="2400"/>
              <a:buFont typeface="Lato Light"/>
              <a:buNone/>
              <a:defRPr sz="3200" i="0" u="none" strike="noStrike" cap="none">
                <a:solidFill>
                  <a:schemeClr val="dk2"/>
                </a:solidFill>
                <a:latin typeface="Lato Light"/>
                <a:ea typeface="Lato Light"/>
                <a:cs typeface="Lato Light"/>
                <a:sym typeface="Lato Light"/>
              </a:defRPr>
            </a:lvl8pPr>
            <a:lvl9pPr marR="0" lvl="8" rtl="0">
              <a:lnSpc>
                <a:spcPct val="90000"/>
              </a:lnSpc>
              <a:spcBef>
                <a:spcPts val="1067"/>
              </a:spcBef>
              <a:spcAft>
                <a:spcPts val="1067"/>
              </a:spcAft>
              <a:buClr>
                <a:schemeClr val="dk2"/>
              </a:buClr>
              <a:buSzPts val="2400"/>
              <a:buFont typeface="Lato Light"/>
              <a:buNone/>
              <a:defRPr sz="3200" i="0" u="none" strike="noStrike" cap="none">
                <a:solidFill>
                  <a:schemeClr val="dk2"/>
                </a:solidFill>
                <a:latin typeface="Lato Light"/>
                <a:ea typeface="Lato Light"/>
                <a:cs typeface="Lato Light"/>
                <a:sym typeface="Lato Light"/>
              </a:defRPr>
            </a:lvl9pPr>
          </a:lstStyle>
          <a:p>
            <a:endParaRPr/>
          </a:p>
        </p:txBody>
      </p:sp>
      <p:sp>
        <p:nvSpPr>
          <p:cNvPr id="3" name="Text Placeholder 5">
            <a:extLst>
              <a:ext uri="{FF2B5EF4-FFF2-40B4-BE49-F238E27FC236}">
                <a16:creationId xmlns:a16="http://schemas.microsoft.com/office/drawing/2014/main" id="{DCFA84BC-D6F3-CE90-7EE1-25FEB1B46640}"/>
              </a:ext>
            </a:extLst>
          </p:cNvPr>
          <p:cNvSpPr>
            <a:spLocks noGrp="1"/>
          </p:cNvSpPr>
          <p:nvPr>
            <p:ph type="body" sz="quarter" idx="13"/>
          </p:nvPr>
        </p:nvSpPr>
        <p:spPr>
          <a:xfrm>
            <a:off x="609600" y="1508288"/>
            <a:ext cx="10972800" cy="4437429"/>
          </a:xfrm>
        </p:spPr>
        <p:txBody>
          <a:bodyPr/>
          <a:lstStyle>
            <a:lvl1pPr>
              <a:buClr>
                <a:srgbClr val="4F5859"/>
              </a:buClr>
              <a:defRPr>
                <a:solidFill>
                  <a:srgbClr val="4F5859"/>
                </a:solidFill>
                <a:latin typeface="Lato" panose="020F0502020204030203" pitchFamily="34" charset="77"/>
              </a:defRPr>
            </a:lvl1pPr>
            <a:lvl2pPr>
              <a:buClr>
                <a:srgbClr val="4F5859"/>
              </a:buClr>
              <a:defRPr>
                <a:solidFill>
                  <a:srgbClr val="4F5859"/>
                </a:solidFill>
                <a:latin typeface="Lato" panose="020F0502020204030203" pitchFamily="34" charset="77"/>
              </a:defRPr>
            </a:lvl2pPr>
            <a:lvl3pPr>
              <a:buClr>
                <a:srgbClr val="4F5859"/>
              </a:buClr>
              <a:defRPr>
                <a:solidFill>
                  <a:srgbClr val="4F5859"/>
                </a:solidFill>
                <a:latin typeface="Lato" panose="020F0502020204030203" pitchFamily="34" charset="77"/>
              </a:defRPr>
            </a:lvl3pPr>
            <a:lvl4pPr>
              <a:buClr>
                <a:srgbClr val="4F5859"/>
              </a:buClr>
              <a:defRPr>
                <a:solidFill>
                  <a:srgbClr val="4F5859"/>
                </a:solidFill>
                <a:latin typeface="Lato" panose="020F0502020204030203" pitchFamily="34" charset="77"/>
              </a:defRPr>
            </a:lvl4pPr>
            <a:lvl5pPr>
              <a:buClr>
                <a:srgbClr val="4F5859"/>
              </a:buClr>
              <a:defRPr>
                <a:solidFill>
                  <a:srgbClr val="4F5859"/>
                </a:solidFill>
                <a:latin typeface="Lato" panose="020F050202020403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9179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63818-3C13-845D-08B7-FFAD5B322F2E}"/>
              </a:ext>
            </a:extLst>
          </p:cNvPr>
          <p:cNvSpPr>
            <a:spLocks noGrp="1"/>
          </p:cNvSpPr>
          <p:nvPr>
            <p:ph type="title"/>
          </p:nvPr>
        </p:nvSpPr>
        <p:spPr/>
        <p:txBody>
          <a:bodyPr/>
          <a:lstStyle/>
          <a:p>
            <a:r>
              <a:rPr lang="en-US"/>
              <a:t>Click to edit Master title style</a:t>
            </a:r>
            <a:endParaRPr lang="en-PR"/>
          </a:p>
        </p:txBody>
      </p:sp>
      <p:sp>
        <p:nvSpPr>
          <p:cNvPr id="3" name="Date Placeholder 2">
            <a:extLst>
              <a:ext uri="{FF2B5EF4-FFF2-40B4-BE49-F238E27FC236}">
                <a16:creationId xmlns:a16="http://schemas.microsoft.com/office/drawing/2014/main" id="{B9F7D1FE-5BC4-83A4-EE82-2EF6A1595326}"/>
              </a:ext>
            </a:extLst>
          </p:cNvPr>
          <p:cNvSpPr>
            <a:spLocks noGrp="1"/>
          </p:cNvSpPr>
          <p:nvPr>
            <p:ph type="dt" sz="half" idx="10"/>
          </p:nvPr>
        </p:nvSpPr>
        <p:spPr/>
        <p:txBody>
          <a:bodyPr/>
          <a:lstStyle/>
          <a:p>
            <a:fld id="{3875AEB2-4DE8-CB43-B132-D51F9A1D6B34}" type="datetimeFigureOut">
              <a:rPr lang="en-PR" smtClean="0"/>
              <a:t>03/06/2023</a:t>
            </a:fld>
            <a:endParaRPr lang="en-PR"/>
          </a:p>
        </p:txBody>
      </p:sp>
      <p:sp>
        <p:nvSpPr>
          <p:cNvPr id="4" name="Footer Placeholder 3">
            <a:extLst>
              <a:ext uri="{FF2B5EF4-FFF2-40B4-BE49-F238E27FC236}">
                <a16:creationId xmlns:a16="http://schemas.microsoft.com/office/drawing/2014/main" id="{7652E4C7-34F5-F5A4-B992-7ED3815C0E8F}"/>
              </a:ext>
            </a:extLst>
          </p:cNvPr>
          <p:cNvSpPr>
            <a:spLocks noGrp="1"/>
          </p:cNvSpPr>
          <p:nvPr>
            <p:ph type="ftr" sz="quarter" idx="11"/>
          </p:nvPr>
        </p:nvSpPr>
        <p:spPr/>
        <p:txBody>
          <a:bodyPr/>
          <a:lstStyle/>
          <a:p>
            <a:endParaRPr lang="en-PR"/>
          </a:p>
        </p:txBody>
      </p:sp>
      <p:sp>
        <p:nvSpPr>
          <p:cNvPr id="5" name="Slide Number Placeholder 4">
            <a:extLst>
              <a:ext uri="{FF2B5EF4-FFF2-40B4-BE49-F238E27FC236}">
                <a16:creationId xmlns:a16="http://schemas.microsoft.com/office/drawing/2014/main" id="{3CFF14C5-91AC-C91E-61E4-DB4EE8353313}"/>
              </a:ext>
            </a:extLst>
          </p:cNvPr>
          <p:cNvSpPr>
            <a:spLocks noGrp="1"/>
          </p:cNvSpPr>
          <p:nvPr>
            <p:ph type="sldNum" sz="quarter" idx="12"/>
          </p:nvPr>
        </p:nvSpPr>
        <p:spPr/>
        <p:txBody>
          <a:bodyPr/>
          <a:lstStyle/>
          <a:p>
            <a:fld id="{2B5AFF71-14AB-D342-8E34-54874644D74D}" type="slidenum">
              <a:rPr lang="en-PR" smtClean="0"/>
              <a:t>‹#›</a:t>
            </a:fld>
            <a:endParaRPr lang="en-PR"/>
          </a:p>
        </p:txBody>
      </p:sp>
    </p:spTree>
    <p:extLst>
      <p:ext uri="{BB962C8B-B14F-4D97-AF65-F5344CB8AC3E}">
        <p14:creationId xmlns:p14="http://schemas.microsoft.com/office/powerpoint/2010/main" val="6617028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0 Title Slide White">
  <p:cSld name="0 Title Slide White">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2"/>
          <p:cNvSpPr txBox="1">
            <a:spLocks noGrp="1"/>
          </p:cNvSpPr>
          <p:nvPr>
            <p:ph type="ctrTitle"/>
          </p:nvPr>
        </p:nvSpPr>
        <p:spPr>
          <a:xfrm>
            <a:off x="1157800" y="2405133"/>
            <a:ext cx="7088000" cy="2151600"/>
          </a:xfrm>
          <a:prstGeom prst="rect">
            <a:avLst/>
          </a:prstGeom>
          <a:noFill/>
          <a:ln>
            <a:noFill/>
          </a:ln>
        </p:spPr>
        <p:txBody>
          <a:bodyPr spcFirstLastPara="1" wrap="square" lIns="0" tIns="0" rIns="0" bIns="0" anchor="b" anchorCtr="0">
            <a:noAutofit/>
          </a:bodyPr>
          <a:lstStyle>
            <a:lvl1pPr marR="0" lvl="0" rtl="0">
              <a:lnSpc>
                <a:spcPct val="80000"/>
              </a:lnSpc>
              <a:spcBef>
                <a:spcPts val="0"/>
              </a:spcBef>
              <a:spcAft>
                <a:spcPts val="0"/>
              </a:spcAft>
              <a:buSzPts val="5000"/>
              <a:buNone/>
              <a:defRPr sz="6667" i="0" u="none" strike="noStrike" cap="none"/>
            </a:lvl1pPr>
            <a:lvl2pPr lvl="1" rtl="0">
              <a:lnSpc>
                <a:spcPct val="90000"/>
              </a:lnSpc>
              <a:spcBef>
                <a:spcPts val="0"/>
              </a:spcBef>
              <a:spcAft>
                <a:spcPts val="0"/>
              </a:spcAft>
              <a:buClr>
                <a:schemeClr val="accent6"/>
              </a:buClr>
              <a:buSzPts val="6000"/>
              <a:buFont typeface="Lato Black"/>
              <a:buNone/>
              <a:defRPr sz="8000">
                <a:solidFill>
                  <a:schemeClr val="accent6"/>
                </a:solidFill>
                <a:latin typeface="Lato Black"/>
                <a:ea typeface="Lato Black"/>
                <a:cs typeface="Lato Black"/>
                <a:sym typeface="Lato Black"/>
              </a:defRPr>
            </a:lvl2pPr>
            <a:lvl3pPr lvl="2" rtl="0">
              <a:lnSpc>
                <a:spcPct val="90000"/>
              </a:lnSpc>
              <a:spcBef>
                <a:spcPts val="0"/>
              </a:spcBef>
              <a:spcAft>
                <a:spcPts val="0"/>
              </a:spcAft>
              <a:buClr>
                <a:schemeClr val="accent6"/>
              </a:buClr>
              <a:buSzPts val="6000"/>
              <a:buFont typeface="Lato Black"/>
              <a:buNone/>
              <a:defRPr sz="8000">
                <a:solidFill>
                  <a:schemeClr val="accent6"/>
                </a:solidFill>
                <a:latin typeface="Lato Black"/>
                <a:ea typeface="Lato Black"/>
                <a:cs typeface="Lato Black"/>
                <a:sym typeface="Lato Black"/>
              </a:defRPr>
            </a:lvl3pPr>
            <a:lvl4pPr lvl="3" rtl="0">
              <a:lnSpc>
                <a:spcPct val="90000"/>
              </a:lnSpc>
              <a:spcBef>
                <a:spcPts val="0"/>
              </a:spcBef>
              <a:spcAft>
                <a:spcPts val="0"/>
              </a:spcAft>
              <a:buClr>
                <a:schemeClr val="accent6"/>
              </a:buClr>
              <a:buSzPts val="6000"/>
              <a:buFont typeface="Lato Black"/>
              <a:buNone/>
              <a:defRPr sz="8000">
                <a:solidFill>
                  <a:schemeClr val="accent6"/>
                </a:solidFill>
                <a:latin typeface="Lato Black"/>
                <a:ea typeface="Lato Black"/>
                <a:cs typeface="Lato Black"/>
                <a:sym typeface="Lato Black"/>
              </a:defRPr>
            </a:lvl4pPr>
            <a:lvl5pPr lvl="4" rtl="0">
              <a:lnSpc>
                <a:spcPct val="90000"/>
              </a:lnSpc>
              <a:spcBef>
                <a:spcPts val="0"/>
              </a:spcBef>
              <a:spcAft>
                <a:spcPts val="0"/>
              </a:spcAft>
              <a:buClr>
                <a:schemeClr val="accent6"/>
              </a:buClr>
              <a:buSzPts val="6000"/>
              <a:buFont typeface="Lato Black"/>
              <a:buNone/>
              <a:defRPr sz="8000">
                <a:solidFill>
                  <a:schemeClr val="accent6"/>
                </a:solidFill>
                <a:latin typeface="Lato Black"/>
                <a:ea typeface="Lato Black"/>
                <a:cs typeface="Lato Black"/>
                <a:sym typeface="Lato Black"/>
              </a:defRPr>
            </a:lvl5pPr>
            <a:lvl6pPr lvl="5" rtl="0">
              <a:lnSpc>
                <a:spcPct val="90000"/>
              </a:lnSpc>
              <a:spcBef>
                <a:spcPts val="0"/>
              </a:spcBef>
              <a:spcAft>
                <a:spcPts val="0"/>
              </a:spcAft>
              <a:buClr>
                <a:schemeClr val="accent6"/>
              </a:buClr>
              <a:buSzPts val="6000"/>
              <a:buFont typeface="Lato Black"/>
              <a:buNone/>
              <a:defRPr sz="8000">
                <a:solidFill>
                  <a:schemeClr val="accent6"/>
                </a:solidFill>
                <a:latin typeface="Lato Black"/>
                <a:ea typeface="Lato Black"/>
                <a:cs typeface="Lato Black"/>
                <a:sym typeface="Lato Black"/>
              </a:defRPr>
            </a:lvl6pPr>
            <a:lvl7pPr lvl="6" rtl="0">
              <a:lnSpc>
                <a:spcPct val="90000"/>
              </a:lnSpc>
              <a:spcBef>
                <a:spcPts val="0"/>
              </a:spcBef>
              <a:spcAft>
                <a:spcPts val="0"/>
              </a:spcAft>
              <a:buClr>
                <a:schemeClr val="accent6"/>
              </a:buClr>
              <a:buSzPts val="6000"/>
              <a:buFont typeface="Lato Black"/>
              <a:buNone/>
              <a:defRPr sz="8000">
                <a:solidFill>
                  <a:schemeClr val="accent6"/>
                </a:solidFill>
                <a:latin typeface="Lato Black"/>
                <a:ea typeface="Lato Black"/>
                <a:cs typeface="Lato Black"/>
                <a:sym typeface="Lato Black"/>
              </a:defRPr>
            </a:lvl7pPr>
            <a:lvl8pPr lvl="7" rtl="0">
              <a:lnSpc>
                <a:spcPct val="90000"/>
              </a:lnSpc>
              <a:spcBef>
                <a:spcPts val="0"/>
              </a:spcBef>
              <a:spcAft>
                <a:spcPts val="0"/>
              </a:spcAft>
              <a:buClr>
                <a:schemeClr val="accent6"/>
              </a:buClr>
              <a:buSzPts val="6000"/>
              <a:buFont typeface="Lato Black"/>
              <a:buNone/>
              <a:defRPr sz="8000">
                <a:solidFill>
                  <a:schemeClr val="accent6"/>
                </a:solidFill>
                <a:latin typeface="Lato Black"/>
                <a:ea typeface="Lato Black"/>
                <a:cs typeface="Lato Black"/>
                <a:sym typeface="Lato Black"/>
              </a:defRPr>
            </a:lvl8pPr>
            <a:lvl9pPr lvl="8" rtl="0">
              <a:lnSpc>
                <a:spcPct val="90000"/>
              </a:lnSpc>
              <a:spcBef>
                <a:spcPts val="0"/>
              </a:spcBef>
              <a:spcAft>
                <a:spcPts val="0"/>
              </a:spcAft>
              <a:buClr>
                <a:schemeClr val="accent6"/>
              </a:buClr>
              <a:buSzPts val="6000"/>
              <a:buFont typeface="Lato Black"/>
              <a:buNone/>
              <a:defRPr sz="8000">
                <a:solidFill>
                  <a:schemeClr val="accent6"/>
                </a:solidFill>
                <a:latin typeface="Lato Black"/>
                <a:ea typeface="Lato Black"/>
                <a:cs typeface="Lato Black"/>
                <a:sym typeface="Lato Black"/>
              </a:defRPr>
            </a:lvl9pPr>
          </a:lstStyle>
          <a:p>
            <a:endParaRPr/>
          </a:p>
        </p:txBody>
      </p:sp>
      <p:sp>
        <p:nvSpPr>
          <p:cNvPr id="16" name="Google Shape;16;p2"/>
          <p:cNvSpPr txBox="1">
            <a:spLocks noGrp="1"/>
          </p:cNvSpPr>
          <p:nvPr>
            <p:ph type="subTitle" idx="1"/>
          </p:nvPr>
        </p:nvSpPr>
        <p:spPr>
          <a:xfrm>
            <a:off x="1218333" y="4878600"/>
            <a:ext cx="5800400" cy="882800"/>
          </a:xfrm>
          <a:prstGeom prst="rect">
            <a:avLst/>
          </a:prstGeom>
          <a:noFill/>
          <a:ln>
            <a:noFill/>
          </a:ln>
        </p:spPr>
        <p:txBody>
          <a:bodyPr spcFirstLastPara="1" wrap="square" lIns="0" tIns="0" rIns="0" bIns="0" anchor="t" anchorCtr="0">
            <a:noAutofit/>
          </a:bodyPr>
          <a:lstStyle>
            <a:lvl1pPr marR="0" lvl="0" rtl="0">
              <a:lnSpc>
                <a:spcPct val="90000"/>
              </a:lnSpc>
              <a:spcBef>
                <a:spcPts val="0"/>
              </a:spcBef>
              <a:spcAft>
                <a:spcPts val="0"/>
              </a:spcAft>
              <a:buClr>
                <a:schemeClr val="accent2"/>
              </a:buClr>
              <a:buSzPts val="2400"/>
              <a:buFont typeface="Alegreya SemiBold"/>
              <a:buNone/>
              <a:defRPr sz="3200" i="0" u="none" strike="noStrike" cap="none">
                <a:solidFill>
                  <a:schemeClr val="accent2"/>
                </a:solidFill>
                <a:latin typeface="Alegreya SemiBold"/>
                <a:ea typeface="Alegreya SemiBold"/>
                <a:cs typeface="Alegreya SemiBold"/>
                <a:sym typeface="Alegreya SemiBold"/>
              </a:defRPr>
            </a:lvl1pPr>
            <a:lvl2pPr marR="0" lvl="1" rtl="0">
              <a:lnSpc>
                <a:spcPct val="90000"/>
              </a:lnSpc>
              <a:spcBef>
                <a:spcPts val="1067"/>
              </a:spcBef>
              <a:spcAft>
                <a:spcPts val="0"/>
              </a:spcAft>
              <a:buClr>
                <a:schemeClr val="dk2"/>
              </a:buClr>
              <a:buSzPts val="2400"/>
              <a:buFont typeface="Lato Light"/>
              <a:buNone/>
              <a:defRPr sz="3200" i="0" u="none" strike="noStrike" cap="none">
                <a:solidFill>
                  <a:schemeClr val="dk2"/>
                </a:solidFill>
                <a:latin typeface="Lato Light"/>
                <a:ea typeface="Lato Light"/>
                <a:cs typeface="Lato Light"/>
                <a:sym typeface="Lato Light"/>
              </a:defRPr>
            </a:lvl2pPr>
            <a:lvl3pPr marR="0" lvl="2" rtl="0">
              <a:lnSpc>
                <a:spcPct val="90000"/>
              </a:lnSpc>
              <a:spcBef>
                <a:spcPts val="1067"/>
              </a:spcBef>
              <a:spcAft>
                <a:spcPts val="0"/>
              </a:spcAft>
              <a:buClr>
                <a:schemeClr val="dk2"/>
              </a:buClr>
              <a:buSzPts val="2400"/>
              <a:buFont typeface="Lato Light"/>
              <a:buNone/>
              <a:defRPr sz="3200" i="0" u="none" strike="noStrike" cap="none">
                <a:solidFill>
                  <a:schemeClr val="dk2"/>
                </a:solidFill>
                <a:latin typeface="Lato Light"/>
                <a:ea typeface="Lato Light"/>
                <a:cs typeface="Lato Light"/>
                <a:sym typeface="Lato Light"/>
              </a:defRPr>
            </a:lvl3pPr>
            <a:lvl4pPr marR="0" lvl="3" rtl="0">
              <a:lnSpc>
                <a:spcPct val="90000"/>
              </a:lnSpc>
              <a:spcBef>
                <a:spcPts val="1067"/>
              </a:spcBef>
              <a:spcAft>
                <a:spcPts val="0"/>
              </a:spcAft>
              <a:buClr>
                <a:schemeClr val="dk2"/>
              </a:buClr>
              <a:buSzPts val="2400"/>
              <a:buFont typeface="Lato Light"/>
              <a:buNone/>
              <a:defRPr sz="3200" i="0" u="none" strike="noStrike" cap="none">
                <a:solidFill>
                  <a:schemeClr val="dk2"/>
                </a:solidFill>
                <a:latin typeface="Lato Light"/>
                <a:ea typeface="Lato Light"/>
                <a:cs typeface="Lato Light"/>
                <a:sym typeface="Lato Light"/>
              </a:defRPr>
            </a:lvl4pPr>
            <a:lvl5pPr marR="0" lvl="4" rtl="0">
              <a:lnSpc>
                <a:spcPct val="90000"/>
              </a:lnSpc>
              <a:spcBef>
                <a:spcPts val="1067"/>
              </a:spcBef>
              <a:spcAft>
                <a:spcPts val="0"/>
              </a:spcAft>
              <a:buClr>
                <a:schemeClr val="dk2"/>
              </a:buClr>
              <a:buSzPts val="2400"/>
              <a:buFont typeface="Lato Light"/>
              <a:buNone/>
              <a:defRPr sz="3200" i="0" u="none" strike="noStrike" cap="none">
                <a:solidFill>
                  <a:schemeClr val="dk2"/>
                </a:solidFill>
                <a:latin typeface="Lato Light"/>
                <a:ea typeface="Lato Light"/>
                <a:cs typeface="Lato Light"/>
                <a:sym typeface="Lato Light"/>
              </a:defRPr>
            </a:lvl5pPr>
            <a:lvl6pPr marR="0" lvl="5" rtl="0">
              <a:lnSpc>
                <a:spcPct val="90000"/>
              </a:lnSpc>
              <a:spcBef>
                <a:spcPts val="1067"/>
              </a:spcBef>
              <a:spcAft>
                <a:spcPts val="0"/>
              </a:spcAft>
              <a:buClr>
                <a:schemeClr val="dk2"/>
              </a:buClr>
              <a:buSzPts val="2400"/>
              <a:buFont typeface="Lato Light"/>
              <a:buNone/>
              <a:defRPr sz="3200" i="0" u="none" strike="noStrike" cap="none">
                <a:solidFill>
                  <a:schemeClr val="dk2"/>
                </a:solidFill>
                <a:latin typeface="Lato Light"/>
                <a:ea typeface="Lato Light"/>
                <a:cs typeface="Lato Light"/>
                <a:sym typeface="Lato Light"/>
              </a:defRPr>
            </a:lvl6pPr>
            <a:lvl7pPr marR="0" lvl="6" rtl="0">
              <a:lnSpc>
                <a:spcPct val="90000"/>
              </a:lnSpc>
              <a:spcBef>
                <a:spcPts val="1067"/>
              </a:spcBef>
              <a:spcAft>
                <a:spcPts val="0"/>
              </a:spcAft>
              <a:buClr>
                <a:schemeClr val="dk2"/>
              </a:buClr>
              <a:buSzPts val="2400"/>
              <a:buFont typeface="Lato Light"/>
              <a:buNone/>
              <a:defRPr sz="3200" i="0" u="none" strike="noStrike" cap="none">
                <a:solidFill>
                  <a:schemeClr val="dk2"/>
                </a:solidFill>
                <a:latin typeface="Lato Light"/>
                <a:ea typeface="Lato Light"/>
                <a:cs typeface="Lato Light"/>
                <a:sym typeface="Lato Light"/>
              </a:defRPr>
            </a:lvl7pPr>
            <a:lvl8pPr marR="0" lvl="7" rtl="0">
              <a:lnSpc>
                <a:spcPct val="90000"/>
              </a:lnSpc>
              <a:spcBef>
                <a:spcPts val="1067"/>
              </a:spcBef>
              <a:spcAft>
                <a:spcPts val="0"/>
              </a:spcAft>
              <a:buClr>
                <a:schemeClr val="dk2"/>
              </a:buClr>
              <a:buSzPts val="2400"/>
              <a:buFont typeface="Lato Light"/>
              <a:buNone/>
              <a:defRPr sz="3200" i="0" u="none" strike="noStrike" cap="none">
                <a:solidFill>
                  <a:schemeClr val="dk2"/>
                </a:solidFill>
                <a:latin typeface="Lato Light"/>
                <a:ea typeface="Lato Light"/>
                <a:cs typeface="Lato Light"/>
                <a:sym typeface="Lato Light"/>
              </a:defRPr>
            </a:lvl8pPr>
            <a:lvl9pPr marR="0" lvl="8" rtl="0">
              <a:lnSpc>
                <a:spcPct val="90000"/>
              </a:lnSpc>
              <a:spcBef>
                <a:spcPts val="1067"/>
              </a:spcBef>
              <a:spcAft>
                <a:spcPts val="1067"/>
              </a:spcAft>
              <a:buClr>
                <a:schemeClr val="dk2"/>
              </a:buClr>
              <a:buSzPts val="2400"/>
              <a:buFont typeface="Lato Light"/>
              <a:buNone/>
              <a:defRPr sz="3200" i="0" u="none" strike="noStrike" cap="none">
                <a:solidFill>
                  <a:schemeClr val="dk2"/>
                </a:solidFill>
                <a:latin typeface="Lato Light"/>
                <a:ea typeface="Lato Light"/>
                <a:cs typeface="Lato Light"/>
                <a:sym typeface="Lato Light"/>
              </a:defRPr>
            </a:lvl9pPr>
          </a:lstStyle>
          <a:p>
            <a:endParaRPr/>
          </a:p>
        </p:txBody>
      </p:sp>
      <p:sp>
        <p:nvSpPr>
          <p:cNvPr id="17" name="Google Shape;17;p2"/>
          <p:cNvSpPr txBox="1">
            <a:spLocks noGrp="1"/>
          </p:cNvSpPr>
          <p:nvPr>
            <p:ph type="sldNum" idx="12"/>
          </p:nvPr>
        </p:nvSpPr>
        <p:spPr>
          <a:xfrm>
            <a:off x="11592347" y="6219772"/>
            <a:ext cx="411600" cy="293600"/>
          </a:xfrm>
          <a:prstGeom prst="rect">
            <a:avLst/>
          </a:prstGeom>
          <a:noFill/>
          <a:ln>
            <a:noFill/>
          </a:ln>
        </p:spPr>
        <p:txBody>
          <a:bodyPr spcFirstLastPara="1" wrap="square" lIns="0" tIns="0" rIns="0" bIns="0" anchor="ctr" anchorCtr="0">
            <a:noAutofit/>
          </a:bodyPr>
          <a:lstStyle>
            <a:lvl1pPr marL="0" marR="0" lvl="0" indent="0" algn="ctr" rtl="0">
              <a:spcBef>
                <a:spcPts val="0"/>
              </a:spcBef>
              <a:buNone/>
              <a:defRPr sz="1067" b="0" i="0" u="none" strike="noStrike" cap="none">
                <a:solidFill>
                  <a:schemeClr val="dk1"/>
                </a:solidFill>
                <a:latin typeface="Lato"/>
                <a:ea typeface="Lato"/>
                <a:cs typeface="Lato"/>
                <a:sym typeface="Lato"/>
              </a:defRPr>
            </a:lvl1pPr>
            <a:lvl2pPr marL="0" marR="0" lvl="1" indent="0" algn="ctr" rtl="0">
              <a:spcBef>
                <a:spcPts val="0"/>
              </a:spcBef>
              <a:buNone/>
              <a:defRPr sz="1067" b="0" i="0" u="none" strike="noStrike" cap="none">
                <a:solidFill>
                  <a:schemeClr val="dk1"/>
                </a:solidFill>
                <a:latin typeface="Lato"/>
                <a:ea typeface="Lato"/>
                <a:cs typeface="Lato"/>
                <a:sym typeface="Lato"/>
              </a:defRPr>
            </a:lvl2pPr>
            <a:lvl3pPr marL="0" marR="0" lvl="2" indent="0" algn="ctr" rtl="0">
              <a:spcBef>
                <a:spcPts val="0"/>
              </a:spcBef>
              <a:buNone/>
              <a:defRPr sz="1067" b="0" i="0" u="none" strike="noStrike" cap="none">
                <a:solidFill>
                  <a:schemeClr val="dk1"/>
                </a:solidFill>
                <a:latin typeface="Lato"/>
                <a:ea typeface="Lato"/>
                <a:cs typeface="Lato"/>
                <a:sym typeface="Lato"/>
              </a:defRPr>
            </a:lvl3pPr>
            <a:lvl4pPr marL="0" marR="0" lvl="3" indent="0" algn="ctr" rtl="0">
              <a:spcBef>
                <a:spcPts val="0"/>
              </a:spcBef>
              <a:buNone/>
              <a:defRPr sz="1067" b="0" i="0" u="none" strike="noStrike" cap="none">
                <a:solidFill>
                  <a:schemeClr val="dk1"/>
                </a:solidFill>
                <a:latin typeface="Lato"/>
                <a:ea typeface="Lato"/>
                <a:cs typeface="Lato"/>
                <a:sym typeface="Lato"/>
              </a:defRPr>
            </a:lvl4pPr>
            <a:lvl5pPr marL="0" marR="0" lvl="4" indent="0" algn="ctr" rtl="0">
              <a:spcBef>
                <a:spcPts val="0"/>
              </a:spcBef>
              <a:buNone/>
              <a:defRPr sz="1067" b="0" i="0" u="none" strike="noStrike" cap="none">
                <a:solidFill>
                  <a:schemeClr val="dk1"/>
                </a:solidFill>
                <a:latin typeface="Lato"/>
                <a:ea typeface="Lato"/>
                <a:cs typeface="Lato"/>
                <a:sym typeface="Lato"/>
              </a:defRPr>
            </a:lvl5pPr>
            <a:lvl6pPr marL="0" marR="0" lvl="5" indent="0" algn="ctr" rtl="0">
              <a:spcBef>
                <a:spcPts val="0"/>
              </a:spcBef>
              <a:buNone/>
              <a:defRPr sz="1067" b="0" i="0" u="none" strike="noStrike" cap="none">
                <a:solidFill>
                  <a:schemeClr val="dk1"/>
                </a:solidFill>
                <a:latin typeface="Lato"/>
                <a:ea typeface="Lato"/>
                <a:cs typeface="Lato"/>
                <a:sym typeface="Lato"/>
              </a:defRPr>
            </a:lvl6pPr>
            <a:lvl7pPr marL="0" marR="0" lvl="6" indent="0" algn="ctr" rtl="0">
              <a:spcBef>
                <a:spcPts val="0"/>
              </a:spcBef>
              <a:buNone/>
              <a:defRPr sz="1067" b="0" i="0" u="none" strike="noStrike" cap="none">
                <a:solidFill>
                  <a:schemeClr val="dk1"/>
                </a:solidFill>
                <a:latin typeface="Lato"/>
                <a:ea typeface="Lato"/>
                <a:cs typeface="Lato"/>
                <a:sym typeface="Lato"/>
              </a:defRPr>
            </a:lvl7pPr>
            <a:lvl8pPr marL="0" marR="0" lvl="7" indent="0" algn="ctr" rtl="0">
              <a:spcBef>
                <a:spcPts val="0"/>
              </a:spcBef>
              <a:buNone/>
              <a:defRPr sz="1067" b="0" i="0" u="none" strike="noStrike" cap="none">
                <a:solidFill>
                  <a:schemeClr val="dk1"/>
                </a:solidFill>
                <a:latin typeface="Lato"/>
                <a:ea typeface="Lato"/>
                <a:cs typeface="Lato"/>
                <a:sym typeface="Lato"/>
              </a:defRPr>
            </a:lvl8pPr>
            <a:lvl9pPr marL="0" marR="0" lvl="8" indent="0" algn="ctr" rtl="0">
              <a:spcBef>
                <a:spcPts val="0"/>
              </a:spcBef>
              <a:buNone/>
              <a:defRPr sz="1067" b="0" i="0" u="none" strike="noStrike" cap="none">
                <a:solidFill>
                  <a:schemeClr val="dk1"/>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pic>
        <p:nvPicPr>
          <p:cNvPr id="18" name="Google Shape;18;p2"/>
          <p:cNvPicPr preferRelativeResize="0"/>
          <p:nvPr/>
        </p:nvPicPr>
        <p:blipFill>
          <a:blip r:embed="rId3">
            <a:alphaModFix/>
          </a:blip>
          <a:stretch>
            <a:fillRect/>
          </a:stretch>
        </p:blipFill>
        <p:spPr>
          <a:xfrm>
            <a:off x="1218334" y="609600"/>
            <a:ext cx="1946967" cy="665629"/>
          </a:xfrm>
          <a:prstGeom prst="rect">
            <a:avLst/>
          </a:prstGeom>
          <a:noFill/>
          <a:ln>
            <a:noFill/>
          </a:ln>
        </p:spPr>
      </p:pic>
    </p:spTree>
    <p:extLst>
      <p:ext uri="{BB962C8B-B14F-4D97-AF65-F5344CB8AC3E}">
        <p14:creationId xmlns:p14="http://schemas.microsoft.com/office/powerpoint/2010/main" val="32206802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Corporate - Yellow Title 1 1">
  <p:cSld name="Corporate - Yellow Title 1 1">
    <p:bg>
      <p:bgPr>
        <a:blipFill>
          <a:blip r:embed="rId2">
            <a:alphaModFix/>
          </a:blip>
          <a:stretch>
            <a:fillRect/>
          </a:stretch>
        </a:blipFill>
        <a:effectLst/>
      </p:bgPr>
    </p:bg>
    <p:spTree>
      <p:nvGrpSpPr>
        <p:cNvPr id="1" name="Shape 228"/>
        <p:cNvGrpSpPr/>
        <p:nvPr/>
      </p:nvGrpSpPr>
      <p:grpSpPr>
        <a:xfrm>
          <a:off x="0" y="0"/>
          <a:ext cx="0" cy="0"/>
          <a:chOff x="0" y="0"/>
          <a:chExt cx="0" cy="0"/>
        </a:xfrm>
      </p:grpSpPr>
      <p:cxnSp>
        <p:nvCxnSpPr>
          <p:cNvPr id="229" name="Google Shape;229;p53"/>
          <p:cNvCxnSpPr/>
          <p:nvPr/>
        </p:nvCxnSpPr>
        <p:spPr>
          <a:xfrm>
            <a:off x="850005" y="3913049"/>
            <a:ext cx="2301200" cy="0"/>
          </a:xfrm>
          <a:prstGeom prst="straightConnector1">
            <a:avLst/>
          </a:prstGeom>
          <a:noFill/>
          <a:ln w="19050" cap="flat" cmpd="sng">
            <a:solidFill>
              <a:schemeClr val="accent6"/>
            </a:solidFill>
            <a:prstDash val="solid"/>
            <a:round/>
            <a:headEnd type="none" w="sm" len="sm"/>
            <a:tailEnd type="none" w="sm" len="sm"/>
          </a:ln>
        </p:spPr>
      </p:cxnSp>
      <p:sp>
        <p:nvSpPr>
          <p:cNvPr id="230" name="Google Shape;230;p53"/>
          <p:cNvSpPr txBox="1">
            <a:spLocks noGrp="1"/>
          </p:cNvSpPr>
          <p:nvPr>
            <p:ph type="ctrTitle"/>
          </p:nvPr>
        </p:nvSpPr>
        <p:spPr>
          <a:xfrm>
            <a:off x="723900" y="1324049"/>
            <a:ext cx="7369600" cy="2449200"/>
          </a:xfrm>
          <a:prstGeom prst="rect">
            <a:avLst/>
          </a:prstGeom>
          <a:noFill/>
          <a:ln>
            <a:noFill/>
          </a:ln>
        </p:spPr>
        <p:txBody>
          <a:bodyPr spcFirstLastPara="1" wrap="square" lIns="68575" tIns="68575" rIns="68575" bIns="68575" anchor="b" anchorCtr="0">
            <a:noAutofit/>
          </a:bodyPr>
          <a:lstStyle>
            <a:lvl1pPr marR="0" lvl="0" algn="l" rtl="0">
              <a:lnSpc>
                <a:spcPct val="100000"/>
              </a:lnSpc>
              <a:spcBef>
                <a:spcPts val="0"/>
              </a:spcBef>
              <a:spcAft>
                <a:spcPts val="0"/>
              </a:spcAft>
              <a:buClr>
                <a:schemeClr val="lt1"/>
              </a:buClr>
              <a:buSzPts val="3000"/>
              <a:buFont typeface="Lato Black"/>
              <a:buNone/>
              <a:defRPr sz="5333" b="1" i="0" u="none" strike="noStrike" cap="none">
                <a:solidFill>
                  <a:schemeClr val="lt1"/>
                </a:solidFill>
                <a:latin typeface="Lato Black"/>
                <a:ea typeface="Lato Black"/>
                <a:cs typeface="Lato Black"/>
                <a:sym typeface="Lato Black"/>
              </a:defRPr>
            </a:lvl1pPr>
            <a:lvl2pPr lvl="1" rtl="0">
              <a:lnSpc>
                <a:spcPct val="100000"/>
              </a:lnSpc>
              <a:spcBef>
                <a:spcPts val="0"/>
              </a:spcBef>
              <a:spcAft>
                <a:spcPts val="0"/>
              </a:spcAft>
              <a:buSzPts val="1100"/>
              <a:buNone/>
              <a:defRPr sz="2400"/>
            </a:lvl2pPr>
            <a:lvl3pPr lvl="2" rtl="0">
              <a:lnSpc>
                <a:spcPct val="100000"/>
              </a:lnSpc>
              <a:spcBef>
                <a:spcPts val="0"/>
              </a:spcBef>
              <a:spcAft>
                <a:spcPts val="0"/>
              </a:spcAft>
              <a:buSzPts val="1100"/>
              <a:buNone/>
              <a:defRPr sz="2400"/>
            </a:lvl3pPr>
            <a:lvl4pPr lvl="3" rtl="0">
              <a:lnSpc>
                <a:spcPct val="100000"/>
              </a:lnSpc>
              <a:spcBef>
                <a:spcPts val="0"/>
              </a:spcBef>
              <a:spcAft>
                <a:spcPts val="0"/>
              </a:spcAft>
              <a:buSzPts val="1100"/>
              <a:buNone/>
              <a:defRPr sz="2400"/>
            </a:lvl4pPr>
            <a:lvl5pPr lvl="4" rtl="0">
              <a:lnSpc>
                <a:spcPct val="100000"/>
              </a:lnSpc>
              <a:spcBef>
                <a:spcPts val="0"/>
              </a:spcBef>
              <a:spcAft>
                <a:spcPts val="0"/>
              </a:spcAft>
              <a:buSzPts val="1100"/>
              <a:buNone/>
              <a:defRPr sz="2400"/>
            </a:lvl5pPr>
            <a:lvl6pPr lvl="5" rtl="0">
              <a:lnSpc>
                <a:spcPct val="100000"/>
              </a:lnSpc>
              <a:spcBef>
                <a:spcPts val="0"/>
              </a:spcBef>
              <a:spcAft>
                <a:spcPts val="0"/>
              </a:spcAft>
              <a:buSzPts val="1100"/>
              <a:buNone/>
              <a:defRPr sz="2400"/>
            </a:lvl6pPr>
            <a:lvl7pPr lvl="6" rtl="0">
              <a:lnSpc>
                <a:spcPct val="100000"/>
              </a:lnSpc>
              <a:spcBef>
                <a:spcPts val="0"/>
              </a:spcBef>
              <a:spcAft>
                <a:spcPts val="0"/>
              </a:spcAft>
              <a:buSzPts val="1100"/>
              <a:buNone/>
              <a:defRPr sz="2400"/>
            </a:lvl7pPr>
            <a:lvl8pPr lvl="7" rtl="0">
              <a:lnSpc>
                <a:spcPct val="100000"/>
              </a:lnSpc>
              <a:spcBef>
                <a:spcPts val="0"/>
              </a:spcBef>
              <a:spcAft>
                <a:spcPts val="0"/>
              </a:spcAft>
              <a:buSzPts val="1100"/>
              <a:buNone/>
              <a:defRPr sz="2400"/>
            </a:lvl8pPr>
            <a:lvl9pPr lvl="8" rtl="0">
              <a:lnSpc>
                <a:spcPct val="100000"/>
              </a:lnSpc>
              <a:spcBef>
                <a:spcPts val="0"/>
              </a:spcBef>
              <a:spcAft>
                <a:spcPts val="0"/>
              </a:spcAft>
              <a:buSzPts val="1100"/>
              <a:buNone/>
              <a:defRPr sz="2400"/>
            </a:lvl9pPr>
          </a:lstStyle>
          <a:p>
            <a:endParaRPr/>
          </a:p>
        </p:txBody>
      </p:sp>
      <p:sp>
        <p:nvSpPr>
          <p:cNvPr id="231" name="Google Shape;231;p53"/>
          <p:cNvSpPr txBox="1">
            <a:spLocks noGrp="1"/>
          </p:cNvSpPr>
          <p:nvPr>
            <p:ph type="subTitle" idx="1"/>
          </p:nvPr>
        </p:nvSpPr>
        <p:spPr>
          <a:xfrm>
            <a:off x="723900" y="4117083"/>
            <a:ext cx="7369600" cy="2197200"/>
          </a:xfrm>
          <a:prstGeom prst="rect">
            <a:avLst/>
          </a:prstGeom>
          <a:noFill/>
          <a:ln>
            <a:noFill/>
          </a:ln>
        </p:spPr>
        <p:txBody>
          <a:bodyPr spcFirstLastPara="1" wrap="square" lIns="68575" tIns="68575" rIns="68575" bIns="68575" anchor="t" anchorCtr="0">
            <a:noAutofit/>
          </a:bodyPr>
          <a:lstStyle>
            <a:lvl1pPr lvl="0" algn="l" rtl="0">
              <a:lnSpc>
                <a:spcPct val="90000"/>
              </a:lnSpc>
              <a:spcBef>
                <a:spcPts val="0"/>
              </a:spcBef>
              <a:spcAft>
                <a:spcPts val="0"/>
              </a:spcAft>
              <a:buClr>
                <a:srgbClr val="0F766D"/>
              </a:buClr>
              <a:buSzPts val="1600"/>
              <a:buFont typeface="Alegreya"/>
              <a:buNone/>
              <a:defRPr sz="2133" b="1">
                <a:solidFill>
                  <a:srgbClr val="0F766D"/>
                </a:solidFill>
                <a:latin typeface="Alegreya"/>
                <a:ea typeface="Alegreya"/>
                <a:cs typeface="Alegreya"/>
                <a:sym typeface="Alegreya"/>
              </a:defRPr>
            </a:lvl1pPr>
            <a:lvl2pPr lvl="1" algn="l" rtl="0">
              <a:lnSpc>
                <a:spcPct val="90000"/>
              </a:lnSpc>
              <a:spcBef>
                <a:spcPts val="0"/>
              </a:spcBef>
              <a:spcAft>
                <a:spcPts val="0"/>
              </a:spcAft>
              <a:buClr>
                <a:schemeClr val="lt1"/>
              </a:buClr>
              <a:buSzPts val="1600"/>
              <a:buNone/>
              <a:defRPr sz="2133">
                <a:solidFill>
                  <a:schemeClr val="lt1"/>
                </a:solidFill>
              </a:defRPr>
            </a:lvl2pPr>
            <a:lvl3pPr lvl="2" algn="l" rtl="0">
              <a:lnSpc>
                <a:spcPct val="90000"/>
              </a:lnSpc>
              <a:spcBef>
                <a:spcPts val="0"/>
              </a:spcBef>
              <a:spcAft>
                <a:spcPts val="0"/>
              </a:spcAft>
              <a:buClr>
                <a:schemeClr val="lt1"/>
              </a:buClr>
              <a:buSzPts val="1600"/>
              <a:buNone/>
              <a:defRPr sz="2133">
                <a:solidFill>
                  <a:schemeClr val="lt1"/>
                </a:solidFill>
              </a:defRPr>
            </a:lvl3pPr>
            <a:lvl4pPr lvl="3" algn="l" rtl="0">
              <a:lnSpc>
                <a:spcPct val="90000"/>
              </a:lnSpc>
              <a:spcBef>
                <a:spcPts val="0"/>
              </a:spcBef>
              <a:spcAft>
                <a:spcPts val="0"/>
              </a:spcAft>
              <a:buClr>
                <a:schemeClr val="lt1"/>
              </a:buClr>
              <a:buSzPts val="1600"/>
              <a:buNone/>
              <a:defRPr sz="2133">
                <a:solidFill>
                  <a:schemeClr val="lt1"/>
                </a:solidFill>
              </a:defRPr>
            </a:lvl4pPr>
            <a:lvl5pPr lvl="4" algn="l" rtl="0">
              <a:lnSpc>
                <a:spcPct val="90000"/>
              </a:lnSpc>
              <a:spcBef>
                <a:spcPts val="0"/>
              </a:spcBef>
              <a:spcAft>
                <a:spcPts val="0"/>
              </a:spcAft>
              <a:buClr>
                <a:schemeClr val="lt1"/>
              </a:buClr>
              <a:buSzPts val="1600"/>
              <a:buNone/>
              <a:defRPr sz="2133">
                <a:solidFill>
                  <a:schemeClr val="lt1"/>
                </a:solidFill>
              </a:defRPr>
            </a:lvl5pPr>
            <a:lvl6pPr lvl="5" algn="l" rtl="0">
              <a:lnSpc>
                <a:spcPct val="90000"/>
              </a:lnSpc>
              <a:spcBef>
                <a:spcPts val="0"/>
              </a:spcBef>
              <a:spcAft>
                <a:spcPts val="0"/>
              </a:spcAft>
              <a:buClr>
                <a:schemeClr val="lt1"/>
              </a:buClr>
              <a:buSzPts val="1600"/>
              <a:buNone/>
              <a:defRPr sz="2133">
                <a:solidFill>
                  <a:schemeClr val="lt1"/>
                </a:solidFill>
              </a:defRPr>
            </a:lvl6pPr>
            <a:lvl7pPr lvl="6" algn="l" rtl="0">
              <a:lnSpc>
                <a:spcPct val="90000"/>
              </a:lnSpc>
              <a:spcBef>
                <a:spcPts val="0"/>
              </a:spcBef>
              <a:spcAft>
                <a:spcPts val="0"/>
              </a:spcAft>
              <a:buClr>
                <a:schemeClr val="lt1"/>
              </a:buClr>
              <a:buSzPts val="1600"/>
              <a:buNone/>
              <a:defRPr sz="2133">
                <a:solidFill>
                  <a:schemeClr val="lt1"/>
                </a:solidFill>
              </a:defRPr>
            </a:lvl7pPr>
            <a:lvl8pPr lvl="7" algn="l" rtl="0">
              <a:lnSpc>
                <a:spcPct val="90000"/>
              </a:lnSpc>
              <a:spcBef>
                <a:spcPts val="0"/>
              </a:spcBef>
              <a:spcAft>
                <a:spcPts val="0"/>
              </a:spcAft>
              <a:buClr>
                <a:schemeClr val="lt1"/>
              </a:buClr>
              <a:buSzPts val="1600"/>
              <a:buNone/>
              <a:defRPr sz="2133">
                <a:solidFill>
                  <a:schemeClr val="lt1"/>
                </a:solidFill>
              </a:defRPr>
            </a:lvl8pPr>
            <a:lvl9pPr lvl="8" algn="l" rtl="0">
              <a:lnSpc>
                <a:spcPct val="90000"/>
              </a:lnSpc>
              <a:spcBef>
                <a:spcPts val="0"/>
              </a:spcBef>
              <a:spcAft>
                <a:spcPts val="0"/>
              </a:spcAft>
              <a:buClr>
                <a:schemeClr val="lt1"/>
              </a:buClr>
              <a:buSzPts val="1600"/>
              <a:buNone/>
              <a:defRPr sz="2133">
                <a:solidFill>
                  <a:schemeClr val="lt1"/>
                </a:solidFill>
              </a:defRPr>
            </a:lvl9pPr>
          </a:lstStyle>
          <a:p>
            <a:endParaRPr/>
          </a:p>
        </p:txBody>
      </p:sp>
    </p:spTree>
    <p:extLst>
      <p:ext uri="{BB962C8B-B14F-4D97-AF65-F5344CB8AC3E}">
        <p14:creationId xmlns:p14="http://schemas.microsoft.com/office/powerpoint/2010/main" val="15764600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6 Blank with Footer 1 1 1">
  <p:cSld name="6 Blank with Footer 1 1 1">
    <p:bg>
      <p:bgPr>
        <a:blipFill>
          <a:blip r:embed="rId2">
            <a:alphaModFix/>
          </a:blip>
          <a:stretch>
            <a:fillRect/>
          </a:stretch>
        </a:blipFill>
        <a:effectLst/>
      </p:bgPr>
    </p:bg>
    <p:spTree>
      <p:nvGrpSpPr>
        <p:cNvPr id="1" name="Shape 145"/>
        <p:cNvGrpSpPr/>
        <p:nvPr/>
      </p:nvGrpSpPr>
      <p:grpSpPr>
        <a:xfrm>
          <a:off x="0" y="0"/>
          <a:ext cx="0" cy="0"/>
          <a:chOff x="0" y="0"/>
          <a:chExt cx="0" cy="0"/>
        </a:xfrm>
      </p:grpSpPr>
      <p:sp>
        <p:nvSpPr>
          <p:cNvPr id="146" name="Google Shape;146;p30"/>
          <p:cNvSpPr txBox="1">
            <a:spLocks noGrp="1"/>
          </p:cNvSpPr>
          <p:nvPr>
            <p:ph type="sldNum" idx="12"/>
          </p:nvPr>
        </p:nvSpPr>
        <p:spPr>
          <a:xfrm>
            <a:off x="11592347" y="6219772"/>
            <a:ext cx="411600" cy="293600"/>
          </a:xfrm>
          <a:prstGeom prst="rect">
            <a:avLst/>
          </a:prstGeom>
        </p:spPr>
        <p:txBody>
          <a:bodyPr spcFirstLastPara="1" wrap="square" lIns="0" tIns="0" rIns="0" bIns="0" anchor="ctr" anchorCtr="0">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extLst>
      <p:ext uri="{BB962C8B-B14F-4D97-AF65-F5344CB8AC3E}">
        <p14:creationId xmlns:p14="http://schemas.microsoft.com/office/powerpoint/2010/main" val="3990983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6 Blank with Footer">
  <p:cSld name="6 Blank with Footer">
    <p:bg>
      <p:bgPr>
        <a:blipFill>
          <a:blip r:embed="rId2">
            <a:alphaModFix/>
          </a:blip>
          <a:stretch>
            <a:fillRect/>
          </a:stretch>
        </a:blipFill>
        <a:effectLst/>
      </p:bgPr>
    </p:bg>
    <p:spTree>
      <p:nvGrpSpPr>
        <p:cNvPr id="1" name="Shape 139"/>
        <p:cNvGrpSpPr/>
        <p:nvPr/>
      </p:nvGrpSpPr>
      <p:grpSpPr>
        <a:xfrm>
          <a:off x="0" y="0"/>
          <a:ext cx="0" cy="0"/>
          <a:chOff x="0" y="0"/>
          <a:chExt cx="0" cy="0"/>
        </a:xfrm>
      </p:grpSpPr>
      <p:sp>
        <p:nvSpPr>
          <p:cNvPr id="140" name="Google Shape;140;p27"/>
          <p:cNvSpPr txBox="1">
            <a:spLocks noGrp="1"/>
          </p:cNvSpPr>
          <p:nvPr>
            <p:ph type="sldNum" idx="12"/>
          </p:nvPr>
        </p:nvSpPr>
        <p:spPr>
          <a:xfrm>
            <a:off x="11592347" y="6219772"/>
            <a:ext cx="411600" cy="293600"/>
          </a:xfrm>
          <a:prstGeom prst="rect">
            <a:avLst/>
          </a:prstGeom>
        </p:spPr>
        <p:txBody>
          <a:bodyPr spcFirstLastPara="1" wrap="square" lIns="0" tIns="0" rIns="0" bIns="0" anchor="ctr" anchorCtr="0">
            <a:noAutofit/>
          </a:bodyPr>
          <a:lstStyle>
            <a:lvl1pPr lvl="0">
              <a:buClr>
                <a:srgbClr val="000000"/>
              </a:buClr>
              <a:buFont typeface="Arial"/>
              <a:buNone/>
              <a:defRPr/>
            </a:lvl1pPr>
            <a:lvl2pPr lvl="1">
              <a:buClr>
                <a:srgbClr val="000000"/>
              </a:buClr>
              <a:buFont typeface="Arial"/>
              <a:buNone/>
              <a:defRPr/>
            </a:lvl2pPr>
            <a:lvl3pPr lvl="2">
              <a:buClr>
                <a:srgbClr val="000000"/>
              </a:buClr>
              <a:buFont typeface="Arial"/>
              <a:buNone/>
              <a:defRPr/>
            </a:lvl3pPr>
            <a:lvl4pPr lvl="3">
              <a:buClr>
                <a:srgbClr val="000000"/>
              </a:buClr>
              <a:buFont typeface="Arial"/>
              <a:buNone/>
              <a:defRPr/>
            </a:lvl4pPr>
            <a:lvl5pPr lvl="4">
              <a:buClr>
                <a:srgbClr val="000000"/>
              </a:buClr>
              <a:buFont typeface="Arial"/>
              <a:buNone/>
              <a:defRPr/>
            </a:lvl5pPr>
            <a:lvl6pPr lvl="5">
              <a:buClr>
                <a:srgbClr val="000000"/>
              </a:buClr>
              <a:buFont typeface="Arial"/>
              <a:buNone/>
              <a:defRPr/>
            </a:lvl6pPr>
            <a:lvl7pPr lvl="6">
              <a:buClr>
                <a:srgbClr val="000000"/>
              </a:buClr>
              <a:buFont typeface="Arial"/>
              <a:buNone/>
              <a:defRPr/>
            </a:lvl7pPr>
            <a:lvl8pPr lvl="7">
              <a:buClr>
                <a:srgbClr val="000000"/>
              </a:buClr>
              <a:buFont typeface="Arial"/>
              <a:buNone/>
              <a:defRPr/>
            </a:lvl8pPr>
            <a:lvl9pPr lvl="8">
              <a:buClr>
                <a:srgbClr val="000000"/>
              </a:buClr>
              <a:buFont typeface="Arial"/>
              <a:buNon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extLst>
      <p:ext uri="{BB962C8B-B14F-4D97-AF65-F5344CB8AC3E}">
        <p14:creationId xmlns:p14="http://schemas.microsoft.com/office/powerpoint/2010/main" val="36310184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5 Agenda">
  <p:cSld name="5 Agenda">
    <p:bg>
      <p:bgPr>
        <a:blipFill>
          <a:blip r:embed="rId2">
            <a:alphaModFix/>
          </a:blip>
          <a:stretch>
            <a:fillRect/>
          </a:stretch>
        </a:blipFill>
        <a:effectLst/>
      </p:bgPr>
    </p:bg>
    <p:spTree>
      <p:nvGrpSpPr>
        <p:cNvPr id="1" name="Shape 99"/>
        <p:cNvGrpSpPr/>
        <p:nvPr/>
      </p:nvGrpSpPr>
      <p:grpSpPr>
        <a:xfrm>
          <a:off x="0" y="0"/>
          <a:ext cx="0" cy="0"/>
          <a:chOff x="0" y="0"/>
          <a:chExt cx="0" cy="0"/>
        </a:xfrm>
      </p:grpSpPr>
      <p:sp>
        <p:nvSpPr>
          <p:cNvPr id="100" name="Google Shape;100;p19"/>
          <p:cNvSpPr txBox="1">
            <a:spLocks noGrp="1"/>
          </p:cNvSpPr>
          <p:nvPr>
            <p:ph type="sldNum" idx="12"/>
          </p:nvPr>
        </p:nvSpPr>
        <p:spPr>
          <a:xfrm>
            <a:off x="11592347" y="6219772"/>
            <a:ext cx="411600" cy="293600"/>
          </a:xfrm>
          <a:prstGeom prst="rect">
            <a:avLst/>
          </a:prstGeom>
          <a:noFill/>
          <a:ln>
            <a:noFill/>
          </a:ln>
        </p:spPr>
        <p:txBody>
          <a:bodyPr spcFirstLastPara="1" wrap="square" lIns="0" tIns="0" rIns="0" bIns="0" anchor="ctr" anchorCtr="0">
            <a:noAutofit/>
          </a:bodyPr>
          <a:lstStyle>
            <a:lvl1pPr marL="0" marR="0" lvl="0" indent="0" algn="ctr" rtl="0">
              <a:spcBef>
                <a:spcPts val="0"/>
              </a:spcBef>
              <a:buNone/>
              <a:defRPr sz="1067" b="0" i="0" u="none" strike="noStrike" cap="none">
                <a:latin typeface="Lato"/>
                <a:ea typeface="Lato"/>
                <a:cs typeface="Lato"/>
                <a:sym typeface="Lato"/>
              </a:defRPr>
            </a:lvl1pPr>
            <a:lvl2pPr marL="0" marR="0" lvl="1" indent="0" algn="ctr" rtl="0">
              <a:spcBef>
                <a:spcPts val="0"/>
              </a:spcBef>
              <a:buNone/>
              <a:defRPr sz="1067" b="0" i="0" u="none" strike="noStrike" cap="none">
                <a:latin typeface="Lato"/>
                <a:ea typeface="Lato"/>
                <a:cs typeface="Lato"/>
                <a:sym typeface="Lato"/>
              </a:defRPr>
            </a:lvl2pPr>
            <a:lvl3pPr marL="0" marR="0" lvl="2" indent="0" algn="ctr" rtl="0">
              <a:spcBef>
                <a:spcPts val="0"/>
              </a:spcBef>
              <a:buNone/>
              <a:defRPr sz="1067" b="0" i="0" u="none" strike="noStrike" cap="none">
                <a:latin typeface="Lato"/>
                <a:ea typeface="Lato"/>
                <a:cs typeface="Lato"/>
                <a:sym typeface="Lato"/>
              </a:defRPr>
            </a:lvl3pPr>
            <a:lvl4pPr marL="0" marR="0" lvl="3" indent="0" algn="ctr" rtl="0">
              <a:spcBef>
                <a:spcPts val="0"/>
              </a:spcBef>
              <a:buNone/>
              <a:defRPr sz="1067" b="0" i="0" u="none" strike="noStrike" cap="none">
                <a:latin typeface="Lato"/>
                <a:ea typeface="Lato"/>
                <a:cs typeface="Lato"/>
                <a:sym typeface="Lato"/>
              </a:defRPr>
            </a:lvl4pPr>
            <a:lvl5pPr marL="0" marR="0" lvl="4" indent="0" algn="ctr" rtl="0">
              <a:spcBef>
                <a:spcPts val="0"/>
              </a:spcBef>
              <a:buNone/>
              <a:defRPr sz="1067" b="0" i="0" u="none" strike="noStrike" cap="none">
                <a:latin typeface="Lato"/>
                <a:ea typeface="Lato"/>
                <a:cs typeface="Lato"/>
                <a:sym typeface="Lato"/>
              </a:defRPr>
            </a:lvl5pPr>
            <a:lvl6pPr marL="0" marR="0" lvl="5" indent="0" algn="ctr" rtl="0">
              <a:spcBef>
                <a:spcPts val="0"/>
              </a:spcBef>
              <a:buNone/>
              <a:defRPr sz="1067" b="0" i="0" u="none" strike="noStrike" cap="none">
                <a:latin typeface="Lato"/>
                <a:ea typeface="Lato"/>
                <a:cs typeface="Lato"/>
                <a:sym typeface="Lato"/>
              </a:defRPr>
            </a:lvl6pPr>
            <a:lvl7pPr marL="0" marR="0" lvl="6" indent="0" algn="ctr" rtl="0">
              <a:spcBef>
                <a:spcPts val="0"/>
              </a:spcBef>
              <a:buNone/>
              <a:defRPr sz="1067" b="0" i="0" u="none" strike="noStrike" cap="none">
                <a:latin typeface="Lato"/>
                <a:ea typeface="Lato"/>
                <a:cs typeface="Lato"/>
                <a:sym typeface="Lato"/>
              </a:defRPr>
            </a:lvl7pPr>
            <a:lvl8pPr marL="0" marR="0" lvl="7" indent="0" algn="ctr" rtl="0">
              <a:spcBef>
                <a:spcPts val="0"/>
              </a:spcBef>
              <a:buNone/>
              <a:defRPr sz="1067" b="0" i="0" u="none" strike="noStrike" cap="none">
                <a:latin typeface="Lato"/>
                <a:ea typeface="Lato"/>
                <a:cs typeface="Lato"/>
                <a:sym typeface="Lato"/>
              </a:defRPr>
            </a:lvl8pPr>
            <a:lvl9pPr marL="0" marR="0" lvl="8" indent="0" algn="ctr" rtl="0">
              <a:spcBef>
                <a:spcPts val="0"/>
              </a:spcBef>
              <a:buNone/>
              <a:defRPr sz="1067" b="0" i="0" u="none" strike="noStrike" cap="none">
                <a:latin typeface="Lato"/>
                <a:ea typeface="Lato"/>
                <a:cs typeface="Lato"/>
                <a:sym typeface="Lato"/>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
        <p:nvSpPr>
          <p:cNvPr id="101" name="Google Shape;101;p19"/>
          <p:cNvSpPr txBox="1"/>
          <p:nvPr/>
        </p:nvSpPr>
        <p:spPr>
          <a:xfrm>
            <a:off x="371584" y="2597800"/>
            <a:ext cx="4407200" cy="16624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7200">
                <a:solidFill>
                  <a:srgbClr val="FFFFFF"/>
                </a:solidFill>
                <a:latin typeface="Lato Black"/>
                <a:ea typeface="Lato Black"/>
                <a:cs typeface="Lato Black"/>
                <a:sym typeface="Lato Black"/>
              </a:rPr>
              <a:t>Agenda</a:t>
            </a:r>
            <a:endParaRPr sz="7200">
              <a:solidFill>
                <a:srgbClr val="FFFFFF"/>
              </a:solidFill>
              <a:latin typeface="Lato Black"/>
              <a:ea typeface="Lato Black"/>
              <a:cs typeface="Lato Black"/>
              <a:sym typeface="Lato Black"/>
            </a:endParaRPr>
          </a:p>
        </p:txBody>
      </p:sp>
      <p:sp>
        <p:nvSpPr>
          <p:cNvPr id="102" name="Google Shape;102;p19"/>
          <p:cNvSpPr txBox="1">
            <a:spLocks noGrp="1"/>
          </p:cNvSpPr>
          <p:nvPr>
            <p:ph type="body" idx="1"/>
          </p:nvPr>
        </p:nvSpPr>
        <p:spPr>
          <a:xfrm>
            <a:off x="6062233" y="624000"/>
            <a:ext cx="5150400" cy="5610000"/>
          </a:xfrm>
          <a:prstGeom prst="rect">
            <a:avLst/>
          </a:prstGeom>
          <a:noFill/>
          <a:ln>
            <a:noFill/>
          </a:ln>
        </p:spPr>
        <p:txBody>
          <a:bodyPr spcFirstLastPara="1" wrap="square" lIns="0" tIns="0" rIns="0" bIns="0" anchor="ctr" anchorCtr="0">
            <a:noAutofit/>
          </a:bodyPr>
          <a:lstStyle>
            <a:lvl1pPr marL="609585" marR="0" lvl="0" indent="-507987" algn="l" rtl="0">
              <a:spcBef>
                <a:spcPts val="1067"/>
              </a:spcBef>
              <a:spcAft>
                <a:spcPts val="0"/>
              </a:spcAft>
              <a:buSzPts val="2400"/>
              <a:buFont typeface="Lato"/>
              <a:buChar char="•"/>
              <a:defRPr sz="3200" b="1" i="0" u="none" strike="noStrike" cap="none">
                <a:solidFill>
                  <a:schemeClr val="dk1"/>
                </a:solidFill>
              </a:defRPr>
            </a:lvl1pPr>
            <a:lvl2pPr marL="1219170" marR="0" lvl="1" indent="-423323" algn="l" rtl="0">
              <a:spcBef>
                <a:spcPts val="1333"/>
              </a:spcBef>
              <a:spcAft>
                <a:spcPts val="0"/>
              </a:spcAft>
              <a:buSzPts val="1400"/>
              <a:buFont typeface="Arial"/>
              <a:buChar char="–"/>
              <a:defRPr sz="1867" b="0" i="0" u="none" strike="noStrike" cap="none">
                <a:solidFill>
                  <a:schemeClr val="dk1"/>
                </a:solidFill>
                <a:latin typeface="Lato"/>
                <a:ea typeface="Lato"/>
                <a:cs typeface="Lato"/>
                <a:sym typeface="Lato"/>
              </a:defRPr>
            </a:lvl2pPr>
            <a:lvl3pPr marL="1828754" marR="0" lvl="2" indent="-397923" algn="l" rtl="0">
              <a:spcBef>
                <a:spcPts val="1333"/>
              </a:spcBef>
              <a:spcAft>
                <a:spcPts val="0"/>
              </a:spcAft>
              <a:buSzPts val="1100"/>
              <a:buFont typeface="Arial"/>
              <a:buChar char="•"/>
              <a:defRPr sz="1467" b="0" i="0" u="none" strike="noStrike" cap="none">
                <a:solidFill>
                  <a:schemeClr val="dk1"/>
                </a:solidFill>
                <a:latin typeface="Lato"/>
                <a:ea typeface="Lato"/>
                <a:cs typeface="Lato"/>
                <a:sym typeface="Lato"/>
              </a:defRPr>
            </a:lvl3pPr>
            <a:lvl4pPr marL="2438339" marR="0" lvl="3" indent="-380990" algn="l" rtl="0">
              <a:spcBef>
                <a:spcPts val="1333"/>
              </a:spcBef>
              <a:spcAft>
                <a:spcPts val="0"/>
              </a:spcAft>
              <a:buClr>
                <a:srgbClr val="91918F"/>
              </a:buClr>
              <a:buSzPts val="900"/>
              <a:buFont typeface="Arial"/>
              <a:buChar char="–"/>
              <a:defRPr sz="1200" b="0" i="0" u="none" strike="noStrike" cap="none">
                <a:solidFill>
                  <a:srgbClr val="91918F"/>
                </a:solidFill>
                <a:latin typeface="Lato"/>
                <a:ea typeface="Lato"/>
                <a:cs typeface="Lato"/>
                <a:sym typeface="Lato"/>
              </a:defRPr>
            </a:lvl4pPr>
            <a:lvl5pPr marL="3047924" marR="0" lvl="4" indent="-364058" algn="l" rtl="0">
              <a:spcBef>
                <a:spcPts val="1333"/>
              </a:spcBef>
              <a:spcAft>
                <a:spcPts val="0"/>
              </a:spcAft>
              <a:buClr>
                <a:srgbClr val="91918F"/>
              </a:buClr>
              <a:buSzPts val="700"/>
              <a:buFont typeface="Arial"/>
              <a:buChar char="»"/>
              <a:defRPr sz="933" b="0" i="0" u="none" strike="noStrike" cap="none">
                <a:solidFill>
                  <a:srgbClr val="91918F"/>
                </a:solidFill>
                <a:latin typeface="Lato"/>
                <a:ea typeface="Lato"/>
                <a:cs typeface="Lato"/>
                <a:sym typeface="Lato"/>
              </a:defRPr>
            </a:lvl5pPr>
            <a:lvl6pPr marL="3657509" marR="0" lvl="5" indent="-355591" algn="l" rtl="0">
              <a:spcBef>
                <a:spcPts val="1333"/>
              </a:spcBef>
              <a:spcAft>
                <a:spcPts val="0"/>
              </a:spcAft>
              <a:buClr>
                <a:schemeClr val="lt2"/>
              </a:buClr>
              <a:buSzPts val="600"/>
              <a:buFont typeface="Arial"/>
              <a:buChar char="•"/>
              <a:defRPr sz="800" b="0" i="0" u="none" strike="noStrike" cap="none">
                <a:solidFill>
                  <a:schemeClr val="lt2"/>
                </a:solidFill>
                <a:latin typeface="Lato"/>
                <a:ea typeface="Lato"/>
                <a:cs typeface="Lato"/>
                <a:sym typeface="Lato"/>
              </a:defRPr>
            </a:lvl6pPr>
            <a:lvl7pPr marL="4267093" marR="0" lvl="6" indent="-355591" algn="l" rtl="0">
              <a:spcBef>
                <a:spcPts val="1333"/>
              </a:spcBef>
              <a:spcAft>
                <a:spcPts val="0"/>
              </a:spcAft>
              <a:buClr>
                <a:schemeClr val="lt2"/>
              </a:buClr>
              <a:buSzPts val="600"/>
              <a:buFont typeface="Arial"/>
              <a:buChar char="•"/>
              <a:defRPr sz="800" b="0" i="0" u="none" strike="noStrike" cap="none">
                <a:solidFill>
                  <a:schemeClr val="lt2"/>
                </a:solidFill>
                <a:latin typeface="Lato"/>
                <a:ea typeface="Lato"/>
                <a:cs typeface="Lato"/>
                <a:sym typeface="Lato"/>
              </a:defRPr>
            </a:lvl7pPr>
            <a:lvl8pPr marL="4876678" marR="0" lvl="7" indent="-355591" algn="l" rtl="0">
              <a:spcBef>
                <a:spcPts val="1333"/>
              </a:spcBef>
              <a:spcAft>
                <a:spcPts val="0"/>
              </a:spcAft>
              <a:buClr>
                <a:schemeClr val="lt2"/>
              </a:buClr>
              <a:buSzPts val="600"/>
              <a:buFont typeface="Arial"/>
              <a:buChar char="•"/>
              <a:defRPr sz="800" b="0" i="0" u="none" strike="noStrike" cap="none">
                <a:solidFill>
                  <a:schemeClr val="lt2"/>
                </a:solidFill>
                <a:latin typeface="Lato"/>
                <a:ea typeface="Lato"/>
                <a:cs typeface="Lato"/>
                <a:sym typeface="Lato"/>
              </a:defRPr>
            </a:lvl8pPr>
            <a:lvl9pPr marL="5486263" marR="0" lvl="8" indent="-355591" algn="l" rtl="0">
              <a:spcBef>
                <a:spcPts val="1333"/>
              </a:spcBef>
              <a:spcAft>
                <a:spcPts val="1333"/>
              </a:spcAft>
              <a:buClr>
                <a:schemeClr val="lt2"/>
              </a:buClr>
              <a:buSzPts val="600"/>
              <a:buFont typeface="Arial"/>
              <a:buChar char="•"/>
              <a:defRPr sz="800" b="0" i="0" u="none" strike="noStrike" cap="none">
                <a:solidFill>
                  <a:schemeClr val="lt2"/>
                </a:solidFill>
                <a:latin typeface="Lato"/>
                <a:ea typeface="Lato"/>
                <a:cs typeface="Lato"/>
                <a:sym typeface="Lato"/>
              </a:defRPr>
            </a:lvl9pPr>
          </a:lstStyle>
          <a:p>
            <a:endParaRPr/>
          </a:p>
        </p:txBody>
      </p:sp>
      <p:pic>
        <p:nvPicPr>
          <p:cNvPr id="103" name="Google Shape;103;p19"/>
          <p:cNvPicPr preferRelativeResize="0"/>
          <p:nvPr/>
        </p:nvPicPr>
        <p:blipFill rotWithShape="1">
          <a:blip r:embed="rId3">
            <a:alphaModFix/>
          </a:blip>
          <a:srcRect t="278" b="278"/>
          <a:stretch/>
        </p:blipFill>
        <p:spPr>
          <a:xfrm>
            <a:off x="357501" y="6084233"/>
            <a:ext cx="1080468" cy="369400"/>
          </a:xfrm>
          <a:prstGeom prst="rect">
            <a:avLst/>
          </a:prstGeom>
          <a:noFill/>
          <a:ln>
            <a:noFill/>
          </a:ln>
        </p:spPr>
      </p:pic>
    </p:spTree>
    <p:extLst>
      <p:ext uri="{BB962C8B-B14F-4D97-AF65-F5344CB8AC3E}">
        <p14:creationId xmlns:p14="http://schemas.microsoft.com/office/powerpoint/2010/main" val="5064946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8 Title with Subtitle 1">
  <p:cSld name="8 Title with Subtitle 1">
    <p:bg>
      <p:bgPr>
        <a:blipFill>
          <a:blip r:embed="rId2">
            <a:alphaModFix/>
          </a:blip>
          <a:stretch>
            <a:fillRect/>
          </a:stretch>
        </a:blipFill>
        <a:effectLst/>
      </p:bgPr>
    </p:bg>
    <p:spTree>
      <p:nvGrpSpPr>
        <p:cNvPr id="1" name="Shape 176"/>
        <p:cNvGrpSpPr/>
        <p:nvPr/>
      </p:nvGrpSpPr>
      <p:grpSpPr>
        <a:xfrm>
          <a:off x="0" y="0"/>
          <a:ext cx="0" cy="0"/>
          <a:chOff x="0" y="0"/>
          <a:chExt cx="0" cy="0"/>
        </a:xfrm>
      </p:grpSpPr>
      <p:sp>
        <p:nvSpPr>
          <p:cNvPr id="177" name="Google Shape;177;p41"/>
          <p:cNvSpPr txBox="1">
            <a:spLocks noGrp="1"/>
          </p:cNvSpPr>
          <p:nvPr>
            <p:ph type="title"/>
          </p:nvPr>
        </p:nvSpPr>
        <p:spPr>
          <a:xfrm>
            <a:off x="609600" y="609600"/>
            <a:ext cx="3303600" cy="467600"/>
          </a:xfrm>
          <a:prstGeom prst="rect">
            <a:avLst/>
          </a:prstGeom>
          <a:noFill/>
          <a:ln>
            <a:noFill/>
          </a:ln>
        </p:spPr>
        <p:txBody>
          <a:bodyPr spcFirstLastPara="1" wrap="square" lIns="0" tIns="0" rIns="0" bIns="0" anchor="t" anchorCtr="0">
            <a:noAutofit/>
          </a:bodyPr>
          <a:lstStyle>
            <a:lvl1pPr lvl="0" algn="l" rtl="0">
              <a:lnSpc>
                <a:spcPct val="80000"/>
              </a:lnSpc>
              <a:spcBef>
                <a:spcPts val="0"/>
              </a:spcBef>
              <a:spcAft>
                <a:spcPts val="0"/>
              </a:spcAft>
              <a:buClr>
                <a:schemeClr val="dk2"/>
              </a:buClr>
              <a:buSzPts val="2800"/>
              <a:buNone/>
              <a:defRPr>
                <a:solidFill>
                  <a:schemeClr val="dk2"/>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8" name="Google Shape;178;p41"/>
          <p:cNvSpPr txBox="1">
            <a:spLocks noGrp="1"/>
          </p:cNvSpPr>
          <p:nvPr>
            <p:ph type="sldNum" idx="12"/>
          </p:nvPr>
        </p:nvSpPr>
        <p:spPr>
          <a:xfrm>
            <a:off x="11592347" y="6219772"/>
            <a:ext cx="411600" cy="2936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1067" b="1" i="0" u="none" strike="noStrike" cap="none">
                <a:solidFill>
                  <a:schemeClr val="dk1"/>
                </a:solidFill>
                <a:latin typeface="Lato"/>
                <a:ea typeface="Lato"/>
                <a:cs typeface="Lato"/>
                <a:sym typeface="Lato"/>
              </a:defRPr>
            </a:lvl1pPr>
            <a:lvl2pPr marL="0" marR="0" lvl="1" indent="0" algn="ctr" rtl="0">
              <a:lnSpc>
                <a:spcPct val="100000"/>
              </a:lnSpc>
              <a:spcBef>
                <a:spcPts val="0"/>
              </a:spcBef>
              <a:spcAft>
                <a:spcPts val="0"/>
              </a:spcAft>
              <a:buClr>
                <a:srgbClr val="000000"/>
              </a:buClr>
              <a:buSzPts val="800"/>
              <a:buFont typeface="Arial"/>
              <a:buNone/>
              <a:defRPr sz="1067" b="1" i="0" u="none" strike="noStrike" cap="none">
                <a:solidFill>
                  <a:schemeClr val="dk1"/>
                </a:solidFill>
                <a:latin typeface="Lato"/>
                <a:ea typeface="Lato"/>
                <a:cs typeface="Lato"/>
                <a:sym typeface="Lato"/>
              </a:defRPr>
            </a:lvl2pPr>
            <a:lvl3pPr marL="0" marR="0" lvl="2" indent="0" algn="ctr" rtl="0">
              <a:lnSpc>
                <a:spcPct val="100000"/>
              </a:lnSpc>
              <a:spcBef>
                <a:spcPts val="0"/>
              </a:spcBef>
              <a:spcAft>
                <a:spcPts val="0"/>
              </a:spcAft>
              <a:buClr>
                <a:srgbClr val="000000"/>
              </a:buClr>
              <a:buSzPts val="800"/>
              <a:buFont typeface="Arial"/>
              <a:buNone/>
              <a:defRPr sz="1067" b="1" i="0" u="none" strike="noStrike" cap="none">
                <a:solidFill>
                  <a:schemeClr val="dk1"/>
                </a:solidFill>
                <a:latin typeface="Lato"/>
                <a:ea typeface="Lato"/>
                <a:cs typeface="Lato"/>
                <a:sym typeface="Lato"/>
              </a:defRPr>
            </a:lvl3pPr>
            <a:lvl4pPr marL="0" marR="0" lvl="3" indent="0" algn="ctr" rtl="0">
              <a:lnSpc>
                <a:spcPct val="100000"/>
              </a:lnSpc>
              <a:spcBef>
                <a:spcPts val="0"/>
              </a:spcBef>
              <a:spcAft>
                <a:spcPts val="0"/>
              </a:spcAft>
              <a:buClr>
                <a:srgbClr val="000000"/>
              </a:buClr>
              <a:buSzPts val="800"/>
              <a:buFont typeface="Arial"/>
              <a:buNone/>
              <a:defRPr sz="1067" b="1" i="0" u="none" strike="noStrike" cap="none">
                <a:solidFill>
                  <a:schemeClr val="dk1"/>
                </a:solidFill>
                <a:latin typeface="Lato"/>
                <a:ea typeface="Lato"/>
                <a:cs typeface="Lato"/>
                <a:sym typeface="Lato"/>
              </a:defRPr>
            </a:lvl4pPr>
            <a:lvl5pPr marL="0" marR="0" lvl="4" indent="0" algn="ctr" rtl="0">
              <a:lnSpc>
                <a:spcPct val="100000"/>
              </a:lnSpc>
              <a:spcBef>
                <a:spcPts val="0"/>
              </a:spcBef>
              <a:spcAft>
                <a:spcPts val="0"/>
              </a:spcAft>
              <a:buClr>
                <a:srgbClr val="000000"/>
              </a:buClr>
              <a:buSzPts val="800"/>
              <a:buFont typeface="Arial"/>
              <a:buNone/>
              <a:defRPr sz="1067" b="1" i="0" u="none" strike="noStrike" cap="none">
                <a:solidFill>
                  <a:schemeClr val="dk1"/>
                </a:solidFill>
                <a:latin typeface="Lato"/>
                <a:ea typeface="Lato"/>
                <a:cs typeface="Lato"/>
                <a:sym typeface="Lato"/>
              </a:defRPr>
            </a:lvl5pPr>
            <a:lvl6pPr marL="0" marR="0" lvl="5" indent="0" algn="ctr" rtl="0">
              <a:lnSpc>
                <a:spcPct val="100000"/>
              </a:lnSpc>
              <a:spcBef>
                <a:spcPts val="0"/>
              </a:spcBef>
              <a:spcAft>
                <a:spcPts val="0"/>
              </a:spcAft>
              <a:buClr>
                <a:srgbClr val="000000"/>
              </a:buClr>
              <a:buSzPts val="800"/>
              <a:buFont typeface="Arial"/>
              <a:buNone/>
              <a:defRPr sz="1067" b="1" i="0" u="none" strike="noStrike" cap="none">
                <a:solidFill>
                  <a:schemeClr val="dk1"/>
                </a:solidFill>
                <a:latin typeface="Lato"/>
                <a:ea typeface="Lato"/>
                <a:cs typeface="Lato"/>
                <a:sym typeface="Lato"/>
              </a:defRPr>
            </a:lvl6pPr>
            <a:lvl7pPr marL="0" marR="0" lvl="6" indent="0" algn="ctr" rtl="0">
              <a:lnSpc>
                <a:spcPct val="100000"/>
              </a:lnSpc>
              <a:spcBef>
                <a:spcPts val="0"/>
              </a:spcBef>
              <a:spcAft>
                <a:spcPts val="0"/>
              </a:spcAft>
              <a:buClr>
                <a:srgbClr val="000000"/>
              </a:buClr>
              <a:buSzPts val="800"/>
              <a:buFont typeface="Arial"/>
              <a:buNone/>
              <a:defRPr sz="1067" b="1" i="0" u="none" strike="noStrike" cap="none">
                <a:solidFill>
                  <a:schemeClr val="dk1"/>
                </a:solidFill>
                <a:latin typeface="Lato"/>
                <a:ea typeface="Lato"/>
                <a:cs typeface="Lato"/>
                <a:sym typeface="Lato"/>
              </a:defRPr>
            </a:lvl7pPr>
            <a:lvl8pPr marL="0" marR="0" lvl="7" indent="0" algn="ctr" rtl="0">
              <a:lnSpc>
                <a:spcPct val="100000"/>
              </a:lnSpc>
              <a:spcBef>
                <a:spcPts val="0"/>
              </a:spcBef>
              <a:spcAft>
                <a:spcPts val="0"/>
              </a:spcAft>
              <a:buClr>
                <a:srgbClr val="000000"/>
              </a:buClr>
              <a:buSzPts val="800"/>
              <a:buFont typeface="Arial"/>
              <a:buNone/>
              <a:defRPr sz="1067" b="1" i="0" u="none" strike="noStrike" cap="none">
                <a:solidFill>
                  <a:schemeClr val="dk1"/>
                </a:solidFill>
                <a:latin typeface="Lato"/>
                <a:ea typeface="Lato"/>
                <a:cs typeface="Lato"/>
                <a:sym typeface="Lato"/>
              </a:defRPr>
            </a:lvl8pPr>
            <a:lvl9pPr marL="0" marR="0" lvl="8" indent="0" algn="ctr" rtl="0">
              <a:lnSpc>
                <a:spcPct val="100000"/>
              </a:lnSpc>
              <a:spcBef>
                <a:spcPts val="0"/>
              </a:spcBef>
              <a:spcAft>
                <a:spcPts val="0"/>
              </a:spcAft>
              <a:buClr>
                <a:srgbClr val="000000"/>
              </a:buClr>
              <a:buSzPts val="800"/>
              <a:buFont typeface="Arial"/>
              <a:buNone/>
              <a:defRPr sz="1067" b="1" i="0" u="none" strike="noStrike" cap="none">
                <a:solidFill>
                  <a:schemeClr val="dk1"/>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
        <p:nvSpPr>
          <p:cNvPr id="179" name="Google Shape;179;p41"/>
          <p:cNvSpPr txBox="1">
            <a:spLocks noGrp="1"/>
          </p:cNvSpPr>
          <p:nvPr>
            <p:ph type="subTitle" idx="1"/>
          </p:nvPr>
        </p:nvSpPr>
        <p:spPr>
          <a:xfrm>
            <a:off x="609600" y="3043328"/>
            <a:ext cx="3303600" cy="2936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accent2"/>
              </a:buClr>
              <a:buSzPts val="1600"/>
              <a:buFont typeface="Alegreya SemiBold"/>
              <a:buNone/>
              <a:defRPr sz="2133" i="0" u="none" strike="noStrike" cap="none">
                <a:solidFill>
                  <a:schemeClr val="accent2"/>
                </a:solidFill>
                <a:latin typeface="Alegreya SemiBold"/>
                <a:ea typeface="Alegreya SemiBold"/>
                <a:cs typeface="Alegreya SemiBold"/>
                <a:sym typeface="Alegreya SemiBold"/>
              </a:defRPr>
            </a:lvl1pPr>
            <a:lvl2pPr marR="0" lvl="1" algn="l" rtl="0">
              <a:lnSpc>
                <a:spcPct val="90000"/>
              </a:lnSpc>
              <a:spcBef>
                <a:spcPts val="1067"/>
              </a:spcBef>
              <a:spcAft>
                <a:spcPts val="0"/>
              </a:spcAft>
              <a:buSzPts val="1600"/>
              <a:buFont typeface="Lato"/>
              <a:buNone/>
              <a:defRPr sz="2133" i="0" u="none" strike="noStrike" cap="none">
                <a:solidFill>
                  <a:schemeClr val="accent6"/>
                </a:solidFill>
              </a:defRPr>
            </a:lvl2pPr>
            <a:lvl3pPr marR="0" lvl="2" algn="l" rtl="0">
              <a:lnSpc>
                <a:spcPct val="90000"/>
              </a:lnSpc>
              <a:spcBef>
                <a:spcPts val="1067"/>
              </a:spcBef>
              <a:spcAft>
                <a:spcPts val="0"/>
              </a:spcAft>
              <a:buSzPts val="1600"/>
              <a:buFont typeface="Lato"/>
              <a:buNone/>
              <a:defRPr sz="2133" i="0" u="none" strike="noStrike" cap="none">
                <a:solidFill>
                  <a:schemeClr val="accent6"/>
                </a:solidFill>
              </a:defRPr>
            </a:lvl3pPr>
            <a:lvl4pPr marR="0" lvl="3" algn="l" rtl="0">
              <a:lnSpc>
                <a:spcPct val="90000"/>
              </a:lnSpc>
              <a:spcBef>
                <a:spcPts val="1067"/>
              </a:spcBef>
              <a:spcAft>
                <a:spcPts val="0"/>
              </a:spcAft>
              <a:buClr>
                <a:schemeClr val="accent6"/>
              </a:buClr>
              <a:buSzPts val="1600"/>
              <a:buFont typeface="Lato"/>
              <a:buNone/>
              <a:defRPr sz="2133" i="0" u="none" strike="noStrike" cap="none">
                <a:solidFill>
                  <a:schemeClr val="accent6"/>
                </a:solidFill>
              </a:defRPr>
            </a:lvl4pPr>
            <a:lvl5pPr marR="0" lvl="4" algn="l" rtl="0">
              <a:lnSpc>
                <a:spcPct val="90000"/>
              </a:lnSpc>
              <a:spcBef>
                <a:spcPts val="1067"/>
              </a:spcBef>
              <a:spcAft>
                <a:spcPts val="0"/>
              </a:spcAft>
              <a:buClr>
                <a:schemeClr val="accent6"/>
              </a:buClr>
              <a:buSzPts val="1600"/>
              <a:buFont typeface="Lato"/>
              <a:buNone/>
              <a:defRPr sz="2133" i="0" u="none" strike="noStrike" cap="none">
                <a:solidFill>
                  <a:schemeClr val="accent6"/>
                </a:solidFill>
              </a:defRPr>
            </a:lvl5pPr>
            <a:lvl6pPr marR="0" lvl="5" algn="l" rtl="0">
              <a:lnSpc>
                <a:spcPct val="90000"/>
              </a:lnSpc>
              <a:spcBef>
                <a:spcPts val="1067"/>
              </a:spcBef>
              <a:spcAft>
                <a:spcPts val="0"/>
              </a:spcAft>
              <a:buClr>
                <a:schemeClr val="accent6"/>
              </a:buClr>
              <a:buSzPts val="1600"/>
              <a:buFont typeface="Lato"/>
              <a:buNone/>
              <a:defRPr sz="2133" i="0" u="none" strike="noStrike" cap="none">
                <a:solidFill>
                  <a:schemeClr val="accent6"/>
                </a:solidFill>
              </a:defRPr>
            </a:lvl6pPr>
            <a:lvl7pPr marR="0" lvl="6" algn="l" rtl="0">
              <a:lnSpc>
                <a:spcPct val="90000"/>
              </a:lnSpc>
              <a:spcBef>
                <a:spcPts val="1067"/>
              </a:spcBef>
              <a:spcAft>
                <a:spcPts val="0"/>
              </a:spcAft>
              <a:buClr>
                <a:schemeClr val="accent6"/>
              </a:buClr>
              <a:buSzPts val="1600"/>
              <a:buFont typeface="Lato"/>
              <a:buNone/>
              <a:defRPr sz="2133" i="0" u="none" strike="noStrike" cap="none">
                <a:solidFill>
                  <a:schemeClr val="accent6"/>
                </a:solidFill>
              </a:defRPr>
            </a:lvl7pPr>
            <a:lvl8pPr marR="0" lvl="7" algn="l" rtl="0">
              <a:lnSpc>
                <a:spcPct val="90000"/>
              </a:lnSpc>
              <a:spcBef>
                <a:spcPts val="1067"/>
              </a:spcBef>
              <a:spcAft>
                <a:spcPts val="0"/>
              </a:spcAft>
              <a:buClr>
                <a:schemeClr val="accent6"/>
              </a:buClr>
              <a:buSzPts val="1600"/>
              <a:buFont typeface="Lato"/>
              <a:buNone/>
              <a:defRPr sz="2133" i="0" u="none" strike="noStrike" cap="none">
                <a:solidFill>
                  <a:schemeClr val="accent6"/>
                </a:solidFill>
              </a:defRPr>
            </a:lvl8pPr>
            <a:lvl9pPr marR="0" lvl="8" algn="l" rtl="0">
              <a:lnSpc>
                <a:spcPct val="90000"/>
              </a:lnSpc>
              <a:spcBef>
                <a:spcPts val="1067"/>
              </a:spcBef>
              <a:spcAft>
                <a:spcPts val="1067"/>
              </a:spcAft>
              <a:buClr>
                <a:schemeClr val="accent6"/>
              </a:buClr>
              <a:buSzPts val="1600"/>
              <a:buFont typeface="Lato"/>
              <a:buNone/>
              <a:defRPr sz="2133" i="0" u="none" strike="noStrike" cap="none">
                <a:solidFill>
                  <a:schemeClr val="accent6"/>
                </a:solidFill>
              </a:defRPr>
            </a:lvl9pPr>
          </a:lstStyle>
          <a:p>
            <a:endParaRPr/>
          </a:p>
        </p:txBody>
      </p:sp>
    </p:spTree>
    <p:extLst>
      <p:ext uri="{BB962C8B-B14F-4D97-AF65-F5344CB8AC3E}">
        <p14:creationId xmlns:p14="http://schemas.microsoft.com/office/powerpoint/2010/main" val="21526553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Blank - No Footer">
  <p:cSld name="Blank - No Footer">
    <p:spTree>
      <p:nvGrpSpPr>
        <p:cNvPr id="1" name="Shape 180"/>
        <p:cNvGrpSpPr/>
        <p:nvPr/>
      </p:nvGrpSpPr>
      <p:grpSpPr>
        <a:xfrm>
          <a:off x="0" y="0"/>
          <a:ext cx="0" cy="0"/>
          <a:chOff x="0" y="0"/>
          <a:chExt cx="0" cy="0"/>
        </a:xfrm>
      </p:grpSpPr>
      <p:sp>
        <p:nvSpPr>
          <p:cNvPr id="181" name="Google Shape;181;p42"/>
          <p:cNvSpPr txBox="1">
            <a:spLocks noGrp="1"/>
          </p:cNvSpPr>
          <p:nvPr>
            <p:ph type="sldNum" idx="12"/>
          </p:nvPr>
        </p:nvSpPr>
        <p:spPr>
          <a:xfrm>
            <a:off x="11592347" y="6268205"/>
            <a:ext cx="411600" cy="293600"/>
          </a:xfrm>
          <a:prstGeom prst="rect">
            <a:avLst/>
          </a:prstGeom>
          <a:noFill/>
          <a:ln>
            <a:noFill/>
          </a:ln>
        </p:spPr>
        <p:txBody>
          <a:bodyPr spcFirstLastPara="1" wrap="square" lIns="0" tIns="0" rIns="0" bIns="0" anchor="ctr" anchorCtr="0">
            <a:noAutofit/>
          </a:bodyPr>
          <a:lstStyle>
            <a:lvl1pPr marL="0" marR="0" lvl="0" indent="0" algn="ctr" rtl="0">
              <a:spcBef>
                <a:spcPts val="0"/>
              </a:spcBef>
              <a:buNone/>
              <a:defRPr sz="1067">
                <a:solidFill>
                  <a:schemeClr val="dk1"/>
                </a:solidFill>
                <a:latin typeface="Lato"/>
                <a:ea typeface="Lato"/>
                <a:cs typeface="Lato"/>
                <a:sym typeface="Lato"/>
              </a:defRPr>
            </a:lvl1pPr>
            <a:lvl2pPr marL="0" marR="0" lvl="1" indent="0" algn="ctr" rtl="0">
              <a:spcBef>
                <a:spcPts val="0"/>
              </a:spcBef>
              <a:buNone/>
              <a:defRPr sz="1067">
                <a:solidFill>
                  <a:schemeClr val="dk1"/>
                </a:solidFill>
                <a:latin typeface="Lato"/>
                <a:ea typeface="Lato"/>
                <a:cs typeface="Lato"/>
                <a:sym typeface="Lato"/>
              </a:defRPr>
            </a:lvl2pPr>
            <a:lvl3pPr marL="0" marR="0" lvl="2" indent="0" algn="ctr" rtl="0">
              <a:spcBef>
                <a:spcPts val="0"/>
              </a:spcBef>
              <a:buNone/>
              <a:defRPr sz="1067">
                <a:solidFill>
                  <a:schemeClr val="dk1"/>
                </a:solidFill>
                <a:latin typeface="Lato"/>
                <a:ea typeface="Lato"/>
                <a:cs typeface="Lato"/>
                <a:sym typeface="Lato"/>
              </a:defRPr>
            </a:lvl3pPr>
            <a:lvl4pPr marL="0" marR="0" lvl="3" indent="0" algn="ctr" rtl="0">
              <a:spcBef>
                <a:spcPts val="0"/>
              </a:spcBef>
              <a:buNone/>
              <a:defRPr sz="1067">
                <a:solidFill>
                  <a:schemeClr val="dk1"/>
                </a:solidFill>
                <a:latin typeface="Lato"/>
                <a:ea typeface="Lato"/>
                <a:cs typeface="Lato"/>
                <a:sym typeface="Lato"/>
              </a:defRPr>
            </a:lvl4pPr>
            <a:lvl5pPr marL="0" marR="0" lvl="4" indent="0" algn="ctr" rtl="0">
              <a:spcBef>
                <a:spcPts val="0"/>
              </a:spcBef>
              <a:buNone/>
              <a:defRPr sz="1067">
                <a:solidFill>
                  <a:schemeClr val="dk1"/>
                </a:solidFill>
                <a:latin typeface="Lato"/>
                <a:ea typeface="Lato"/>
                <a:cs typeface="Lato"/>
                <a:sym typeface="Lato"/>
              </a:defRPr>
            </a:lvl5pPr>
            <a:lvl6pPr marL="0" marR="0" lvl="5" indent="0" algn="ctr" rtl="0">
              <a:spcBef>
                <a:spcPts val="0"/>
              </a:spcBef>
              <a:buNone/>
              <a:defRPr sz="1067">
                <a:solidFill>
                  <a:schemeClr val="dk1"/>
                </a:solidFill>
                <a:latin typeface="Lato"/>
                <a:ea typeface="Lato"/>
                <a:cs typeface="Lato"/>
                <a:sym typeface="Lato"/>
              </a:defRPr>
            </a:lvl6pPr>
            <a:lvl7pPr marL="0" marR="0" lvl="6" indent="0" algn="ctr" rtl="0">
              <a:spcBef>
                <a:spcPts val="0"/>
              </a:spcBef>
              <a:buNone/>
              <a:defRPr sz="1067">
                <a:solidFill>
                  <a:schemeClr val="dk1"/>
                </a:solidFill>
                <a:latin typeface="Lato"/>
                <a:ea typeface="Lato"/>
                <a:cs typeface="Lato"/>
                <a:sym typeface="Lato"/>
              </a:defRPr>
            </a:lvl7pPr>
            <a:lvl8pPr marL="0" marR="0" lvl="7" indent="0" algn="ctr" rtl="0">
              <a:spcBef>
                <a:spcPts val="0"/>
              </a:spcBef>
              <a:buNone/>
              <a:defRPr sz="1067">
                <a:solidFill>
                  <a:schemeClr val="dk1"/>
                </a:solidFill>
                <a:latin typeface="Lato"/>
                <a:ea typeface="Lato"/>
                <a:cs typeface="Lato"/>
                <a:sym typeface="Lato"/>
              </a:defRPr>
            </a:lvl8pPr>
            <a:lvl9pPr marL="0" marR="0" lvl="8" indent="0" algn="ctr" rtl="0">
              <a:spcBef>
                <a:spcPts val="0"/>
              </a:spcBef>
              <a:buNone/>
              <a:defRPr sz="1067">
                <a:solidFill>
                  <a:schemeClr val="dk1"/>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extLst>
      <p:ext uri="{BB962C8B-B14F-4D97-AF65-F5344CB8AC3E}">
        <p14:creationId xmlns:p14="http://schemas.microsoft.com/office/powerpoint/2010/main" val="27329623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8 Title with Subtitle">
  <p:cSld name="8 Title with Subtitle">
    <p:bg>
      <p:bgPr>
        <a:blipFill>
          <a:blip r:embed="rId2">
            <a:alphaModFix/>
          </a:blip>
          <a:stretch>
            <a:fillRect/>
          </a:stretch>
        </a:blipFill>
        <a:effectLst/>
      </p:bgPr>
    </p:bg>
    <p:spTree>
      <p:nvGrpSpPr>
        <p:cNvPr id="1" name="Shape 150"/>
        <p:cNvGrpSpPr/>
        <p:nvPr/>
      </p:nvGrpSpPr>
      <p:grpSpPr>
        <a:xfrm>
          <a:off x="0" y="0"/>
          <a:ext cx="0" cy="0"/>
          <a:chOff x="0" y="0"/>
          <a:chExt cx="0" cy="0"/>
        </a:xfrm>
      </p:grpSpPr>
      <p:sp>
        <p:nvSpPr>
          <p:cNvPr id="151" name="Google Shape;151;p32"/>
          <p:cNvSpPr txBox="1">
            <a:spLocks noGrp="1"/>
          </p:cNvSpPr>
          <p:nvPr>
            <p:ph type="title"/>
          </p:nvPr>
        </p:nvSpPr>
        <p:spPr>
          <a:xfrm>
            <a:off x="609600" y="609600"/>
            <a:ext cx="10972800" cy="467600"/>
          </a:xfrm>
          <a:prstGeom prst="rect">
            <a:avLst/>
          </a:prstGeom>
        </p:spPr>
        <p:txBody>
          <a:bodyPr spcFirstLastPara="1" wrap="square" lIns="0" tIns="0" rIns="0" bIns="0" anchor="t" anchorCtr="0">
            <a:noAutofit/>
          </a:bodyPr>
          <a:lstStyle>
            <a:lvl1pPr lvl="0" rtl="0">
              <a:spcBef>
                <a:spcPts val="0"/>
              </a:spcBef>
              <a:spcAft>
                <a:spcPts val="0"/>
              </a:spcAft>
              <a:buNone/>
              <a:defRPr>
                <a:solidFill>
                  <a:schemeClr val="dk2"/>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52" name="Google Shape;152;p32"/>
          <p:cNvSpPr txBox="1">
            <a:spLocks noGrp="1"/>
          </p:cNvSpPr>
          <p:nvPr>
            <p:ph type="sldNum" idx="12"/>
          </p:nvPr>
        </p:nvSpPr>
        <p:spPr>
          <a:xfrm>
            <a:off x="11592347" y="6219772"/>
            <a:ext cx="411600" cy="2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
        <p:nvSpPr>
          <p:cNvPr id="153" name="Google Shape;153;p32"/>
          <p:cNvSpPr txBox="1">
            <a:spLocks noGrp="1"/>
          </p:cNvSpPr>
          <p:nvPr>
            <p:ph type="subTitle" idx="1"/>
          </p:nvPr>
        </p:nvSpPr>
        <p:spPr>
          <a:xfrm>
            <a:off x="609600" y="1165367"/>
            <a:ext cx="10972800" cy="293600"/>
          </a:xfrm>
          <a:prstGeom prst="rect">
            <a:avLst/>
          </a:prstGeom>
          <a:noFill/>
          <a:ln>
            <a:noFill/>
          </a:ln>
        </p:spPr>
        <p:txBody>
          <a:bodyPr spcFirstLastPara="1" wrap="square" lIns="0" tIns="0" rIns="0" bIns="0" anchor="t" anchorCtr="0">
            <a:noAutofit/>
          </a:bodyPr>
          <a:lstStyle>
            <a:lvl1pPr marR="0" lvl="0" rtl="0">
              <a:lnSpc>
                <a:spcPct val="90000"/>
              </a:lnSpc>
              <a:spcBef>
                <a:spcPts val="0"/>
              </a:spcBef>
              <a:spcAft>
                <a:spcPts val="0"/>
              </a:spcAft>
              <a:buClr>
                <a:schemeClr val="accent2"/>
              </a:buClr>
              <a:buSzPts val="1600"/>
              <a:buFont typeface="Alegreya SemiBold"/>
              <a:buNone/>
              <a:defRPr sz="2133" i="0" u="none" strike="noStrike" cap="none">
                <a:solidFill>
                  <a:schemeClr val="accent2"/>
                </a:solidFill>
                <a:latin typeface="Alegreya SemiBold"/>
                <a:ea typeface="Alegreya SemiBold"/>
                <a:cs typeface="Alegreya SemiBold"/>
                <a:sym typeface="Alegreya SemiBold"/>
              </a:defRPr>
            </a:lvl1pPr>
            <a:lvl2pPr marR="0" lvl="1" rtl="0">
              <a:lnSpc>
                <a:spcPct val="90000"/>
              </a:lnSpc>
              <a:spcBef>
                <a:spcPts val="1067"/>
              </a:spcBef>
              <a:spcAft>
                <a:spcPts val="0"/>
              </a:spcAft>
              <a:buSzPts val="1600"/>
              <a:buFont typeface="Lato"/>
              <a:buNone/>
              <a:defRPr sz="2133" i="0" u="none" strike="noStrike" cap="none">
                <a:solidFill>
                  <a:schemeClr val="accent6"/>
                </a:solidFill>
              </a:defRPr>
            </a:lvl2pPr>
            <a:lvl3pPr marR="0" lvl="2" rtl="0">
              <a:lnSpc>
                <a:spcPct val="90000"/>
              </a:lnSpc>
              <a:spcBef>
                <a:spcPts val="1067"/>
              </a:spcBef>
              <a:spcAft>
                <a:spcPts val="0"/>
              </a:spcAft>
              <a:buSzPts val="1600"/>
              <a:buFont typeface="Lato"/>
              <a:buNone/>
              <a:defRPr sz="2133" i="0" u="none" strike="noStrike" cap="none">
                <a:solidFill>
                  <a:schemeClr val="accent6"/>
                </a:solidFill>
              </a:defRPr>
            </a:lvl3pPr>
            <a:lvl4pPr marR="0" lvl="3" rtl="0">
              <a:lnSpc>
                <a:spcPct val="90000"/>
              </a:lnSpc>
              <a:spcBef>
                <a:spcPts val="1067"/>
              </a:spcBef>
              <a:spcAft>
                <a:spcPts val="0"/>
              </a:spcAft>
              <a:buClr>
                <a:schemeClr val="accent6"/>
              </a:buClr>
              <a:buSzPts val="1600"/>
              <a:buFont typeface="Lato"/>
              <a:buNone/>
              <a:defRPr sz="2133" i="0" u="none" strike="noStrike" cap="none">
                <a:solidFill>
                  <a:schemeClr val="accent6"/>
                </a:solidFill>
              </a:defRPr>
            </a:lvl4pPr>
            <a:lvl5pPr marR="0" lvl="4" rtl="0">
              <a:lnSpc>
                <a:spcPct val="90000"/>
              </a:lnSpc>
              <a:spcBef>
                <a:spcPts val="1067"/>
              </a:spcBef>
              <a:spcAft>
                <a:spcPts val="0"/>
              </a:spcAft>
              <a:buClr>
                <a:schemeClr val="accent6"/>
              </a:buClr>
              <a:buSzPts val="1600"/>
              <a:buFont typeface="Lato"/>
              <a:buNone/>
              <a:defRPr sz="2133" i="0" u="none" strike="noStrike" cap="none">
                <a:solidFill>
                  <a:schemeClr val="accent6"/>
                </a:solidFill>
              </a:defRPr>
            </a:lvl5pPr>
            <a:lvl6pPr marR="0" lvl="5" rtl="0">
              <a:lnSpc>
                <a:spcPct val="90000"/>
              </a:lnSpc>
              <a:spcBef>
                <a:spcPts val="1067"/>
              </a:spcBef>
              <a:spcAft>
                <a:spcPts val="0"/>
              </a:spcAft>
              <a:buClr>
                <a:schemeClr val="accent6"/>
              </a:buClr>
              <a:buSzPts val="1600"/>
              <a:buFont typeface="Lato"/>
              <a:buNone/>
              <a:defRPr sz="2133" i="0" u="none" strike="noStrike" cap="none">
                <a:solidFill>
                  <a:schemeClr val="accent6"/>
                </a:solidFill>
              </a:defRPr>
            </a:lvl6pPr>
            <a:lvl7pPr marR="0" lvl="6" rtl="0">
              <a:lnSpc>
                <a:spcPct val="90000"/>
              </a:lnSpc>
              <a:spcBef>
                <a:spcPts val="1067"/>
              </a:spcBef>
              <a:spcAft>
                <a:spcPts val="0"/>
              </a:spcAft>
              <a:buClr>
                <a:schemeClr val="accent6"/>
              </a:buClr>
              <a:buSzPts val="1600"/>
              <a:buFont typeface="Lato"/>
              <a:buNone/>
              <a:defRPr sz="2133" i="0" u="none" strike="noStrike" cap="none">
                <a:solidFill>
                  <a:schemeClr val="accent6"/>
                </a:solidFill>
              </a:defRPr>
            </a:lvl7pPr>
            <a:lvl8pPr marR="0" lvl="7" rtl="0">
              <a:lnSpc>
                <a:spcPct val="90000"/>
              </a:lnSpc>
              <a:spcBef>
                <a:spcPts val="1067"/>
              </a:spcBef>
              <a:spcAft>
                <a:spcPts val="0"/>
              </a:spcAft>
              <a:buClr>
                <a:schemeClr val="accent6"/>
              </a:buClr>
              <a:buSzPts val="1600"/>
              <a:buFont typeface="Lato"/>
              <a:buNone/>
              <a:defRPr sz="2133" i="0" u="none" strike="noStrike" cap="none">
                <a:solidFill>
                  <a:schemeClr val="accent6"/>
                </a:solidFill>
              </a:defRPr>
            </a:lvl8pPr>
            <a:lvl9pPr marR="0" lvl="8" rtl="0">
              <a:lnSpc>
                <a:spcPct val="90000"/>
              </a:lnSpc>
              <a:spcBef>
                <a:spcPts val="1067"/>
              </a:spcBef>
              <a:spcAft>
                <a:spcPts val="1067"/>
              </a:spcAft>
              <a:buClr>
                <a:schemeClr val="accent6"/>
              </a:buClr>
              <a:buSzPts val="1600"/>
              <a:buFont typeface="Lato"/>
              <a:buNone/>
              <a:defRPr sz="2133" i="0" u="none" strike="noStrike" cap="none">
                <a:solidFill>
                  <a:schemeClr val="accent6"/>
                </a:solidFill>
              </a:defRPr>
            </a:lvl9pPr>
          </a:lstStyle>
          <a:p>
            <a:endParaRPr/>
          </a:p>
        </p:txBody>
      </p:sp>
    </p:spTree>
    <p:extLst>
      <p:ext uri="{BB962C8B-B14F-4D97-AF65-F5344CB8AC3E}">
        <p14:creationId xmlns:p14="http://schemas.microsoft.com/office/powerpoint/2010/main" val="19091272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1_Blank 1">
  <p:cSld name="1_Blank 1">
    <p:spTree>
      <p:nvGrpSpPr>
        <p:cNvPr id="1" name="Shape 182"/>
        <p:cNvGrpSpPr/>
        <p:nvPr/>
      </p:nvGrpSpPr>
      <p:grpSpPr>
        <a:xfrm>
          <a:off x="0" y="0"/>
          <a:ext cx="0" cy="0"/>
          <a:chOff x="0" y="0"/>
          <a:chExt cx="0" cy="0"/>
        </a:xfrm>
      </p:grpSpPr>
      <p:sp>
        <p:nvSpPr>
          <p:cNvPr id="183" name="Google Shape;183;p43"/>
          <p:cNvSpPr txBox="1">
            <a:spLocks noGrp="1"/>
          </p:cNvSpPr>
          <p:nvPr>
            <p:ph type="sldNum" idx="12"/>
          </p:nvPr>
        </p:nvSpPr>
        <p:spPr>
          <a:xfrm>
            <a:off x="11409045" y="6333135"/>
            <a:ext cx="731600" cy="524800"/>
          </a:xfrm>
          <a:prstGeom prst="rect">
            <a:avLst/>
          </a:prstGeom>
        </p:spPr>
        <p:txBody>
          <a:bodyPr spcFirstLastPara="1" wrap="square" lIns="0" tIns="0" rIns="0" bIns="0" anchor="t" anchorCtr="0">
            <a:noAutofit/>
          </a:bodyPr>
          <a:lstStyle>
            <a:lvl1pPr lvl="0" algn="r" rtl="0">
              <a:buNone/>
              <a:defRPr sz="1733"/>
            </a:lvl1pPr>
            <a:lvl2pPr lvl="1" algn="r" rtl="0">
              <a:buNone/>
              <a:defRPr sz="1733"/>
            </a:lvl2pPr>
            <a:lvl3pPr lvl="2" algn="r" rtl="0">
              <a:buNone/>
              <a:defRPr sz="1733"/>
            </a:lvl3pPr>
            <a:lvl4pPr lvl="3" algn="r" rtl="0">
              <a:buNone/>
              <a:defRPr sz="1733"/>
            </a:lvl4pPr>
            <a:lvl5pPr lvl="4" algn="r" rtl="0">
              <a:buNone/>
              <a:defRPr sz="1733"/>
            </a:lvl5pPr>
            <a:lvl6pPr lvl="5" algn="r" rtl="0">
              <a:buNone/>
              <a:defRPr sz="1733"/>
            </a:lvl6pPr>
            <a:lvl7pPr lvl="6" algn="r" rtl="0">
              <a:buNone/>
              <a:defRPr sz="1733"/>
            </a:lvl7pPr>
            <a:lvl8pPr lvl="7" algn="r" rtl="0">
              <a:buNone/>
              <a:defRPr sz="1733"/>
            </a:lvl8pPr>
            <a:lvl9pPr lvl="8" algn="r" rtl="0">
              <a:buNone/>
              <a:defRPr sz="1733"/>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extLst>
      <p:ext uri="{BB962C8B-B14F-4D97-AF65-F5344CB8AC3E}">
        <p14:creationId xmlns:p14="http://schemas.microsoft.com/office/powerpoint/2010/main" val="24352517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7 Title Only">
  <p:cSld name="7 Title Only">
    <p:bg>
      <p:bgPr>
        <a:blipFill>
          <a:blip r:embed="rId2">
            <a:alphaModFix/>
          </a:blip>
          <a:stretch>
            <a:fillRect/>
          </a:stretch>
        </a:blipFill>
        <a:effectLst/>
      </p:bgPr>
    </p:bg>
    <p:spTree>
      <p:nvGrpSpPr>
        <p:cNvPr id="1" name="Shape 147"/>
        <p:cNvGrpSpPr/>
        <p:nvPr/>
      </p:nvGrpSpPr>
      <p:grpSpPr>
        <a:xfrm>
          <a:off x="0" y="0"/>
          <a:ext cx="0" cy="0"/>
          <a:chOff x="0" y="0"/>
          <a:chExt cx="0" cy="0"/>
        </a:xfrm>
      </p:grpSpPr>
      <p:sp>
        <p:nvSpPr>
          <p:cNvPr id="148" name="Google Shape;148;p31"/>
          <p:cNvSpPr txBox="1">
            <a:spLocks noGrp="1"/>
          </p:cNvSpPr>
          <p:nvPr>
            <p:ph type="title"/>
          </p:nvPr>
        </p:nvSpPr>
        <p:spPr>
          <a:xfrm>
            <a:off x="609600" y="609600"/>
            <a:ext cx="10972800" cy="887600"/>
          </a:xfrm>
          <a:prstGeom prst="rect">
            <a:avLst/>
          </a:prstGeom>
        </p:spPr>
        <p:txBody>
          <a:bodyPr spcFirstLastPara="1" wrap="square" lIns="0" tIns="0" rIns="0" bIns="0" anchor="t" anchorCtr="0">
            <a:noAutofit/>
          </a:bodyPr>
          <a:lstStyle>
            <a:lvl1pPr lvl="0">
              <a:spcBef>
                <a:spcPts val="0"/>
              </a:spcBef>
              <a:spcAft>
                <a:spcPts val="0"/>
              </a:spcAft>
              <a:buNone/>
              <a:defRPr>
                <a:solidFill>
                  <a:schemeClr val="dk2"/>
                </a:solidFill>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149" name="Google Shape;149;p31"/>
          <p:cNvSpPr txBox="1">
            <a:spLocks noGrp="1"/>
          </p:cNvSpPr>
          <p:nvPr>
            <p:ph type="sldNum" idx="12"/>
          </p:nvPr>
        </p:nvSpPr>
        <p:spPr>
          <a:xfrm>
            <a:off x="11592347" y="6219772"/>
            <a:ext cx="411600" cy="293600"/>
          </a:xfrm>
          <a:prstGeom prst="rect">
            <a:avLst/>
          </a:prstGeom>
        </p:spPr>
        <p:txBody>
          <a:bodyPr spcFirstLastPara="1" wrap="square" lIns="0" tIns="0" rIns="0" bIns="0" anchor="ctr" anchorCtr="0">
            <a:noAutofit/>
          </a:bodyPr>
          <a:lstStyle>
            <a:lvl1pPr lvl="0">
              <a:buClr>
                <a:srgbClr val="000000"/>
              </a:buClr>
              <a:buFont typeface="Arial"/>
              <a:buNone/>
              <a:defRPr/>
            </a:lvl1pPr>
            <a:lvl2pPr lvl="1">
              <a:buClr>
                <a:srgbClr val="000000"/>
              </a:buClr>
              <a:buFont typeface="Arial"/>
              <a:buNone/>
              <a:defRPr/>
            </a:lvl2pPr>
            <a:lvl3pPr lvl="2">
              <a:buClr>
                <a:srgbClr val="000000"/>
              </a:buClr>
              <a:buFont typeface="Arial"/>
              <a:buNone/>
              <a:defRPr/>
            </a:lvl3pPr>
            <a:lvl4pPr lvl="3">
              <a:buClr>
                <a:srgbClr val="000000"/>
              </a:buClr>
              <a:buFont typeface="Arial"/>
              <a:buNone/>
              <a:defRPr/>
            </a:lvl4pPr>
            <a:lvl5pPr lvl="4">
              <a:buClr>
                <a:srgbClr val="000000"/>
              </a:buClr>
              <a:buFont typeface="Arial"/>
              <a:buNone/>
              <a:defRPr/>
            </a:lvl5pPr>
            <a:lvl6pPr lvl="5">
              <a:buClr>
                <a:srgbClr val="000000"/>
              </a:buClr>
              <a:buFont typeface="Arial"/>
              <a:buNone/>
              <a:defRPr/>
            </a:lvl6pPr>
            <a:lvl7pPr lvl="6">
              <a:buClr>
                <a:srgbClr val="000000"/>
              </a:buClr>
              <a:buFont typeface="Arial"/>
              <a:buNone/>
              <a:defRPr/>
            </a:lvl7pPr>
            <a:lvl8pPr lvl="7">
              <a:buClr>
                <a:srgbClr val="000000"/>
              </a:buClr>
              <a:buFont typeface="Arial"/>
              <a:buNone/>
              <a:defRPr/>
            </a:lvl8pPr>
            <a:lvl9pPr lvl="8">
              <a:buClr>
                <a:srgbClr val="000000"/>
              </a:buClr>
              <a:buFont typeface="Arial"/>
              <a:buNon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extLst>
      <p:ext uri="{BB962C8B-B14F-4D97-AF65-F5344CB8AC3E}">
        <p14:creationId xmlns:p14="http://schemas.microsoft.com/office/powerpoint/2010/main" val="3486038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F46081-68C1-B46C-F92B-FFBA6C7229E2}"/>
              </a:ext>
            </a:extLst>
          </p:cNvPr>
          <p:cNvSpPr>
            <a:spLocks noGrp="1"/>
          </p:cNvSpPr>
          <p:nvPr>
            <p:ph type="dt" sz="half" idx="10"/>
          </p:nvPr>
        </p:nvSpPr>
        <p:spPr/>
        <p:txBody>
          <a:bodyPr/>
          <a:lstStyle/>
          <a:p>
            <a:fld id="{3875AEB2-4DE8-CB43-B132-D51F9A1D6B34}" type="datetimeFigureOut">
              <a:rPr lang="en-PR" smtClean="0"/>
              <a:t>03/06/2023</a:t>
            </a:fld>
            <a:endParaRPr lang="en-PR"/>
          </a:p>
        </p:txBody>
      </p:sp>
      <p:sp>
        <p:nvSpPr>
          <p:cNvPr id="3" name="Footer Placeholder 2">
            <a:extLst>
              <a:ext uri="{FF2B5EF4-FFF2-40B4-BE49-F238E27FC236}">
                <a16:creationId xmlns:a16="http://schemas.microsoft.com/office/drawing/2014/main" id="{584090EF-E0BC-A64C-2881-2A42FF2804EC}"/>
              </a:ext>
            </a:extLst>
          </p:cNvPr>
          <p:cNvSpPr>
            <a:spLocks noGrp="1"/>
          </p:cNvSpPr>
          <p:nvPr>
            <p:ph type="ftr" sz="quarter" idx="11"/>
          </p:nvPr>
        </p:nvSpPr>
        <p:spPr/>
        <p:txBody>
          <a:bodyPr/>
          <a:lstStyle/>
          <a:p>
            <a:endParaRPr lang="en-PR"/>
          </a:p>
        </p:txBody>
      </p:sp>
      <p:sp>
        <p:nvSpPr>
          <p:cNvPr id="4" name="Slide Number Placeholder 3">
            <a:extLst>
              <a:ext uri="{FF2B5EF4-FFF2-40B4-BE49-F238E27FC236}">
                <a16:creationId xmlns:a16="http://schemas.microsoft.com/office/drawing/2014/main" id="{DB96B4A9-894F-B5CD-0BC3-5E6926CAE9C9}"/>
              </a:ext>
            </a:extLst>
          </p:cNvPr>
          <p:cNvSpPr>
            <a:spLocks noGrp="1"/>
          </p:cNvSpPr>
          <p:nvPr>
            <p:ph type="sldNum" sz="quarter" idx="12"/>
          </p:nvPr>
        </p:nvSpPr>
        <p:spPr/>
        <p:txBody>
          <a:bodyPr/>
          <a:lstStyle/>
          <a:p>
            <a:fld id="{2B5AFF71-14AB-D342-8E34-54874644D74D}" type="slidenum">
              <a:rPr lang="en-PR" smtClean="0"/>
              <a:t>‹#›</a:t>
            </a:fld>
            <a:endParaRPr lang="en-PR"/>
          </a:p>
        </p:txBody>
      </p:sp>
    </p:spTree>
    <p:extLst>
      <p:ext uri="{BB962C8B-B14F-4D97-AF65-F5344CB8AC3E}">
        <p14:creationId xmlns:p14="http://schemas.microsoft.com/office/powerpoint/2010/main" val="1842266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8"/>
        <p:cNvGrpSpPr/>
        <p:nvPr/>
      </p:nvGrpSpPr>
      <p:grpSpPr>
        <a:xfrm>
          <a:off x="0" y="0"/>
          <a:ext cx="0" cy="0"/>
          <a:chOff x="0" y="0"/>
          <a:chExt cx="0" cy="0"/>
        </a:xfrm>
      </p:grpSpPr>
      <p:sp>
        <p:nvSpPr>
          <p:cNvPr id="189" name="Google Shape;189;p45"/>
          <p:cNvSpPr txBox="1">
            <a:spLocks noGrp="1"/>
          </p:cNvSpPr>
          <p:nvPr>
            <p:ph type="title"/>
          </p:nvPr>
        </p:nvSpPr>
        <p:spPr>
          <a:xfrm>
            <a:off x="427567" y="526430"/>
            <a:ext cx="11336867" cy="459613"/>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accent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0" name="Google Shape;190;p45"/>
          <p:cNvSpPr txBox="1">
            <a:spLocks noGrp="1"/>
          </p:cNvSpPr>
          <p:nvPr>
            <p:ph type="sldNum" idx="12"/>
          </p:nvPr>
        </p:nvSpPr>
        <p:spPr>
          <a:xfrm>
            <a:off x="11592347" y="6268205"/>
            <a:ext cx="411679" cy="293552"/>
          </a:xfrm>
          <a:prstGeom prst="rect">
            <a:avLst/>
          </a:prstGeom>
          <a:noFill/>
          <a:ln>
            <a:noFill/>
          </a:ln>
        </p:spPr>
        <p:txBody>
          <a:bodyPr spcFirstLastPara="1" wrap="square" lIns="0" tIns="0" rIns="0" bIns="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extLst>
      <p:ext uri="{BB962C8B-B14F-4D97-AF65-F5344CB8AC3E}">
        <p14:creationId xmlns:p14="http://schemas.microsoft.com/office/powerpoint/2010/main" val="16637108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Full Screen Image with Body Right">
  <p:cSld name="Full Screen Image with Body Right">
    <p:bg>
      <p:bgPr>
        <a:blipFill>
          <a:blip r:embed="rId2">
            <a:alphaModFix/>
          </a:blip>
          <a:stretch>
            <a:fillRect/>
          </a:stretch>
        </a:blipFill>
        <a:effectLst/>
      </p:bgPr>
    </p:bg>
    <p:spTree>
      <p:nvGrpSpPr>
        <p:cNvPr id="1" name="Shape 232"/>
        <p:cNvGrpSpPr/>
        <p:nvPr/>
      </p:nvGrpSpPr>
      <p:grpSpPr>
        <a:xfrm>
          <a:off x="0" y="0"/>
          <a:ext cx="0" cy="0"/>
          <a:chOff x="0" y="0"/>
          <a:chExt cx="0" cy="0"/>
        </a:xfrm>
      </p:grpSpPr>
      <p:sp>
        <p:nvSpPr>
          <p:cNvPr id="233" name="Google Shape;233;p54"/>
          <p:cNvSpPr txBox="1">
            <a:spLocks noGrp="1"/>
          </p:cNvSpPr>
          <p:nvPr>
            <p:ph type="sldNum" idx="12"/>
          </p:nvPr>
        </p:nvSpPr>
        <p:spPr>
          <a:xfrm>
            <a:off x="11592347" y="6268205"/>
            <a:ext cx="411600" cy="293600"/>
          </a:xfrm>
          <a:prstGeom prst="rect">
            <a:avLst/>
          </a:prstGeom>
          <a:noFill/>
          <a:ln>
            <a:noFill/>
          </a:ln>
        </p:spPr>
        <p:txBody>
          <a:bodyPr spcFirstLastPara="1" wrap="square" lIns="0" tIns="0" rIns="0" bIns="0" anchor="ctr" anchorCtr="0">
            <a:noAutofit/>
          </a:bodyPr>
          <a:lstStyle>
            <a:lvl1pPr marL="0" marR="0" lvl="0" indent="0" algn="ctr">
              <a:spcBef>
                <a:spcPts val="0"/>
              </a:spcBef>
              <a:buClr>
                <a:schemeClr val="lt1"/>
              </a:buClr>
              <a:buSzPts val="800"/>
              <a:buFont typeface="Lato"/>
              <a:buNone/>
              <a:defRPr sz="1067" b="0" i="0" u="none" strike="noStrike" cap="none">
                <a:solidFill>
                  <a:schemeClr val="lt1"/>
                </a:solidFill>
                <a:latin typeface="Lato"/>
                <a:ea typeface="Lato"/>
                <a:cs typeface="Lato"/>
                <a:sym typeface="Lato"/>
              </a:defRPr>
            </a:lvl1pPr>
            <a:lvl2pPr marL="0" marR="0" lvl="1" indent="0" algn="ctr">
              <a:spcBef>
                <a:spcPts val="0"/>
              </a:spcBef>
              <a:buClr>
                <a:schemeClr val="lt1"/>
              </a:buClr>
              <a:buSzPts val="800"/>
              <a:buFont typeface="Lato"/>
              <a:buNone/>
              <a:defRPr sz="1067" b="0" i="0" u="none" strike="noStrike" cap="none">
                <a:solidFill>
                  <a:schemeClr val="lt1"/>
                </a:solidFill>
                <a:latin typeface="Lato"/>
                <a:ea typeface="Lato"/>
                <a:cs typeface="Lato"/>
                <a:sym typeface="Lato"/>
              </a:defRPr>
            </a:lvl2pPr>
            <a:lvl3pPr marL="0" marR="0" lvl="2" indent="0" algn="ctr">
              <a:spcBef>
                <a:spcPts val="0"/>
              </a:spcBef>
              <a:buClr>
                <a:schemeClr val="lt1"/>
              </a:buClr>
              <a:buSzPts val="800"/>
              <a:buFont typeface="Lato"/>
              <a:buNone/>
              <a:defRPr sz="1067" b="0" i="0" u="none" strike="noStrike" cap="none">
                <a:solidFill>
                  <a:schemeClr val="lt1"/>
                </a:solidFill>
                <a:latin typeface="Lato"/>
                <a:ea typeface="Lato"/>
                <a:cs typeface="Lato"/>
                <a:sym typeface="Lato"/>
              </a:defRPr>
            </a:lvl3pPr>
            <a:lvl4pPr marL="0" marR="0" lvl="3" indent="0" algn="ctr">
              <a:spcBef>
                <a:spcPts val="0"/>
              </a:spcBef>
              <a:buClr>
                <a:schemeClr val="lt1"/>
              </a:buClr>
              <a:buSzPts val="800"/>
              <a:buFont typeface="Lato"/>
              <a:buNone/>
              <a:defRPr sz="1067" b="0" i="0" u="none" strike="noStrike" cap="none">
                <a:solidFill>
                  <a:schemeClr val="lt1"/>
                </a:solidFill>
                <a:latin typeface="Lato"/>
                <a:ea typeface="Lato"/>
                <a:cs typeface="Lato"/>
                <a:sym typeface="Lato"/>
              </a:defRPr>
            </a:lvl4pPr>
            <a:lvl5pPr marL="0" marR="0" lvl="4" indent="0" algn="ctr">
              <a:spcBef>
                <a:spcPts val="0"/>
              </a:spcBef>
              <a:buClr>
                <a:schemeClr val="lt1"/>
              </a:buClr>
              <a:buSzPts val="800"/>
              <a:buFont typeface="Lato"/>
              <a:buNone/>
              <a:defRPr sz="1067" b="0" i="0" u="none" strike="noStrike" cap="none">
                <a:solidFill>
                  <a:schemeClr val="lt1"/>
                </a:solidFill>
                <a:latin typeface="Lato"/>
                <a:ea typeface="Lato"/>
                <a:cs typeface="Lato"/>
                <a:sym typeface="Lato"/>
              </a:defRPr>
            </a:lvl5pPr>
            <a:lvl6pPr marL="0" marR="0" lvl="5" indent="0" algn="ctr">
              <a:spcBef>
                <a:spcPts val="0"/>
              </a:spcBef>
              <a:buClr>
                <a:schemeClr val="lt1"/>
              </a:buClr>
              <a:buSzPts val="800"/>
              <a:buFont typeface="Lato"/>
              <a:buNone/>
              <a:defRPr sz="1067" b="0" i="0" u="none" strike="noStrike" cap="none">
                <a:solidFill>
                  <a:schemeClr val="lt1"/>
                </a:solidFill>
                <a:latin typeface="Lato"/>
                <a:ea typeface="Lato"/>
                <a:cs typeface="Lato"/>
                <a:sym typeface="Lato"/>
              </a:defRPr>
            </a:lvl6pPr>
            <a:lvl7pPr marL="0" marR="0" lvl="6" indent="0" algn="ctr">
              <a:spcBef>
                <a:spcPts val="0"/>
              </a:spcBef>
              <a:buClr>
                <a:schemeClr val="lt1"/>
              </a:buClr>
              <a:buSzPts val="800"/>
              <a:buFont typeface="Lato"/>
              <a:buNone/>
              <a:defRPr sz="1067" b="0" i="0" u="none" strike="noStrike" cap="none">
                <a:solidFill>
                  <a:schemeClr val="lt1"/>
                </a:solidFill>
                <a:latin typeface="Lato"/>
                <a:ea typeface="Lato"/>
                <a:cs typeface="Lato"/>
                <a:sym typeface="Lato"/>
              </a:defRPr>
            </a:lvl7pPr>
            <a:lvl8pPr marL="0" marR="0" lvl="7" indent="0" algn="ctr">
              <a:spcBef>
                <a:spcPts val="0"/>
              </a:spcBef>
              <a:buClr>
                <a:schemeClr val="lt1"/>
              </a:buClr>
              <a:buSzPts val="800"/>
              <a:buFont typeface="Lato"/>
              <a:buNone/>
              <a:defRPr sz="1067" b="0" i="0" u="none" strike="noStrike" cap="none">
                <a:solidFill>
                  <a:schemeClr val="lt1"/>
                </a:solidFill>
                <a:latin typeface="Lato"/>
                <a:ea typeface="Lato"/>
                <a:cs typeface="Lato"/>
                <a:sym typeface="Lato"/>
              </a:defRPr>
            </a:lvl8pPr>
            <a:lvl9pPr marL="0" marR="0" lvl="8" indent="0" algn="ctr">
              <a:spcBef>
                <a:spcPts val="0"/>
              </a:spcBef>
              <a:buClr>
                <a:schemeClr val="lt1"/>
              </a:buClr>
              <a:buSzPts val="800"/>
              <a:buFont typeface="Lato"/>
              <a:buNone/>
              <a:defRPr sz="1067" b="0" i="0" u="none" strike="noStrike" cap="none">
                <a:solidFill>
                  <a:schemeClr val="lt1"/>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
        <p:nvSpPr>
          <p:cNvPr id="234" name="Google Shape;234;p54"/>
          <p:cNvSpPr txBox="1">
            <a:spLocks noGrp="1"/>
          </p:cNvSpPr>
          <p:nvPr>
            <p:ph type="body" idx="1"/>
          </p:nvPr>
        </p:nvSpPr>
        <p:spPr>
          <a:xfrm>
            <a:off x="5326601" y="840420"/>
            <a:ext cx="6265600" cy="5267600"/>
          </a:xfrm>
          <a:prstGeom prst="rect">
            <a:avLst/>
          </a:prstGeom>
          <a:noFill/>
          <a:ln>
            <a:noFill/>
          </a:ln>
        </p:spPr>
        <p:txBody>
          <a:bodyPr spcFirstLastPara="1" wrap="square" lIns="0" tIns="0" rIns="0" bIns="0" anchor="t" anchorCtr="0">
            <a:noAutofit/>
          </a:bodyPr>
          <a:lstStyle>
            <a:lvl1pPr marL="609585" marR="0" lvl="0" indent="-431789" algn="l">
              <a:lnSpc>
                <a:spcPct val="90000"/>
              </a:lnSpc>
              <a:spcBef>
                <a:spcPts val="1600"/>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1pPr>
            <a:lvl2pPr marL="1219170" marR="0" lvl="1" indent="-397923" algn="l">
              <a:lnSpc>
                <a:spcPct val="90000"/>
              </a:lnSpc>
              <a:spcBef>
                <a:spcPts val="533"/>
              </a:spcBef>
              <a:spcAft>
                <a:spcPts val="0"/>
              </a:spcAft>
              <a:buClr>
                <a:schemeClr val="accent2"/>
              </a:buClr>
              <a:buSzPts val="1100"/>
              <a:buFont typeface="Arial"/>
              <a:buChar char="–"/>
              <a:defRPr sz="1867" b="0" i="0" u="none" strike="noStrike" cap="none">
                <a:solidFill>
                  <a:schemeClr val="accent2"/>
                </a:solidFill>
                <a:latin typeface="Lato"/>
                <a:ea typeface="Lato"/>
                <a:cs typeface="Lato"/>
                <a:sym typeface="Lato"/>
              </a:defRPr>
            </a:lvl2pPr>
            <a:lvl3pPr marL="1828754" marR="0" lvl="2" indent="-372524" algn="l">
              <a:lnSpc>
                <a:spcPct val="90000"/>
              </a:lnSpc>
              <a:spcBef>
                <a:spcPts val="533"/>
              </a:spcBef>
              <a:spcAft>
                <a:spcPts val="0"/>
              </a:spcAft>
              <a:buClr>
                <a:schemeClr val="dk1"/>
              </a:buClr>
              <a:buSzPts val="800"/>
              <a:buFont typeface="Arial"/>
              <a:buChar char="•"/>
              <a:defRPr sz="1467" b="0" i="0" u="none" strike="noStrike" cap="none">
                <a:solidFill>
                  <a:schemeClr val="dk1"/>
                </a:solidFill>
                <a:latin typeface="Lato"/>
                <a:ea typeface="Lato"/>
                <a:cs typeface="Lato"/>
                <a:sym typeface="Lato"/>
              </a:defRPr>
            </a:lvl3pPr>
            <a:lvl4pPr marL="2438339" marR="0" lvl="3" indent="-364058" algn="l">
              <a:lnSpc>
                <a:spcPct val="90000"/>
              </a:lnSpc>
              <a:spcBef>
                <a:spcPts val="400"/>
              </a:spcBef>
              <a:spcAft>
                <a:spcPts val="0"/>
              </a:spcAft>
              <a:buClr>
                <a:srgbClr val="91918F"/>
              </a:buClr>
              <a:buSzPts val="700"/>
              <a:buFont typeface="Arial"/>
              <a:buChar char="–"/>
              <a:defRPr sz="1200" b="0" i="0" u="none" strike="noStrike" cap="none">
                <a:solidFill>
                  <a:srgbClr val="91918F"/>
                </a:solidFill>
                <a:latin typeface="Lato"/>
                <a:ea typeface="Lato"/>
                <a:cs typeface="Lato"/>
                <a:sym typeface="Lato"/>
              </a:defRPr>
            </a:lvl4pPr>
            <a:lvl5pPr marL="3047924" marR="0" lvl="4" indent="-347125" algn="l">
              <a:lnSpc>
                <a:spcPct val="90000"/>
              </a:lnSpc>
              <a:spcBef>
                <a:spcPts val="400"/>
              </a:spcBef>
              <a:spcAft>
                <a:spcPts val="0"/>
              </a:spcAft>
              <a:buClr>
                <a:srgbClr val="91918F"/>
              </a:buClr>
              <a:buSzPts val="500"/>
              <a:buFont typeface="Arial"/>
              <a:buChar char="»"/>
              <a:defRPr sz="933" b="0" i="0" u="none" strike="noStrike" cap="none">
                <a:solidFill>
                  <a:srgbClr val="91918F"/>
                </a:solidFill>
                <a:latin typeface="Lato"/>
                <a:ea typeface="Lato"/>
                <a:cs typeface="Lato"/>
                <a:sym typeface="Lato"/>
              </a:defRPr>
            </a:lvl5pPr>
            <a:lvl6pPr marL="3657509" marR="0" lvl="5" indent="-431789" algn="l">
              <a:lnSpc>
                <a:spcPct val="90000"/>
              </a:lnSpc>
              <a:spcBef>
                <a:spcPts val="533"/>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6pPr>
            <a:lvl7pPr marL="4267093" marR="0" lvl="6" indent="-431789" algn="l">
              <a:lnSpc>
                <a:spcPct val="90000"/>
              </a:lnSpc>
              <a:spcBef>
                <a:spcPts val="533"/>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7pPr>
            <a:lvl8pPr marL="4876678" marR="0" lvl="7" indent="-431789" algn="l">
              <a:lnSpc>
                <a:spcPct val="90000"/>
              </a:lnSpc>
              <a:spcBef>
                <a:spcPts val="533"/>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8pPr>
            <a:lvl9pPr marL="5486263" marR="0" lvl="8" indent="-431789" algn="l">
              <a:lnSpc>
                <a:spcPct val="90000"/>
              </a:lnSpc>
              <a:spcBef>
                <a:spcPts val="533"/>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9pPr>
          </a:lstStyle>
          <a:p>
            <a:endParaRPr/>
          </a:p>
        </p:txBody>
      </p:sp>
      <p:sp>
        <p:nvSpPr>
          <p:cNvPr id="235" name="Google Shape;235;p54"/>
          <p:cNvSpPr txBox="1">
            <a:spLocks noGrp="1"/>
          </p:cNvSpPr>
          <p:nvPr>
            <p:ph type="body" idx="2"/>
          </p:nvPr>
        </p:nvSpPr>
        <p:spPr>
          <a:xfrm>
            <a:off x="0" y="1590800"/>
            <a:ext cx="4876800" cy="4517200"/>
          </a:xfrm>
          <a:prstGeom prst="rect">
            <a:avLst/>
          </a:prstGeom>
          <a:noFill/>
          <a:ln>
            <a:noFill/>
          </a:ln>
        </p:spPr>
        <p:txBody>
          <a:bodyPr spcFirstLastPara="1" wrap="square" lIns="0" tIns="0" rIns="0" bIns="0" anchor="t" anchorCtr="0">
            <a:noAutofit/>
          </a:bodyPr>
          <a:lstStyle>
            <a:lvl1pPr marL="609585" marR="0" lvl="0" indent="-431789" algn="l">
              <a:lnSpc>
                <a:spcPct val="90000"/>
              </a:lnSpc>
              <a:spcBef>
                <a:spcPts val="1600"/>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1pPr>
            <a:lvl2pPr marL="1219170" marR="0" lvl="1" indent="-397923" algn="l">
              <a:lnSpc>
                <a:spcPct val="90000"/>
              </a:lnSpc>
              <a:spcBef>
                <a:spcPts val="533"/>
              </a:spcBef>
              <a:spcAft>
                <a:spcPts val="0"/>
              </a:spcAft>
              <a:buClr>
                <a:schemeClr val="accent6"/>
              </a:buClr>
              <a:buSzPts val="1100"/>
              <a:buFont typeface="Arial"/>
              <a:buChar char="–"/>
              <a:defRPr sz="1867" b="0" i="0" u="none" strike="noStrike" cap="none">
                <a:solidFill>
                  <a:schemeClr val="accent6"/>
                </a:solidFill>
                <a:latin typeface="Lato"/>
                <a:ea typeface="Lato"/>
                <a:cs typeface="Lato"/>
                <a:sym typeface="Lato"/>
              </a:defRPr>
            </a:lvl2pPr>
            <a:lvl3pPr marL="1828754" marR="0" lvl="2" indent="-372524" algn="l">
              <a:lnSpc>
                <a:spcPct val="90000"/>
              </a:lnSpc>
              <a:spcBef>
                <a:spcPts val="533"/>
              </a:spcBef>
              <a:spcAft>
                <a:spcPts val="0"/>
              </a:spcAft>
              <a:buClr>
                <a:schemeClr val="dk1"/>
              </a:buClr>
              <a:buSzPts val="800"/>
              <a:buFont typeface="Arial"/>
              <a:buChar char="•"/>
              <a:defRPr sz="1467" b="0" i="0" u="none" strike="noStrike" cap="none">
                <a:solidFill>
                  <a:schemeClr val="dk1"/>
                </a:solidFill>
                <a:latin typeface="Lato"/>
                <a:ea typeface="Lato"/>
                <a:cs typeface="Lato"/>
                <a:sym typeface="Lato"/>
              </a:defRPr>
            </a:lvl3pPr>
            <a:lvl4pPr marL="2438339" marR="0" lvl="3" indent="-364058" algn="l">
              <a:lnSpc>
                <a:spcPct val="90000"/>
              </a:lnSpc>
              <a:spcBef>
                <a:spcPts val="400"/>
              </a:spcBef>
              <a:spcAft>
                <a:spcPts val="0"/>
              </a:spcAft>
              <a:buClr>
                <a:srgbClr val="91918F"/>
              </a:buClr>
              <a:buSzPts val="700"/>
              <a:buFont typeface="Arial"/>
              <a:buChar char="–"/>
              <a:defRPr sz="1200" b="0" i="0" u="none" strike="noStrike" cap="none">
                <a:solidFill>
                  <a:srgbClr val="91918F"/>
                </a:solidFill>
                <a:latin typeface="Lato"/>
                <a:ea typeface="Lato"/>
                <a:cs typeface="Lato"/>
                <a:sym typeface="Lato"/>
              </a:defRPr>
            </a:lvl4pPr>
            <a:lvl5pPr marL="3047924" marR="0" lvl="4" indent="-347125" algn="l">
              <a:lnSpc>
                <a:spcPct val="90000"/>
              </a:lnSpc>
              <a:spcBef>
                <a:spcPts val="400"/>
              </a:spcBef>
              <a:spcAft>
                <a:spcPts val="0"/>
              </a:spcAft>
              <a:buClr>
                <a:srgbClr val="91918F"/>
              </a:buClr>
              <a:buSzPts val="500"/>
              <a:buFont typeface="Arial"/>
              <a:buChar char="»"/>
              <a:defRPr sz="933" b="0" i="0" u="none" strike="noStrike" cap="none">
                <a:solidFill>
                  <a:srgbClr val="91918F"/>
                </a:solidFill>
                <a:latin typeface="Lato"/>
                <a:ea typeface="Lato"/>
                <a:cs typeface="Lato"/>
                <a:sym typeface="Lato"/>
              </a:defRPr>
            </a:lvl5pPr>
            <a:lvl6pPr marL="3657509" marR="0" lvl="5" indent="-431789" algn="l">
              <a:lnSpc>
                <a:spcPct val="90000"/>
              </a:lnSpc>
              <a:spcBef>
                <a:spcPts val="533"/>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6pPr>
            <a:lvl7pPr marL="4267093" marR="0" lvl="6" indent="-431789" algn="l">
              <a:lnSpc>
                <a:spcPct val="90000"/>
              </a:lnSpc>
              <a:spcBef>
                <a:spcPts val="533"/>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7pPr>
            <a:lvl8pPr marL="4876678" marR="0" lvl="7" indent="-431789" algn="l">
              <a:lnSpc>
                <a:spcPct val="90000"/>
              </a:lnSpc>
              <a:spcBef>
                <a:spcPts val="533"/>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8pPr>
            <a:lvl9pPr marL="5486263" marR="0" lvl="8" indent="-431789" algn="l">
              <a:lnSpc>
                <a:spcPct val="90000"/>
              </a:lnSpc>
              <a:spcBef>
                <a:spcPts val="533"/>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2807922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White Slide 1 1 1 1">
  <p:cSld name="White Slide 1 1 1 1">
    <p:bg>
      <p:bgPr>
        <a:blipFill>
          <a:blip r:embed="rId2">
            <a:alphaModFix/>
          </a:blip>
          <a:stretch>
            <a:fillRect/>
          </a:stretch>
        </a:blipFill>
        <a:effectLst/>
      </p:bgPr>
    </p:bg>
    <p:spTree>
      <p:nvGrpSpPr>
        <p:cNvPr id="1" name="Shape 171"/>
        <p:cNvGrpSpPr/>
        <p:nvPr/>
      </p:nvGrpSpPr>
      <p:grpSpPr>
        <a:xfrm>
          <a:off x="0" y="0"/>
          <a:ext cx="0" cy="0"/>
          <a:chOff x="0" y="0"/>
          <a:chExt cx="0" cy="0"/>
        </a:xfrm>
      </p:grpSpPr>
      <p:pic>
        <p:nvPicPr>
          <p:cNvPr id="172" name="Google Shape;172;p39"/>
          <p:cNvPicPr preferRelativeResize="0"/>
          <p:nvPr/>
        </p:nvPicPr>
        <p:blipFill rotWithShape="1">
          <a:blip r:embed="rId3">
            <a:alphaModFix/>
          </a:blip>
          <a:srcRect t="278" b="278"/>
          <a:stretch/>
        </p:blipFill>
        <p:spPr>
          <a:xfrm>
            <a:off x="357501" y="6084233"/>
            <a:ext cx="1080468" cy="369400"/>
          </a:xfrm>
          <a:prstGeom prst="rect">
            <a:avLst/>
          </a:prstGeom>
          <a:noFill/>
          <a:ln>
            <a:noFill/>
          </a:ln>
        </p:spPr>
      </p:pic>
    </p:spTree>
    <p:extLst>
      <p:ext uri="{BB962C8B-B14F-4D97-AF65-F5344CB8AC3E}">
        <p14:creationId xmlns:p14="http://schemas.microsoft.com/office/powerpoint/2010/main" val="2456207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hart 1 copy">
  <p:cSld name="Chart 1 copy">
    <p:bg>
      <p:bgPr>
        <a:solidFill>
          <a:srgbClr val="1A528E"/>
        </a:solidFill>
        <a:effectLst/>
      </p:bgPr>
    </p:bg>
    <p:spTree>
      <p:nvGrpSpPr>
        <p:cNvPr id="1" name="Shape 876"/>
        <p:cNvGrpSpPr/>
        <p:nvPr/>
      </p:nvGrpSpPr>
      <p:grpSpPr>
        <a:xfrm>
          <a:off x="0" y="0"/>
          <a:ext cx="0" cy="0"/>
          <a:chOff x="0" y="0"/>
          <a:chExt cx="0" cy="0"/>
        </a:xfrm>
      </p:grpSpPr>
      <p:sp>
        <p:nvSpPr>
          <p:cNvPr id="877" name="Google Shape;877;p172"/>
          <p:cNvSpPr txBox="1">
            <a:spLocks noGrp="1"/>
          </p:cNvSpPr>
          <p:nvPr>
            <p:ph type="title"/>
          </p:nvPr>
        </p:nvSpPr>
        <p:spPr>
          <a:xfrm>
            <a:off x="407829" y="28916"/>
            <a:ext cx="11362400" cy="879200"/>
          </a:xfrm>
          <a:prstGeom prst="rect">
            <a:avLst/>
          </a:prstGeom>
          <a:noFill/>
          <a:ln>
            <a:noFill/>
          </a:ln>
        </p:spPr>
        <p:txBody>
          <a:bodyPr spcFirstLastPara="1" wrap="square" lIns="19050" tIns="19050" rIns="19050" bIns="19050" anchor="b" anchorCtr="0">
            <a:normAutofit/>
          </a:bodyPr>
          <a:lstStyle>
            <a:lvl1pPr lvl="0" algn="ctr" rtl="0">
              <a:lnSpc>
                <a:spcPct val="80000"/>
              </a:lnSpc>
              <a:spcBef>
                <a:spcPts val="0"/>
              </a:spcBef>
              <a:spcAft>
                <a:spcPts val="0"/>
              </a:spcAft>
              <a:buClr>
                <a:srgbClr val="FFFFFF"/>
              </a:buClr>
              <a:buSzPts val="3000"/>
              <a:buFont typeface="Lato"/>
              <a:buNone/>
              <a:defRPr sz="4000">
                <a:solidFill>
                  <a:srgbClr val="FFFFFF"/>
                </a:solidFill>
                <a:latin typeface="Lato"/>
                <a:ea typeface="Lato"/>
                <a:cs typeface="Lato"/>
                <a:sym typeface="Lato"/>
              </a:defRPr>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pic>
        <p:nvPicPr>
          <p:cNvPr id="878" name="Google Shape;878;p172" descr="Image"/>
          <p:cNvPicPr preferRelativeResize="0"/>
          <p:nvPr/>
        </p:nvPicPr>
        <p:blipFill rotWithShape="1">
          <a:blip r:embed="rId2">
            <a:alphaModFix/>
          </a:blip>
          <a:srcRect r="48638"/>
          <a:stretch/>
        </p:blipFill>
        <p:spPr>
          <a:xfrm>
            <a:off x="266205" y="7105721"/>
            <a:ext cx="2392777" cy="1738136"/>
          </a:xfrm>
          <a:prstGeom prst="rect">
            <a:avLst/>
          </a:prstGeom>
          <a:noFill/>
          <a:ln>
            <a:noFill/>
          </a:ln>
        </p:spPr>
      </p:pic>
      <p:pic>
        <p:nvPicPr>
          <p:cNvPr id="879" name="Google Shape;879;p172" descr="Image"/>
          <p:cNvPicPr preferRelativeResize="0"/>
          <p:nvPr/>
        </p:nvPicPr>
        <p:blipFill rotWithShape="1">
          <a:blip r:embed="rId3">
            <a:alphaModFix amt="50280"/>
          </a:blip>
          <a:srcRect l="13045" t="43100" r="13045" b="43100"/>
          <a:stretch/>
        </p:blipFill>
        <p:spPr>
          <a:xfrm>
            <a:off x="6693077" y="6483529"/>
            <a:ext cx="6666084" cy="1244384"/>
          </a:xfrm>
          <a:prstGeom prst="rect">
            <a:avLst/>
          </a:prstGeom>
          <a:noFill/>
          <a:ln>
            <a:noFill/>
          </a:ln>
        </p:spPr>
      </p:pic>
      <p:pic>
        <p:nvPicPr>
          <p:cNvPr id="880" name="Google Shape;880;p172" descr="Image"/>
          <p:cNvPicPr preferRelativeResize="0"/>
          <p:nvPr/>
        </p:nvPicPr>
        <p:blipFill rotWithShape="1">
          <a:blip r:embed="rId4">
            <a:alphaModFix/>
          </a:blip>
          <a:srcRect/>
          <a:stretch/>
        </p:blipFill>
        <p:spPr>
          <a:xfrm>
            <a:off x="-773671" y="-744643"/>
            <a:ext cx="1590636" cy="1590636"/>
          </a:xfrm>
          <a:prstGeom prst="rect">
            <a:avLst/>
          </a:prstGeom>
          <a:noFill/>
          <a:ln>
            <a:noFill/>
          </a:ln>
        </p:spPr>
      </p:pic>
      <p:pic>
        <p:nvPicPr>
          <p:cNvPr id="881" name="Google Shape;881;p172" descr="Image"/>
          <p:cNvPicPr preferRelativeResize="0"/>
          <p:nvPr/>
        </p:nvPicPr>
        <p:blipFill rotWithShape="1">
          <a:blip r:embed="rId5">
            <a:alphaModFix/>
          </a:blip>
          <a:srcRect/>
          <a:stretch/>
        </p:blipFill>
        <p:spPr>
          <a:xfrm>
            <a:off x="11891561" y="297088"/>
            <a:ext cx="579025" cy="579025"/>
          </a:xfrm>
          <a:prstGeom prst="rect">
            <a:avLst/>
          </a:prstGeom>
          <a:noFill/>
          <a:ln>
            <a:noFill/>
          </a:ln>
        </p:spPr>
      </p:pic>
      <p:sp>
        <p:nvSpPr>
          <p:cNvPr id="882" name="Google Shape;882;p172"/>
          <p:cNvSpPr txBox="1">
            <a:spLocks noGrp="1"/>
          </p:cNvSpPr>
          <p:nvPr>
            <p:ph type="sldNum" idx="12"/>
          </p:nvPr>
        </p:nvSpPr>
        <p:spPr>
          <a:xfrm>
            <a:off x="6003875" y="6368406"/>
            <a:ext cx="184400" cy="366895"/>
          </a:xfrm>
          <a:prstGeom prst="rect">
            <a:avLst/>
          </a:prstGeom>
          <a:noFill/>
          <a:ln>
            <a:noFill/>
          </a:ln>
        </p:spPr>
        <p:txBody>
          <a:bodyPr spcFirstLastPara="1" wrap="square" lIns="19050" tIns="19050" rIns="19050" bIns="19050" anchor="b" anchorCtr="0">
            <a:spAutoFit/>
          </a:bodyPr>
          <a:lstStyle>
            <a:lvl1pPr marL="0" lvl="0" indent="0" algn="ctr" rtl="0">
              <a:lnSpc>
                <a:spcPct val="100000"/>
              </a:lnSpc>
              <a:spcBef>
                <a:spcPts val="0"/>
              </a:spcBef>
              <a:spcAft>
                <a:spcPts val="0"/>
              </a:spcAft>
              <a:buClr>
                <a:srgbClr val="FFFFFF"/>
              </a:buClr>
              <a:buSzPts val="700"/>
              <a:buFont typeface="Helvetica Neue"/>
              <a:buNone/>
              <a:defRPr>
                <a:solidFill>
                  <a:srgbClr val="FFFFFF"/>
                </a:solidFill>
              </a:defRPr>
            </a:lvl1pPr>
            <a:lvl2pPr marL="0" lvl="1" indent="0" algn="ctr" rtl="0">
              <a:lnSpc>
                <a:spcPct val="100000"/>
              </a:lnSpc>
              <a:spcBef>
                <a:spcPts val="0"/>
              </a:spcBef>
              <a:spcAft>
                <a:spcPts val="0"/>
              </a:spcAft>
              <a:buClr>
                <a:srgbClr val="FFFFFF"/>
              </a:buClr>
              <a:buSzPts val="700"/>
              <a:buFont typeface="Helvetica Neue"/>
              <a:buNone/>
              <a:defRPr>
                <a:solidFill>
                  <a:srgbClr val="FFFFFF"/>
                </a:solidFill>
              </a:defRPr>
            </a:lvl2pPr>
            <a:lvl3pPr marL="0" lvl="2" indent="0" algn="ctr" rtl="0">
              <a:lnSpc>
                <a:spcPct val="100000"/>
              </a:lnSpc>
              <a:spcBef>
                <a:spcPts val="0"/>
              </a:spcBef>
              <a:spcAft>
                <a:spcPts val="0"/>
              </a:spcAft>
              <a:buClr>
                <a:srgbClr val="FFFFFF"/>
              </a:buClr>
              <a:buSzPts val="700"/>
              <a:buFont typeface="Helvetica Neue"/>
              <a:buNone/>
              <a:defRPr>
                <a:solidFill>
                  <a:srgbClr val="FFFFFF"/>
                </a:solidFill>
              </a:defRPr>
            </a:lvl3pPr>
            <a:lvl4pPr marL="0" lvl="3" indent="0" algn="ctr" rtl="0">
              <a:lnSpc>
                <a:spcPct val="100000"/>
              </a:lnSpc>
              <a:spcBef>
                <a:spcPts val="0"/>
              </a:spcBef>
              <a:spcAft>
                <a:spcPts val="0"/>
              </a:spcAft>
              <a:buClr>
                <a:srgbClr val="FFFFFF"/>
              </a:buClr>
              <a:buSzPts val="700"/>
              <a:buFont typeface="Helvetica Neue"/>
              <a:buNone/>
              <a:defRPr>
                <a:solidFill>
                  <a:srgbClr val="FFFFFF"/>
                </a:solidFill>
              </a:defRPr>
            </a:lvl4pPr>
            <a:lvl5pPr marL="0" lvl="4" indent="0" algn="ctr" rtl="0">
              <a:lnSpc>
                <a:spcPct val="100000"/>
              </a:lnSpc>
              <a:spcBef>
                <a:spcPts val="0"/>
              </a:spcBef>
              <a:spcAft>
                <a:spcPts val="0"/>
              </a:spcAft>
              <a:buClr>
                <a:srgbClr val="FFFFFF"/>
              </a:buClr>
              <a:buSzPts val="700"/>
              <a:buFont typeface="Helvetica Neue"/>
              <a:buNone/>
              <a:defRPr>
                <a:solidFill>
                  <a:srgbClr val="FFFFFF"/>
                </a:solidFill>
              </a:defRPr>
            </a:lvl5pPr>
            <a:lvl6pPr marL="0" lvl="5" indent="0" algn="ctr" rtl="0">
              <a:lnSpc>
                <a:spcPct val="100000"/>
              </a:lnSpc>
              <a:spcBef>
                <a:spcPts val="0"/>
              </a:spcBef>
              <a:spcAft>
                <a:spcPts val="0"/>
              </a:spcAft>
              <a:buClr>
                <a:srgbClr val="FFFFFF"/>
              </a:buClr>
              <a:buSzPts val="700"/>
              <a:buFont typeface="Helvetica Neue"/>
              <a:buNone/>
              <a:defRPr>
                <a:solidFill>
                  <a:srgbClr val="FFFFFF"/>
                </a:solidFill>
              </a:defRPr>
            </a:lvl6pPr>
            <a:lvl7pPr marL="0" lvl="6" indent="0" algn="ctr" rtl="0">
              <a:lnSpc>
                <a:spcPct val="100000"/>
              </a:lnSpc>
              <a:spcBef>
                <a:spcPts val="0"/>
              </a:spcBef>
              <a:spcAft>
                <a:spcPts val="0"/>
              </a:spcAft>
              <a:buClr>
                <a:srgbClr val="FFFFFF"/>
              </a:buClr>
              <a:buSzPts val="700"/>
              <a:buFont typeface="Helvetica Neue"/>
              <a:buNone/>
              <a:defRPr>
                <a:solidFill>
                  <a:srgbClr val="FFFFFF"/>
                </a:solidFill>
              </a:defRPr>
            </a:lvl7pPr>
            <a:lvl8pPr marL="0" lvl="7" indent="0" algn="ctr" rtl="0">
              <a:lnSpc>
                <a:spcPct val="100000"/>
              </a:lnSpc>
              <a:spcBef>
                <a:spcPts val="0"/>
              </a:spcBef>
              <a:spcAft>
                <a:spcPts val="0"/>
              </a:spcAft>
              <a:buClr>
                <a:srgbClr val="FFFFFF"/>
              </a:buClr>
              <a:buSzPts val="700"/>
              <a:buFont typeface="Helvetica Neue"/>
              <a:buNone/>
              <a:defRPr>
                <a:solidFill>
                  <a:srgbClr val="FFFFFF"/>
                </a:solidFill>
              </a:defRPr>
            </a:lvl8pPr>
            <a:lvl9pPr marL="0" lvl="8" indent="0" algn="ctr" rtl="0">
              <a:lnSpc>
                <a:spcPct val="100000"/>
              </a:lnSpc>
              <a:spcBef>
                <a:spcPts val="0"/>
              </a:spcBef>
              <a:spcAft>
                <a:spcPts val="0"/>
              </a:spcAft>
              <a:buClr>
                <a:srgbClr val="FFFFFF"/>
              </a:buClr>
              <a:buSzPts val="700"/>
              <a:buFont typeface="Helvetica Neue"/>
              <a:buNone/>
              <a:defRPr>
                <a:solidFill>
                  <a:srgbClr val="FFFFFF"/>
                </a:solidFill>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sz="933" b="0" i="0" u="none" strike="noStrike" cap="none">
              <a:latin typeface="Helvetica Neue"/>
              <a:ea typeface="Helvetica Neue"/>
              <a:cs typeface="Helvetica Neue"/>
              <a:sym typeface="Helvetica Neue"/>
            </a:endParaRPr>
          </a:p>
        </p:txBody>
      </p:sp>
    </p:spTree>
    <p:extLst>
      <p:ext uri="{BB962C8B-B14F-4D97-AF65-F5344CB8AC3E}">
        <p14:creationId xmlns:p14="http://schemas.microsoft.com/office/powerpoint/2010/main" val="4724568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ustom Layout 1 1">
  <p:cSld name="Custom Layout 1 1">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2"/>
          <p:cNvSpPr txBox="1">
            <a:spLocks noGrp="1"/>
          </p:cNvSpPr>
          <p:nvPr>
            <p:ph type="title"/>
          </p:nvPr>
        </p:nvSpPr>
        <p:spPr>
          <a:xfrm>
            <a:off x="609600" y="927100"/>
            <a:ext cx="10972800" cy="5696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800"/>
              <a:buNone/>
              <a:defRPr>
                <a:solidFill>
                  <a:schemeClr val="lt1"/>
                </a:solidFill>
                <a:latin typeface="Lato"/>
                <a:ea typeface="Lato"/>
                <a:cs typeface="Lato"/>
                <a:sym typeface="Lato"/>
              </a:defRPr>
            </a:lvl1pPr>
            <a:lvl2pPr lvl="1" rtl="0">
              <a:spcBef>
                <a:spcPts val="0"/>
              </a:spcBef>
              <a:spcAft>
                <a:spcPts val="0"/>
              </a:spcAft>
              <a:buSzPts val="1400"/>
              <a:buNone/>
              <a:defRPr>
                <a:latin typeface="Lato"/>
                <a:ea typeface="Lato"/>
                <a:cs typeface="Lato"/>
                <a:sym typeface="Lato"/>
              </a:defRPr>
            </a:lvl2pPr>
            <a:lvl3pPr lvl="2" rtl="0">
              <a:spcBef>
                <a:spcPts val="0"/>
              </a:spcBef>
              <a:spcAft>
                <a:spcPts val="0"/>
              </a:spcAft>
              <a:buSzPts val="1400"/>
              <a:buNone/>
              <a:defRPr>
                <a:latin typeface="Lato"/>
                <a:ea typeface="Lato"/>
                <a:cs typeface="Lato"/>
                <a:sym typeface="Lato"/>
              </a:defRPr>
            </a:lvl3pPr>
            <a:lvl4pPr lvl="3" rtl="0">
              <a:spcBef>
                <a:spcPts val="0"/>
              </a:spcBef>
              <a:spcAft>
                <a:spcPts val="0"/>
              </a:spcAft>
              <a:buSzPts val="1400"/>
              <a:buNone/>
              <a:defRPr>
                <a:latin typeface="Lato"/>
                <a:ea typeface="Lato"/>
                <a:cs typeface="Lato"/>
                <a:sym typeface="Lato"/>
              </a:defRPr>
            </a:lvl4pPr>
            <a:lvl5pPr lvl="4" rtl="0">
              <a:spcBef>
                <a:spcPts val="0"/>
              </a:spcBef>
              <a:spcAft>
                <a:spcPts val="0"/>
              </a:spcAft>
              <a:buSzPts val="1400"/>
              <a:buNone/>
              <a:defRPr>
                <a:latin typeface="Lato"/>
                <a:ea typeface="Lato"/>
                <a:cs typeface="Lato"/>
                <a:sym typeface="Lato"/>
              </a:defRPr>
            </a:lvl5pPr>
            <a:lvl6pPr lvl="5" rtl="0">
              <a:spcBef>
                <a:spcPts val="0"/>
              </a:spcBef>
              <a:spcAft>
                <a:spcPts val="0"/>
              </a:spcAft>
              <a:buSzPts val="1400"/>
              <a:buNone/>
              <a:defRPr>
                <a:latin typeface="Lato"/>
                <a:ea typeface="Lato"/>
                <a:cs typeface="Lato"/>
                <a:sym typeface="Lato"/>
              </a:defRPr>
            </a:lvl6pPr>
            <a:lvl7pPr lvl="6" rtl="0">
              <a:spcBef>
                <a:spcPts val="0"/>
              </a:spcBef>
              <a:spcAft>
                <a:spcPts val="0"/>
              </a:spcAft>
              <a:buSzPts val="1400"/>
              <a:buNone/>
              <a:defRPr>
                <a:latin typeface="Lato"/>
                <a:ea typeface="Lato"/>
                <a:cs typeface="Lato"/>
                <a:sym typeface="Lato"/>
              </a:defRPr>
            </a:lvl7pPr>
            <a:lvl8pPr lvl="7" rtl="0">
              <a:spcBef>
                <a:spcPts val="0"/>
              </a:spcBef>
              <a:spcAft>
                <a:spcPts val="0"/>
              </a:spcAft>
              <a:buSzPts val="1400"/>
              <a:buNone/>
              <a:defRPr>
                <a:latin typeface="Lato"/>
                <a:ea typeface="Lato"/>
                <a:cs typeface="Lato"/>
                <a:sym typeface="Lato"/>
              </a:defRPr>
            </a:lvl8pPr>
            <a:lvl9pPr lvl="8" rtl="0">
              <a:spcBef>
                <a:spcPts val="0"/>
              </a:spcBef>
              <a:spcAft>
                <a:spcPts val="0"/>
              </a:spcAft>
              <a:buSzPts val="1400"/>
              <a:buNone/>
              <a:defRPr>
                <a:latin typeface="Lato"/>
                <a:ea typeface="Lato"/>
                <a:cs typeface="Lato"/>
                <a:sym typeface="Lato"/>
              </a:defRPr>
            </a:lvl9pPr>
          </a:lstStyle>
          <a:p>
            <a:endParaRPr/>
          </a:p>
        </p:txBody>
      </p:sp>
      <p:sp>
        <p:nvSpPr>
          <p:cNvPr id="72" name="Google Shape;72;p12"/>
          <p:cNvSpPr txBox="1">
            <a:spLocks noGrp="1"/>
          </p:cNvSpPr>
          <p:nvPr>
            <p:ph type="sldNum" idx="12"/>
          </p:nvPr>
        </p:nvSpPr>
        <p:spPr>
          <a:xfrm>
            <a:off x="11592347" y="6219772"/>
            <a:ext cx="411600" cy="2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extLst>
      <p:ext uri="{BB962C8B-B14F-4D97-AF65-F5344CB8AC3E}">
        <p14:creationId xmlns:p14="http://schemas.microsoft.com/office/powerpoint/2010/main" val="30327296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7 Title Only 1">
  <p:cSld name="7 Title Only 1">
    <p:spTree>
      <p:nvGrpSpPr>
        <p:cNvPr id="1" name="Shape 1407"/>
        <p:cNvGrpSpPr/>
        <p:nvPr/>
      </p:nvGrpSpPr>
      <p:grpSpPr>
        <a:xfrm>
          <a:off x="0" y="0"/>
          <a:ext cx="0" cy="0"/>
          <a:chOff x="0" y="0"/>
          <a:chExt cx="0" cy="0"/>
        </a:xfrm>
      </p:grpSpPr>
      <p:sp>
        <p:nvSpPr>
          <p:cNvPr id="1408" name="Google Shape;1408;p287"/>
          <p:cNvSpPr txBox="1">
            <a:spLocks noGrp="1"/>
          </p:cNvSpPr>
          <p:nvPr>
            <p:ph type="title"/>
          </p:nvPr>
        </p:nvSpPr>
        <p:spPr>
          <a:xfrm>
            <a:off x="609600" y="609600"/>
            <a:ext cx="10972800" cy="887600"/>
          </a:xfrm>
          <a:prstGeom prst="rect">
            <a:avLst/>
          </a:prstGeom>
          <a:noFill/>
          <a:ln>
            <a:noFill/>
          </a:ln>
        </p:spPr>
        <p:txBody>
          <a:bodyPr spcFirstLastPara="1" wrap="square" lIns="0" tIns="0" rIns="0" bIns="0" anchor="t" anchorCtr="0">
            <a:noAutofit/>
          </a:bodyPr>
          <a:lstStyle>
            <a:lvl1pPr lvl="0" algn="l" rtl="0">
              <a:lnSpc>
                <a:spcPct val="80000"/>
              </a:lnSpc>
              <a:spcBef>
                <a:spcPts val="0"/>
              </a:spcBef>
              <a:spcAft>
                <a:spcPts val="0"/>
              </a:spcAft>
              <a:buSzPts val="2800"/>
              <a:buNone/>
              <a:defRPr>
                <a:solidFill>
                  <a:schemeClr val="dk2"/>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09" name="Google Shape;1409;p287"/>
          <p:cNvSpPr txBox="1">
            <a:spLocks noGrp="1"/>
          </p:cNvSpPr>
          <p:nvPr>
            <p:ph type="sldNum" idx="12"/>
          </p:nvPr>
        </p:nvSpPr>
        <p:spPr>
          <a:xfrm>
            <a:off x="11592347" y="6219772"/>
            <a:ext cx="411600" cy="2936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1pPr>
            <a:lvl2pPr marL="0" marR="0" lvl="1"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2pPr>
            <a:lvl3pPr marL="0" marR="0" lvl="2"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3pPr>
            <a:lvl4pPr marL="0" marR="0" lvl="3"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4pPr>
            <a:lvl5pPr marL="0" marR="0" lvl="4"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5pPr>
            <a:lvl6pPr marL="0" marR="0" lvl="5"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6pPr>
            <a:lvl7pPr marL="0" marR="0" lvl="6"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7pPr>
            <a:lvl8pPr marL="0" marR="0" lvl="7"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8pPr>
            <a:lvl9pPr marL="0" marR="0" lvl="8"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grpSp>
        <p:nvGrpSpPr>
          <p:cNvPr id="1410" name="Google Shape;1410;p287"/>
          <p:cNvGrpSpPr/>
          <p:nvPr/>
        </p:nvGrpSpPr>
        <p:grpSpPr>
          <a:xfrm>
            <a:off x="8588785" y="-3978000"/>
            <a:ext cx="5987233" cy="6298733"/>
            <a:chOff x="1499650" y="508950"/>
            <a:chExt cx="4490425" cy="4724050"/>
          </a:xfrm>
        </p:grpSpPr>
        <p:sp>
          <p:nvSpPr>
            <p:cNvPr id="1411" name="Google Shape;1411;p287"/>
            <p:cNvSpPr/>
            <p:nvPr/>
          </p:nvSpPr>
          <p:spPr>
            <a:xfrm>
              <a:off x="3492625" y="4645925"/>
              <a:ext cx="25" cy="25"/>
            </a:xfrm>
            <a:custGeom>
              <a:avLst/>
              <a:gdLst/>
              <a:ahLst/>
              <a:cxnLst/>
              <a:rect l="l" t="t" r="r" b="b"/>
              <a:pathLst>
                <a:path w="1" h="1" extrusionOk="0">
                  <a:moveTo>
                    <a:pt x="0" y="1"/>
                  </a:move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12" name="Google Shape;1412;p287"/>
            <p:cNvSpPr/>
            <p:nvPr/>
          </p:nvSpPr>
          <p:spPr>
            <a:xfrm>
              <a:off x="3588000" y="4427650"/>
              <a:ext cx="13975" cy="13600"/>
            </a:xfrm>
            <a:custGeom>
              <a:avLst/>
              <a:gdLst/>
              <a:ahLst/>
              <a:cxnLst/>
              <a:rect l="l" t="t" r="r" b="b"/>
              <a:pathLst>
                <a:path w="559" h="544" extrusionOk="0">
                  <a:moveTo>
                    <a:pt x="1" y="0"/>
                  </a:moveTo>
                  <a:lnTo>
                    <a:pt x="1" y="543"/>
                  </a:lnTo>
                  <a:cubicBezTo>
                    <a:pt x="10" y="543"/>
                    <a:pt x="19" y="544"/>
                    <a:pt x="28" y="544"/>
                  </a:cubicBezTo>
                  <a:cubicBezTo>
                    <a:pt x="325" y="544"/>
                    <a:pt x="559" y="301"/>
                    <a:pt x="544" y="0"/>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13" name="Google Shape;1413;p287"/>
            <p:cNvSpPr/>
            <p:nvPr/>
          </p:nvSpPr>
          <p:spPr>
            <a:xfrm>
              <a:off x="2223175" y="3881700"/>
              <a:ext cx="1433100" cy="793950"/>
            </a:xfrm>
            <a:custGeom>
              <a:avLst/>
              <a:gdLst/>
              <a:ahLst/>
              <a:cxnLst/>
              <a:rect l="l" t="t" r="r" b="b"/>
              <a:pathLst>
                <a:path w="57324" h="31758" extrusionOk="0">
                  <a:moveTo>
                    <a:pt x="38216" y="7647"/>
                  </a:moveTo>
                  <a:lnTo>
                    <a:pt x="38216" y="8190"/>
                  </a:lnTo>
                  <a:lnTo>
                    <a:pt x="37673" y="8190"/>
                  </a:lnTo>
                  <a:lnTo>
                    <a:pt x="37673" y="7647"/>
                  </a:lnTo>
                  <a:close/>
                  <a:moveTo>
                    <a:pt x="29484" y="16922"/>
                  </a:moveTo>
                  <a:lnTo>
                    <a:pt x="29484" y="18023"/>
                  </a:lnTo>
                  <a:cubicBezTo>
                    <a:pt x="28941" y="18023"/>
                    <a:pt x="28941" y="18566"/>
                    <a:pt x="28398" y="18566"/>
                  </a:cubicBezTo>
                  <a:cubicBezTo>
                    <a:pt x="28127" y="18294"/>
                    <a:pt x="27991" y="18294"/>
                    <a:pt x="27923" y="18294"/>
                  </a:cubicBezTo>
                  <a:cubicBezTo>
                    <a:pt x="27855" y="18294"/>
                    <a:pt x="27855" y="18294"/>
                    <a:pt x="27855" y="18023"/>
                  </a:cubicBezTo>
                  <a:cubicBezTo>
                    <a:pt x="28941" y="17480"/>
                    <a:pt x="28941" y="17480"/>
                    <a:pt x="28941" y="16922"/>
                  </a:cubicBezTo>
                  <a:close/>
                  <a:moveTo>
                    <a:pt x="20209" y="24025"/>
                  </a:moveTo>
                  <a:cubicBezTo>
                    <a:pt x="20209" y="24568"/>
                    <a:pt x="20752" y="25111"/>
                    <a:pt x="20752" y="25111"/>
                  </a:cubicBezTo>
                  <a:cubicBezTo>
                    <a:pt x="21295" y="25669"/>
                    <a:pt x="20752" y="26212"/>
                    <a:pt x="20194" y="26212"/>
                  </a:cubicBezTo>
                  <a:lnTo>
                    <a:pt x="20209" y="26212"/>
                  </a:lnTo>
                  <a:cubicBezTo>
                    <a:pt x="20028" y="26393"/>
                    <a:pt x="19968" y="26453"/>
                    <a:pt x="19928" y="26453"/>
                  </a:cubicBezTo>
                  <a:cubicBezTo>
                    <a:pt x="19847" y="26453"/>
                    <a:pt x="19847" y="26212"/>
                    <a:pt x="19123" y="26212"/>
                  </a:cubicBezTo>
                  <a:cubicBezTo>
                    <a:pt x="18565" y="25111"/>
                    <a:pt x="19123" y="24568"/>
                    <a:pt x="19666" y="24025"/>
                  </a:cubicBezTo>
                  <a:close/>
                  <a:moveTo>
                    <a:pt x="55137" y="1"/>
                  </a:moveTo>
                  <a:cubicBezTo>
                    <a:pt x="53508" y="1629"/>
                    <a:pt x="50763" y="4359"/>
                    <a:pt x="49134" y="5460"/>
                  </a:cubicBezTo>
                  <a:lnTo>
                    <a:pt x="48033" y="4359"/>
                  </a:lnTo>
                  <a:cubicBezTo>
                    <a:pt x="46948" y="4902"/>
                    <a:pt x="45862" y="4902"/>
                    <a:pt x="44761" y="5460"/>
                  </a:cubicBezTo>
                  <a:cubicBezTo>
                    <a:pt x="44218" y="6546"/>
                    <a:pt x="44218" y="8732"/>
                    <a:pt x="42574" y="9275"/>
                  </a:cubicBezTo>
                  <a:lnTo>
                    <a:pt x="39860" y="9275"/>
                  </a:lnTo>
                  <a:lnTo>
                    <a:pt x="39860" y="7104"/>
                  </a:lnTo>
                  <a:cubicBezTo>
                    <a:pt x="39378" y="7263"/>
                    <a:pt x="39038" y="7329"/>
                    <a:pt x="38756" y="7329"/>
                  </a:cubicBezTo>
                  <a:cubicBezTo>
                    <a:pt x="38075" y="7329"/>
                    <a:pt x="37734" y="6945"/>
                    <a:pt x="36572" y="6561"/>
                  </a:cubicBezTo>
                  <a:cubicBezTo>
                    <a:pt x="34400" y="8190"/>
                    <a:pt x="33299" y="11462"/>
                    <a:pt x="31112" y="13106"/>
                  </a:cubicBezTo>
                  <a:cubicBezTo>
                    <a:pt x="28941" y="10919"/>
                    <a:pt x="34943" y="5460"/>
                    <a:pt x="33842" y="2730"/>
                  </a:cubicBezTo>
                  <a:lnTo>
                    <a:pt x="33299" y="2187"/>
                  </a:lnTo>
                  <a:cubicBezTo>
                    <a:pt x="31112" y="3816"/>
                    <a:pt x="30027" y="6003"/>
                    <a:pt x="28383" y="8190"/>
                  </a:cubicBezTo>
                  <a:cubicBezTo>
                    <a:pt x="27840" y="8732"/>
                    <a:pt x="26754" y="9275"/>
                    <a:pt x="26211" y="9834"/>
                  </a:cubicBezTo>
                  <a:cubicBezTo>
                    <a:pt x="26211" y="10376"/>
                    <a:pt x="25653" y="10919"/>
                    <a:pt x="25653" y="11462"/>
                  </a:cubicBezTo>
                  <a:cubicBezTo>
                    <a:pt x="25110" y="12005"/>
                    <a:pt x="21838" y="13649"/>
                    <a:pt x="20752" y="14192"/>
                  </a:cubicBezTo>
                  <a:cubicBezTo>
                    <a:pt x="19651" y="15293"/>
                    <a:pt x="18565" y="16922"/>
                    <a:pt x="16921" y="18023"/>
                  </a:cubicBezTo>
                  <a:lnTo>
                    <a:pt x="15292" y="18023"/>
                  </a:lnTo>
                  <a:cubicBezTo>
                    <a:pt x="14191" y="18566"/>
                    <a:pt x="14191" y="20194"/>
                    <a:pt x="12563" y="20752"/>
                  </a:cubicBezTo>
                  <a:cubicBezTo>
                    <a:pt x="12004" y="20752"/>
                    <a:pt x="12563" y="20752"/>
                    <a:pt x="12004" y="21295"/>
                  </a:cubicBezTo>
                  <a:lnTo>
                    <a:pt x="12004" y="20752"/>
                  </a:lnTo>
                  <a:lnTo>
                    <a:pt x="14191" y="18566"/>
                  </a:lnTo>
                  <a:lnTo>
                    <a:pt x="14191" y="18023"/>
                  </a:lnTo>
                  <a:lnTo>
                    <a:pt x="13648" y="18023"/>
                  </a:lnTo>
                  <a:cubicBezTo>
                    <a:pt x="13106" y="18566"/>
                    <a:pt x="12004" y="19108"/>
                    <a:pt x="11462" y="19651"/>
                  </a:cubicBezTo>
                  <a:cubicBezTo>
                    <a:pt x="10919" y="17480"/>
                    <a:pt x="13106" y="15293"/>
                    <a:pt x="14191" y="14192"/>
                  </a:cubicBezTo>
                  <a:lnTo>
                    <a:pt x="14191" y="13649"/>
                  </a:lnTo>
                  <a:cubicBezTo>
                    <a:pt x="12563" y="12563"/>
                    <a:pt x="12563" y="12563"/>
                    <a:pt x="11462" y="12563"/>
                  </a:cubicBezTo>
                  <a:cubicBezTo>
                    <a:pt x="10376" y="14192"/>
                    <a:pt x="10376" y="16379"/>
                    <a:pt x="9275" y="18023"/>
                  </a:cubicBezTo>
                  <a:cubicBezTo>
                    <a:pt x="8654" y="18690"/>
                    <a:pt x="7925" y="19248"/>
                    <a:pt x="7103" y="19651"/>
                  </a:cubicBezTo>
                  <a:cubicBezTo>
                    <a:pt x="4917" y="23482"/>
                    <a:pt x="6002" y="26212"/>
                    <a:pt x="0" y="26755"/>
                  </a:cubicBezTo>
                  <a:lnTo>
                    <a:pt x="0" y="27297"/>
                  </a:lnTo>
                  <a:cubicBezTo>
                    <a:pt x="362" y="27478"/>
                    <a:pt x="724" y="27539"/>
                    <a:pt x="1086" y="27539"/>
                  </a:cubicBezTo>
                  <a:cubicBezTo>
                    <a:pt x="1811" y="27539"/>
                    <a:pt x="2538" y="27297"/>
                    <a:pt x="3273" y="27297"/>
                  </a:cubicBezTo>
                  <a:cubicBezTo>
                    <a:pt x="3815" y="27840"/>
                    <a:pt x="3815" y="28399"/>
                    <a:pt x="4358" y="29484"/>
                  </a:cubicBezTo>
                  <a:cubicBezTo>
                    <a:pt x="4842" y="29968"/>
                    <a:pt x="11397" y="31757"/>
                    <a:pt x="13982" y="31757"/>
                  </a:cubicBezTo>
                  <a:cubicBezTo>
                    <a:pt x="14298" y="31757"/>
                    <a:pt x="14555" y="31730"/>
                    <a:pt x="14734" y="31671"/>
                  </a:cubicBezTo>
                  <a:lnTo>
                    <a:pt x="15820" y="30570"/>
                  </a:lnTo>
                  <a:cubicBezTo>
                    <a:pt x="15820" y="30027"/>
                    <a:pt x="15820" y="29484"/>
                    <a:pt x="15277" y="28942"/>
                  </a:cubicBezTo>
                  <a:lnTo>
                    <a:pt x="15277" y="28942"/>
                  </a:lnTo>
                  <a:cubicBezTo>
                    <a:pt x="15820" y="29484"/>
                    <a:pt x="15820" y="29484"/>
                    <a:pt x="16921" y="29484"/>
                  </a:cubicBezTo>
                  <a:cubicBezTo>
                    <a:pt x="17464" y="28941"/>
                    <a:pt x="17464" y="28399"/>
                    <a:pt x="18007" y="27297"/>
                  </a:cubicBezTo>
                  <a:lnTo>
                    <a:pt x="18549" y="27297"/>
                  </a:lnTo>
                  <a:cubicBezTo>
                    <a:pt x="19092" y="27840"/>
                    <a:pt x="19092" y="28399"/>
                    <a:pt x="19092" y="29484"/>
                  </a:cubicBezTo>
                  <a:cubicBezTo>
                    <a:pt x="21279" y="29484"/>
                    <a:pt x="21279" y="28941"/>
                    <a:pt x="22923" y="27840"/>
                  </a:cubicBezTo>
                  <a:cubicBezTo>
                    <a:pt x="24009" y="27297"/>
                    <a:pt x="25110" y="26755"/>
                    <a:pt x="25653" y="26755"/>
                  </a:cubicBezTo>
                  <a:cubicBezTo>
                    <a:pt x="26754" y="25111"/>
                    <a:pt x="26754" y="24568"/>
                    <a:pt x="27297" y="24025"/>
                  </a:cubicBezTo>
                  <a:cubicBezTo>
                    <a:pt x="27840" y="24025"/>
                    <a:pt x="28383" y="23482"/>
                    <a:pt x="29484" y="23482"/>
                  </a:cubicBezTo>
                  <a:cubicBezTo>
                    <a:pt x="30451" y="22998"/>
                    <a:pt x="30557" y="21209"/>
                    <a:pt x="31347" y="21209"/>
                  </a:cubicBezTo>
                  <a:cubicBezTo>
                    <a:pt x="31444" y="21209"/>
                    <a:pt x="31551" y="21236"/>
                    <a:pt x="31671" y="21295"/>
                  </a:cubicBezTo>
                  <a:cubicBezTo>
                    <a:pt x="32756" y="19651"/>
                    <a:pt x="30569" y="14192"/>
                    <a:pt x="33299" y="12563"/>
                  </a:cubicBezTo>
                  <a:cubicBezTo>
                    <a:pt x="35486" y="12021"/>
                    <a:pt x="38216" y="13106"/>
                    <a:pt x="39317" y="10376"/>
                  </a:cubicBezTo>
                  <a:lnTo>
                    <a:pt x="39860" y="10376"/>
                  </a:lnTo>
                  <a:lnTo>
                    <a:pt x="40945" y="11462"/>
                  </a:lnTo>
                  <a:lnTo>
                    <a:pt x="40945" y="12021"/>
                  </a:lnTo>
                  <a:cubicBezTo>
                    <a:pt x="40402" y="12563"/>
                    <a:pt x="38758" y="14750"/>
                    <a:pt x="37130" y="14750"/>
                  </a:cubicBezTo>
                  <a:cubicBezTo>
                    <a:pt x="36768" y="14750"/>
                    <a:pt x="36399" y="14502"/>
                    <a:pt x="36033" y="14502"/>
                  </a:cubicBezTo>
                  <a:cubicBezTo>
                    <a:pt x="35850" y="14502"/>
                    <a:pt x="35667" y="14564"/>
                    <a:pt x="35486" y="14750"/>
                  </a:cubicBezTo>
                  <a:cubicBezTo>
                    <a:pt x="34400" y="15293"/>
                    <a:pt x="33857" y="16379"/>
                    <a:pt x="32756" y="16922"/>
                  </a:cubicBezTo>
                  <a:cubicBezTo>
                    <a:pt x="32756" y="17480"/>
                    <a:pt x="32756" y="17480"/>
                    <a:pt x="33299" y="18023"/>
                  </a:cubicBezTo>
                  <a:cubicBezTo>
                    <a:pt x="33850" y="18294"/>
                    <a:pt x="34261" y="18430"/>
                    <a:pt x="34670" y="18430"/>
                  </a:cubicBezTo>
                  <a:cubicBezTo>
                    <a:pt x="35079" y="18430"/>
                    <a:pt x="35486" y="18294"/>
                    <a:pt x="36029" y="18023"/>
                  </a:cubicBezTo>
                  <a:lnTo>
                    <a:pt x="36029" y="18023"/>
                  </a:lnTo>
                  <a:cubicBezTo>
                    <a:pt x="36029" y="18566"/>
                    <a:pt x="35486" y="19108"/>
                    <a:pt x="35486" y="19651"/>
                  </a:cubicBezTo>
                  <a:lnTo>
                    <a:pt x="36029" y="20210"/>
                  </a:lnTo>
                  <a:cubicBezTo>
                    <a:pt x="36215" y="20391"/>
                    <a:pt x="36339" y="20451"/>
                    <a:pt x="36442" y="20451"/>
                  </a:cubicBezTo>
                  <a:cubicBezTo>
                    <a:pt x="36647" y="20451"/>
                    <a:pt x="36768" y="20210"/>
                    <a:pt x="37130" y="20210"/>
                  </a:cubicBezTo>
                  <a:cubicBezTo>
                    <a:pt x="38216" y="19108"/>
                    <a:pt x="39860" y="17480"/>
                    <a:pt x="40402" y="16379"/>
                  </a:cubicBezTo>
                  <a:cubicBezTo>
                    <a:pt x="41488" y="13649"/>
                    <a:pt x="42047" y="11462"/>
                    <a:pt x="44218" y="9291"/>
                  </a:cubicBezTo>
                  <a:cubicBezTo>
                    <a:pt x="44776" y="9291"/>
                    <a:pt x="45319" y="9291"/>
                    <a:pt x="45862" y="9834"/>
                  </a:cubicBezTo>
                  <a:cubicBezTo>
                    <a:pt x="46405" y="8748"/>
                    <a:pt x="46948" y="7647"/>
                    <a:pt x="47506" y="7104"/>
                  </a:cubicBezTo>
                  <a:cubicBezTo>
                    <a:pt x="48592" y="7104"/>
                    <a:pt x="48592" y="7104"/>
                    <a:pt x="49677" y="7647"/>
                  </a:cubicBezTo>
                  <a:lnTo>
                    <a:pt x="50778" y="6561"/>
                  </a:lnTo>
                  <a:cubicBezTo>
                    <a:pt x="51321" y="6561"/>
                    <a:pt x="51864" y="6561"/>
                    <a:pt x="52407" y="6018"/>
                  </a:cubicBezTo>
                  <a:cubicBezTo>
                    <a:pt x="53508" y="5460"/>
                    <a:pt x="53508" y="3831"/>
                    <a:pt x="55137" y="3289"/>
                  </a:cubicBezTo>
                  <a:cubicBezTo>
                    <a:pt x="55687" y="3009"/>
                    <a:pt x="56098" y="3009"/>
                    <a:pt x="56439" y="3009"/>
                  </a:cubicBezTo>
                  <a:cubicBezTo>
                    <a:pt x="56781" y="3009"/>
                    <a:pt x="57052" y="3009"/>
                    <a:pt x="57323" y="2730"/>
                  </a:cubicBezTo>
                  <a:lnTo>
                    <a:pt x="57323" y="2187"/>
                  </a:lnTo>
                  <a:lnTo>
                    <a:pt x="56781" y="2187"/>
                  </a:lnTo>
                  <a:cubicBezTo>
                    <a:pt x="56238" y="1629"/>
                    <a:pt x="56238" y="1629"/>
                    <a:pt x="56238" y="543"/>
                  </a:cubicBezTo>
                  <a:cubicBezTo>
                    <a:pt x="55679" y="543"/>
                    <a:pt x="55679" y="1"/>
                    <a:pt x="55137" y="1"/>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14" name="Google Shape;1414;p287"/>
            <p:cNvSpPr/>
            <p:nvPr/>
          </p:nvSpPr>
          <p:spPr>
            <a:xfrm>
              <a:off x="2823775" y="3335775"/>
              <a:ext cx="1747175" cy="1692875"/>
            </a:xfrm>
            <a:custGeom>
              <a:avLst/>
              <a:gdLst/>
              <a:ahLst/>
              <a:cxnLst/>
              <a:rect l="l" t="t" r="r" b="b"/>
              <a:pathLst>
                <a:path w="69887" h="67715" extrusionOk="0">
                  <a:moveTo>
                    <a:pt x="48604" y="24024"/>
                  </a:moveTo>
                  <a:cubicBezTo>
                    <a:pt x="48901" y="24024"/>
                    <a:pt x="49135" y="24266"/>
                    <a:pt x="49135" y="24567"/>
                  </a:cubicBezTo>
                  <a:lnTo>
                    <a:pt x="49135" y="25110"/>
                  </a:lnTo>
                  <a:lnTo>
                    <a:pt x="48034" y="25110"/>
                  </a:lnTo>
                  <a:cubicBezTo>
                    <a:pt x="48576" y="24567"/>
                    <a:pt x="48576" y="24567"/>
                    <a:pt x="48576" y="24024"/>
                  </a:cubicBezTo>
                  <a:cubicBezTo>
                    <a:pt x="48586" y="24024"/>
                    <a:pt x="48595" y="24024"/>
                    <a:pt x="48604" y="24024"/>
                  </a:cubicBezTo>
                  <a:close/>
                  <a:moveTo>
                    <a:pt x="45304" y="26754"/>
                  </a:moveTo>
                  <a:cubicBezTo>
                    <a:pt x="44775" y="26754"/>
                    <a:pt x="44246" y="27269"/>
                    <a:pt x="43202" y="27296"/>
                  </a:cubicBezTo>
                  <a:lnTo>
                    <a:pt x="43202" y="27296"/>
                  </a:lnTo>
                  <a:cubicBezTo>
                    <a:pt x="43270" y="27159"/>
                    <a:pt x="43406" y="27024"/>
                    <a:pt x="43675" y="26754"/>
                  </a:cubicBezTo>
                  <a:close/>
                  <a:moveTo>
                    <a:pt x="43054" y="27872"/>
                  </a:moveTo>
                  <a:cubicBezTo>
                    <a:pt x="42609" y="30110"/>
                    <a:pt x="39979" y="33539"/>
                    <a:pt x="41473" y="36029"/>
                  </a:cubicBezTo>
                  <a:cubicBezTo>
                    <a:pt x="40930" y="37657"/>
                    <a:pt x="39845" y="38216"/>
                    <a:pt x="38743" y="38759"/>
                  </a:cubicBezTo>
                  <a:cubicBezTo>
                    <a:pt x="38200" y="40945"/>
                    <a:pt x="38200" y="42574"/>
                    <a:pt x="37658" y="45304"/>
                  </a:cubicBezTo>
                  <a:lnTo>
                    <a:pt x="37115" y="45846"/>
                  </a:lnTo>
                  <a:lnTo>
                    <a:pt x="35486" y="44218"/>
                  </a:lnTo>
                  <a:cubicBezTo>
                    <a:pt x="34943" y="41488"/>
                    <a:pt x="38216" y="38759"/>
                    <a:pt x="39302" y="36587"/>
                  </a:cubicBezTo>
                  <a:lnTo>
                    <a:pt x="39302" y="36044"/>
                  </a:lnTo>
                  <a:cubicBezTo>
                    <a:pt x="38216" y="36044"/>
                    <a:pt x="38216" y="36044"/>
                    <a:pt x="37130" y="36587"/>
                  </a:cubicBezTo>
                  <a:cubicBezTo>
                    <a:pt x="37130" y="36286"/>
                    <a:pt x="36897" y="36044"/>
                    <a:pt x="36599" y="36044"/>
                  </a:cubicBezTo>
                  <a:cubicBezTo>
                    <a:pt x="36590" y="36044"/>
                    <a:pt x="36581" y="36044"/>
                    <a:pt x="36572" y="36044"/>
                  </a:cubicBezTo>
                  <a:cubicBezTo>
                    <a:pt x="35497" y="33878"/>
                    <a:pt x="40310" y="28501"/>
                    <a:pt x="43054" y="27872"/>
                  </a:cubicBezTo>
                  <a:close/>
                  <a:moveTo>
                    <a:pt x="23466" y="46405"/>
                  </a:moveTo>
                  <a:cubicBezTo>
                    <a:pt x="23466" y="46948"/>
                    <a:pt x="23466" y="48049"/>
                    <a:pt x="24009" y="48592"/>
                  </a:cubicBezTo>
                  <a:cubicBezTo>
                    <a:pt x="23466" y="48592"/>
                    <a:pt x="22924" y="49134"/>
                    <a:pt x="22381" y="49134"/>
                  </a:cubicBezTo>
                  <a:cubicBezTo>
                    <a:pt x="21838" y="48592"/>
                    <a:pt x="21295" y="48592"/>
                    <a:pt x="21295" y="48049"/>
                  </a:cubicBezTo>
                  <a:lnTo>
                    <a:pt x="21295" y="47506"/>
                  </a:lnTo>
                  <a:cubicBezTo>
                    <a:pt x="21838" y="46948"/>
                    <a:pt x="22381" y="46405"/>
                    <a:pt x="22924" y="46405"/>
                  </a:cubicBezTo>
                  <a:close/>
                  <a:moveTo>
                    <a:pt x="26196" y="51321"/>
                  </a:moveTo>
                  <a:cubicBezTo>
                    <a:pt x="26144" y="51373"/>
                    <a:pt x="26102" y="51426"/>
                    <a:pt x="26068" y="51478"/>
                  </a:cubicBezTo>
                  <a:lnTo>
                    <a:pt x="26068" y="51478"/>
                  </a:lnTo>
                  <a:cubicBezTo>
                    <a:pt x="26142" y="51575"/>
                    <a:pt x="26196" y="51693"/>
                    <a:pt x="26196" y="51864"/>
                  </a:cubicBezTo>
                  <a:lnTo>
                    <a:pt x="26196" y="51321"/>
                  </a:lnTo>
                  <a:close/>
                  <a:moveTo>
                    <a:pt x="26806" y="51812"/>
                  </a:moveTo>
                  <a:cubicBezTo>
                    <a:pt x="26578" y="51846"/>
                    <a:pt x="26373" y="51864"/>
                    <a:pt x="26196" y="51864"/>
                  </a:cubicBezTo>
                  <a:lnTo>
                    <a:pt x="26754" y="51864"/>
                  </a:lnTo>
                  <a:cubicBezTo>
                    <a:pt x="26772" y="51847"/>
                    <a:pt x="26789" y="51830"/>
                    <a:pt x="26806" y="51812"/>
                  </a:cubicBezTo>
                  <a:close/>
                  <a:moveTo>
                    <a:pt x="17464" y="54051"/>
                  </a:moveTo>
                  <a:lnTo>
                    <a:pt x="16921" y="54594"/>
                  </a:lnTo>
                  <a:lnTo>
                    <a:pt x="16921" y="54051"/>
                  </a:lnTo>
                  <a:close/>
                  <a:moveTo>
                    <a:pt x="21295" y="53508"/>
                  </a:moveTo>
                  <a:cubicBezTo>
                    <a:pt x="21838" y="53508"/>
                    <a:pt x="21838" y="53508"/>
                    <a:pt x="21838" y="54051"/>
                  </a:cubicBezTo>
                  <a:lnTo>
                    <a:pt x="21295" y="54594"/>
                  </a:lnTo>
                  <a:lnTo>
                    <a:pt x="20752" y="54594"/>
                  </a:lnTo>
                  <a:lnTo>
                    <a:pt x="20752" y="54051"/>
                  </a:lnTo>
                  <a:cubicBezTo>
                    <a:pt x="21062" y="54051"/>
                    <a:pt x="21311" y="53803"/>
                    <a:pt x="21295" y="53508"/>
                  </a:cubicBezTo>
                  <a:close/>
                  <a:moveTo>
                    <a:pt x="13308" y="61290"/>
                  </a:moveTo>
                  <a:cubicBezTo>
                    <a:pt x="13513" y="61290"/>
                    <a:pt x="13649" y="61426"/>
                    <a:pt x="13649" y="61697"/>
                  </a:cubicBezTo>
                  <a:cubicBezTo>
                    <a:pt x="13106" y="62240"/>
                    <a:pt x="13649" y="62240"/>
                    <a:pt x="12548" y="62240"/>
                  </a:cubicBezTo>
                  <a:lnTo>
                    <a:pt x="12548" y="61697"/>
                  </a:lnTo>
                  <a:cubicBezTo>
                    <a:pt x="12827" y="61426"/>
                    <a:pt x="13102" y="61290"/>
                    <a:pt x="13308" y="61290"/>
                  </a:cubicBezTo>
                  <a:close/>
                  <a:moveTo>
                    <a:pt x="66056" y="0"/>
                  </a:moveTo>
                  <a:cubicBezTo>
                    <a:pt x="65513" y="1101"/>
                    <a:pt x="64427" y="1644"/>
                    <a:pt x="64427" y="2730"/>
                  </a:cubicBezTo>
                  <a:cubicBezTo>
                    <a:pt x="64970" y="2730"/>
                    <a:pt x="65513" y="3288"/>
                    <a:pt x="65513" y="3288"/>
                  </a:cubicBezTo>
                  <a:cubicBezTo>
                    <a:pt x="65513" y="5374"/>
                    <a:pt x="59975" y="11509"/>
                    <a:pt x="57600" y="11509"/>
                  </a:cubicBezTo>
                  <a:cubicBezTo>
                    <a:pt x="57502" y="11509"/>
                    <a:pt x="57410" y="11499"/>
                    <a:pt x="57324" y="11477"/>
                  </a:cubicBezTo>
                  <a:cubicBezTo>
                    <a:pt x="56781" y="10919"/>
                    <a:pt x="56238" y="10919"/>
                    <a:pt x="55695" y="10376"/>
                  </a:cubicBezTo>
                  <a:cubicBezTo>
                    <a:pt x="55137" y="11477"/>
                    <a:pt x="54051" y="15293"/>
                    <a:pt x="55137" y="15835"/>
                  </a:cubicBezTo>
                  <a:cubicBezTo>
                    <a:pt x="55137" y="16107"/>
                    <a:pt x="55137" y="16107"/>
                    <a:pt x="55069" y="16107"/>
                  </a:cubicBezTo>
                  <a:cubicBezTo>
                    <a:pt x="55001" y="16107"/>
                    <a:pt x="54866" y="16107"/>
                    <a:pt x="54594" y="16378"/>
                  </a:cubicBezTo>
                  <a:cubicBezTo>
                    <a:pt x="54323" y="16657"/>
                    <a:pt x="54323" y="16797"/>
                    <a:pt x="54323" y="16797"/>
                  </a:cubicBezTo>
                  <a:cubicBezTo>
                    <a:pt x="54323" y="16797"/>
                    <a:pt x="54323" y="16657"/>
                    <a:pt x="54051" y="16378"/>
                  </a:cubicBezTo>
                  <a:cubicBezTo>
                    <a:pt x="54051" y="17479"/>
                    <a:pt x="53508" y="17479"/>
                    <a:pt x="52966" y="18022"/>
                  </a:cubicBezTo>
                  <a:cubicBezTo>
                    <a:pt x="52407" y="18565"/>
                    <a:pt x="52407" y="18565"/>
                    <a:pt x="52966" y="19108"/>
                  </a:cubicBezTo>
                  <a:lnTo>
                    <a:pt x="52966" y="19666"/>
                  </a:lnTo>
                  <a:cubicBezTo>
                    <a:pt x="52407" y="19108"/>
                    <a:pt x="52407" y="18565"/>
                    <a:pt x="51864" y="18565"/>
                  </a:cubicBezTo>
                  <a:cubicBezTo>
                    <a:pt x="50220" y="19666"/>
                    <a:pt x="47491" y="21310"/>
                    <a:pt x="46405" y="22939"/>
                  </a:cubicBezTo>
                  <a:lnTo>
                    <a:pt x="45304" y="22939"/>
                  </a:lnTo>
                  <a:lnTo>
                    <a:pt x="45304" y="22396"/>
                  </a:lnTo>
                  <a:cubicBezTo>
                    <a:pt x="46948" y="21295"/>
                    <a:pt x="48034" y="19666"/>
                    <a:pt x="49678" y="18565"/>
                  </a:cubicBezTo>
                  <a:cubicBezTo>
                    <a:pt x="48576" y="18022"/>
                    <a:pt x="48034" y="16937"/>
                    <a:pt x="46948" y="16937"/>
                  </a:cubicBezTo>
                  <a:cubicBezTo>
                    <a:pt x="46405" y="17479"/>
                    <a:pt x="45847" y="17479"/>
                    <a:pt x="45304" y="18022"/>
                  </a:cubicBezTo>
                  <a:cubicBezTo>
                    <a:pt x="45847" y="18565"/>
                    <a:pt x="46405" y="18565"/>
                    <a:pt x="46405" y="19108"/>
                  </a:cubicBezTo>
                  <a:cubicBezTo>
                    <a:pt x="45847" y="19108"/>
                    <a:pt x="45304" y="19666"/>
                    <a:pt x="44761" y="19666"/>
                  </a:cubicBezTo>
                  <a:lnTo>
                    <a:pt x="44761" y="21310"/>
                  </a:lnTo>
                  <a:cubicBezTo>
                    <a:pt x="44218" y="20752"/>
                    <a:pt x="44218" y="21310"/>
                    <a:pt x="44218" y="20209"/>
                  </a:cubicBezTo>
                  <a:lnTo>
                    <a:pt x="43675" y="20209"/>
                  </a:lnTo>
                  <a:cubicBezTo>
                    <a:pt x="43675" y="21310"/>
                    <a:pt x="44218" y="22396"/>
                    <a:pt x="44218" y="23482"/>
                  </a:cubicBezTo>
                  <a:cubicBezTo>
                    <a:pt x="43675" y="23482"/>
                    <a:pt x="43117" y="22939"/>
                    <a:pt x="43117" y="22939"/>
                  </a:cubicBezTo>
                  <a:cubicBezTo>
                    <a:pt x="41489" y="24583"/>
                    <a:pt x="40387" y="27312"/>
                    <a:pt x="38759" y="28956"/>
                  </a:cubicBezTo>
                  <a:cubicBezTo>
                    <a:pt x="35486" y="31686"/>
                    <a:pt x="31655" y="32229"/>
                    <a:pt x="30570" y="37146"/>
                  </a:cubicBezTo>
                  <a:cubicBezTo>
                    <a:pt x="29484" y="37688"/>
                    <a:pt x="28383" y="37688"/>
                    <a:pt x="27840" y="38231"/>
                  </a:cubicBezTo>
                  <a:lnTo>
                    <a:pt x="26754" y="37146"/>
                  </a:lnTo>
                  <a:cubicBezTo>
                    <a:pt x="26196" y="37688"/>
                    <a:pt x="23466" y="41504"/>
                    <a:pt x="23466" y="43148"/>
                  </a:cubicBezTo>
                  <a:lnTo>
                    <a:pt x="22924" y="43691"/>
                  </a:lnTo>
                  <a:lnTo>
                    <a:pt x="22924" y="42605"/>
                  </a:lnTo>
                  <a:cubicBezTo>
                    <a:pt x="22381" y="43691"/>
                    <a:pt x="21838" y="44249"/>
                    <a:pt x="20737" y="44792"/>
                  </a:cubicBezTo>
                  <a:cubicBezTo>
                    <a:pt x="20013" y="44973"/>
                    <a:pt x="19468" y="45033"/>
                    <a:pt x="19064" y="45033"/>
                  </a:cubicBezTo>
                  <a:cubicBezTo>
                    <a:pt x="18255" y="45033"/>
                    <a:pt x="18007" y="44792"/>
                    <a:pt x="18007" y="44792"/>
                  </a:cubicBezTo>
                  <a:lnTo>
                    <a:pt x="17464" y="44792"/>
                  </a:lnTo>
                  <a:cubicBezTo>
                    <a:pt x="16378" y="46420"/>
                    <a:pt x="14734" y="48064"/>
                    <a:pt x="13649" y="49708"/>
                  </a:cubicBezTo>
                  <a:cubicBezTo>
                    <a:pt x="13106" y="50794"/>
                    <a:pt x="13649" y="51337"/>
                    <a:pt x="13649" y="52438"/>
                  </a:cubicBezTo>
                  <a:cubicBezTo>
                    <a:pt x="13106" y="52981"/>
                    <a:pt x="13106" y="53524"/>
                    <a:pt x="12548" y="53524"/>
                  </a:cubicBezTo>
                  <a:cubicBezTo>
                    <a:pt x="12005" y="53524"/>
                    <a:pt x="12005" y="53524"/>
                    <a:pt x="11462" y="54066"/>
                  </a:cubicBezTo>
                  <a:cubicBezTo>
                    <a:pt x="10376" y="52981"/>
                    <a:pt x="9275" y="52438"/>
                    <a:pt x="8189" y="51880"/>
                  </a:cubicBezTo>
                  <a:cubicBezTo>
                    <a:pt x="7647" y="52981"/>
                    <a:pt x="6545" y="53524"/>
                    <a:pt x="5460" y="54609"/>
                  </a:cubicBezTo>
                  <a:cubicBezTo>
                    <a:pt x="4917" y="54609"/>
                    <a:pt x="4917" y="54066"/>
                    <a:pt x="4374" y="54066"/>
                  </a:cubicBezTo>
                  <a:cubicBezTo>
                    <a:pt x="4374" y="54609"/>
                    <a:pt x="3816" y="54609"/>
                    <a:pt x="3816" y="55168"/>
                  </a:cubicBezTo>
                  <a:lnTo>
                    <a:pt x="4374" y="55711"/>
                  </a:lnTo>
                  <a:cubicBezTo>
                    <a:pt x="5599" y="55059"/>
                    <a:pt x="6871" y="54516"/>
                    <a:pt x="8189" y="54066"/>
                  </a:cubicBezTo>
                  <a:cubicBezTo>
                    <a:pt x="8732" y="55168"/>
                    <a:pt x="8732" y="56253"/>
                    <a:pt x="9275" y="56796"/>
                  </a:cubicBezTo>
                  <a:cubicBezTo>
                    <a:pt x="8732" y="57897"/>
                    <a:pt x="7647" y="58440"/>
                    <a:pt x="6545" y="58983"/>
                  </a:cubicBezTo>
                  <a:lnTo>
                    <a:pt x="6003" y="58983"/>
                  </a:lnTo>
                  <a:cubicBezTo>
                    <a:pt x="5460" y="58440"/>
                    <a:pt x="6003" y="57339"/>
                    <a:pt x="6003" y="56796"/>
                  </a:cubicBezTo>
                  <a:lnTo>
                    <a:pt x="4917" y="55711"/>
                  </a:lnTo>
                  <a:lnTo>
                    <a:pt x="4374" y="55711"/>
                  </a:lnTo>
                  <a:lnTo>
                    <a:pt x="4374" y="57339"/>
                  </a:lnTo>
                  <a:cubicBezTo>
                    <a:pt x="3273" y="57897"/>
                    <a:pt x="2187" y="58440"/>
                    <a:pt x="1086" y="58440"/>
                  </a:cubicBezTo>
                  <a:lnTo>
                    <a:pt x="543" y="58983"/>
                  </a:lnTo>
                  <a:cubicBezTo>
                    <a:pt x="0" y="61170"/>
                    <a:pt x="1629" y="61713"/>
                    <a:pt x="2187" y="61713"/>
                  </a:cubicBezTo>
                  <a:cubicBezTo>
                    <a:pt x="3273" y="64442"/>
                    <a:pt x="3273" y="67715"/>
                    <a:pt x="6545" y="67715"/>
                  </a:cubicBezTo>
                  <a:cubicBezTo>
                    <a:pt x="8732" y="66086"/>
                    <a:pt x="10376" y="63900"/>
                    <a:pt x="12563" y="62271"/>
                  </a:cubicBezTo>
                  <a:cubicBezTo>
                    <a:pt x="13246" y="63016"/>
                    <a:pt x="13633" y="63977"/>
                    <a:pt x="13649" y="65001"/>
                  </a:cubicBezTo>
                  <a:lnTo>
                    <a:pt x="14750" y="65001"/>
                  </a:lnTo>
                  <a:cubicBezTo>
                    <a:pt x="14750" y="64442"/>
                    <a:pt x="15293" y="63900"/>
                    <a:pt x="15293" y="63357"/>
                  </a:cubicBezTo>
                  <a:cubicBezTo>
                    <a:pt x="14750" y="63357"/>
                    <a:pt x="14750" y="62814"/>
                    <a:pt x="14192" y="62814"/>
                  </a:cubicBezTo>
                  <a:cubicBezTo>
                    <a:pt x="14192" y="62271"/>
                    <a:pt x="14192" y="61713"/>
                    <a:pt x="13649" y="61170"/>
                  </a:cubicBezTo>
                  <a:cubicBezTo>
                    <a:pt x="15293" y="59541"/>
                    <a:pt x="15836" y="57897"/>
                    <a:pt x="17480" y="56253"/>
                  </a:cubicBezTo>
                  <a:lnTo>
                    <a:pt x="18023" y="56253"/>
                  </a:lnTo>
                  <a:cubicBezTo>
                    <a:pt x="18565" y="57355"/>
                    <a:pt x="19108" y="57897"/>
                    <a:pt x="19108" y="58983"/>
                  </a:cubicBezTo>
                  <a:cubicBezTo>
                    <a:pt x="19651" y="58983"/>
                    <a:pt x="19651" y="59541"/>
                    <a:pt x="20209" y="59541"/>
                  </a:cubicBezTo>
                  <a:cubicBezTo>
                    <a:pt x="21295" y="58983"/>
                    <a:pt x="21295" y="56812"/>
                    <a:pt x="21295" y="55711"/>
                  </a:cubicBezTo>
                  <a:cubicBezTo>
                    <a:pt x="22924" y="55137"/>
                    <a:pt x="25110" y="54594"/>
                    <a:pt x="25653" y="52965"/>
                  </a:cubicBezTo>
                  <a:cubicBezTo>
                    <a:pt x="26144" y="52461"/>
                    <a:pt x="25748" y="51969"/>
                    <a:pt x="26068" y="51478"/>
                  </a:cubicBezTo>
                  <a:lnTo>
                    <a:pt x="26068" y="51478"/>
                  </a:lnTo>
                  <a:cubicBezTo>
                    <a:pt x="25907" y="51267"/>
                    <a:pt x="25653" y="51150"/>
                    <a:pt x="25653" y="50778"/>
                  </a:cubicBezTo>
                  <a:cubicBezTo>
                    <a:pt x="25653" y="49134"/>
                    <a:pt x="27297" y="48049"/>
                    <a:pt x="27840" y="46405"/>
                  </a:cubicBezTo>
                  <a:cubicBezTo>
                    <a:pt x="27840" y="45319"/>
                    <a:pt x="27297" y="45319"/>
                    <a:pt x="26754" y="45319"/>
                  </a:cubicBezTo>
                  <a:cubicBezTo>
                    <a:pt x="26754" y="45018"/>
                    <a:pt x="26521" y="44776"/>
                    <a:pt x="26224" y="44776"/>
                  </a:cubicBezTo>
                  <a:cubicBezTo>
                    <a:pt x="26214" y="44776"/>
                    <a:pt x="26205" y="44776"/>
                    <a:pt x="26196" y="44776"/>
                  </a:cubicBezTo>
                  <a:lnTo>
                    <a:pt x="26196" y="42047"/>
                  </a:lnTo>
                  <a:cubicBezTo>
                    <a:pt x="29484" y="39860"/>
                    <a:pt x="31113" y="38774"/>
                    <a:pt x="33842" y="36044"/>
                  </a:cubicBezTo>
                  <a:lnTo>
                    <a:pt x="34385" y="36044"/>
                  </a:lnTo>
                  <a:lnTo>
                    <a:pt x="34943" y="36587"/>
                  </a:lnTo>
                  <a:cubicBezTo>
                    <a:pt x="33842" y="38216"/>
                    <a:pt x="33299" y="38774"/>
                    <a:pt x="33299" y="40945"/>
                  </a:cubicBezTo>
                  <a:cubicBezTo>
                    <a:pt x="32757" y="42047"/>
                    <a:pt x="31655" y="42589"/>
                    <a:pt x="31113" y="43675"/>
                  </a:cubicBezTo>
                  <a:cubicBezTo>
                    <a:pt x="31655" y="46405"/>
                    <a:pt x="30570" y="45319"/>
                    <a:pt x="30027" y="47506"/>
                  </a:cubicBezTo>
                  <a:cubicBezTo>
                    <a:pt x="30570" y="48049"/>
                    <a:pt x="30570" y="48049"/>
                    <a:pt x="31655" y="48049"/>
                  </a:cubicBezTo>
                  <a:cubicBezTo>
                    <a:pt x="31655" y="48350"/>
                    <a:pt x="31889" y="48592"/>
                    <a:pt x="32186" y="48592"/>
                  </a:cubicBezTo>
                  <a:cubicBezTo>
                    <a:pt x="32195" y="48592"/>
                    <a:pt x="32205" y="48592"/>
                    <a:pt x="32214" y="48592"/>
                  </a:cubicBezTo>
                  <a:lnTo>
                    <a:pt x="32214" y="48592"/>
                  </a:lnTo>
                  <a:lnTo>
                    <a:pt x="31113" y="49693"/>
                  </a:lnTo>
                  <a:cubicBezTo>
                    <a:pt x="30570" y="49693"/>
                    <a:pt x="29484" y="49134"/>
                    <a:pt x="28926" y="49134"/>
                  </a:cubicBezTo>
                  <a:cubicBezTo>
                    <a:pt x="28392" y="50218"/>
                    <a:pt x="27857" y="50761"/>
                    <a:pt x="26806" y="51812"/>
                  </a:cubicBezTo>
                  <a:lnTo>
                    <a:pt x="26806" y="51812"/>
                  </a:lnTo>
                  <a:cubicBezTo>
                    <a:pt x="29407" y="51427"/>
                    <a:pt x="35031" y="48958"/>
                    <a:pt x="36029" y="46948"/>
                  </a:cubicBezTo>
                  <a:cubicBezTo>
                    <a:pt x="37115" y="47506"/>
                    <a:pt x="36572" y="47506"/>
                    <a:pt x="37673" y="48049"/>
                  </a:cubicBezTo>
                  <a:cubicBezTo>
                    <a:pt x="38216" y="47506"/>
                    <a:pt x="37673" y="46405"/>
                    <a:pt x="38216" y="45319"/>
                  </a:cubicBezTo>
                  <a:cubicBezTo>
                    <a:pt x="38759" y="44218"/>
                    <a:pt x="39845" y="42047"/>
                    <a:pt x="40946" y="41488"/>
                  </a:cubicBezTo>
                  <a:cubicBezTo>
                    <a:pt x="41489" y="41488"/>
                    <a:pt x="42031" y="40945"/>
                    <a:pt x="42574" y="40945"/>
                  </a:cubicBezTo>
                  <a:cubicBezTo>
                    <a:pt x="43133" y="40403"/>
                    <a:pt x="43133" y="39317"/>
                    <a:pt x="43675" y="38759"/>
                  </a:cubicBezTo>
                  <a:cubicBezTo>
                    <a:pt x="45862" y="37130"/>
                    <a:pt x="48034" y="39317"/>
                    <a:pt x="49678" y="36029"/>
                  </a:cubicBezTo>
                  <a:cubicBezTo>
                    <a:pt x="49678" y="35757"/>
                    <a:pt x="49817" y="35757"/>
                    <a:pt x="49887" y="35757"/>
                  </a:cubicBezTo>
                  <a:cubicBezTo>
                    <a:pt x="49957" y="35757"/>
                    <a:pt x="49957" y="35757"/>
                    <a:pt x="49678" y="35486"/>
                  </a:cubicBezTo>
                  <a:cubicBezTo>
                    <a:pt x="49497" y="35305"/>
                    <a:pt x="49376" y="35245"/>
                    <a:pt x="49275" y="35245"/>
                  </a:cubicBezTo>
                  <a:cubicBezTo>
                    <a:pt x="49074" y="35245"/>
                    <a:pt x="48954" y="35486"/>
                    <a:pt x="48592" y="35486"/>
                  </a:cubicBezTo>
                  <a:cubicBezTo>
                    <a:pt x="48583" y="35486"/>
                    <a:pt x="48574" y="35487"/>
                    <a:pt x="48564" y="35487"/>
                  </a:cubicBezTo>
                  <a:cubicBezTo>
                    <a:pt x="48267" y="35487"/>
                    <a:pt x="48034" y="35244"/>
                    <a:pt x="48049" y="34943"/>
                  </a:cubicBezTo>
                  <a:cubicBezTo>
                    <a:pt x="48049" y="33858"/>
                    <a:pt x="49135" y="33299"/>
                    <a:pt x="50236" y="33299"/>
                  </a:cubicBezTo>
                  <a:cubicBezTo>
                    <a:pt x="50779" y="32756"/>
                    <a:pt x="50779" y="32213"/>
                    <a:pt x="50779" y="31128"/>
                  </a:cubicBezTo>
                  <a:lnTo>
                    <a:pt x="50779" y="30569"/>
                  </a:lnTo>
                  <a:cubicBezTo>
                    <a:pt x="49678" y="31128"/>
                    <a:pt x="45862" y="33858"/>
                    <a:pt x="45319" y="34400"/>
                  </a:cubicBezTo>
                  <a:lnTo>
                    <a:pt x="44218" y="34400"/>
                  </a:lnTo>
                  <a:cubicBezTo>
                    <a:pt x="44218" y="33299"/>
                    <a:pt x="44761" y="33299"/>
                    <a:pt x="45304" y="32213"/>
                  </a:cubicBezTo>
                  <a:cubicBezTo>
                    <a:pt x="45304" y="31128"/>
                    <a:pt x="44218" y="30569"/>
                    <a:pt x="44761" y="28941"/>
                  </a:cubicBezTo>
                  <a:cubicBezTo>
                    <a:pt x="44761" y="28398"/>
                    <a:pt x="45847" y="27855"/>
                    <a:pt x="45304" y="26754"/>
                  </a:cubicBezTo>
                  <a:lnTo>
                    <a:pt x="45319" y="26754"/>
                  </a:lnTo>
                  <a:cubicBezTo>
                    <a:pt x="45319" y="26211"/>
                    <a:pt x="45319" y="26211"/>
                    <a:pt x="45862" y="25668"/>
                  </a:cubicBezTo>
                  <a:cubicBezTo>
                    <a:pt x="45862" y="25126"/>
                    <a:pt x="46405" y="25126"/>
                    <a:pt x="46948" y="25126"/>
                  </a:cubicBezTo>
                  <a:lnTo>
                    <a:pt x="48049" y="26211"/>
                  </a:lnTo>
                  <a:cubicBezTo>
                    <a:pt x="48367" y="26370"/>
                    <a:pt x="48638" y="26436"/>
                    <a:pt x="48891" y="26436"/>
                  </a:cubicBezTo>
                  <a:cubicBezTo>
                    <a:pt x="49501" y="26436"/>
                    <a:pt x="50000" y="26052"/>
                    <a:pt x="50779" y="25668"/>
                  </a:cubicBezTo>
                  <a:cubicBezTo>
                    <a:pt x="50779" y="25126"/>
                    <a:pt x="50779" y="24567"/>
                    <a:pt x="51322" y="23482"/>
                  </a:cubicBezTo>
                  <a:cubicBezTo>
                    <a:pt x="52407" y="23482"/>
                    <a:pt x="53017" y="23723"/>
                    <a:pt x="53786" y="23723"/>
                  </a:cubicBezTo>
                  <a:cubicBezTo>
                    <a:pt x="54170" y="23723"/>
                    <a:pt x="54594" y="23663"/>
                    <a:pt x="55137" y="23482"/>
                  </a:cubicBezTo>
                  <a:cubicBezTo>
                    <a:pt x="55680" y="21295"/>
                    <a:pt x="54594" y="20209"/>
                    <a:pt x="55680" y="18565"/>
                  </a:cubicBezTo>
                  <a:cubicBezTo>
                    <a:pt x="56238" y="18022"/>
                    <a:pt x="57867" y="16937"/>
                    <a:pt x="58968" y="16937"/>
                  </a:cubicBezTo>
                  <a:cubicBezTo>
                    <a:pt x="58409" y="16378"/>
                    <a:pt x="58409" y="16378"/>
                    <a:pt x="57867" y="16378"/>
                  </a:cubicBezTo>
                  <a:cubicBezTo>
                    <a:pt x="58409" y="15293"/>
                    <a:pt x="58968" y="15293"/>
                    <a:pt x="60053" y="15293"/>
                  </a:cubicBezTo>
                  <a:cubicBezTo>
                    <a:pt x="60053" y="14750"/>
                    <a:pt x="59511" y="14207"/>
                    <a:pt x="59511" y="13106"/>
                  </a:cubicBezTo>
                  <a:lnTo>
                    <a:pt x="61698" y="10919"/>
                  </a:lnTo>
                  <a:lnTo>
                    <a:pt x="62240" y="10919"/>
                  </a:lnTo>
                  <a:lnTo>
                    <a:pt x="62240" y="11477"/>
                  </a:lnTo>
                  <a:cubicBezTo>
                    <a:pt x="61698" y="12563"/>
                    <a:pt x="61155" y="12563"/>
                    <a:pt x="61155" y="14207"/>
                  </a:cubicBezTo>
                  <a:lnTo>
                    <a:pt x="61698" y="14207"/>
                  </a:lnTo>
                  <a:cubicBezTo>
                    <a:pt x="62783" y="13106"/>
                    <a:pt x="63326" y="12020"/>
                    <a:pt x="64427" y="10919"/>
                  </a:cubicBezTo>
                  <a:cubicBezTo>
                    <a:pt x="64427" y="10919"/>
                    <a:pt x="65513" y="10919"/>
                    <a:pt x="65513" y="10376"/>
                  </a:cubicBezTo>
                  <a:cubicBezTo>
                    <a:pt x="66056" y="9833"/>
                    <a:pt x="65513" y="7103"/>
                    <a:pt x="65513" y="6561"/>
                  </a:cubicBezTo>
                  <a:cubicBezTo>
                    <a:pt x="66614" y="5459"/>
                    <a:pt x="68243" y="3288"/>
                    <a:pt x="69887" y="2730"/>
                  </a:cubicBezTo>
                  <a:lnTo>
                    <a:pt x="69344" y="2187"/>
                  </a:lnTo>
                  <a:cubicBezTo>
                    <a:pt x="69344" y="2730"/>
                    <a:pt x="68785" y="2730"/>
                    <a:pt x="68785" y="3288"/>
                  </a:cubicBezTo>
                  <a:lnTo>
                    <a:pt x="68243" y="3288"/>
                  </a:lnTo>
                  <a:cubicBezTo>
                    <a:pt x="67700" y="2187"/>
                    <a:pt x="67157" y="1101"/>
                    <a:pt x="66614" y="0"/>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15" name="Google Shape;1415;p287"/>
            <p:cNvSpPr/>
            <p:nvPr/>
          </p:nvSpPr>
          <p:spPr>
            <a:xfrm>
              <a:off x="4693450" y="3799900"/>
              <a:ext cx="382350" cy="615250"/>
            </a:xfrm>
            <a:custGeom>
              <a:avLst/>
              <a:gdLst/>
              <a:ahLst/>
              <a:cxnLst/>
              <a:rect l="l" t="t" r="r" b="b"/>
              <a:pathLst>
                <a:path w="15294" h="24610" extrusionOk="0">
                  <a:moveTo>
                    <a:pt x="8732" y="11462"/>
                  </a:moveTo>
                  <a:cubicBezTo>
                    <a:pt x="9062" y="12431"/>
                    <a:pt x="9003" y="13018"/>
                    <a:pt x="8899" y="13447"/>
                  </a:cubicBezTo>
                  <a:lnTo>
                    <a:pt x="8899" y="13447"/>
                  </a:lnTo>
                  <a:cubicBezTo>
                    <a:pt x="10172" y="13247"/>
                    <a:pt x="12101" y="13456"/>
                    <a:pt x="12548" y="12563"/>
                  </a:cubicBezTo>
                  <a:lnTo>
                    <a:pt x="12548" y="12020"/>
                  </a:lnTo>
                  <a:cubicBezTo>
                    <a:pt x="10919" y="11462"/>
                    <a:pt x="10377" y="11462"/>
                    <a:pt x="8732" y="11462"/>
                  </a:cubicBezTo>
                  <a:close/>
                  <a:moveTo>
                    <a:pt x="3320" y="15237"/>
                  </a:moveTo>
                  <a:cubicBezTo>
                    <a:pt x="3301" y="15255"/>
                    <a:pt x="3282" y="15274"/>
                    <a:pt x="3263" y="15293"/>
                  </a:cubicBezTo>
                  <a:lnTo>
                    <a:pt x="3273" y="15293"/>
                  </a:lnTo>
                  <a:cubicBezTo>
                    <a:pt x="3289" y="15274"/>
                    <a:pt x="3304" y="15255"/>
                    <a:pt x="3320" y="15237"/>
                  </a:cubicBezTo>
                  <a:close/>
                  <a:moveTo>
                    <a:pt x="14750" y="0"/>
                  </a:moveTo>
                  <a:cubicBezTo>
                    <a:pt x="12563" y="1086"/>
                    <a:pt x="10377" y="2187"/>
                    <a:pt x="8732" y="3815"/>
                  </a:cubicBezTo>
                  <a:cubicBezTo>
                    <a:pt x="7088" y="5459"/>
                    <a:pt x="6003" y="8189"/>
                    <a:pt x="3816" y="9833"/>
                  </a:cubicBezTo>
                  <a:cubicBezTo>
                    <a:pt x="2730" y="10376"/>
                    <a:pt x="2187" y="10919"/>
                    <a:pt x="1086" y="10919"/>
                  </a:cubicBezTo>
                  <a:cubicBezTo>
                    <a:pt x="1086" y="12563"/>
                    <a:pt x="1086" y="13648"/>
                    <a:pt x="1" y="14750"/>
                  </a:cubicBezTo>
                  <a:cubicBezTo>
                    <a:pt x="1" y="15293"/>
                    <a:pt x="1" y="15293"/>
                    <a:pt x="543" y="15835"/>
                  </a:cubicBezTo>
                  <a:cubicBezTo>
                    <a:pt x="1086" y="16378"/>
                    <a:pt x="1086" y="16378"/>
                    <a:pt x="1629" y="16378"/>
                  </a:cubicBezTo>
                  <a:cubicBezTo>
                    <a:pt x="2311" y="16153"/>
                    <a:pt x="2803" y="15739"/>
                    <a:pt x="3263" y="15293"/>
                  </a:cubicBezTo>
                  <a:lnTo>
                    <a:pt x="2730" y="15293"/>
                  </a:lnTo>
                  <a:cubicBezTo>
                    <a:pt x="2730" y="14992"/>
                    <a:pt x="2497" y="14749"/>
                    <a:pt x="2214" y="14749"/>
                  </a:cubicBezTo>
                  <a:cubicBezTo>
                    <a:pt x="2205" y="14749"/>
                    <a:pt x="2196" y="14749"/>
                    <a:pt x="2187" y="14750"/>
                  </a:cubicBezTo>
                  <a:cubicBezTo>
                    <a:pt x="4374" y="12563"/>
                    <a:pt x="5460" y="9833"/>
                    <a:pt x="8732" y="8732"/>
                  </a:cubicBezTo>
                  <a:cubicBezTo>
                    <a:pt x="9100" y="8551"/>
                    <a:pt x="9465" y="8491"/>
                    <a:pt x="9830" y="8491"/>
                  </a:cubicBezTo>
                  <a:cubicBezTo>
                    <a:pt x="10559" y="8491"/>
                    <a:pt x="11286" y="8732"/>
                    <a:pt x="12021" y="8732"/>
                  </a:cubicBezTo>
                  <a:cubicBezTo>
                    <a:pt x="12021" y="8189"/>
                    <a:pt x="12563" y="8189"/>
                    <a:pt x="12563" y="7646"/>
                  </a:cubicBezTo>
                  <a:cubicBezTo>
                    <a:pt x="12021" y="7646"/>
                    <a:pt x="10919" y="7646"/>
                    <a:pt x="10377" y="7088"/>
                  </a:cubicBezTo>
                  <a:lnTo>
                    <a:pt x="9834" y="6545"/>
                  </a:lnTo>
                  <a:lnTo>
                    <a:pt x="9834" y="6002"/>
                  </a:lnTo>
                  <a:cubicBezTo>
                    <a:pt x="10919" y="4917"/>
                    <a:pt x="12005" y="4358"/>
                    <a:pt x="13649" y="3815"/>
                  </a:cubicBezTo>
                  <a:cubicBezTo>
                    <a:pt x="14192" y="2730"/>
                    <a:pt x="14735" y="1629"/>
                    <a:pt x="15293" y="543"/>
                  </a:cubicBezTo>
                  <a:lnTo>
                    <a:pt x="14750" y="0"/>
                  </a:lnTo>
                  <a:close/>
                  <a:moveTo>
                    <a:pt x="5679" y="13305"/>
                  </a:moveTo>
                  <a:cubicBezTo>
                    <a:pt x="5116" y="13305"/>
                    <a:pt x="4562" y="13753"/>
                    <a:pt x="3320" y="15237"/>
                  </a:cubicBezTo>
                  <a:lnTo>
                    <a:pt x="3320" y="15237"/>
                  </a:lnTo>
                  <a:cubicBezTo>
                    <a:pt x="3947" y="14621"/>
                    <a:pt x="4526" y="13957"/>
                    <a:pt x="5460" y="13648"/>
                  </a:cubicBezTo>
                  <a:cubicBezTo>
                    <a:pt x="6003" y="14191"/>
                    <a:pt x="6546" y="14191"/>
                    <a:pt x="7088" y="15293"/>
                  </a:cubicBezTo>
                  <a:cubicBezTo>
                    <a:pt x="5460" y="16378"/>
                    <a:pt x="4917" y="18022"/>
                    <a:pt x="3273" y="18565"/>
                  </a:cubicBezTo>
                  <a:lnTo>
                    <a:pt x="3273" y="19108"/>
                  </a:lnTo>
                  <a:cubicBezTo>
                    <a:pt x="3816" y="19651"/>
                    <a:pt x="3816" y="20209"/>
                    <a:pt x="4359" y="20209"/>
                  </a:cubicBezTo>
                  <a:cubicBezTo>
                    <a:pt x="4359" y="20752"/>
                    <a:pt x="3816" y="21295"/>
                    <a:pt x="3816" y="21838"/>
                  </a:cubicBezTo>
                  <a:cubicBezTo>
                    <a:pt x="3545" y="22109"/>
                    <a:pt x="3273" y="22109"/>
                    <a:pt x="3002" y="22109"/>
                  </a:cubicBezTo>
                  <a:cubicBezTo>
                    <a:pt x="2730" y="22109"/>
                    <a:pt x="2459" y="22109"/>
                    <a:pt x="2187" y="22380"/>
                  </a:cubicBezTo>
                  <a:cubicBezTo>
                    <a:pt x="1629" y="23482"/>
                    <a:pt x="2730" y="23482"/>
                    <a:pt x="1629" y="24024"/>
                  </a:cubicBezTo>
                  <a:lnTo>
                    <a:pt x="1629" y="24567"/>
                  </a:lnTo>
                  <a:cubicBezTo>
                    <a:pt x="1801" y="24596"/>
                    <a:pt x="1963" y="24609"/>
                    <a:pt x="2118" y="24609"/>
                  </a:cubicBezTo>
                  <a:cubicBezTo>
                    <a:pt x="4923" y="24609"/>
                    <a:pt x="5030" y="20152"/>
                    <a:pt x="7088" y="19108"/>
                  </a:cubicBezTo>
                  <a:cubicBezTo>
                    <a:pt x="8076" y="18134"/>
                    <a:pt x="7741" y="15400"/>
                    <a:pt x="8054" y="14052"/>
                  </a:cubicBezTo>
                  <a:lnTo>
                    <a:pt x="8054" y="14052"/>
                  </a:lnTo>
                  <a:cubicBezTo>
                    <a:pt x="8260" y="14103"/>
                    <a:pt x="8485" y="14150"/>
                    <a:pt x="8732" y="14191"/>
                  </a:cubicBezTo>
                  <a:cubicBezTo>
                    <a:pt x="8732" y="13969"/>
                    <a:pt x="8826" y="13746"/>
                    <a:pt x="8899" y="13447"/>
                  </a:cubicBezTo>
                  <a:lnTo>
                    <a:pt x="8899" y="13447"/>
                  </a:lnTo>
                  <a:cubicBezTo>
                    <a:pt x="8625" y="13490"/>
                    <a:pt x="8382" y="13552"/>
                    <a:pt x="8190" y="13648"/>
                  </a:cubicBezTo>
                  <a:cubicBezTo>
                    <a:pt x="8134" y="13762"/>
                    <a:pt x="8089" y="13898"/>
                    <a:pt x="8054" y="14052"/>
                  </a:cubicBezTo>
                  <a:lnTo>
                    <a:pt x="8054" y="14052"/>
                  </a:lnTo>
                  <a:cubicBezTo>
                    <a:pt x="6802" y="13745"/>
                    <a:pt x="6236" y="13305"/>
                    <a:pt x="5679" y="13305"/>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16" name="Google Shape;1416;p287"/>
            <p:cNvSpPr/>
            <p:nvPr/>
          </p:nvSpPr>
          <p:spPr>
            <a:xfrm>
              <a:off x="2373225" y="4318675"/>
              <a:ext cx="13975" cy="13600"/>
            </a:xfrm>
            <a:custGeom>
              <a:avLst/>
              <a:gdLst/>
              <a:ahLst/>
              <a:cxnLst/>
              <a:rect l="l" t="t" r="r" b="b"/>
              <a:pathLst>
                <a:path w="559" h="544" extrusionOk="0">
                  <a:moveTo>
                    <a:pt x="0" y="1"/>
                  </a:moveTo>
                  <a:lnTo>
                    <a:pt x="0" y="544"/>
                  </a:lnTo>
                  <a:cubicBezTo>
                    <a:pt x="559" y="544"/>
                    <a:pt x="559" y="1"/>
                    <a:pt x="0" y="1"/>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17" name="Google Shape;1417;p287"/>
            <p:cNvSpPr/>
            <p:nvPr/>
          </p:nvSpPr>
          <p:spPr>
            <a:xfrm>
              <a:off x="3424000" y="4837100"/>
              <a:ext cx="82225" cy="47150"/>
            </a:xfrm>
            <a:custGeom>
              <a:avLst/>
              <a:gdLst/>
              <a:ahLst/>
              <a:cxnLst/>
              <a:rect l="l" t="t" r="r" b="b"/>
              <a:pathLst>
                <a:path w="3289" h="1886" extrusionOk="0">
                  <a:moveTo>
                    <a:pt x="1101" y="0"/>
                  </a:moveTo>
                  <a:cubicBezTo>
                    <a:pt x="0" y="543"/>
                    <a:pt x="0" y="1101"/>
                    <a:pt x="1101" y="1644"/>
                  </a:cubicBezTo>
                  <a:cubicBezTo>
                    <a:pt x="1282" y="1825"/>
                    <a:pt x="1463" y="1885"/>
                    <a:pt x="1645" y="1885"/>
                  </a:cubicBezTo>
                  <a:cubicBezTo>
                    <a:pt x="2008" y="1885"/>
                    <a:pt x="2373" y="1644"/>
                    <a:pt x="2745" y="1644"/>
                  </a:cubicBezTo>
                  <a:lnTo>
                    <a:pt x="3288" y="1644"/>
                  </a:lnTo>
                  <a:lnTo>
                    <a:pt x="3288" y="1101"/>
                  </a:lnTo>
                  <a:cubicBezTo>
                    <a:pt x="2745" y="543"/>
                    <a:pt x="1644" y="0"/>
                    <a:pt x="1101" y="0"/>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18" name="Google Shape;1418;p287"/>
            <p:cNvSpPr/>
            <p:nvPr/>
          </p:nvSpPr>
          <p:spPr>
            <a:xfrm>
              <a:off x="3929225" y="4345825"/>
              <a:ext cx="736725" cy="887175"/>
            </a:xfrm>
            <a:custGeom>
              <a:avLst/>
              <a:gdLst/>
              <a:ahLst/>
              <a:cxnLst/>
              <a:rect l="l" t="t" r="r" b="b"/>
              <a:pathLst>
                <a:path w="29469" h="35487" extrusionOk="0">
                  <a:moveTo>
                    <a:pt x="28383" y="4917"/>
                  </a:moveTo>
                  <a:cubicBezTo>
                    <a:pt x="28283" y="4967"/>
                    <a:pt x="28187" y="5017"/>
                    <a:pt x="28096" y="5067"/>
                  </a:cubicBezTo>
                  <a:lnTo>
                    <a:pt x="28096" y="5067"/>
                  </a:lnTo>
                  <a:cubicBezTo>
                    <a:pt x="28136" y="5147"/>
                    <a:pt x="28193" y="5271"/>
                    <a:pt x="28383" y="5460"/>
                  </a:cubicBezTo>
                  <a:cubicBezTo>
                    <a:pt x="28383" y="5769"/>
                    <a:pt x="28427" y="6036"/>
                    <a:pt x="28490" y="6284"/>
                  </a:cubicBezTo>
                  <a:lnTo>
                    <a:pt x="28490" y="6284"/>
                  </a:lnTo>
                  <a:cubicBezTo>
                    <a:pt x="28651" y="6017"/>
                    <a:pt x="28802" y="5742"/>
                    <a:pt x="28941" y="5460"/>
                  </a:cubicBezTo>
                  <a:lnTo>
                    <a:pt x="28383" y="4917"/>
                  </a:lnTo>
                  <a:close/>
                  <a:moveTo>
                    <a:pt x="15849" y="14510"/>
                  </a:moveTo>
                  <a:cubicBezTo>
                    <a:pt x="15882" y="14510"/>
                    <a:pt x="15994" y="14898"/>
                    <a:pt x="16378" y="15293"/>
                  </a:cubicBezTo>
                  <a:lnTo>
                    <a:pt x="15293" y="16379"/>
                  </a:lnTo>
                  <a:cubicBezTo>
                    <a:pt x="14734" y="15836"/>
                    <a:pt x="14734" y="16379"/>
                    <a:pt x="14734" y="15293"/>
                  </a:cubicBezTo>
                  <a:cubicBezTo>
                    <a:pt x="15293" y="15293"/>
                    <a:pt x="15293" y="14735"/>
                    <a:pt x="15835" y="14735"/>
                  </a:cubicBezTo>
                  <a:cubicBezTo>
                    <a:pt x="15835" y="14576"/>
                    <a:pt x="15835" y="14510"/>
                    <a:pt x="15849" y="14510"/>
                  </a:cubicBezTo>
                  <a:close/>
                  <a:moveTo>
                    <a:pt x="10919" y="1"/>
                  </a:moveTo>
                  <a:cubicBezTo>
                    <a:pt x="9833" y="543"/>
                    <a:pt x="8189" y="2187"/>
                    <a:pt x="7104" y="3273"/>
                  </a:cubicBezTo>
                  <a:lnTo>
                    <a:pt x="7104" y="3816"/>
                  </a:lnTo>
                  <a:lnTo>
                    <a:pt x="8189" y="4917"/>
                  </a:lnTo>
                  <a:cubicBezTo>
                    <a:pt x="7670" y="6476"/>
                    <a:pt x="3145" y="12040"/>
                    <a:pt x="1805" y="12040"/>
                  </a:cubicBezTo>
                  <a:cubicBezTo>
                    <a:pt x="1745" y="12040"/>
                    <a:pt x="1691" y="12028"/>
                    <a:pt x="1644" y="12005"/>
                  </a:cubicBezTo>
                  <a:lnTo>
                    <a:pt x="543" y="10919"/>
                  </a:lnTo>
                  <a:lnTo>
                    <a:pt x="0" y="10919"/>
                  </a:lnTo>
                  <a:lnTo>
                    <a:pt x="0" y="11462"/>
                  </a:lnTo>
                  <a:cubicBezTo>
                    <a:pt x="0" y="12548"/>
                    <a:pt x="3816" y="17464"/>
                    <a:pt x="4358" y="18007"/>
                  </a:cubicBezTo>
                  <a:cubicBezTo>
                    <a:pt x="5460" y="16379"/>
                    <a:pt x="3816" y="15277"/>
                    <a:pt x="4358" y="13091"/>
                  </a:cubicBezTo>
                  <a:cubicBezTo>
                    <a:pt x="4901" y="12548"/>
                    <a:pt x="5460" y="12005"/>
                    <a:pt x="7088" y="12005"/>
                  </a:cubicBezTo>
                  <a:lnTo>
                    <a:pt x="7631" y="12005"/>
                  </a:lnTo>
                  <a:cubicBezTo>
                    <a:pt x="9275" y="15277"/>
                    <a:pt x="7631" y="17464"/>
                    <a:pt x="5460" y="18550"/>
                  </a:cubicBezTo>
                  <a:lnTo>
                    <a:pt x="5460" y="19108"/>
                  </a:lnTo>
                  <a:lnTo>
                    <a:pt x="6545" y="19108"/>
                  </a:lnTo>
                  <a:cubicBezTo>
                    <a:pt x="6817" y="19380"/>
                    <a:pt x="6952" y="19380"/>
                    <a:pt x="7020" y="19380"/>
                  </a:cubicBezTo>
                  <a:cubicBezTo>
                    <a:pt x="7088" y="19380"/>
                    <a:pt x="7088" y="19380"/>
                    <a:pt x="7088" y="19651"/>
                  </a:cubicBezTo>
                  <a:cubicBezTo>
                    <a:pt x="5460" y="21280"/>
                    <a:pt x="4901" y="21280"/>
                    <a:pt x="3816" y="21280"/>
                  </a:cubicBezTo>
                  <a:cubicBezTo>
                    <a:pt x="3816" y="21590"/>
                    <a:pt x="3567" y="21838"/>
                    <a:pt x="3273" y="21838"/>
                  </a:cubicBezTo>
                  <a:cubicBezTo>
                    <a:pt x="3273" y="22924"/>
                    <a:pt x="3816" y="22924"/>
                    <a:pt x="4358" y="23467"/>
                  </a:cubicBezTo>
                  <a:cubicBezTo>
                    <a:pt x="4358" y="24009"/>
                    <a:pt x="3816" y="24568"/>
                    <a:pt x="3816" y="25111"/>
                  </a:cubicBezTo>
                  <a:cubicBezTo>
                    <a:pt x="3816" y="26196"/>
                    <a:pt x="4358" y="27840"/>
                    <a:pt x="4901" y="28926"/>
                  </a:cubicBezTo>
                  <a:cubicBezTo>
                    <a:pt x="5460" y="29484"/>
                    <a:pt x="5460" y="29484"/>
                    <a:pt x="6545" y="29484"/>
                  </a:cubicBezTo>
                  <a:lnTo>
                    <a:pt x="6545" y="30570"/>
                  </a:lnTo>
                  <a:lnTo>
                    <a:pt x="5460" y="30570"/>
                  </a:lnTo>
                  <a:cubicBezTo>
                    <a:pt x="5460" y="31113"/>
                    <a:pt x="4901" y="31113"/>
                    <a:pt x="4901" y="31656"/>
                  </a:cubicBezTo>
                  <a:cubicBezTo>
                    <a:pt x="4901" y="33842"/>
                    <a:pt x="6002" y="34385"/>
                    <a:pt x="6545" y="35486"/>
                  </a:cubicBezTo>
                  <a:lnTo>
                    <a:pt x="7631" y="35486"/>
                  </a:lnTo>
                  <a:cubicBezTo>
                    <a:pt x="8189" y="33300"/>
                    <a:pt x="9818" y="26196"/>
                    <a:pt x="7631" y="25111"/>
                  </a:cubicBezTo>
                  <a:cubicBezTo>
                    <a:pt x="7631" y="24025"/>
                    <a:pt x="7631" y="24025"/>
                    <a:pt x="8732" y="23467"/>
                  </a:cubicBezTo>
                  <a:cubicBezTo>
                    <a:pt x="9818" y="23467"/>
                    <a:pt x="9818" y="23467"/>
                    <a:pt x="10361" y="24009"/>
                  </a:cubicBezTo>
                  <a:lnTo>
                    <a:pt x="10919" y="23467"/>
                  </a:lnTo>
                  <a:lnTo>
                    <a:pt x="10919" y="21295"/>
                  </a:lnTo>
                  <a:cubicBezTo>
                    <a:pt x="12005" y="20752"/>
                    <a:pt x="12547" y="20194"/>
                    <a:pt x="13649" y="19651"/>
                  </a:cubicBezTo>
                  <a:lnTo>
                    <a:pt x="15277" y="21295"/>
                  </a:lnTo>
                  <a:cubicBezTo>
                    <a:pt x="17464" y="18566"/>
                    <a:pt x="19108" y="16379"/>
                    <a:pt x="21838" y="14192"/>
                  </a:cubicBezTo>
                  <a:cubicBezTo>
                    <a:pt x="22132" y="14192"/>
                    <a:pt x="22381" y="14440"/>
                    <a:pt x="22381" y="14735"/>
                  </a:cubicBezTo>
                  <a:cubicBezTo>
                    <a:pt x="21838" y="15836"/>
                    <a:pt x="21279" y="16922"/>
                    <a:pt x="20737" y="18023"/>
                  </a:cubicBezTo>
                  <a:cubicBezTo>
                    <a:pt x="21279" y="18566"/>
                    <a:pt x="20737" y="18566"/>
                    <a:pt x="21279" y="18566"/>
                  </a:cubicBezTo>
                  <a:cubicBezTo>
                    <a:pt x="22923" y="17464"/>
                    <a:pt x="22923" y="16922"/>
                    <a:pt x="23466" y="15293"/>
                  </a:cubicBezTo>
                  <a:cubicBezTo>
                    <a:pt x="24009" y="14192"/>
                    <a:pt x="25653" y="13649"/>
                    <a:pt x="26196" y="12563"/>
                  </a:cubicBezTo>
                  <a:cubicBezTo>
                    <a:pt x="27297" y="11462"/>
                    <a:pt x="27840" y="9275"/>
                    <a:pt x="28926" y="8190"/>
                  </a:cubicBezTo>
                  <a:cubicBezTo>
                    <a:pt x="28926" y="7413"/>
                    <a:pt x="28648" y="6907"/>
                    <a:pt x="28490" y="6284"/>
                  </a:cubicBezTo>
                  <a:lnTo>
                    <a:pt x="28490" y="6284"/>
                  </a:lnTo>
                  <a:cubicBezTo>
                    <a:pt x="27425" y="8043"/>
                    <a:pt x="25883" y="9461"/>
                    <a:pt x="24025" y="10376"/>
                  </a:cubicBezTo>
                  <a:cubicBezTo>
                    <a:pt x="23482" y="9818"/>
                    <a:pt x="22923" y="9818"/>
                    <a:pt x="21838" y="9818"/>
                  </a:cubicBezTo>
                  <a:lnTo>
                    <a:pt x="21838" y="9275"/>
                  </a:lnTo>
                  <a:cubicBezTo>
                    <a:pt x="22381" y="8190"/>
                    <a:pt x="22923" y="7088"/>
                    <a:pt x="24025" y="6546"/>
                  </a:cubicBezTo>
                  <a:cubicBezTo>
                    <a:pt x="24033" y="6546"/>
                    <a:pt x="24042" y="6546"/>
                    <a:pt x="24051" y="6546"/>
                  </a:cubicBezTo>
                  <a:cubicBezTo>
                    <a:pt x="24334" y="6546"/>
                    <a:pt x="24567" y="6304"/>
                    <a:pt x="24567" y="6003"/>
                  </a:cubicBezTo>
                  <a:cubicBezTo>
                    <a:pt x="25110" y="6003"/>
                    <a:pt x="25110" y="6546"/>
                    <a:pt x="25653" y="6546"/>
                  </a:cubicBezTo>
                  <a:cubicBezTo>
                    <a:pt x="26653" y="6053"/>
                    <a:pt x="27192" y="5560"/>
                    <a:pt x="28096" y="5067"/>
                  </a:cubicBezTo>
                  <a:lnTo>
                    <a:pt x="28096" y="5067"/>
                  </a:lnTo>
                  <a:cubicBezTo>
                    <a:pt x="28020" y="4917"/>
                    <a:pt x="28004" y="4917"/>
                    <a:pt x="27297" y="4917"/>
                  </a:cubicBezTo>
                  <a:cubicBezTo>
                    <a:pt x="27297" y="3273"/>
                    <a:pt x="28926" y="3273"/>
                    <a:pt x="29468" y="1645"/>
                  </a:cubicBezTo>
                  <a:cubicBezTo>
                    <a:pt x="28926" y="1086"/>
                    <a:pt x="28383" y="1086"/>
                    <a:pt x="27840" y="1086"/>
                  </a:cubicBezTo>
                  <a:cubicBezTo>
                    <a:pt x="28941" y="1086"/>
                    <a:pt x="28383" y="3273"/>
                    <a:pt x="26754" y="3816"/>
                  </a:cubicBezTo>
                  <a:cubicBezTo>
                    <a:pt x="26519" y="3935"/>
                    <a:pt x="26284" y="3979"/>
                    <a:pt x="26050" y="3979"/>
                  </a:cubicBezTo>
                  <a:cubicBezTo>
                    <a:pt x="25417" y="3979"/>
                    <a:pt x="24788" y="3661"/>
                    <a:pt x="24155" y="3661"/>
                  </a:cubicBezTo>
                  <a:cubicBezTo>
                    <a:pt x="23926" y="3661"/>
                    <a:pt x="23696" y="3702"/>
                    <a:pt x="23466" y="3816"/>
                  </a:cubicBezTo>
                  <a:cubicBezTo>
                    <a:pt x="23466" y="4374"/>
                    <a:pt x="22923" y="4917"/>
                    <a:pt x="22923" y="5460"/>
                  </a:cubicBezTo>
                  <a:lnTo>
                    <a:pt x="21279" y="5460"/>
                  </a:lnTo>
                  <a:cubicBezTo>
                    <a:pt x="21279" y="6003"/>
                    <a:pt x="21838" y="6003"/>
                    <a:pt x="21838" y="6546"/>
                  </a:cubicBezTo>
                  <a:cubicBezTo>
                    <a:pt x="21010" y="7373"/>
                    <a:pt x="20461" y="7509"/>
                    <a:pt x="19911" y="7509"/>
                  </a:cubicBezTo>
                  <a:cubicBezTo>
                    <a:pt x="19642" y="7509"/>
                    <a:pt x="19373" y="7477"/>
                    <a:pt x="19071" y="7477"/>
                  </a:cubicBezTo>
                  <a:cubicBezTo>
                    <a:pt x="18762" y="7477"/>
                    <a:pt x="18419" y="7511"/>
                    <a:pt x="18007" y="7647"/>
                  </a:cubicBezTo>
                  <a:lnTo>
                    <a:pt x="17464" y="7647"/>
                  </a:lnTo>
                  <a:cubicBezTo>
                    <a:pt x="18488" y="8159"/>
                    <a:pt x="19124" y="9229"/>
                    <a:pt x="19108" y="10376"/>
                  </a:cubicBezTo>
                  <a:cubicBezTo>
                    <a:pt x="18565" y="10919"/>
                    <a:pt x="18565" y="11462"/>
                    <a:pt x="18022" y="12005"/>
                  </a:cubicBezTo>
                  <a:cubicBezTo>
                    <a:pt x="17650" y="12005"/>
                    <a:pt x="16802" y="12246"/>
                    <a:pt x="15952" y="12246"/>
                  </a:cubicBezTo>
                  <a:cubicBezTo>
                    <a:pt x="15527" y="12246"/>
                    <a:pt x="15101" y="12186"/>
                    <a:pt x="14734" y="12005"/>
                  </a:cubicBezTo>
                  <a:cubicBezTo>
                    <a:pt x="14191" y="12548"/>
                    <a:pt x="11462" y="15836"/>
                    <a:pt x="10919" y="16379"/>
                  </a:cubicBezTo>
                  <a:cubicBezTo>
                    <a:pt x="10195" y="16379"/>
                    <a:pt x="9706" y="16620"/>
                    <a:pt x="9299" y="16620"/>
                  </a:cubicBezTo>
                  <a:cubicBezTo>
                    <a:pt x="9096" y="16620"/>
                    <a:pt x="8913" y="16560"/>
                    <a:pt x="8732" y="16379"/>
                  </a:cubicBezTo>
                  <a:cubicBezTo>
                    <a:pt x="8189" y="15836"/>
                    <a:pt x="8732" y="15277"/>
                    <a:pt x="9275" y="15277"/>
                  </a:cubicBezTo>
                  <a:cubicBezTo>
                    <a:pt x="8732" y="13649"/>
                    <a:pt x="8189" y="12005"/>
                    <a:pt x="8732" y="9818"/>
                  </a:cubicBezTo>
                  <a:cubicBezTo>
                    <a:pt x="9275" y="8732"/>
                    <a:pt x="10376" y="8732"/>
                    <a:pt x="10919" y="7647"/>
                  </a:cubicBezTo>
                  <a:cubicBezTo>
                    <a:pt x="10919" y="7088"/>
                    <a:pt x="10919" y="6546"/>
                    <a:pt x="10376" y="6003"/>
                  </a:cubicBezTo>
                  <a:cubicBezTo>
                    <a:pt x="10376" y="4917"/>
                    <a:pt x="11462" y="4917"/>
                    <a:pt x="11462" y="3273"/>
                  </a:cubicBezTo>
                  <a:cubicBezTo>
                    <a:pt x="10919" y="2730"/>
                    <a:pt x="10376" y="2187"/>
                    <a:pt x="9275" y="2187"/>
                  </a:cubicBezTo>
                  <a:cubicBezTo>
                    <a:pt x="9833" y="1086"/>
                    <a:pt x="9833" y="1086"/>
                    <a:pt x="10919" y="543"/>
                  </a:cubicBezTo>
                  <a:cubicBezTo>
                    <a:pt x="10919" y="1"/>
                    <a:pt x="10919" y="1"/>
                    <a:pt x="11462" y="1"/>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19" name="Google Shape;1419;p287"/>
            <p:cNvSpPr/>
            <p:nvPr/>
          </p:nvSpPr>
          <p:spPr>
            <a:xfrm>
              <a:off x="3997450" y="5055775"/>
              <a:ext cx="25" cy="25"/>
            </a:xfrm>
            <a:custGeom>
              <a:avLst/>
              <a:gdLst/>
              <a:ahLst/>
              <a:cxnLst/>
              <a:rect l="l" t="t" r="r" b="b"/>
              <a:pathLst>
                <a:path w="1" h="1" extrusionOk="0">
                  <a:moveTo>
                    <a:pt x="1" y="1"/>
                  </a:move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20" name="Google Shape;1420;p287"/>
            <p:cNvSpPr/>
            <p:nvPr/>
          </p:nvSpPr>
          <p:spPr>
            <a:xfrm>
              <a:off x="3560875" y="4728125"/>
              <a:ext cx="423050" cy="413250"/>
            </a:xfrm>
            <a:custGeom>
              <a:avLst/>
              <a:gdLst/>
              <a:ahLst/>
              <a:cxnLst/>
              <a:rect l="l" t="t" r="r" b="b"/>
              <a:pathLst>
                <a:path w="16922" h="16530" extrusionOk="0">
                  <a:moveTo>
                    <a:pt x="9275" y="3816"/>
                  </a:moveTo>
                  <a:lnTo>
                    <a:pt x="9275" y="4902"/>
                  </a:lnTo>
                  <a:lnTo>
                    <a:pt x="8732" y="5460"/>
                  </a:lnTo>
                  <a:lnTo>
                    <a:pt x="8189" y="4902"/>
                  </a:lnTo>
                  <a:lnTo>
                    <a:pt x="8189" y="4359"/>
                  </a:lnTo>
                  <a:cubicBezTo>
                    <a:pt x="8732" y="4359"/>
                    <a:pt x="9275" y="4359"/>
                    <a:pt x="9275" y="3816"/>
                  </a:cubicBezTo>
                  <a:close/>
                  <a:moveTo>
                    <a:pt x="10361" y="1"/>
                  </a:moveTo>
                  <a:cubicBezTo>
                    <a:pt x="9818" y="544"/>
                    <a:pt x="9818" y="1630"/>
                    <a:pt x="9275" y="2172"/>
                  </a:cubicBezTo>
                  <a:cubicBezTo>
                    <a:pt x="9003" y="2452"/>
                    <a:pt x="8732" y="2452"/>
                    <a:pt x="8459" y="2452"/>
                  </a:cubicBezTo>
                  <a:cubicBezTo>
                    <a:pt x="8185" y="2452"/>
                    <a:pt x="7910" y="2452"/>
                    <a:pt x="7631" y="2731"/>
                  </a:cubicBezTo>
                  <a:cubicBezTo>
                    <a:pt x="7631" y="3274"/>
                    <a:pt x="7088" y="3816"/>
                    <a:pt x="7088" y="4359"/>
                  </a:cubicBezTo>
                  <a:lnTo>
                    <a:pt x="3815" y="6003"/>
                  </a:lnTo>
                  <a:cubicBezTo>
                    <a:pt x="2187" y="7089"/>
                    <a:pt x="2187" y="8733"/>
                    <a:pt x="0" y="9276"/>
                  </a:cubicBezTo>
                  <a:lnTo>
                    <a:pt x="0" y="10361"/>
                  </a:lnTo>
                  <a:cubicBezTo>
                    <a:pt x="543" y="10920"/>
                    <a:pt x="543" y="11463"/>
                    <a:pt x="1629" y="11463"/>
                  </a:cubicBezTo>
                  <a:cubicBezTo>
                    <a:pt x="2187" y="10920"/>
                    <a:pt x="3273" y="10920"/>
                    <a:pt x="3815" y="10361"/>
                  </a:cubicBezTo>
                  <a:cubicBezTo>
                    <a:pt x="4358" y="10920"/>
                    <a:pt x="4358" y="11463"/>
                    <a:pt x="5459" y="12005"/>
                  </a:cubicBezTo>
                  <a:cubicBezTo>
                    <a:pt x="6002" y="12005"/>
                    <a:pt x="8189" y="12005"/>
                    <a:pt x="8732" y="11463"/>
                  </a:cubicBezTo>
                  <a:cubicBezTo>
                    <a:pt x="9818" y="12548"/>
                    <a:pt x="12547" y="13649"/>
                    <a:pt x="13090" y="14192"/>
                  </a:cubicBezTo>
                  <a:cubicBezTo>
                    <a:pt x="13090" y="14735"/>
                    <a:pt x="13090" y="15278"/>
                    <a:pt x="12547" y="15821"/>
                  </a:cubicBezTo>
                  <a:cubicBezTo>
                    <a:pt x="13090" y="15821"/>
                    <a:pt x="13090" y="16379"/>
                    <a:pt x="13649" y="16379"/>
                  </a:cubicBezTo>
                  <a:cubicBezTo>
                    <a:pt x="13863" y="16486"/>
                    <a:pt x="14057" y="16530"/>
                    <a:pt x="14237" y="16530"/>
                  </a:cubicBezTo>
                  <a:cubicBezTo>
                    <a:pt x="14971" y="16530"/>
                    <a:pt x="15495" y="15821"/>
                    <a:pt x="16378" y="15821"/>
                  </a:cubicBezTo>
                  <a:cubicBezTo>
                    <a:pt x="16921" y="14735"/>
                    <a:pt x="16921" y="9819"/>
                    <a:pt x="16921" y="7632"/>
                  </a:cubicBezTo>
                  <a:lnTo>
                    <a:pt x="16378" y="7104"/>
                  </a:lnTo>
                  <a:cubicBezTo>
                    <a:pt x="15277" y="8190"/>
                    <a:pt x="14734" y="9276"/>
                    <a:pt x="14191" y="10361"/>
                  </a:cubicBezTo>
                  <a:lnTo>
                    <a:pt x="10919" y="10361"/>
                  </a:lnTo>
                  <a:cubicBezTo>
                    <a:pt x="10919" y="9819"/>
                    <a:pt x="10361" y="9276"/>
                    <a:pt x="10361" y="8733"/>
                  </a:cubicBezTo>
                  <a:cubicBezTo>
                    <a:pt x="10361" y="7089"/>
                    <a:pt x="12547" y="6546"/>
                    <a:pt x="13090" y="5460"/>
                  </a:cubicBezTo>
                  <a:cubicBezTo>
                    <a:pt x="13649" y="4359"/>
                    <a:pt x="14191" y="2731"/>
                    <a:pt x="14191" y="2172"/>
                  </a:cubicBezTo>
                  <a:cubicBezTo>
                    <a:pt x="13649" y="1630"/>
                    <a:pt x="11462" y="1"/>
                    <a:pt x="10361" y="1"/>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21" name="Google Shape;1421;p287"/>
            <p:cNvSpPr/>
            <p:nvPr/>
          </p:nvSpPr>
          <p:spPr>
            <a:xfrm>
              <a:off x="2564375" y="4277575"/>
              <a:ext cx="41125" cy="41125"/>
            </a:xfrm>
            <a:custGeom>
              <a:avLst/>
              <a:gdLst/>
              <a:ahLst/>
              <a:cxnLst/>
              <a:rect l="l" t="t" r="r" b="b"/>
              <a:pathLst>
                <a:path w="1645" h="1645" extrusionOk="0">
                  <a:moveTo>
                    <a:pt x="1086" y="1"/>
                  </a:moveTo>
                  <a:cubicBezTo>
                    <a:pt x="512" y="47"/>
                    <a:pt x="47" y="513"/>
                    <a:pt x="0" y="1087"/>
                  </a:cubicBezTo>
                  <a:cubicBezTo>
                    <a:pt x="543" y="1087"/>
                    <a:pt x="543" y="1645"/>
                    <a:pt x="1086" y="1645"/>
                  </a:cubicBezTo>
                  <a:cubicBezTo>
                    <a:pt x="1086" y="1098"/>
                    <a:pt x="1086" y="566"/>
                    <a:pt x="1611" y="544"/>
                  </a:cubicBezTo>
                  <a:lnTo>
                    <a:pt x="1611" y="544"/>
                  </a:lnTo>
                  <a:cubicBezTo>
                    <a:pt x="1613" y="544"/>
                    <a:pt x="1615" y="544"/>
                    <a:pt x="1617" y="544"/>
                  </a:cubicBezTo>
                  <a:cubicBezTo>
                    <a:pt x="1626" y="544"/>
                    <a:pt x="1635" y="544"/>
                    <a:pt x="1644" y="544"/>
                  </a:cubicBezTo>
                  <a:cubicBezTo>
                    <a:pt x="1633" y="544"/>
                    <a:pt x="1622" y="544"/>
                    <a:pt x="1611" y="544"/>
                  </a:cubicBezTo>
                  <a:lnTo>
                    <a:pt x="1611" y="544"/>
                  </a:lnTo>
                  <a:cubicBezTo>
                    <a:pt x="1317" y="541"/>
                    <a:pt x="1086" y="300"/>
                    <a:pt x="1086" y="1"/>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22" name="Google Shape;1422;p287"/>
            <p:cNvSpPr/>
            <p:nvPr/>
          </p:nvSpPr>
          <p:spPr>
            <a:xfrm>
              <a:off x="2332500" y="4386925"/>
              <a:ext cx="13600" cy="27175"/>
            </a:xfrm>
            <a:custGeom>
              <a:avLst/>
              <a:gdLst/>
              <a:ahLst/>
              <a:cxnLst/>
              <a:rect l="l" t="t" r="r" b="b"/>
              <a:pathLst>
                <a:path w="544" h="1087" extrusionOk="0">
                  <a:moveTo>
                    <a:pt x="1" y="1"/>
                  </a:moveTo>
                  <a:lnTo>
                    <a:pt x="139" y="139"/>
                  </a:lnTo>
                  <a:lnTo>
                    <a:pt x="139" y="139"/>
                  </a:lnTo>
                  <a:cubicBezTo>
                    <a:pt x="253" y="1"/>
                    <a:pt x="345" y="1"/>
                    <a:pt x="1" y="1"/>
                  </a:cubicBezTo>
                  <a:close/>
                  <a:moveTo>
                    <a:pt x="139" y="139"/>
                  </a:moveTo>
                  <a:cubicBezTo>
                    <a:pt x="73" y="219"/>
                    <a:pt x="1" y="345"/>
                    <a:pt x="1" y="543"/>
                  </a:cubicBezTo>
                  <a:lnTo>
                    <a:pt x="544" y="1086"/>
                  </a:lnTo>
                  <a:lnTo>
                    <a:pt x="544" y="543"/>
                  </a:lnTo>
                  <a:lnTo>
                    <a:pt x="139" y="139"/>
                  </a:ln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23" name="Google Shape;1423;p287"/>
            <p:cNvSpPr/>
            <p:nvPr/>
          </p:nvSpPr>
          <p:spPr>
            <a:xfrm>
              <a:off x="3287900" y="3390425"/>
              <a:ext cx="54700" cy="54700"/>
            </a:xfrm>
            <a:custGeom>
              <a:avLst/>
              <a:gdLst/>
              <a:ahLst/>
              <a:cxnLst/>
              <a:rect l="l" t="t" r="r" b="b"/>
              <a:pathLst>
                <a:path w="2188" h="2188" extrusionOk="0">
                  <a:moveTo>
                    <a:pt x="1086" y="1"/>
                  </a:moveTo>
                  <a:lnTo>
                    <a:pt x="1086" y="1"/>
                  </a:lnTo>
                  <a:cubicBezTo>
                    <a:pt x="543" y="544"/>
                    <a:pt x="543" y="1102"/>
                    <a:pt x="0" y="1645"/>
                  </a:cubicBezTo>
                  <a:cubicBezTo>
                    <a:pt x="543" y="2188"/>
                    <a:pt x="0" y="2188"/>
                    <a:pt x="543" y="2188"/>
                  </a:cubicBezTo>
                  <a:cubicBezTo>
                    <a:pt x="1086" y="1645"/>
                    <a:pt x="2187" y="544"/>
                    <a:pt x="1086" y="1"/>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24" name="Google Shape;1424;p287"/>
            <p:cNvSpPr/>
            <p:nvPr/>
          </p:nvSpPr>
          <p:spPr>
            <a:xfrm>
              <a:off x="2632625" y="4141100"/>
              <a:ext cx="25" cy="25"/>
            </a:xfrm>
            <a:custGeom>
              <a:avLst/>
              <a:gdLst/>
              <a:ahLst/>
              <a:cxnLst/>
              <a:rect l="l" t="t" r="r" b="b"/>
              <a:pathLst>
                <a:path w="1" h="1" extrusionOk="0">
                  <a:moveTo>
                    <a:pt x="0" y="0"/>
                  </a:move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25" name="Google Shape;1425;p287"/>
            <p:cNvSpPr/>
            <p:nvPr/>
          </p:nvSpPr>
          <p:spPr>
            <a:xfrm>
              <a:off x="3164975" y="3526925"/>
              <a:ext cx="68275" cy="27550"/>
            </a:xfrm>
            <a:custGeom>
              <a:avLst/>
              <a:gdLst/>
              <a:ahLst/>
              <a:cxnLst/>
              <a:rect l="l" t="t" r="r" b="b"/>
              <a:pathLst>
                <a:path w="2731" h="1102" extrusionOk="0">
                  <a:moveTo>
                    <a:pt x="544" y="0"/>
                  </a:moveTo>
                  <a:cubicBezTo>
                    <a:pt x="249" y="0"/>
                    <a:pt x="1" y="248"/>
                    <a:pt x="1" y="543"/>
                  </a:cubicBezTo>
                  <a:lnTo>
                    <a:pt x="1" y="1101"/>
                  </a:lnTo>
                  <a:lnTo>
                    <a:pt x="2188" y="1101"/>
                  </a:lnTo>
                  <a:cubicBezTo>
                    <a:pt x="2188" y="543"/>
                    <a:pt x="2188" y="543"/>
                    <a:pt x="2730" y="543"/>
                  </a:cubicBezTo>
                  <a:lnTo>
                    <a:pt x="2730" y="0"/>
                  </a:lnTo>
                  <a:cubicBezTo>
                    <a:pt x="2007" y="0"/>
                    <a:pt x="1765" y="242"/>
                    <a:pt x="1359" y="242"/>
                  </a:cubicBezTo>
                  <a:cubicBezTo>
                    <a:pt x="1155" y="242"/>
                    <a:pt x="911" y="181"/>
                    <a:pt x="544" y="0"/>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26" name="Google Shape;1426;p287"/>
            <p:cNvSpPr/>
            <p:nvPr/>
          </p:nvSpPr>
          <p:spPr>
            <a:xfrm>
              <a:off x="3192125" y="3718075"/>
              <a:ext cx="27550" cy="54700"/>
            </a:xfrm>
            <a:custGeom>
              <a:avLst/>
              <a:gdLst/>
              <a:ahLst/>
              <a:cxnLst/>
              <a:rect l="l" t="t" r="r" b="b"/>
              <a:pathLst>
                <a:path w="1102" h="2188" extrusionOk="0">
                  <a:moveTo>
                    <a:pt x="543" y="1"/>
                  </a:moveTo>
                  <a:cubicBezTo>
                    <a:pt x="558" y="301"/>
                    <a:pt x="325" y="544"/>
                    <a:pt x="28" y="544"/>
                  </a:cubicBezTo>
                  <a:cubicBezTo>
                    <a:pt x="19" y="544"/>
                    <a:pt x="10" y="544"/>
                    <a:pt x="0" y="543"/>
                  </a:cubicBezTo>
                  <a:lnTo>
                    <a:pt x="0" y="2187"/>
                  </a:lnTo>
                  <a:lnTo>
                    <a:pt x="543" y="2187"/>
                  </a:lnTo>
                  <a:cubicBezTo>
                    <a:pt x="543" y="1086"/>
                    <a:pt x="1102" y="1086"/>
                    <a:pt x="1102" y="543"/>
                  </a:cubicBezTo>
                  <a:lnTo>
                    <a:pt x="543" y="1"/>
                  </a:ln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27" name="Google Shape;1427;p287"/>
            <p:cNvSpPr/>
            <p:nvPr/>
          </p:nvSpPr>
          <p:spPr>
            <a:xfrm>
              <a:off x="3287900" y="3663400"/>
              <a:ext cx="54700" cy="95800"/>
            </a:xfrm>
            <a:custGeom>
              <a:avLst/>
              <a:gdLst/>
              <a:ahLst/>
              <a:cxnLst/>
              <a:rect l="l" t="t" r="r" b="b"/>
              <a:pathLst>
                <a:path w="2188" h="3832" extrusionOk="0">
                  <a:moveTo>
                    <a:pt x="1102" y="1"/>
                  </a:moveTo>
                  <a:cubicBezTo>
                    <a:pt x="543" y="1102"/>
                    <a:pt x="0" y="2188"/>
                    <a:pt x="0" y="3832"/>
                  </a:cubicBezTo>
                  <a:cubicBezTo>
                    <a:pt x="1086" y="3273"/>
                    <a:pt x="1629" y="3273"/>
                    <a:pt x="2187" y="3273"/>
                  </a:cubicBezTo>
                  <a:cubicBezTo>
                    <a:pt x="2187" y="2188"/>
                    <a:pt x="1644" y="544"/>
                    <a:pt x="1102" y="1"/>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28" name="Google Shape;1428;p287"/>
            <p:cNvSpPr/>
            <p:nvPr/>
          </p:nvSpPr>
          <p:spPr>
            <a:xfrm>
              <a:off x="3260375" y="3759175"/>
              <a:ext cx="13575" cy="13600"/>
            </a:xfrm>
            <a:custGeom>
              <a:avLst/>
              <a:gdLst/>
              <a:ahLst/>
              <a:cxnLst/>
              <a:rect l="l" t="t" r="r" b="b"/>
              <a:pathLst>
                <a:path w="543" h="544" extrusionOk="0">
                  <a:moveTo>
                    <a:pt x="0" y="1"/>
                  </a:moveTo>
                  <a:lnTo>
                    <a:pt x="0" y="543"/>
                  </a:lnTo>
                  <a:cubicBezTo>
                    <a:pt x="543" y="1"/>
                    <a:pt x="0" y="1"/>
                    <a:pt x="0" y="1"/>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29" name="Google Shape;1429;p287"/>
            <p:cNvSpPr/>
            <p:nvPr/>
          </p:nvSpPr>
          <p:spPr>
            <a:xfrm>
              <a:off x="3069600" y="3841000"/>
              <a:ext cx="135000" cy="177200"/>
            </a:xfrm>
            <a:custGeom>
              <a:avLst/>
              <a:gdLst/>
              <a:ahLst/>
              <a:cxnLst/>
              <a:rect l="l" t="t" r="r" b="b"/>
              <a:pathLst>
                <a:path w="5400" h="7088" extrusionOk="0">
                  <a:moveTo>
                    <a:pt x="5279" y="3031"/>
                  </a:moveTo>
                  <a:cubicBezTo>
                    <a:pt x="5219" y="3031"/>
                    <a:pt x="5098" y="3092"/>
                    <a:pt x="4917" y="3273"/>
                  </a:cubicBezTo>
                  <a:cubicBezTo>
                    <a:pt x="5279" y="3273"/>
                    <a:pt x="5400" y="3031"/>
                    <a:pt x="5279" y="3031"/>
                  </a:cubicBezTo>
                  <a:close/>
                  <a:moveTo>
                    <a:pt x="2730" y="0"/>
                  </a:moveTo>
                  <a:cubicBezTo>
                    <a:pt x="2187" y="1086"/>
                    <a:pt x="1086" y="2171"/>
                    <a:pt x="543" y="3273"/>
                  </a:cubicBezTo>
                  <a:cubicBezTo>
                    <a:pt x="543" y="3815"/>
                    <a:pt x="1086" y="4358"/>
                    <a:pt x="1086" y="4917"/>
                  </a:cubicBezTo>
                  <a:cubicBezTo>
                    <a:pt x="1086" y="5459"/>
                    <a:pt x="543" y="6002"/>
                    <a:pt x="0" y="7088"/>
                  </a:cubicBezTo>
                  <a:lnTo>
                    <a:pt x="1086" y="7088"/>
                  </a:lnTo>
                  <a:cubicBezTo>
                    <a:pt x="2730" y="6545"/>
                    <a:pt x="3273" y="3815"/>
                    <a:pt x="4917" y="3273"/>
                  </a:cubicBezTo>
                  <a:cubicBezTo>
                    <a:pt x="4917" y="2730"/>
                    <a:pt x="4917" y="2730"/>
                    <a:pt x="4359" y="2730"/>
                  </a:cubicBezTo>
                  <a:cubicBezTo>
                    <a:pt x="3816" y="1629"/>
                    <a:pt x="3816" y="1629"/>
                    <a:pt x="3816" y="0"/>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30" name="Google Shape;1430;p287"/>
            <p:cNvSpPr/>
            <p:nvPr/>
          </p:nvSpPr>
          <p:spPr>
            <a:xfrm>
              <a:off x="3246800" y="3854550"/>
              <a:ext cx="13600" cy="27575"/>
            </a:xfrm>
            <a:custGeom>
              <a:avLst/>
              <a:gdLst/>
              <a:ahLst/>
              <a:cxnLst/>
              <a:rect l="l" t="t" r="r" b="b"/>
              <a:pathLst>
                <a:path w="544" h="1103" extrusionOk="0">
                  <a:moveTo>
                    <a:pt x="0" y="1"/>
                  </a:moveTo>
                  <a:lnTo>
                    <a:pt x="0" y="1102"/>
                  </a:lnTo>
                  <a:cubicBezTo>
                    <a:pt x="0" y="559"/>
                    <a:pt x="0" y="559"/>
                    <a:pt x="543" y="559"/>
                  </a:cubicBezTo>
                  <a:lnTo>
                    <a:pt x="0" y="1"/>
                  </a:ln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31" name="Google Shape;1431;p287"/>
            <p:cNvSpPr/>
            <p:nvPr/>
          </p:nvSpPr>
          <p:spPr>
            <a:xfrm>
              <a:off x="2878450" y="3704500"/>
              <a:ext cx="108975" cy="68275"/>
            </a:xfrm>
            <a:custGeom>
              <a:avLst/>
              <a:gdLst/>
              <a:ahLst/>
              <a:cxnLst/>
              <a:rect l="l" t="t" r="r" b="b"/>
              <a:pathLst>
                <a:path w="4359" h="2731" extrusionOk="0">
                  <a:moveTo>
                    <a:pt x="3816" y="1"/>
                  </a:moveTo>
                  <a:cubicBezTo>
                    <a:pt x="2730" y="1086"/>
                    <a:pt x="543" y="1086"/>
                    <a:pt x="0" y="2730"/>
                  </a:cubicBezTo>
                  <a:lnTo>
                    <a:pt x="2730" y="2730"/>
                  </a:lnTo>
                  <a:cubicBezTo>
                    <a:pt x="3816" y="2188"/>
                    <a:pt x="3816" y="1629"/>
                    <a:pt x="4358" y="1086"/>
                  </a:cubicBezTo>
                  <a:lnTo>
                    <a:pt x="4358" y="544"/>
                  </a:lnTo>
                  <a:cubicBezTo>
                    <a:pt x="4064" y="544"/>
                    <a:pt x="3816" y="295"/>
                    <a:pt x="3816" y="1"/>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32" name="Google Shape;1432;p287"/>
            <p:cNvSpPr/>
            <p:nvPr/>
          </p:nvSpPr>
          <p:spPr>
            <a:xfrm>
              <a:off x="3219650" y="3267525"/>
              <a:ext cx="40750" cy="41125"/>
            </a:xfrm>
            <a:custGeom>
              <a:avLst/>
              <a:gdLst/>
              <a:ahLst/>
              <a:cxnLst/>
              <a:rect l="l" t="t" r="r" b="b"/>
              <a:pathLst>
                <a:path w="1630" h="1645" extrusionOk="0">
                  <a:moveTo>
                    <a:pt x="1629" y="0"/>
                  </a:moveTo>
                  <a:cubicBezTo>
                    <a:pt x="543" y="559"/>
                    <a:pt x="543" y="559"/>
                    <a:pt x="1" y="559"/>
                  </a:cubicBezTo>
                  <a:lnTo>
                    <a:pt x="1" y="1644"/>
                  </a:lnTo>
                  <a:lnTo>
                    <a:pt x="543" y="1644"/>
                  </a:lnTo>
                  <a:cubicBezTo>
                    <a:pt x="1086" y="1102"/>
                    <a:pt x="1629" y="1102"/>
                    <a:pt x="1629" y="559"/>
                  </a:cubicBezTo>
                  <a:lnTo>
                    <a:pt x="1629" y="0"/>
                  </a:ln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33" name="Google Shape;1433;p287"/>
            <p:cNvSpPr/>
            <p:nvPr/>
          </p:nvSpPr>
          <p:spPr>
            <a:xfrm>
              <a:off x="3014925" y="3841000"/>
              <a:ext cx="27550" cy="27550"/>
            </a:xfrm>
            <a:custGeom>
              <a:avLst/>
              <a:gdLst/>
              <a:ahLst/>
              <a:cxnLst/>
              <a:rect l="l" t="t" r="r" b="b"/>
              <a:pathLst>
                <a:path w="1102" h="1102" extrusionOk="0">
                  <a:moveTo>
                    <a:pt x="543" y="0"/>
                  </a:moveTo>
                  <a:cubicBezTo>
                    <a:pt x="543" y="295"/>
                    <a:pt x="295" y="543"/>
                    <a:pt x="1" y="543"/>
                  </a:cubicBezTo>
                  <a:lnTo>
                    <a:pt x="1" y="1101"/>
                  </a:lnTo>
                  <a:lnTo>
                    <a:pt x="543" y="1101"/>
                  </a:lnTo>
                  <a:cubicBezTo>
                    <a:pt x="854" y="1101"/>
                    <a:pt x="1102" y="853"/>
                    <a:pt x="1086" y="543"/>
                  </a:cubicBezTo>
                  <a:lnTo>
                    <a:pt x="543" y="0"/>
                  </a:ln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34" name="Google Shape;1434;p287"/>
            <p:cNvSpPr/>
            <p:nvPr/>
          </p:nvSpPr>
          <p:spPr>
            <a:xfrm>
              <a:off x="3042075" y="3745225"/>
              <a:ext cx="54700" cy="95800"/>
            </a:xfrm>
            <a:custGeom>
              <a:avLst/>
              <a:gdLst/>
              <a:ahLst/>
              <a:cxnLst/>
              <a:rect l="l" t="t" r="r" b="b"/>
              <a:pathLst>
                <a:path w="2188" h="3832" extrusionOk="0">
                  <a:moveTo>
                    <a:pt x="1086" y="0"/>
                  </a:moveTo>
                  <a:cubicBezTo>
                    <a:pt x="543" y="559"/>
                    <a:pt x="543" y="1101"/>
                    <a:pt x="0" y="1101"/>
                  </a:cubicBezTo>
                  <a:cubicBezTo>
                    <a:pt x="1086" y="2187"/>
                    <a:pt x="1086" y="2187"/>
                    <a:pt x="1086" y="3831"/>
                  </a:cubicBezTo>
                  <a:cubicBezTo>
                    <a:pt x="2187" y="3288"/>
                    <a:pt x="2187" y="1644"/>
                    <a:pt x="1644" y="559"/>
                  </a:cubicBezTo>
                  <a:cubicBezTo>
                    <a:pt x="1086" y="0"/>
                    <a:pt x="1644" y="0"/>
                    <a:pt x="1086" y="0"/>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35" name="Google Shape;1435;p287"/>
            <p:cNvSpPr/>
            <p:nvPr/>
          </p:nvSpPr>
          <p:spPr>
            <a:xfrm>
              <a:off x="5171150" y="3854550"/>
              <a:ext cx="27175" cy="54700"/>
            </a:xfrm>
            <a:custGeom>
              <a:avLst/>
              <a:gdLst/>
              <a:ahLst/>
              <a:cxnLst/>
              <a:rect l="l" t="t" r="r" b="b"/>
              <a:pathLst>
                <a:path w="1087" h="2188" extrusionOk="0">
                  <a:moveTo>
                    <a:pt x="0" y="1"/>
                  </a:moveTo>
                  <a:lnTo>
                    <a:pt x="0" y="1645"/>
                  </a:lnTo>
                  <a:cubicBezTo>
                    <a:pt x="10" y="1644"/>
                    <a:pt x="19" y="1644"/>
                    <a:pt x="28" y="1644"/>
                  </a:cubicBezTo>
                  <a:cubicBezTo>
                    <a:pt x="325" y="1644"/>
                    <a:pt x="558" y="1887"/>
                    <a:pt x="543" y="2188"/>
                  </a:cubicBezTo>
                  <a:lnTo>
                    <a:pt x="1086" y="2188"/>
                  </a:lnTo>
                  <a:cubicBezTo>
                    <a:pt x="543" y="1087"/>
                    <a:pt x="543" y="559"/>
                    <a:pt x="543" y="1"/>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36" name="Google Shape;1436;p287"/>
            <p:cNvSpPr/>
            <p:nvPr/>
          </p:nvSpPr>
          <p:spPr>
            <a:xfrm>
              <a:off x="5144000" y="3240375"/>
              <a:ext cx="709600" cy="545975"/>
            </a:xfrm>
            <a:custGeom>
              <a:avLst/>
              <a:gdLst/>
              <a:ahLst/>
              <a:cxnLst/>
              <a:rect l="l" t="t" r="r" b="b"/>
              <a:pathLst>
                <a:path w="28384" h="21839" extrusionOk="0">
                  <a:moveTo>
                    <a:pt x="23494" y="5459"/>
                  </a:moveTo>
                  <a:cubicBezTo>
                    <a:pt x="23791" y="5459"/>
                    <a:pt x="24025" y="5702"/>
                    <a:pt x="24025" y="6003"/>
                  </a:cubicBezTo>
                  <a:cubicBezTo>
                    <a:pt x="23467" y="6003"/>
                    <a:pt x="23467" y="6003"/>
                    <a:pt x="23467" y="5460"/>
                  </a:cubicBezTo>
                  <a:cubicBezTo>
                    <a:pt x="23476" y="5460"/>
                    <a:pt x="23485" y="5459"/>
                    <a:pt x="23494" y="5459"/>
                  </a:cubicBezTo>
                  <a:close/>
                  <a:moveTo>
                    <a:pt x="22381" y="1"/>
                  </a:moveTo>
                  <a:cubicBezTo>
                    <a:pt x="21838" y="544"/>
                    <a:pt x="21295" y="1086"/>
                    <a:pt x="20737" y="1645"/>
                  </a:cubicBezTo>
                  <a:cubicBezTo>
                    <a:pt x="21295" y="3273"/>
                    <a:pt x="21295" y="3816"/>
                    <a:pt x="20737" y="5460"/>
                  </a:cubicBezTo>
                  <a:cubicBezTo>
                    <a:pt x="19938" y="5619"/>
                    <a:pt x="19233" y="5685"/>
                    <a:pt x="18567" y="5685"/>
                  </a:cubicBezTo>
                  <a:cubicBezTo>
                    <a:pt x="16959" y="5685"/>
                    <a:pt x="15579" y="5301"/>
                    <a:pt x="13649" y="4917"/>
                  </a:cubicBezTo>
                  <a:cubicBezTo>
                    <a:pt x="13106" y="5460"/>
                    <a:pt x="12548" y="6546"/>
                    <a:pt x="11462" y="7104"/>
                  </a:cubicBezTo>
                  <a:cubicBezTo>
                    <a:pt x="11462" y="7647"/>
                    <a:pt x="11462" y="8190"/>
                    <a:pt x="12005" y="8190"/>
                  </a:cubicBezTo>
                  <a:cubicBezTo>
                    <a:pt x="11462" y="10919"/>
                    <a:pt x="8190" y="13649"/>
                    <a:pt x="5460" y="14192"/>
                  </a:cubicBezTo>
                  <a:cubicBezTo>
                    <a:pt x="4917" y="15293"/>
                    <a:pt x="5460" y="15293"/>
                    <a:pt x="5460" y="16379"/>
                  </a:cubicBezTo>
                  <a:cubicBezTo>
                    <a:pt x="3816" y="18023"/>
                    <a:pt x="1629" y="19109"/>
                    <a:pt x="1" y="20210"/>
                  </a:cubicBezTo>
                  <a:lnTo>
                    <a:pt x="1" y="20753"/>
                  </a:lnTo>
                  <a:cubicBezTo>
                    <a:pt x="1086" y="20753"/>
                    <a:pt x="1086" y="21295"/>
                    <a:pt x="2188" y="21838"/>
                  </a:cubicBezTo>
                  <a:lnTo>
                    <a:pt x="3816" y="21838"/>
                  </a:lnTo>
                  <a:cubicBezTo>
                    <a:pt x="4359" y="21838"/>
                    <a:pt x="12005" y="12021"/>
                    <a:pt x="12548" y="10919"/>
                  </a:cubicBezTo>
                  <a:cubicBezTo>
                    <a:pt x="13091" y="10919"/>
                    <a:pt x="12548" y="10919"/>
                    <a:pt x="12548" y="9834"/>
                  </a:cubicBezTo>
                  <a:cubicBezTo>
                    <a:pt x="13091" y="9291"/>
                    <a:pt x="13634" y="8733"/>
                    <a:pt x="13634" y="8190"/>
                  </a:cubicBezTo>
                  <a:cubicBezTo>
                    <a:pt x="13634" y="7647"/>
                    <a:pt x="13091" y="7647"/>
                    <a:pt x="13091" y="7104"/>
                  </a:cubicBezTo>
                  <a:lnTo>
                    <a:pt x="13634" y="6561"/>
                  </a:lnTo>
                  <a:cubicBezTo>
                    <a:pt x="15278" y="7104"/>
                    <a:pt x="16906" y="8190"/>
                    <a:pt x="19093" y="9291"/>
                  </a:cubicBezTo>
                  <a:lnTo>
                    <a:pt x="19651" y="9291"/>
                  </a:lnTo>
                  <a:lnTo>
                    <a:pt x="19651" y="8190"/>
                  </a:lnTo>
                  <a:cubicBezTo>
                    <a:pt x="20020" y="8067"/>
                    <a:pt x="20390" y="8027"/>
                    <a:pt x="20760" y="8027"/>
                  </a:cubicBezTo>
                  <a:cubicBezTo>
                    <a:pt x="21420" y="8027"/>
                    <a:pt x="22082" y="8153"/>
                    <a:pt x="22743" y="8153"/>
                  </a:cubicBezTo>
                  <a:cubicBezTo>
                    <a:pt x="23347" y="8153"/>
                    <a:pt x="23951" y="8048"/>
                    <a:pt x="24552" y="7647"/>
                  </a:cubicBezTo>
                  <a:cubicBezTo>
                    <a:pt x="24552" y="7104"/>
                    <a:pt x="25111" y="7104"/>
                    <a:pt x="25111" y="6561"/>
                  </a:cubicBezTo>
                  <a:cubicBezTo>
                    <a:pt x="26196" y="6003"/>
                    <a:pt x="26755" y="6003"/>
                    <a:pt x="27298" y="5460"/>
                  </a:cubicBezTo>
                  <a:cubicBezTo>
                    <a:pt x="28383" y="4374"/>
                    <a:pt x="26755" y="3273"/>
                    <a:pt x="26196" y="2730"/>
                  </a:cubicBezTo>
                  <a:lnTo>
                    <a:pt x="26755" y="2730"/>
                  </a:lnTo>
                  <a:lnTo>
                    <a:pt x="26755" y="1645"/>
                  </a:lnTo>
                  <a:cubicBezTo>
                    <a:pt x="25654" y="2730"/>
                    <a:pt x="23467" y="3273"/>
                    <a:pt x="22381" y="3816"/>
                  </a:cubicBezTo>
                  <a:cubicBezTo>
                    <a:pt x="22381" y="3816"/>
                    <a:pt x="22381" y="1645"/>
                    <a:pt x="22924" y="1086"/>
                  </a:cubicBezTo>
                  <a:cubicBezTo>
                    <a:pt x="22924" y="1"/>
                    <a:pt x="23467" y="1"/>
                    <a:pt x="22381" y="1"/>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37" name="Google Shape;1437;p287"/>
            <p:cNvSpPr/>
            <p:nvPr/>
          </p:nvSpPr>
          <p:spPr>
            <a:xfrm>
              <a:off x="5730650" y="3554450"/>
              <a:ext cx="13600" cy="13600"/>
            </a:xfrm>
            <a:custGeom>
              <a:avLst/>
              <a:gdLst/>
              <a:ahLst/>
              <a:cxnLst/>
              <a:rect l="l" t="t" r="r" b="b"/>
              <a:pathLst>
                <a:path w="544" h="544" extrusionOk="0">
                  <a:moveTo>
                    <a:pt x="1" y="0"/>
                  </a:moveTo>
                  <a:lnTo>
                    <a:pt x="1" y="543"/>
                  </a:lnTo>
                  <a:lnTo>
                    <a:pt x="544" y="543"/>
                  </a:lnTo>
                  <a:lnTo>
                    <a:pt x="544" y="0"/>
                  </a:ln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38" name="Google Shape;1438;p287"/>
            <p:cNvSpPr/>
            <p:nvPr/>
          </p:nvSpPr>
          <p:spPr>
            <a:xfrm>
              <a:off x="1499650" y="508950"/>
              <a:ext cx="3507900" cy="3878000"/>
            </a:xfrm>
            <a:custGeom>
              <a:avLst/>
              <a:gdLst/>
              <a:ahLst/>
              <a:cxnLst/>
              <a:rect l="l" t="t" r="r" b="b"/>
              <a:pathLst>
                <a:path w="140316" h="155120" extrusionOk="0">
                  <a:moveTo>
                    <a:pt x="85722" y="32284"/>
                  </a:moveTo>
                  <a:cubicBezTo>
                    <a:pt x="86264" y="32284"/>
                    <a:pt x="86264" y="32826"/>
                    <a:pt x="86807" y="32826"/>
                  </a:cubicBezTo>
                  <a:cubicBezTo>
                    <a:pt x="86822" y="33127"/>
                    <a:pt x="86589" y="33370"/>
                    <a:pt x="86292" y="33370"/>
                  </a:cubicBezTo>
                  <a:cubicBezTo>
                    <a:pt x="86283" y="33370"/>
                    <a:pt x="86274" y="33370"/>
                    <a:pt x="86264" y="33369"/>
                  </a:cubicBezTo>
                  <a:cubicBezTo>
                    <a:pt x="85722" y="33369"/>
                    <a:pt x="85179" y="33912"/>
                    <a:pt x="85179" y="33912"/>
                  </a:cubicBezTo>
                  <a:cubicBezTo>
                    <a:pt x="85170" y="33913"/>
                    <a:pt x="85160" y="33913"/>
                    <a:pt x="85151" y="33913"/>
                  </a:cubicBezTo>
                  <a:cubicBezTo>
                    <a:pt x="84854" y="33913"/>
                    <a:pt x="84620" y="33670"/>
                    <a:pt x="84620" y="33369"/>
                  </a:cubicBezTo>
                  <a:lnTo>
                    <a:pt x="84620" y="32284"/>
                  </a:lnTo>
                  <a:cubicBezTo>
                    <a:pt x="84620" y="32555"/>
                    <a:pt x="84760" y="32691"/>
                    <a:pt x="84967" y="32691"/>
                  </a:cubicBezTo>
                  <a:cubicBezTo>
                    <a:pt x="85175" y="32691"/>
                    <a:pt x="85450" y="32555"/>
                    <a:pt x="85722" y="32284"/>
                  </a:cubicBezTo>
                  <a:close/>
                  <a:moveTo>
                    <a:pt x="127753" y="33369"/>
                  </a:moveTo>
                  <a:lnTo>
                    <a:pt x="128295" y="33912"/>
                  </a:lnTo>
                  <a:lnTo>
                    <a:pt x="128295" y="34470"/>
                  </a:lnTo>
                  <a:cubicBezTo>
                    <a:pt x="127753" y="34470"/>
                    <a:pt x="127753" y="33912"/>
                    <a:pt x="127753" y="33369"/>
                  </a:cubicBezTo>
                  <a:close/>
                  <a:moveTo>
                    <a:pt x="68242" y="40473"/>
                  </a:moveTo>
                  <a:cubicBezTo>
                    <a:pt x="68801" y="40473"/>
                    <a:pt x="68801" y="41016"/>
                    <a:pt x="69343" y="41016"/>
                  </a:cubicBezTo>
                  <a:lnTo>
                    <a:pt x="69343" y="41558"/>
                  </a:lnTo>
                  <a:cubicBezTo>
                    <a:pt x="68801" y="42117"/>
                    <a:pt x="68242" y="42117"/>
                    <a:pt x="67699" y="42117"/>
                  </a:cubicBezTo>
                  <a:lnTo>
                    <a:pt x="67157" y="42117"/>
                  </a:lnTo>
                  <a:lnTo>
                    <a:pt x="67157" y="41558"/>
                  </a:lnTo>
                  <a:lnTo>
                    <a:pt x="68242" y="40473"/>
                  </a:lnTo>
                  <a:close/>
                  <a:moveTo>
                    <a:pt x="107427" y="44288"/>
                  </a:moveTo>
                  <a:cubicBezTo>
                    <a:pt x="107424" y="44293"/>
                    <a:pt x="107421" y="44297"/>
                    <a:pt x="107418" y="44302"/>
                  </a:cubicBezTo>
                  <a:lnTo>
                    <a:pt x="107418" y="44302"/>
                  </a:lnTo>
                  <a:cubicBezTo>
                    <a:pt x="107461" y="44293"/>
                    <a:pt x="107507" y="44288"/>
                    <a:pt x="107559" y="44288"/>
                  </a:cubicBezTo>
                  <a:close/>
                  <a:moveTo>
                    <a:pt x="108645" y="43745"/>
                  </a:moveTo>
                  <a:lnTo>
                    <a:pt x="108645" y="44288"/>
                  </a:lnTo>
                  <a:cubicBezTo>
                    <a:pt x="108102" y="44831"/>
                    <a:pt x="108102" y="44831"/>
                    <a:pt x="107559" y="44831"/>
                  </a:cubicBezTo>
                  <a:lnTo>
                    <a:pt x="107001" y="44831"/>
                  </a:lnTo>
                  <a:cubicBezTo>
                    <a:pt x="107189" y="44648"/>
                    <a:pt x="107314" y="44464"/>
                    <a:pt x="107418" y="44302"/>
                  </a:cubicBezTo>
                  <a:lnTo>
                    <a:pt x="107418" y="44302"/>
                  </a:lnTo>
                  <a:cubicBezTo>
                    <a:pt x="107011" y="44387"/>
                    <a:pt x="106963" y="44831"/>
                    <a:pt x="106458" y="44831"/>
                  </a:cubicBezTo>
                  <a:cubicBezTo>
                    <a:pt x="106429" y="44831"/>
                    <a:pt x="106402" y="44831"/>
                    <a:pt x="106377" y="44831"/>
                  </a:cubicBezTo>
                  <a:cubicBezTo>
                    <a:pt x="105915" y="44831"/>
                    <a:pt x="105915" y="44817"/>
                    <a:pt x="105915" y="44288"/>
                  </a:cubicBezTo>
                  <a:lnTo>
                    <a:pt x="107427" y="44288"/>
                  </a:lnTo>
                  <a:cubicBezTo>
                    <a:pt x="107625" y="43976"/>
                    <a:pt x="107748" y="43745"/>
                    <a:pt x="108102" y="43745"/>
                  </a:cubicBezTo>
                  <a:close/>
                  <a:moveTo>
                    <a:pt x="98284" y="55207"/>
                  </a:moveTo>
                  <a:cubicBezTo>
                    <a:pt x="98284" y="55508"/>
                    <a:pt x="98051" y="55750"/>
                    <a:pt x="97754" y="55750"/>
                  </a:cubicBezTo>
                  <a:cubicBezTo>
                    <a:pt x="97744" y="55750"/>
                    <a:pt x="97735" y="55750"/>
                    <a:pt x="97726" y="55750"/>
                  </a:cubicBezTo>
                  <a:lnTo>
                    <a:pt x="97183" y="55207"/>
                  </a:lnTo>
                  <a:close/>
                  <a:moveTo>
                    <a:pt x="73159" y="60666"/>
                  </a:moveTo>
                  <a:lnTo>
                    <a:pt x="73159" y="61209"/>
                  </a:lnTo>
                  <a:cubicBezTo>
                    <a:pt x="72616" y="61209"/>
                    <a:pt x="72073" y="61209"/>
                    <a:pt x="71530" y="61767"/>
                  </a:cubicBezTo>
                  <a:lnTo>
                    <a:pt x="71530" y="61209"/>
                  </a:lnTo>
                  <a:lnTo>
                    <a:pt x="72073" y="60666"/>
                  </a:lnTo>
                  <a:close/>
                  <a:moveTo>
                    <a:pt x="81891" y="74857"/>
                  </a:moveTo>
                  <a:cubicBezTo>
                    <a:pt x="81488" y="75679"/>
                    <a:pt x="80929" y="76424"/>
                    <a:pt x="80262" y="77044"/>
                  </a:cubicBezTo>
                  <a:lnTo>
                    <a:pt x="79719" y="77044"/>
                  </a:lnTo>
                  <a:cubicBezTo>
                    <a:pt x="79719" y="76743"/>
                    <a:pt x="79486" y="76501"/>
                    <a:pt x="79189" y="76501"/>
                  </a:cubicBezTo>
                  <a:cubicBezTo>
                    <a:pt x="79179" y="76501"/>
                    <a:pt x="79170" y="76501"/>
                    <a:pt x="79161" y="76501"/>
                  </a:cubicBezTo>
                  <a:cubicBezTo>
                    <a:pt x="79983" y="76083"/>
                    <a:pt x="80728" y="75524"/>
                    <a:pt x="81348" y="74857"/>
                  </a:cubicBezTo>
                  <a:close/>
                  <a:moveTo>
                    <a:pt x="67715" y="85233"/>
                  </a:moveTo>
                  <a:cubicBezTo>
                    <a:pt x="67715" y="85776"/>
                    <a:pt x="68258" y="86319"/>
                    <a:pt x="67715" y="86862"/>
                  </a:cubicBezTo>
                  <a:cubicBezTo>
                    <a:pt x="66614" y="87420"/>
                    <a:pt x="65528" y="87420"/>
                    <a:pt x="63884" y="87963"/>
                  </a:cubicBezTo>
                  <a:cubicBezTo>
                    <a:pt x="63341" y="89049"/>
                    <a:pt x="62798" y="90150"/>
                    <a:pt x="61697" y="91236"/>
                  </a:cubicBezTo>
                  <a:lnTo>
                    <a:pt x="60069" y="91236"/>
                  </a:lnTo>
                  <a:cubicBezTo>
                    <a:pt x="60612" y="89607"/>
                    <a:pt x="62240" y="87963"/>
                    <a:pt x="63884" y="87963"/>
                  </a:cubicBezTo>
                  <a:cubicBezTo>
                    <a:pt x="63884" y="87420"/>
                    <a:pt x="64427" y="86862"/>
                    <a:pt x="64427" y="86319"/>
                  </a:cubicBezTo>
                  <a:cubicBezTo>
                    <a:pt x="65528" y="86319"/>
                    <a:pt x="66071" y="85776"/>
                    <a:pt x="67157" y="85233"/>
                  </a:cubicBezTo>
                  <a:close/>
                  <a:moveTo>
                    <a:pt x="58425" y="93422"/>
                  </a:moveTo>
                  <a:cubicBezTo>
                    <a:pt x="58968" y="93422"/>
                    <a:pt x="58968" y="93422"/>
                    <a:pt x="58968" y="93965"/>
                  </a:cubicBezTo>
                  <a:lnTo>
                    <a:pt x="58425" y="94508"/>
                  </a:lnTo>
                  <a:lnTo>
                    <a:pt x="57882" y="94508"/>
                  </a:lnTo>
                  <a:cubicBezTo>
                    <a:pt x="58192" y="94229"/>
                    <a:pt x="58378" y="93841"/>
                    <a:pt x="58425" y="93422"/>
                  </a:cubicBezTo>
                  <a:close/>
                  <a:moveTo>
                    <a:pt x="18568" y="103091"/>
                  </a:moveTo>
                  <a:cubicBezTo>
                    <a:pt x="18524" y="103143"/>
                    <a:pt x="18480" y="103197"/>
                    <a:pt x="18437" y="103250"/>
                  </a:cubicBezTo>
                  <a:lnTo>
                    <a:pt x="18437" y="103250"/>
                  </a:lnTo>
                  <a:cubicBezTo>
                    <a:pt x="18479" y="103243"/>
                    <a:pt x="18522" y="103240"/>
                    <a:pt x="18565" y="103240"/>
                  </a:cubicBezTo>
                  <a:cubicBezTo>
                    <a:pt x="18565" y="103190"/>
                    <a:pt x="18566" y="103141"/>
                    <a:pt x="18568" y="103091"/>
                  </a:cubicBezTo>
                  <a:close/>
                  <a:moveTo>
                    <a:pt x="18437" y="103250"/>
                  </a:moveTo>
                  <a:cubicBezTo>
                    <a:pt x="17937" y="103325"/>
                    <a:pt x="17437" y="103798"/>
                    <a:pt x="16937" y="103798"/>
                  </a:cubicBezTo>
                  <a:cubicBezTo>
                    <a:pt x="16927" y="103798"/>
                    <a:pt x="16918" y="103798"/>
                    <a:pt x="16909" y="103798"/>
                  </a:cubicBezTo>
                  <a:cubicBezTo>
                    <a:pt x="16612" y="103798"/>
                    <a:pt x="16379" y="104040"/>
                    <a:pt x="16394" y="104341"/>
                  </a:cubicBezTo>
                  <a:cubicBezTo>
                    <a:pt x="16394" y="104832"/>
                    <a:pt x="16838" y="105323"/>
                    <a:pt x="16923" y="105814"/>
                  </a:cubicBezTo>
                  <a:lnTo>
                    <a:pt x="16923" y="105814"/>
                  </a:lnTo>
                  <a:cubicBezTo>
                    <a:pt x="16921" y="105717"/>
                    <a:pt x="16921" y="105596"/>
                    <a:pt x="16921" y="105442"/>
                  </a:cubicBezTo>
                  <a:cubicBezTo>
                    <a:pt x="17365" y="104668"/>
                    <a:pt x="17876" y="103939"/>
                    <a:pt x="18437" y="103250"/>
                  </a:cubicBezTo>
                  <a:close/>
                  <a:moveTo>
                    <a:pt x="16923" y="105814"/>
                  </a:moveTo>
                  <a:cubicBezTo>
                    <a:pt x="16924" y="105879"/>
                    <a:pt x="16925" y="105933"/>
                    <a:pt x="16928" y="105978"/>
                  </a:cubicBezTo>
                  <a:lnTo>
                    <a:pt x="16928" y="105978"/>
                  </a:lnTo>
                  <a:cubicBezTo>
                    <a:pt x="16931" y="105975"/>
                    <a:pt x="16934" y="105972"/>
                    <a:pt x="16937" y="105970"/>
                  </a:cubicBezTo>
                  <a:cubicBezTo>
                    <a:pt x="16937" y="105918"/>
                    <a:pt x="16932" y="105866"/>
                    <a:pt x="16923" y="105814"/>
                  </a:cubicBezTo>
                  <a:close/>
                  <a:moveTo>
                    <a:pt x="67715" y="106528"/>
                  </a:moveTo>
                  <a:cubicBezTo>
                    <a:pt x="68010" y="106528"/>
                    <a:pt x="68258" y="106776"/>
                    <a:pt x="68258" y="107071"/>
                  </a:cubicBezTo>
                  <a:cubicBezTo>
                    <a:pt x="68258" y="107614"/>
                    <a:pt x="67715" y="108172"/>
                    <a:pt x="67715" y="108172"/>
                  </a:cubicBezTo>
                  <a:cubicBezTo>
                    <a:pt x="67157" y="108715"/>
                    <a:pt x="66614" y="108715"/>
                    <a:pt x="65528" y="109258"/>
                  </a:cubicBezTo>
                  <a:lnTo>
                    <a:pt x="64970" y="109258"/>
                  </a:lnTo>
                  <a:lnTo>
                    <a:pt x="64970" y="108715"/>
                  </a:lnTo>
                  <a:cubicBezTo>
                    <a:pt x="65528" y="107629"/>
                    <a:pt x="66614" y="107071"/>
                    <a:pt x="67715" y="106528"/>
                  </a:cubicBezTo>
                  <a:close/>
                  <a:moveTo>
                    <a:pt x="54609" y="116904"/>
                  </a:moveTo>
                  <a:lnTo>
                    <a:pt x="54609" y="117447"/>
                  </a:lnTo>
                  <a:lnTo>
                    <a:pt x="54067" y="117447"/>
                  </a:lnTo>
                  <a:lnTo>
                    <a:pt x="54067" y="116904"/>
                  </a:lnTo>
                  <a:close/>
                  <a:moveTo>
                    <a:pt x="35486" y="121820"/>
                  </a:moveTo>
                  <a:cubicBezTo>
                    <a:pt x="35486" y="122906"/>
                    <a:pt x="35486" y="122906"/>
                    <a:pt x="34400" y="123449"/>
                  </a:cubicBezTo>
                  <a:cubicBezTo>
                    <a:pt x="34400" y="122906"/>
                    <a:pt x="33858" y="122906"/>
                    <a:pt x="33858" y="122363"/>
                  </a:cubicBezTo>
                  <a:cubicBezTo>
                    <a:pt x="33858" y="122106"/>
                    <a:pt x="33973" y="122086"/>
                    <a:pt x="34151" y="122086"/>
                  </a:cubicBezTo>
                  <a:cubicBezTo>
                    <a:pt x="34183" y="122086"/>
                    <a:pt x="34218" y="122086"/>
                    <a:pt x="34254" y="122086"/>
                  </a:cubicBezTo>
                  <a:cubicBezTo>
                    <a:pt x="34450" y="122086"/>
                    <a:pt x="34696" y="122067"/>
                    <a:pt x="34943" y="121820"/>
                  </a:cubicBezTo>
                  <a:close/>
                  <a:moveTo>
                    <a:pt x="48633" y="127279"/>
                  </a:moveTo>
                  <a:cubicBezTo>
                    <a:pt x="48916" y="127279"/>
                    <a:pt x="49150" y="127522"/>
                    <a:pt x="49150" y="127823"/>
                  </a:cubicBezTo>
                  <a:cubicBezTo>
                    <a:pt x="49150" y="128908"/>
                    <a:pt x="49150" y="128908"/>
                    <a:pt x="48607" y="128908"/>
                  </a:cubicBezTo>
                  <a:lnTo>
                    <a:pt x="48049" y="128908"/>
                  </a:lnTo>
                  <a:lnTo>
                    <a:pt x="48049" y="127823"/>
                  </a:lnTo>
                  <a:lnTo>
                    <a:pt x="48607" y="127280"/>
                  </a:lnTo>
                  <a:cubicBezTo>
                    <a:pt x="48616" y="127279"/>
                    <a:pt x="48625" y="127279"/>
                    <a:pt x="48633" y="127279"/>
                  </a:cubicBezTo>
                  <a:close/>
                  <a:moveTo>
                    <a:pt x="51880" y="123449"/>
                  </a:moveTo>
                  <a:lnTo>
                    <a:pt x="51880" y="123449"/>
                  </a:lnTo>
                  <a:cubicBezTo>
                    <a:pt x="52423" y="126722"/>
                    <a:pt x="52423" y="126722"/>
                    <a:pt x="51337" y="128908"/>
                  </a:cubicBezTo>
                  <a:lnTo>
                    <a:pt x="50779" y="128908"/>
                  </a:lnTo>
                  <a:lnTo>
                    <a:pt x="50236" y="128366"/>
                  </a:lnTo>
                  <a:cubicBezTo>
                    <a:pt x="51321" y="126179"/>
                    <a:pt x="50779" y="127280"/>
                    <a:pt x="50779" y="123992"/>
                  </a:cubicBezTo>
                  <a:cubicBezTo>
                    <a:pt x="51073" y="123682"/>
                    <a:pt x="51461" y="123496"/>
                    <a:pt x="51880" y="123449"/>
                  </a:cubicBezTo>
                  <a:close/>
                  <a:moveTo>
                    <a:pt x="42589" y="129451"/>
                  </a:moveTo>
                  <a:lnTo>
                    <a:pt x="43132" y="130010"/>
                  </a:lnTo>
                  <a:lnTo>
                    <a:pt x="42589" y="130552"/>
                  </a:lnTo>
                  <a:lnTo>
                    <a:pt x="42047" y="130552"/>
                  </a:lnTo>
                  <a:lnTo>
                    <a:pt x="42047" y="130010"/>
                  </a:lnTo>
                  <a:cubicBezTo>
                    <a:pt x="42031" y="129699"/>
                    <a:pt x="42279" y="129451"/>
                    <a:pt x="42589" y="129451"/>
                  </a:cubicBezTo>
                  <a:close/>
                  <a:moveTo>
                    <a:pt x="42047" y="131638"/>
                  </a:moveTo>
                  <a:cubicBezTo>
                    <a:pt x="42047" y="132739"/>
                    <a:pt x="42047" y="132739"/>
                    <a:pt x="41504" y="133282"/>
                  </a:cubicBezTo>
                  <a:lnTo>
                    <a:pt x="40403" y="133282"/>
                  </a:lnTo>
                  <a:cubicBezTo>
                    <a:pt x="40403" y="132181"/>
                    <a:pt x="40403" y="131638"/>
                    <a:pt x="40961" y="131638"/>
                  </a:cubicBezTo>
                  <a:close/>
                  <a:moveTo>
                    <a:pt x="37158" y="136011"/>
                  </a:moveTo>
                  <a:cubicBezTo>
                    <a:pt x="37455" y="136011"/>
                    <a:pt x="37688" y="136254"/>
                    <a:pt x="37673" y="136555"/>
                  </a:cubicBezTo>
                  <a:lnTo>
                    <a:pt x="37673" y="137097"/>
                  </a:lnTo>
                  <a:cubicBezTo>
                    <a:pt x="37130" y="137097"/>
                    <a:pt x="37130" y="137097"/>
                    <a:pt x="36587" y="136555"/>
                  </a:cubicBezTo>
                  <a:lnTo>
                    <a:pt x="37130" y="136012"/>
                  </a:lnTo>
                  <a:cubicBezTo>
                    <a:pt x="37139" y="136011"/>
                    <a:pt x="37148" y="136011"/>
                    <a:pt x="37158" y="136011"/>
                  </a:cubicBezTo>
                  <a:close/>
                  <a:moveTo>
                    <a:pt x="27297" y="138183"/>
                  </a:moveTo>
                  <a:cubicBezTo>
                    <a:pt x="26754" y="139284"/>
                    <a:pt x="26227" y="139284"/>
                    <a:pt x="25669" y="139284"/>
                  </a:cubicBezTo>
                  <a:cubicBezTo>
                    <a:pt x="25669" y="138726"/>
                    <a:pt x="26211" y="138726"/>
                    <a:pt x="26211" y="138183"/>
                  </a:cubicBezTo>
                  <a:close/>
                  <a:moveTo>
                    <a:pt x="38800" y="138198"/>
                  </a:moveTo>
                  <a:cubicBezTo>
                    <a:pt x="39083" y="138198"/>
                    <a:pt x="39317" y="138440"/>
                    <a:pt x="39317" y="138741"/>
                  </a:cubicBezTo>
                  <a:lnTo>
                    <a:pt x="39317" y="139284"/>
                  </a:lnTo>
                  <a:cubicBezTo>
                    <a:pt x="38216" y="139827"/>
                    <a:pt x="37130" y="141471"/>
                    <a:pt x="36044" y="142014"/>
                  </a:cubicBezTo>
                  <a:cubicBezTo>
                    <a:pt x="35486" y="141471"/>
                    <a:pt x="34943" y="140928"/>
                    <a:pt x="34943" y="140370"/>
                  </a:cubicBezTo>
                  <a:lnTo>
                    <a:pt x="34400" y="140370"/>
                  </a:lnTo>
                  <a:cubicBezTo>
                    <a:pt x="33780" y="141052"/>
                    <a:pt x="33051" y="141595"/>
                    <a:pt x="32229" y="142014"/>
                  </a:cubicBezTo>
                  <a:lnTo>
                    <a:pt x="31686" y="142014"/>
                  </a:lnTo>
                  <a:cubicBezTo>
                    <a:pt x="31671" y="140370"/>
                    <a:pt x="32229" y="139827"/>
                    <a:pt x="33858" y="139827"/>
                  </a:cubicBezTo>
                  <a:cubicBezTo>
                    <a:pt x="34400" y="139284"/>
                    <a:pt x="34400" y="138741"/>
                    <a:pt x="34943" y="138199"/>
                  </a:cubicBezTo>
                  <a:cubicBezTo>
                    <a:pt x="35486" y="138741"/>
                    <a:pt x="36044" y="138741"/>
                    <a:pt x="36587" y="139284"/>
                  </a:cubicBezTo>
                  <a:cubicBezTo>
                    <a:pt x="37130" y="138741"/>
                    <a:pt x="37673" y="138199"/>
                    <a:pt x="38774" y="138199"/>
                  </a:cubicBezTo>
                  <a:cubicBezTo>
                    <a:pt x="38783" y="138198"/>
                    <a:pt x="38792" y="138198"/>
                    <a:pt x="38800" y="138198"/>
                  </a:cubicBezTo>
                  <a:close/>
                  <a:moveTo>
                    <a:pt x="40961" y="142014"/>
                  </a:moveTo>
                  <a:cubicBezTo>
                    <a:pt x="40961" y="142557"/>
                    <a:pt x="40961" y="142557"/>
                    <a:pt x="40403" y="142557"/>
                  </a:cubicBezTo>
                  <a:lnTo>
                    <a:pt x="40961" y="142014"/>
                  </a:lnTo>
                  <a:close/>
                  <a:moveTo>
                    <a:pt x="39860" y="143658"/>
                  </a:moveTo>
                  <a:cubicBezTo>
                    <a:pt x="40403" y="143658"/>
                    <a:pt x="39860" y="143658"/>
                    <a:pt x="40403" y="144201"/>
                  </a:cubicBezTo>
                  <a:cubicBezTo>
                    <a:pt x="39317" y="145286"/>
                    <a:pt x="38231" y="145829"/>
                    <a:pt x="37130" y="146388"/>
                  </a:cubicBezTo>
                  <a:lnTo>
                    <a:pt x="36587" y="146388"/>
                  </a:lnTo>
                  <a:cubicBezTo>
                    <a:pt x="36044" y="144744"/>
                    <a:pt x="38774" y="144744"/>
                    <a:pt x="39860" y="143658"/>
                  </a:cubicBezTo>
                  <a:close/>
                  <a:moveTo>
                    <a:pt x="33315" y="145286"/>
                  </a:moveTo>
                  <a:cubicBezTo>
                    <a:pt x="33315" y="145829"/>
                    <a:pt x="33858" y="145829"/>
                    <a:pt x="33858" y="146388"/>
                  </a:cubicBezTo>
                  <a:lnTo>
                    <a:pt x="33858" y="147473"/>
                  </a:lnTo>
                  <a:cubicBezTo>
                    <a:pt x="32772" y="147473"/>
                    <a:pt x="31128" y="147473"/>
                    <a:pt x="30027" y="148016"/>
                  </a:cubicBezTo>
                  <a:lnTo>
                    <a:pt x="30027" y="147473"/>
                  </a:lnTo>
                  <a:cubicBezTo>
                    <a:pt x="30042" y="146388"/>
                    <a:pt x="30585" y="145829"/>
                    <a:pt x="31671" y="145286"/>
                  </a:cubicBezTo>
                  <a:close/>
                  <a:moveTo>
                    <a:pt x="29484" y="148016"/>
                  </a:moveTo>
                  <a:cubicBezTo>
                    <a:pt x="29484" y="148559"/>
                    <a:pt x="30027" y="149645"/>
                    <a:pt x="30027" y="150203"/>
                  </a:cubicBezTo>
                  <a:cubicBezTo>
                    <a:pt x="28941" y="151289"/>
                    <a:pt x="28398" y="151832"/>
                    <a:pt x="27313" y="152390"/>
                  </a:cubicBezTo>
                  <a:lnTo>
                    <a:pt x="27297" y="152374"/>
                  </a:lnTo>
                  <a:cubicBezTo>
                    <a:pt x="26211" y="152374"/>
                    <a:pt x="26211" y="151289"/>
                    <a:pt x="26211" y="150203"/>
                  </a:cubicBezTo>
                  <a:cubicBezTo>
                    <a:pt x="26754" y="149102"/>
                    <a:pt x="27840" y="149102"/>
                    <a:pt x="28941" y="148016"/>
                  </a:cubicBezTo>
                  <a:close/>
                  <a:moveTo>
                    <a:pt x="106694" y="1"/>
                  </a:moveTo>
                  <a:cubicBezTo>
                    <a:pt x="100430" y="1"/>
                    <a:pt x="94123" y="10989"/>
                    <a:pt x="86807" y="10989"/>
                  </a:cubicBezTo>
                  <a:cubicBezTo>
                    <a:pt x="85163" y="13719"/>
                    <a:pt x="84078" y="15906"/>
                    <a:pt x="80262" y="16448"/>
                  </a:cubicBezTo>
                  <a:cubicBezTo>
                    <a:pt x="80030" y="16563"/>
                    <a:pt x="79822" y="16605"/>
                    <a:pt x="79634" y="16605"/>
                  </a:cubicBezTo>
                  <a:cubicBezTo>
                    <a:pt x="79120" y="16605"/>
                    <a:pt x="78753" y="16292"/>
                    <a:pt x="78425" y="16292"/>
                  </a:cubicBezTo>
                  <a:cubicBezTo>
                    <a:pt x="78305" y="16292"/>
                    <a:pt x="78190" y="16334"/>
                    <a:pt x="78075" y="16448"/>
                  </a:cubicBezTo>
                  <a:cubicBezTo>
                    <a:pt x="75889" y="18092"/>
                    <a:pt x="74245" y="19721"/>
                    <a:pt x="72058" y="21365"/>
                  </a:cubicBezTo>
                  <a:cubicBezTo>
                    <a:pt x="70972" y="21908"/>
                    <a:pt x="68242" y="22451"/>
                    <a:pt x="67699" y="24095"/>
                  </a:cubicBezTo>
                  <a:cubicBezTo>
                    <a:pt x="67699" y="24637"/>
                    <a:pt x="67699" y="25180"/>
                    <a:pt x="68242" y="25180"/>
                  </a:cubicBezTo>
                  <a:lnTo>
                    <a:pt x="68242" y="25739"/>
                  </a:lnTo>
                  <a:cubicBezTo>
                    <a:pt x="60596" y="27367"/>
                    <a:pt x="54594" y="33928"/>
                    <a:pt x="49677" y="37759"/>
                  </a:cubicBezTo>
                  <a:cubicBezTo>
                    <a:pt x="40945" y="44304"/>
                    <a:pt x="33299" y="51407"/>
                    <a:pt x="25110" y="58495"/>
                  </a:cubicBezTo>
                  <a:cubicBezTo>
                    <a:pt x="20736" y="62869"/>
                    <a:pt x="15277" y="65598"/>
                    <a:pt x="11462" y="70499"/>
                  </a:cubicBezTo>
                  <a:cubicBezTo>
                    <a:pt x="9275" y="73787"/>
                    <a:pt x="6002" y="76517"/>
                    <a:pt x="3273" y="79247"/>
                  </a:cubicBezTo>
                  <a:cubicBezTo>
                    <a:pt x="2187" y="80332"/>
                    <a:pt x="1086" y="80875"/>
                    <a:pt x="543" y="81976"/>
                  </a:cubicBezTo>
                  <a:cubicBezTo>
                    <a:pt x="0" y="83605"/>
                    <a:pt x="543" y="86877"/>
                    <a:pt x="1086" y="88521"/>
                  </a:cubicBezTo>
                  <a:lnTo>
                    <a:pt x="2730" y="90165"/>
                  </a:lnTo>
                  <a:cubicBezTo>
                    <a:pt x="7646" y="90165"/>
                    <a:pt x="15277" y="81976"/>
                    <a:pt x="19108" y="79247"/>
                  </a:cubicBezTo>
                  <a:cubicBezTo>
                    <a:pt x="27840" y="73787"/>
                    <a:pt x="36029" y="67227"/>
                    <a:pt x="44218" y="61225"/>
                  </a:cubicBezTo>
                  <a:cubicBezTo>
                    <a:pt x="47490" y="58495"/>
                    <a:pt x="50763" y="55222"/>
                    <a:pt x="54594" y="52493"/>
                  </a:cubicBezTo>
                  <a:cubicBezTo>
                    <a:pt x="55137" y="51950"/>
                    <a:pt x="55680" y="50849"/>
                    <a:pt x="56222" y="50306"/>
                  </a:cubicBezTo>
                  <a:cubicBezTo>
                    <a:pt x="57866" y="49220"/>
                    <a:pt x="59510" y="48677"/>
                    <a:pt x="60596" y="47576"/>
                  </a:cubicBezTo>
                  <a:cubicBezTo>
                    <a:pt x="61139" y="47576"/>
                    <a:pt x="61139" y="48119"/>
                    <a:pt x="61682" y="48119"/>
                  </a:cubicBezTo>
                  <a:cubicBezTo>
                    <a:pt x="63869" y="51407"/>
                    <a:pt x="57324" y="54679"/>
                    <a:pt x="55137" y="56866"/>
                  </a:cubicBezTo>
                  <a:cubicBezTo>
                    <a:pt x="55137" y="57409"/>
                    <a:pt x="54594" y="57952"/>
                    <a:pt x="54594" y="59038"/>
                  </a:cubicBezTo>
                  <a:cubicBezTo>
                    <a:pt x="54051" y="60139"/>
                    <a:pt x="52950" y="60139"/>
                    <a:pt x="52407" y="60682"/>
                  </a:cubicBezTo>
                  <a:cubicBezTo>
                    <a:pt x="51321" y="61767"/>
                    <a:pt x="51321" y="63954"/>
                    <a:pt x="49135" y="63954"/>
                  </a:cubicBezTo>
                  <a:cubicBezTo>
                    <a:pt x="48033" y="65598"/>
                    <a:pt x="47490" y="66684"/>
                    <a:pt x="48033" y="68871"/>
                  </a:cubicBezTo>
                  <a:lnTo>
                    <a:pt x="48033" y="69414"/>
                  </a:lnTo>
                  <a:cubicBezTo>
                    <a:pt x="46513" y="69445"/>
                    <a:pt x="45024" y="69817"/>
                    <a:pt x="43675" y="70499"/>
                  </a:cubicBezTo>
                  <a:lnTo>
                    <a:pt x="43675" y="71058"/>
                  </a:lnTo>
                  <a:lnTo>
                    <a:pt x="44761" y="72143"/>
                  </a:lnTo>
                  <a:cubicBezTo>
                    <a:pt x="44745" y="73151"/>
                    <a:pt x="44358" y="74113"/>
                    <a:pt x="43691" y="74857"/>
                  </a:cubicBezTo>
                  <a:cubicBezTo>
                    <a:pt x="43132" y="74315"/>
                    <a:pt x="43691" y="73772"/>
                    <a:pt x="43132" y="73772"/>
                  </a:cubicBezTo>
                  <a:cubicBezTo>
                    <a:pt x="42838" y="73772"/>
                    <a:pt x="42589" y="73524"/>
                    <a:pt x="42589" y="73213"/>
                  </a:cubicBezTo>
                  <a:cubicBezTo>
                    <a:pt x="40403" y="74857"/>
                    <a:pt x="37673" y="79231"/>
                    <a:pt x="36044" y="81961"/>
                  </a:cubicBezTo>
                  <a:cubicBezTo>
                    <a:pt x="35502" y="81961"/>
                    <a:pt x="34943" y="82504"/>
                    <a:pt x="34400" y="82504"/>
                  </a:cubicBezTo>
                  <a:lnTo>
                    <a:pt x="34400" y="83589"/>
                  </a:lnTo>
                  <a:cubicBezTo>
                    <a:pt x="33858" y="84691"/>
                    <a:pt x="32214" y="84691"/>
                    <a:pt x="31671" y="86319"/>
                  </a:cubicBezTo>
                  <a:lnTo>
                    <a:pt x="32214" y="85776"/>
                  </a:lnTo>
                  <a:cubicBezTo>
                    <a:pt x="32772" y="86319"/>
                    <a:pt x="33315" y="86319"/>
                    <a:pt x="34400" y="86862"/>
                  </a:cubicBezTo>
                  <a:lnTo>
                    <a:pt x="34400" y="87420"/>
                  </a:lnTo>
                  <a:lnTo>
                    <a:pt x="32772" y="87420"/>
                  </a:lnTo>
                  <a:cubicBezTo>
                    <a:pt x="32772" y="89049"/>
                    <a:pt x="32214" y="90693"/>
                    <a:pt x="30585" y="91778"/>
                  </a:cubicBezTo>
                  <a:lnTo>
                    <a:pt x="30042" y="91236"/>
                  </a:lnTo>
                  <a:cubicBezTo>
                    <a:pt x="30042" y="89592"/>
                    <a:pt x="31128" y="89592"/>
                    <a:pt x="31128" y="88506"/>
                  </a:cubicBezTo>
                  <a:cubicBezTo>
                    <a:pt x="30585" y="88506"/>
                    <a:pt x="29484" y="89049"/>
                    <a:pt x="28941" y="89592"/>
                  </a:cubicBezTo>
                  <a:cubicBezTo>
                    <a:pt x="28398" y="90693"/>
                    <a:pt x="28398" y="91236"/>
                    <a:pt x="27855" y="92321"/>
                  </a:cubicBezTo>
                  <a:cubicBezTo>
                    <a:pt x="27855" y="92880"/>
                    <a:pt x="24583" y="94508"/>
                    <a:pt x="24024" y="95051"/>
                  </a:cubicBezTo>
                  <a:cubicBezTo>
                    <a:pt x="24024" y="95609"/>
                    <a:pt x="24583" y="96152"/>
                    <a:pt x="24583" y="96695"/>
                  </a:cubicBezTo>
                  <a:cubicBezTo>
                    <a:pt x="23482" y="97781"/>
                    <a:pt x="22939" y="97238"/>
                    <a:pt x="21853" y="97781"/>
                  </a:cubicBezTo>
                  <a:cubicBezTo>
                    <a:pt x="20247" y="98326"/>
                    <a:pt x="18640" y="100945"/>
                    <a:pt x="18568" y="103091"/>
                  </a:cubicBezTo>
                  <a:lnTo>
                    <a:pt x="18568" y="103091"/>
                  </a:lnTo>
                  <a:cubicBezTo>
                    <a:pt x="20756" y="100460"/>
                    <a:pt x="23654" y="98419"/>
                    <a:pt x="26211" y="96710"/>
                  </a:cubicBezTo>
                  <a:cubicBezTo>
                    <a:pt x="26211" y="95625"/>
                    <a:pt x="25669" y="95625"/>
                    <a:pt x="25669" y="95066"/>
                  </a:cubicBezTo>
                  <a:cubicBezTo>
                    <a:pt x="27297" y="94524"/>
                    <a:pt x="27297" y="94524"/>
                    <a:pt x="27840" y="93981"/>
                  </a:cubicBezTo>
                  <a:cubicBezTo>
                    <a:pt x="28398" y="93981"/>
                    <a:pt x="28941" y="94524"/>
                    <a:pt x="30027" y="94524"/>
                  </a:cubicBezTo>
                  <a:cubicBezTo>
                    <a:pt x="30087" y="94494"/>
                    <a:pt x="30153" y="94459"/>
                    <a:pt x="30223" y="94420"/>
                  </a:cubicBezTo>
                  <a:lnTo>
                    <a:pt x="30223" y="94420"/>
                  </a:lnTo>
                  <a:cubicBezTo>
                    <a:pt x="29819" y="94991"/>
                    <a:pt x="29484" y="95747"/>
                    <a:pt x="29484" y="96168"/>
                  </a:cubicBezTo>
                  <a:cubicBezTo>
                    <a:pt x="28398" y="97253"/>
                    <a:pt x="26754" y="97796"/>
                    <a:pt x="26211" y="98897"/>
                  </a:cubicBezTo>
                  <a:lnTo>
                    <a:pt x="26211" y="100526"/>
                  </a:lnTo>
                  <a:cubicBezTo>
                    <a:pt x="26010" y="100933"/>
                    <a:pt x="25659" y="101039"/>
                    <a:pt x="25268" y="101039"/>
                  </a:cubicBezTo>
                  <a:cubicBezTo>
                    <a:pt x="24845" y="101039"/>
                    <a:pt x="24376" y="100915"/>
                    <a:pt x="24003" y="100915"/>
                  </a:cubicBezTo>
                  <a:cubicBezTo>
                    <a:pt x="23789" y="100915"/>
                    <a:pt x="23606" y="100956"/>
                    <a:pt x="23482" y="101084"/>
                  </a:cubicBezTo>
                  <a:cubicBezTo>
                    <a:pt x="21295" y="102713"/>
                    <a:pt x="20209" y="105442"/>
                    <a:pt x="17479" y="106544"/>
                  </a:cubicBezTo>
                  <a:cubicBezTo>
                    <a:pt x="17052" y="106116"/>
                    <a:pt x="16952" y="106344"/>
                    <a:pt x="16928" y="105978"/>
                  </a:cubicBezTo>
                  <a:lnTo>
                    <a:pt x="16928" y="105978"/>
                  </a:lnTo>
                  <a:cubicBezTo>
                    <a:pt x="15827" y="107074"/>
                    <a:pt x="14204" y="107616"/>
                    <a:pt x="13106" y="108699"/>
                  </a:cubicBezTo>
                  <a:cubicBezTo>
                    <a:pt x="12020" y="109801"/>
                    <a:pt x="11477" y="110886"/>
                    <a:pt x="10376" y="112530"/>
                  </a:cubicBezTo>
                  <a:cubicBezTo>
                    <a:pt x="5475" y="114717"/>
                    <a:pt x="1101" y="117990"/>
                    <a:pt x="16" y="123449"/>
                  </a:cubicBezTo>
                  <a:cubicBezTo>
                    <a:pt x="1101" y="124550"/>
                    <a:pt x="1644" y="126722"/>
                    <a:pt x="2745" y="127280"/>
                  </a:cubicBezTo>
                  <a:cubicBezTo>
                    <a:pt x="8205" y="127280"/>
                    <a:pt x="15835" y="115803"/>
                    <a:pt x="20752" y="113073"/>
                  </a:cubicBezTo>
                  <a:cubicBezTo>
                    <a:pt x="23482" y="111987"/>
                    <a:pt x="27313" y="109258"/>
                    <a:pt x="27313" y="106528"/>
                  </a:cubicBezTo>
                  <a:cubicBezTo>
                    <a:pt x="29484" y="105442"/>
                    <a:pt x="32214" y="104341"/>
                    <a:pt x="33315" y="102713"/>
                  </a:cubicBezTo>
                  <a:cubicBezTo>
                    <a:pt x="34959" y="101069"/>
                    <a:pt x="36044" y="98882"/>
                    <a:pt x="37688" y="97253"/>
                  </a:cubicBezTo>
                  <a:cubicBezTo>
                    <a:pt x="39860" y="95609"/>
                    <a:pt x="42047" y="95609"/>
                    <a:pt x="43691" y="93422"/>
                  </a:cubicBezTo>
                  <a:cubicBezTo>
                    <a:pt x="44776" y="92337"/>
                    <a:pt x="44776" y="90693"/>
                    <a:pt x="45877" y="89607"/>
                  </a:cubicBezTo>
                  <a:cubicBezTo>
                    <a:pt x="47506" y="89064"/>
                    <a:pt x="49150" y="87963"/>
                    <a:pt x="50794" y="87420"/>
                  </a:cubicBezTo>
                  <a:cubicBezTo>
                    <a:pt x="51880" y="86335"/>
                    <a:pt x="52423" y="85233"/>
                    <a:pt x="53524" y="84148"/>
                  </a:cubicBezTo>
                  <a:cubicBezTo>
                    <a:pt x="57339" y="81418"/>
                    <a:pt x="61154" y="78130"/>
                    <a:pt x="64985" y="74857"/>
                  </a:cubicBezTo>
                  <a:lnTo>
                    <a:pt x="66614" y="71585"/>
                  </a:lnTo>
                  <a:cubicBezTo>
                    <a:pt x="67715" y="70499"/>
                    <a:pt x="69343" y="71042"/>
                    <a:pt x="70445" y="69398"/>
                  </a:cubicBezTo>
                  <a:cubicBezTo>
                    <a:pt x="69902" y="68855"/>
                    <a:pt x="69902" y="68312"/>
                    <a:pt x="69343" y="67770"/>
                  </a:cubicBezTo>
                  <a:cubicBezTo>
                    <a:pt x="69343" y="67227"/>
                    <a:pt x="69902" y="67227"/>
                    <a:pt x="69902" y="66668"/>
                  </a:cubicBezTo>
                  <a:lnTo>
                    <a:pt x="70445" y="66668"/>
                  </a:lnTo>
                  <a:cubicBezTo>
                    <a:pt x="70445" y="67227"/>
                    <a:pt x="70988" y="67227"/>
                    <a:pt x="70988" y="67770"/>
                  </a:cubicBezTo>
                  <a:cubicBezTo>
                    <a:pt x="73174" y="67770"/>
                    <a:pt x="78634" y="62853"/>
                    <a:pt x="79177" y="60666"/>
                  </a:cubicBezTo>
                  <a:cubicBezTo>
                    <a:pt x="82992" y="59581"/>
                    <a:pt x="85722" y="56851"/>
                    <a:pt x="87366" y="53578"/>
                  </a:cubicBezTo>
                  <a:cubicBezTo>
                    <a:pt x="87908" y="53578"/>
                    <a:pt x="88451" y="54121"/>
                    <a:pt x="89552" y="54121"/>
                  </a:cubicBezTo>
                  <a:cubicBezTo>
                    <a:pt x="93368" y="51391"/>
                    <a:pt x="96098" y="48662"/>
                    <a:pt x="101014" y="47018"/>
                  </a:cubicBezTo>
                  <a:lnTo>
                    <a:pt x="101557" y="47018"/>
                  </a:lnTo>
                  <a:lnTo>
                    <a:pt x="101557" y="47561"/>
                  </a:lnTo>
                  <a:cubicBezTo>
                    <a:pt x="99928" y="49747"/>
                    <a:pt x="97199" y="51391"/>
                    <a:pt x="95012" y="53578"/>
                  </a:cubicBezTo>
                  <a:cubicBezTo>
                    <a:pt x="95012" y="54121"/>
                    <a:pt x="95555" y="54121"/>
                    <a:pt x="95555" y="54664"/>
                  </a:cubicBezTo>
                  <a:lnTo>
                    <a:pt x="92282" y="56308"/>
                  </a:lnTo>
                  <a:cubicBezTo>
                    <a:pt x="92282" y="56851"/>
                    <a:pt x="92825" y="56851"/>
                    <a:pt x="92825" y="57394"/>
                  </a:cubicBezTo>
                  <a:cubicBezTo>
                    <a:pt x="92825" y="58495"/>
                    <a:pt x="92282" y="59038"/>
                    <a:pt x="91181" y="59581"/>
                  </a:cubicBezTo>
                  <a:cubicBezTo>
                    <a:pt x="90638" y="59581"/>
                    <a:pt x="90095" y="59038"/>
                    <a:pt x="90095" y="59038"/>
                  </a:cubicBezTo>
                  <a:lnTo>
                    <a:pt x="89552" y="59581"/>
                  </a:lnTo>
                  <a:cubicBezTo>
                    <a:pt x="89552" y="60123"/>
                    <a:pt x="90095" y="60123"/>
                    <a:pt x="90095" y="60682"/>
                  </a:cubicBezTo>
                  <a:lnTo>
                    <a:pt x="90095" y="61767"/>
                  </a:lnTo>
                  <a:cubicBezTo>
                    <a:pt x="89552" y="61225"/>
                    <a:pt x="89010" y="60682"/>
                    <a:pt x="87908" y="60682"/>
                  </a:cubicBezTo>
                  <a:cubicBezTo>
                    <a:pt x="87366" y="60682"/>
                    <a:pt x="87366" y="61225"/>
                    <a:pt x="86823" y="61225"/>
                  </a:cubicBezTo>
                  <a:cubicBezTo>
                    <a:pt x="86823" y="61767"/>
                    <a:pt x="87366" y="61767"/>
                    <a:pt x="87366" y="62310"/>
                  </a:cubicBezTo>
                  <a:cubicBezTo>
                    <a:pt x="86280" y="63954"/>
                    <a:pt x="84093" y="66141"/>
                    <a:pt x="81348" y="66141"/>
                  </a:cubicBezTo>
                  <a:cubicBezTo>
                    <a:pt x="80262" y="67770"/>
                    <a:pt x="78075" y="69956"/>
                    <a:pt x="77533" y="72143"/>
                  </a:cubicBezTo>
                  <a:cubicBezTo>
                    <a:pt x="76990" y="72415"/>
                    <a:pt x="76579" y="72415"/>
                    <a:pt x="76168" y="72415"/>
                  </a:cubicBezTo>
                  <a:cubicBezTo>
                    <a:pt x="75757" y="72415"/>
                    <a:pt x="75346" y="72415"/>
                    <a:pt x="74803" y="72686"/>
                  </a:cubicBezTo>
                  <a:cubicBezTo>
                    <a:pt x="73717" y="73244"/>
                    <a:pt x="73717" y="74330"/>
                    <a:pt x="71530" y="74330"/>
                  </a:cubicBezTo>
                  <a:cubicBezTo>
                    <a:pt x="69886" y="79231"/>
                    <a:pt x="64970" y="80875"/>
                    <a:pt x="61697" y="84148"/>
                  </a:cubicBezTo>
                  <a:cubicBezTo>
                    <a:pt x="60612" y="85233"/>
                    <a:pt x="60069" y="86877"/>
                    <a:pt x="58968" y="87963"/>
                  </a:cubicBezTo>
                  <a:cubicBezTo>
                    <a:pt x="57882" y="88506"/>
                    <a:pt x="57339" y="89064"/>
                    <a:pt x="56238" y="90150"/>
                  </a:cubicBezTo>
                  <a:cubicBezTo>
                    <a:pt x="54609" y="92337"/>
                    <a:pt x="51321" y="96695"/>
                    <a:pt x="49150" y="97796"/>
                  </a:cubicBezTo>
                  <a:lnTo>
                    <a:pt x="49150" y="98339"/>
                  </a:lnTo>
                  <a:cubicBezTo>
                    <a:pt x="50236" y="98339"/>
                    <a:pt x="50779" y="98339"/>
                    <a:pt x="51321" y="97796"/>
                  </a:cubicBezTo>
                  <a:cubicBezTo>
                    <a:pt x="52423" y="97796"/>
                    <a:pt x="54051" y="94524"/>
                    <a:pt x="54609" y="93422"/>
                  </a:cubicBezTo>
                  <a:lnTo>
                    <a:pt x="57324" y="93422"/>
                  </a:lnTo>
                  <a:lnTo>
                    <a:pt x="57324" y="93965"/>
                  </a:lnTo>
                  <a:cubicBezTo>
                    <a:pt x="56346" y="95501"/>
                    <a:pt x="55044" y="96804"/>
                    <a:pt x="53508" y="97796"/>
                  </a:cubicBezTo>
                  <a:cubicBezTo>
                    <a:pt x="52965" y="97796"/>
                    <a:pt x="52965" y="97796"/>
                    <a:pt x="52423" y="98339"/>
                  </a:cubicBezTo>
                  <a:cubicBezTo>
                    <a:pt x="52423" y="98882"/>
                    <a:pt x="51880" y="99425"/>
                    <a:pt x="51880" y="100526"/>
                  </a:cubicBezTo>
                  <a:lnTo>
                    <a:pt x="48592" y="103798"/>
                  </a:lnTo>
                  <a:cubicBezTo>
                    <a:pt x="47506" y="104884"/>
                    <a:pt x="47506" y="105985"/>
                    <a:pt x="46963" y="107071"/>
                  </a:cubicBezTo>
                  <a:cubicBezTo>
                    <a:pt x="45862" y="108715"/>
                    <a:pt x="44776" y="108172"/>
                    <a:pt x="44233" y="110343"/>
                  </a:cubicBezTo>
                  <a:cubicBezTo>
                    <a:pt x="41504" y="110902"/>
                    <a:pt x="40403" y="112530"/>
                    <a:pt x="37673" y="113073"/>
                  </a:cubicBezTo>
                  <a:cubicBezTo>
                    <a:pt x="37130" y="110902"/>
                    <a:pt x="38774" y="110902"/>
                    <a:pt x="39860" y="109801"/>
                  </a:cubicBezTo>
                  <a:cubicBezTo>
                    <a:pt x="39860" y="109258"/>
                    <a:pt x="39860" y="109258"/>
                    <a:pt x="38774" y="109258"/>
                  </a:cubicBezTo>
                  <a:cubicBezTo>
                    <a:pt x="37673" y="110343"/>
                    <a:pt x="37130" y="111987"/>
                    <a:pt x="36044" y="112530"/>
                  </a:cubicBezTo>
                  <a:cubicBezTo>
                    <a:pt x="34400" y="113631"/>
                    <a:pt x="32214" y="114717"/>
                    <a:pt x="31128" y="116904"/>
                  </a:cubicBezTo>
                  <a:cubicBezTo>
                    <a:pt x="31128" y="117447"/>
                    <a:pt x="31128" y="118532"/>
                    <a:pt x="30585" y="119091"/>
                  </a:cubicBezTo>
                  <a:cubicBezTo>
                    <a:pt x="33315" y="118532"/>
                    <a:pt x="34400" y="116361"/>
                    <a:pt x="36044" y="114174"/>
                  </a:cubicBezTo>
                  <a:cubicBezTo>
                    <a:pt x="37130" y="114174"/>
                    <a:pt x="37130" y="114717"/>
                    <a:pt x="37673" y="115260"/>
                  </a:cubicBezTo>
                  <a:cubicBezTo>
                    <a:pt x="37130" y="117447"/>
                    <a:pt x="34400" y="119091"/>
                    <a:pt x="32214" y="119634"/>
                  </a:cubicBezTo>
                  <a:cubicBezTo>
                    <a:pt x="31671" y="121262"/>
                    <a:pt x="32214" y="122363"/>
                    <a:pt x="31128" y="123992"/>
                  </a:cubicBezTo>
                  <a:cubicBezTo>
                    <a:pt x="30027" y="125636"/>
                    <a:pt x="27855" y="126179"/>
                    <a:pt x="27313" y="128366"/>
                  </a:cubicBezTo>
                  <a:cubicBezTo>
                    <a:pt x="26754" y="128366"/>
                    <a:pt x="25669" y="128908"/>
                    <a:pt x="25126" y="128908"/>
                  </a:cubicBezTo>
                  <a:lnTo>
                    <a:pt x="24583" y="128366"/>
                  </a:lnTo>
                  <a:cubicBezTo>
                    <a:pt x="25126" y="127823"/>
                    <a:pt x="25669" y="127280"/>
                    <a:pt x="25669" y="126179"/>
                  </a:cubicBezTo>
                  <a:cubicBezTo>
                    <a:pt x="27313" y="125636"/>
                    <a:pt x="28941" y="124550"/>
                    <a:pt x="28398" y="122906"/>
                  </a:cubicBezTo>
                  <a:cubicBezTo>
                    <a:pt x="29484" y="122363"/>
                    <a:pt x="30042" y="122363"/>
                    <a:pt x="31128" y="121262"/>
                  </a:cubicBezTo>
                  <a:lnTo>
                    <a:pt x="31128" y="120176"/>
                  </a:lnTo>
                  <a:cubicBezTo>
                    <a:pt x="30042" y="120719"/>
                    <a:pt x="29484" y="120719"/>
                    <a:pt x="28398" y="121262"/>
                  </a:cubicBezTo>
                  <a:cubicBezTo>
                    <a:pt x="27375" y="121789"/>
                    <a:pt x="26739" y="122844"/>
                    <a:pt x="26754" y="123992"/>
                  </a:cubicBezTo>
                  <a:cubicBezTo>
                    <a:pt x="26211" y="123992"/>
                    <a:pt x="26211" y="124550"/>
                    <a:pt x="25669" y="124550"/>
                  </a:cubicBezTo>
                  <a:cubicBezTo>
                    <a:pt x="24583" y="125093"/>
                    <a:pt x="24024" y="127280"/>
                    <a:pt x="23482" y="128366"/>
                  </a:cubicBezTo>
                  <a:cubicBezTo>
                    <a:pt x="24583" y="129451"/>
                    <a:pt x="25126" y="130552"/>
                    <a:pt x="25669" y="132181"/>
                  </a:cubicBezTo>
                  <a:lnTo>
                    <a:pt x="24024" y="133825"/>
                  </a:lnTo>
                  <a:cubicBezTo>
                    <a:pt x="24024" y="134368"/>
                    <a:pt x="24583" y="134911"/>
                    <a:pt x="24583" y="135469"/>
                  </a:cubicBezTo>
                  <a:cubicBezTo>
                    <a:pt x="23482" y="135469"/>
                    <a:pt x="22939" y="135469"/>
                    <a:pt x="22396" y="134911"/>
                  </a:cubicBezTo>
                  <a:lnTo>
                    <a:pt x="21853" y="134911"/>
                  </a:lnTo>
                  <a:cubicBezTo>
                    <a:pt x="21853" y="136012"/>
                    <a:pt x="21295" y="136555"/>
                    <a:pt x="21295" y="137640"/>
                  </a:cubicBezTo>
                  <a:cubicBezTo>
                    <a:pt x="20752" y="137640"/>
                    <a:pt x="21295" y="137640"/>
                    <a:pt x="20752" y="137097"/>
                  </a:cubicBezTo>
                  <a:cubicBezTo>
                    <a:pt x="20209" y="137640"/>
                    <a:pt x="19666" y="138741"/>
                    <a:pt x="19123" y="139284"/>
                  </a:cubicBezTo>
                  <a:cubicBezTo>
                    <a:pt x="19395" y="139827"/>
                    <a:pt x="19666" y="139963"/>
                    <a:pt x="19938" y="139963"/>
                  </a:cubicBezTo>
                  <a:cubicBezTo>
                    <a:pt x="20209" y="139963"/>
                    <a:pt x="20481" y="139827"/>
                    <a:pt x="20752" y="139827"/>
                  </a:cubicBezTo>
                  <a:lnTo>
                    <a:pt x="21295" y="140370"/>
                  </a:lnTo>
                  <a:cubicBezTo>
                    <a:pt x="20209" y="141471"/>
                    <a:pt x="20209" y="142557"/>
                    <a:pt x="19123" y="143658"/>
                  </a:cubicBezTo>
                  <a:lnTo>
                    <a:pt x="18565" y="143658"/>
                  </a:lnTo>
                  <a:cubicBezTo>
                    <a:pt x="18565" y="142557"/>
                    <a:pt x="19666" y="141471"/>
                    <a:pt x="18022" y="140928"/>
                  </a:cubicBezTo>
                  <a:cubicBezTo>
                    <a:pt x="16697" y="143149"/>
                    <a:pt x="15722" y="145729"/>
                    <a:pt x="13058" y="145729"/>
                  </a:cubicBezTo>
                  <a:cubicBezTo>
                    <a:pt x="12447" y="145729"/>
                    <a:pt x="11747" y="145593"/>
                    <a:pt x="10934" y="145286"/>
                  </a:cubicBezTo>
                  <a:lnTo>
                    <a:pt x="10376" y="145829"/>
                  </a:lnTo>
                  <a:cubicBezTo>
                    <a:pt x="10934" y="148016"/>
                    <a:pt x="11477" y="149660"/>
                    <a:pt x="13106" y="150746"/>
                  </a:cubicBezTo>
                  <a:cubicBezTo>
                    <a:pt x="14207" y="150203"/>
                    <a:pt x="14207" y="150203"/>
                    <a:pt x="14207" y="149117"/>
                  </a:cubicBezTo>
                  <a:lnTo>
                    <a:pt x="14750" y="149117"/>
                  </a:lnTo>
                  <a:cubicBezTo>
                    <a:pt x="15293" y="149660"/>
                    <a:pt x="15835" y="150203"/>
                    <a:pt x="16921" y="150203"/>
                  </a:cubicBezTo>
                  <a:cubicBezTo>
                    <a:pt x="16378" y="151289"/>
                    <a:pt x="16378" y="151847"/>
                    <a:pt x="15835" y="152933"/>
                  </a:cubicBezTo>
                  <a:cubicBezTo>
                    <a:pt x="16378" y="153476"/>
                    <a:pt x="18022" y="154018"/>
                    <a:pt x="19108" y="154018"/>
                  </a:cubicBezTo>
                  <a:cubicBezTo>
                    <a:pt x="19651" y="154018"/>
                    <a:pt x="20209" y="154018"/>
                    <a:pt x="21295" y="153476"/>
                  </a:cubicBezTo>
                  <a:cubicBezTo>
                    <a:pt x="21838" y="153476"/>
                    <a:pt x="22939" y="154577"/>
                    <a:pt x="23482" y="155120"/>
                  </a:cubicBezTo>
                  <a:cubicBezTo>
                    <a:pt x="25110" y="154577"/>
                    <a:pt x="27297" y="154577"/>
                    <a:pt x="29484" y="152933"/>
                  </a:cubicBezTo>
                  <a:cubicBezTo>
                    <a:pt x="30042" y="152933"/>
                    <a:pt x="30585" y="152933"/>
                    <a:pt x="30585" y="153476"/>
                  </a:cubicBezTo>
                  <a:cubicBezTo>
                    <a:pt x="32772" y="151289"/>
                    <a:pt x="32772" y="149117"/>
                    <a:pt x="37130" y="149117"/>
                  </a:cubicBezTo>
                  <a:cubicBezTo>
                    <a:pt x="38231" y="148016"/>
                    <a:pt x="38774" y="146931"/>
                    <a:pt x="39860" y="145286"/>
                  </a:cubicBezTo>
                  <a:cubicBezTo>
                    <a:pt x="40403" y="145286"/>
                    <a:pt x="41504" y="145829"/>
                    <a:pt x="42047" y="145829"/>
                  </a:cubicBezTo>
                  <a:lnTo>
                    <a:pt x="42589" y="145286"/>
                  </a:lnTo>
                  <a:cubicBezTo>
                    <a:pt x="43132" y="143658"/>
                    <a:pt x="42589" y="142557"/>
                    <a:pt x="43132" y="140370"/>
                  </a:cubicBezTo>
                  <a:lnTo>
                    <a:pt x="43132" y="139827"/>
                  </a:lnTo>
                  <a:cubicBezTo>
                    <a:pt x="43910" y="140210"/>
                    <a:pt x="44680" y="140602"/>
                    <a:pt x="45644" y="140602"/>
                  </a:cubicBezTo>
                  <a:cubicBezTo>
                    <a:pt x="46046" y="140602"/>
                    <a:pt x="46480" y="140534"/>
                    <a:pt x="46963" y="140370"/>
                  </a:cubicBezTo>
                  <a:cubicBezTo>
                    <a:pt x="48049" y="139827"/>
                    <a:pt x="51880" y="135469"/>
                    <a:pt x="51880" y="133825"/>
                  </a:cubicBezTo>
                  <a:lnTo>
                    <a:pt x="51321" y="133825"/>
                  </a:lnTo>
                  <a:cubicBezTo>
                    <a:pt x="50779" y="134368"/>
                    <a:pt x="50779" y="134911"/>
                    <a:pt x="50236" y="135469"/>
                  </a:cubicBezTo>
                  <a:cubicBezTo>
                    <a:pt x="49693" y="135469"/>
                    <a:pt x="49150" y="135469"/>
                    <a:pt x="48592" y="136012"/>
                  </a:cubicBezTo>
                  <a:lnTo>
                    <a:pt x="48049" y="135469"/>
                  </a:lnTo>
                  <a:lnTo>
                    <a:pt x="48049" y="133282"/>
                  </a:lnTo>
                  <a:cubicBezTo>
                    <a:pt x="45862" y="133825"/>
                    <a:pt x="43691" y="138741"/>
                    <a:pt x="40961" y="139827"/>
                  </a:cubicBezTo>
                  <a:lnTo>
                    <a:pt x="40403" y="139284"/>
                  </a:lnTo>
                  <a:cubicBezTo>
                    <a:pt x="40961" y="136012"/>
                    <a:pt x="44776" y="134368"/>
                    <a:pt x="46420" y="132181"/>
                  </a:cubicBezTo>
                  <a:lnTo>
                    <a:pt x="46420" y="130010"/>
                  </a:lnTo>
                  <a:cubicBezTo>
                    <a:pt x="49150" y="130010"/>
                    <a:pt x="49693" y="131095"/>
                    <a:pt x="51337" y="131638"/>
                  </a:cubicBezTo>
                  <a:cubicBezTo>
                    <a:pt x="52965" y="130552"/>
                    <a:pt x="54609" y="127280"/>
                    <a:pt x="57339" y="126722"/>
                  </a:cubicBezTo>
                  <a:cubicBezTo>
                    <a:pt x="57882" y="124550"/>
                    <a:pt x="55152" y="121262"/>
                    <a:pt x="54609" y="119091"/>
                  </a:cubicBezTo>
                  <a:cubicBezTo>
                    <a:pt x="55695" y="117990"/>
                    <a:pt x="57882" y="117447"/>
                    <a:pt x="56796" y="115260"/>
                  </a:cubicBezTo>
                  <a:cubicBezTo>
                    <a:pt x="57339" y="115260"/>
                    <a:pt x="57339" y="114717"/>
                    <a:pt x="57882" y="114717"/>
                  </a:cubicBezTo>
                  <a:cubicBezTo>
                    <a:pt x="58425" y="115803"/>
                    <a:pt x="57882" y="115803"/>
                    <a:pt x="58983" y="116904"/>
                  </a:cubicBezTo>
                  <a:cubicBezTo>
                    <a:pt x="58425" y="118532"/>
                    <a:pt x="57339" y="119091"/>
                    <a:pt x="56796" y="121262"/>
                  </a:cubicBezTo>
                  <a:lnTo>
                    <a:pt x="57339" y="121262"/>
                  </a:lnTo>
                  <a:cubicBezTo>
                    <a:pt x="58518" y="120471"/>
                    <a:pt x="59619" y="119556"/>
                    <a:pt x="60612" y="118532"/>
                  </a:cubicBezTo>
                  <a:cubicBezTo>
                    <a:pt x="62256" y="117990"/>
                    <a:pt x="61713" y="118532"/>
                    <a:pt x="63341" y="117447"/>
                  </a:cubicBezTo>
                  <a:cubicBezTo>
                    <a:pt x="63884" y="117990"/>
                    <a:pt x="63884" y="118532"/>
                    <a:pt x="64427" y="119091"/>
                  </a:cubicBezTo>
                  <a:lnTo>
                    <a:pt x="64985" y="119091"/>
                  </a:lnTo>
                  <a:cubicBezTo>
                    <a:pt x="65528" y="117447"/>
                    <a:pt x="66614" y="116904"/>
                    <a:pt x="67157" y="115260"/>
                  </a:cubicBezTo>
                  <a:lnTo>
                    <a:pt x="66614" y="114717"/>
                  </a:lnTo>
                  <a:cubicBezTo>
                    <a:pt x="64750" y="115088"/>
                    <a:pt x="64159" y="115972"/>
                    <a:pt x="63275" y="115972"/>
                  </a:cubicBezTo>
                  <a:cubicBezTo>
                    <a:pt x="62864" y="115972"/>
                    <a:pt x="62391" y="115781"/>
                    <a:pt x="61697" y="115260"/>
                  </a:cubicBezTo>
                  <a:cubicBezTo>
                    <a:pt x="61697" y="114717"/>
                    <a:pt x="61697" y="114717"/>
                    <a:pt x="62256" y="114174"/>
                  </a:cubicBezTo>
                  <a:cubicBezTo>
                    <a:pt x="63341" y="112530"/>
                    <a:pt x="66071" y="110902"/>
                    <a:pt x="67715" y="109801"/>
                  </a:cubicBezTo>
                  <a:cubicBezTo>
                    <a:pt x="68801" y="108715"/>
                    <a:pt x="69343" y="108157"/>
                    <a:pt x="69886" y="106528"/>
                  </a:cubicBezTo>
                  <a:cubicBezTo>
                    <a:pt x="70988" y="105442"/>
                    <a:pt x="72616" y="104341"/>
                    <a:pt x="73717" y="103256"/>
                  </a:cubicBezTo>
                  <a:cubicBezTo>
                    <a:pt x="73174" y="102713"/>
                    <a:pt x="73717" y="102713"/>
                    <a:pt x="72616" y="102154"/>
                  </a:cubicBezTo>
                  <a:cubicBezTo>
                    <a:pt x="70988" y="103256"/>
                    <a:pt x="69886" y="104341"/>
                    <a:pt x="68801" y="105442"/>
                  </a:cubicBezTo>
                  <a:cubicBezTo>
                    <a:pt x="67715" y="105442"/>
                    <a:pt x="67715" y="105442"/>
                    <a:pt x="67715" y="104341"/>
                  </a:cubicBezTo>
                  <a:lnTo>
                    <a:pt x="68801" y="104341"/>
                  </a:lnTo>
                  <a:cubicBezTo>
                    <a:pt x="68801" y="103798"/>
                    <a:pt x="69343" y="102713"/>
                    <a:pt x="69343" y="102154"/>
                  </a:cubicBezTo>
                  <a:cubicBezTo>
                    <a:pt x="71530" y="101069"/>
                    <a:pt x="73174" y="101069"/>
                    <a:pt x="73174" y="97796"/>
                  </a:cubicBezTo>
                  <a:lnTo>
                    <a:pt x="73174" y="97796"/>
                  </a:lnTo>
                  <a:cubicBezTo>
                    <a:pt x="72073" y="98339"/>
                    <a:pt x="66614" y="102713"/>
                    <a:pt x="66071" y="103256"/>
                  </a:cubicBezTo>
                  <a:cubicBezTo>
                    <a:pt x="65528" y="104884"/>
                    <a:pt x="66071" y="105442"/>
                    <a:pt x="64985" y="106528"/>
                  </a:cubicBezTo>
                  <a:cubicBezTo>
                    <a:pt x="64427" y="105985"/>
                    <a:pt x="64427" y="106528"/>
                    <a:pt x="64427" y="105442"/>
                  </a:cubicBezTo>
                  <a:lnTo>
                    <a:pt x="63884" y="105442"/>
                  </a:lnTo>
                  <a:cubicBezTo>
                    <a:pt x="63341" y="107071"/>
                    <a:pt x="62798" y="107071"/>
                    <a:pt x="62256" y="108172"/>
                  </a:cubicBezTo>
                  <a:cubicBezTo>
                    <a:pt x="62798" y="108715"/>
                    <a:pt x="63341" y="111445"/>
                    <a:pt x="62798" y="112530"/>
                  </a:cubicBezTo>
                  <a:cubicBezTo>
                    <a:pt x="62798" y="112530"/>
                    <a:pt x="59526" y="114717"/>
                    <a:pt x="58968" y="114717"/>
                  </a:cubicBezTo>
                  <a:cubicBezTo>
                    <a:pt x="58968" y="114174"/>
                    <a:pt x="58425" y="114174"/>
                    <a:pt x="58425" y="113631"/>
                  </a:cubicBezTo>
                  <a:cubicBezTo>
                    <a:pt x="58968" y="112530"/>
                    <a:pt x="58968" y="110902"/>
                    <a:pt x="58968" y="109801"/>
                  </a:cubicBezTo>
                  <a:lnTo>
                    <a:pt x="58425" y="109258"/>
                  </a:lnTo>
                  <a:cubicBezTo>
                    <a:pt x="58425" y="109258"/>
                    <a:pt x="51337" y="117447"/>
                    <a:pt x="50794" y="117990"/>
                  </a:cubicBezTo>
                  <a:cubicBezTo>
                    <a:pt x="49693" y="118532"/>
                    <a:pt x="48607" y="119091"/>
                    <a:pt x="48064" y="119634"/>
                  </a:cubicBezTo>
                  <a:cubicBezTo>
                    <a:pt x="46963" y="120766"/>
                    <a:pt x="46048" y="122053"/>
                    <a:pt x="45335" y="123449"/>
                  </a:cubicBezTo>
                  <a:cubicBezTo>
                    <a:pt x="44784" y="123720"/>
                    <a:pt x="44237" y="123720"/>
                    <a:pt x="43760" y="123720"/>
                  </a:cubicBezTo>
                  <a:cubicBezTo>
                    <a:pt x="43284" y="123720"/>
                    <a:pt x="42876" y="123720"/>
                    <a:pt x="42605" y="123992"/>
                  </a:cubicBezTo>
                  <a:cubicBezTo>
                    <a:pt x="41504" y="124550"/>
                    <a:pt x="41504" y="126722"/>
                    <a:pt x="40418" y="127823"/>
                  </a:cubicBezTo>
                  <a:cubicBezTo>
                    <a:pt x="39875" y="128366"/>
                    <a:pt x="39317" y="128366"/>
                    <a:pt x="38231" y="128366"/>
                  </a:cubicBezTo>
                  <a:cubicBezTo>
                    <a:pt x="38231" y="130010"/>
                    <a:pt x="38231" y="131095"/>
                    <a:pt x="37146" y="131638"/>
                  </a:cubicBezTo>
                  <a:cubicBezTo>
                    <a:pt x="34943" y="132739"/>
                    <a:pt x="33315" y="133825"/>
                    <a:pt x="32229" y="135469"/>
                  </a:cubicBezTo>
                  <a:lnTo>
                    <a:pt x="31686" y="135469"/>
                  </a:lnTo>
                  <a:cubicBezTo>
                    <a:pt x="31686" y="134911"/>
                    <a:pt x="31143" y="134368"/>
                    <a:pt x="31143" y="134368"/>
                  </a:cubicBezTo>
                  <a:cubicBezTo>
                    <a:pt x="28414" y="134911"/>
                    <a:pt x="26770" y="137640"/>
                    <a:pt x="24583" y="138741"/>
                  </a:cubicBezTo>
                  <a:lnTo>
                    <a:pt x="23497" y="138741"/>
                  </a:lnTo>
                  <a:lnTo>
                    <a:pt x="22954" y="138199"/>
                  </a:lnTo>
                  <a:cubicBezTo>
                    <a:pt x="23497" y="136555"/>
                    <a:pt x="25126" y="136555"/>
                    <a:pt x="26770" y="135469"/>
                  </a:cubicBezTo>
                  <a:cubicBezTo>
                    <a:pt x="28957" y="133825"/>
                    <a:pt x="28957" y="130010"/>
                    <a:pt x="29499" y="127280"/>
                  </a:cubicBezTo>
                  <a:lnTo>
                    <a:pt x="30585" y="126179"/>
                  </a:lnTo>
                  <a:lnTo>
                    <a:pt x="31143" y="126179"/>
                  </a:lnTo>
                  <a:cubicBezTo>
                    <a:pt x="31143" y="127280"/>
                    <a:pt x="30585" y="127280"/>
                    <a:pt x="30042" y="127823"/>
                  </a:cubicBezTo>
                  <a:lnTo>
                    <a:pt x="30042" y="128908"/>
                  </a:lnTo>
                  <a:cubicBezTo>
                    <a:pt x="30352" y="128908"/>
                    <a:pt x="30601" y="129157"/>
                    <a:pt x="30585" y="129451"/>
                  </a:cubicBezTo>
                  <a:cubicBezTo>
                    <a:pt x="31686" y="128908"/>
                    <a:pt x="32772" y="128366"/>
                    <a:pt x="33315" y="127280"/>
                  </a:cubicBezTo>
                  <a:lnTo>
                    <a:pt x="33315" y="125636"/>
                  </a:lnTo>
                  <a:cubicBezTo>
                    <a:pt x="33873" y="124550"/>
                    <a:pt x="35502" y="124550"/>
                    <a:pt x="36044" y="123992"/>
                  </a:cubicBezTo>
                  <a:cubicBezTo>
                    <a:pt x="36044" y="123449"/>
                    <a:pt x="36044" y="122906"/>
                    <a:pt x="36603" y="122906"/>
                  </a:cubicBezTo>
                  <a:cubicBezTo>
                    <a:pt x="37146" y="122363"/>
                    <a:pt x="37688" y="122363"/>
                    <a:pt x="38231" y="121820"/>
                  </a:cubicBezTo>
                  <a:cubicBezTo>
                    <a:pt x="38231" y="121262"/>
                    <a:pt x="38231" y="120719"/>
                    <a:pt x="38774" y="119634"/>
                  </a:cubicBezTo>
                  <a:cubicBezTo>
                    <a:pt x="39332" y="119075"/>
                    <a:pt x="40418" y="118532"/>
                    <a:pt x="40418" y="117447"/>
                  </a:cubicBezTo>
                  <a:lnTo>
                    <a:pt x="41504" y="117447"/>
                  </a:lnTo>
                  <a:cubicBezTo>
                    <a:pt x="42605" y="116361"/>
                    <a:pt x="42605" y="115803"/>
                    <a:pt x="42062" y="114717"/>
                  </a:cubicBezTo>
                  <a:cubicBezTo>
                    <a:pt x="43148" y="113073"/>
                    <a:pt x="45335" y="111445"/>
                    <a:pt x="46963" y="111445"/>
                  </a:cubicBezTo>
                  <a:cubicBezTo>
                    <a:pt x="46963" y="110886"/>
                    <a:pt x="46963" y="110886"/>
                    <a:pt x="47522" y="110343"/>
                  </a:cubicBezTo>
                  <a:cubicBezTo>
                    <a:pt x="48064" y="110343"/>
                    <a:pt x="48064" y="110886"/>
                    <a:pt x="48607" y="110886"/>
                  </a:cubicBezTo>
                  <a:cubicBezTo>
                    <a:pt x="49150" y="110343"/>
                    <a:pt x="49693" y="110343"/>
                    <a:pt x="49693" y="109801"/>
                  </a:cubicBezTo>
                  <a:cubicBezTo>
                    <a:pt x="49150" y="109258"/>
                    <a:pt x="48607" y="108715"/>
                    <a:pt x="48607" y="108157"/>
                  </a:cubicBezTo>
                  <a:cubicBezTo>
                    <a:pt x="48607" y="107614"/>
                    <a:pt x="48607" y="107614"/>
                    <a:pt x="49150" y="107071"/>
                  </a:cubicBezTo>
                  <a:cubicBezTo>
                    <a:pt x="49755" y="106799"/>
                    <a:pt x="50406" y="106664"/>
                    <a:pt x="51060" y="106664"/>
                  </a:cubicBezTo>
                  <a:cubicBezTo>
                    <a:pt x="51713" y="106664"/>
                    <a:pt x="52368" y="106799"/>
                    <a:pt x="52981" y="107071"/>
                  </a:cubicBezTo>
                  <a:lnTo>
                    <a:pt x="53524" y="107071"/>
                  </a:lnTo>
                  <a:cubicBezTo>
                    <a:pt x="53524" y="105985"/>
                    <a:pt x="53524" y="105427"/>
                    <a:pt x="52981" y="104884"/>
                  </a:cubicBezTo>
                  <a:cubicBezTo>
                    <a:pt x="54067" y="104070"/>
                    <a:pt x="54474" y="103934"/>
                    <a:pt x="54883" y="103934"/>
                  </a:cubicBezTo>
                  <a:cubicBezTo>
                    <a:pt x="55087" y="103934"/>
                    <a:pt x="55292" y="103968"/>
                    <a:pt x="55583" y="103968"/>
                  </a:cubicBezTo>
                  <a:cubicBezTo>
                    <a:pt x="55873" y="103968"/>
                    <a:pt x="56250" y="103934"/>
                    <a:pt x="56796" y="103798"/>
                  </a:cubicBezTo>
                  <a:cubicBezTo>
                    <a:pt x="57882" y="103256"/>
                    <a:pt x="61713" y="96152"/>
                    <a:pt x="61713" y="94508"/>
                  </a:cubicBezTo>
                  <a:lnTo>
                    <a:pt x="62256" y="94508"/>
                  </a:lnTo>
                  <a:cubicBezTo>
                    <a:pt x="62486" y="94975"/>
                    <a:pt x="62716" y="95146"/>
                    <a:pt x="62988" y="95146"/>
                  </a:cubicBezTo>
                  <a:cubicBezTo>
                    <a:pt x="63359" y="95146"/>
                    <a:pt x="63808" y="94830"/>
                    <a:pt x="64442" y="94508"/>
                  </a:cubicBezTo>
                  <a:lnTo>
                    <a:pt x="66071" y="92880"/>
                  </a:lnTo>
                  <a:lnTo>
                    <a:pt x="66071" y="92880"/>
                  </a:lnTo>
                  <a:cubicBezTo>
                    <a:pt x="66071" y="93422"/>
                    <a:pt x="66071" y="93965"/>
                    <a:pt x="65528" y="94508"/>
                  </a:cubicBezTo>
                  <a:lnTo>
                    <a:pt x="65528" y="95066"/>
                  </a:lnTo>
                  <a:lnTo>
                    <a:pt x="66071" y="95066"/>
                  </a:lnTo>
                  <a:cubicBezTo>
                    <a:pt x="68258" y="93422"/>
                    <a:pt x="69902" y="89607"/>
                    <a:pt x="72632" y="88506"/>
                  </a:cubicBezTo>
                  <a:lnTo>
                    <a:pt x="72632" y="87963"/>
                  </a:lnTo>
                  <a:lnTo>
                    <a:pt x="71530" y="87963"/>
                  </a:lnTo>
                  <a:cubicBezTo>
                    <a:pt x="70542" y="88966"/>
                    <a:pt x="69090" y="91307"/>
                    <a:pt x="67198" y="91307"/>
                  </a:cubicBezTo>
                  <a:cubicBezTo>
                    <a:pt x="67013" y="91307"/>
                    <a:pt x="66823" y="91284"/>
                    <a:pt x="66629" y="91236"/>
                  </a:cubicBezTo>
                  <a:lnTo>
                    <a:pt x="66071" y="90693"/>
                  </a:lnTo>
                  <a:lnTo>
                    <a:pt x="67172" y="90693"/>
                  </a:lnTo>
                  <a:cubicBezTo>
                    <a:pt x="67715" y="90150"/>
                    <a:pt x="70445" y="89064"/>
                    <a:pt x="69902" y="87420"/>
                  </a:cubicBezTo>
                  <a:cubicBezTo>
                    <a:pt x="69902" y="86877"/>
                    <a:pt x="69343" y="86335"/>
                    <a:pt x="69343" y="85776"/>
                  </a:cubicBezTo>
                  <a:cubicBezTo>
                    <a:pt x="69343" y="84691"/>
                    <a:pt x="69902" y="84691"/>
                    <a:pt x="69902" y="83605"/>
                  </a:cubicBezTo>
                  <a:cubicBezTo>
                    <a:pt x="70988" y="83047"/>
                    <a:pt x="72632" y="81418"/>
                    <a:pt x="73717" y="81418"/>
                  </a:cubicBezTo>
                  <a:cubicBezTo>
                    <a:pt x="73717" y="83047"/>
                    <a:pt x="71530" y="84148"/>
                    <a:pt x="70988" y="84691"/>
                  </a:cubicBezTo>
                  <a:lnTo>
                    <a:pt x="70988" y="85776"/>
                  </a:lnTo>
                  <a:cubicBezTo>
                    <a:pt x="72073" y="85233"/>
                    <a:pt x="73174" y="84691"/>
                    <a:pt x="73717" y="83605"/>
                  </a:cubicBezTo>
                  <a:lnTo>
                    <a:pt x="74803" y="83605"/>
                  </a:lnTo>
                  <a:lnTo>
                    <a:pt x="75361" y="84148"/>
                  </a:lnTo>
                  <a:cubicBezTo>
                    <a:pt x="74803" y="84691"/>
                    <a:pt x="74803" y="85233"/>
                    <a:pt x="74260" y="85776"/>
                  </a:cubicBezTo>
                  <a:lnTo>
                    <a:pt x="74803" y="86335"/>
                  </a:lnTo>
                  <a:cubicBezTo>
                    <a:pt x="76121" y="85637"/>
                    <a:pt x="77098" y="84458"/>
                    <a:pt x="77533" y="83047"/>
                  </a:cubicBezTo>
                  <a:lnTo>
                    <a:pt x="78091" y="83047"/>
                  </a:lnTo>
                  <a:cubicBezTo>
                    <a:pt x="79719" y="83047"/>
                    <a:pt x="78091" y="81418"/>
                    <a:pt x="78091" y="80317"/>
                  </a:cubicBezTo>
                  <a:cubicBezTo>
                    <a:pt x="78075" y="80022"/>
                    <a:pt x="78324" y="79774"/>
                    <a:pt x="78634" y="79774"/>
                  </a:cubicBezTo>
                  <a:cubicBezTo>
                    <a:pt x="79177" y="80317"/>
                    <a:pt x="80262" y="80317"/>
                    <a:pt x="80821" y="80875"/>
                  </a:cubicBezTo>
                  <a:cubicBezTo>
                    <a:pt x="82449" y="79774"/>
                    <a:pt x="83550" y="77587"/>
                    <a:pt x="85179" y="76501"/>
                  </a:cubicBezTo>
                  <a:lnTo>
                    <a:pt x="85179" y="73229"/>
                  </a:lnTo>
                  <a:cubicBezTo>
                    <a:pt x="85644" y="73229"/>
                    <a:pt x="86520" y="74425"/>
                    <a:pt x="87444" y="74425"/>
                  </a:cubicBezTo>
                  <a:cubicBezTo>
                    <a:pt x="87598" y="74425"/>
                    <a:pt x="87753" y="74392"/>
                    <a:pt x="87908" y="74315"/>
                  </a:cubicBezTo>
                  <a:cubicBezTo>
                    <a:pt x="89010" y="73772"/>
                    <a:pt x="92825" y="69956"/>
                    <a:pt x="93368" y="68855"/>
                  </a:cubicBezTo>
                  <a:lnTo>
                    <a:pt x="93368" y="68312"/>
                  </a:lnTo>
                  <a:lnTo>
                    <a:pt x="91739" y="68312"/>
                  </a:lnTo>
                  <a:cubicBezTo>
                    <a:pt x="92282" y="67770"/>
                    <a:pt x="92282" y="67770"/>
                    <a:pt x="92825" y="67770"/>
                  </a:cubicBezTo>
                  <a:cubicBezTo>
                    <a:pt x="93368" y="68312"/>
                    <a:pt x="93368" y="68312"/>
                    <a:pt x="94469" y="68855"/>
                  </a:cubicBezTo>
                  <a:cubicBezTo>
                    <a:pt x="96640" y="66668"/>
                    <a:pt x="98284" y="63939"/>
                    <a:pt x="99928" y="62310"/>
                  </a:cubicBezTo>
                  <a:cubicBezTo>
                    <a:pt x="101014" y="61767"/>
                    <a:pt x="102658" y="61209"/>
                    <a:pt x="103744" y="60123"/>
                  </a:cubicBezTo>
                  <a:cubicBezTo>
                    <a:pt x="104829" y="58479"/>
                    <a:pt x="105388" y="56308"/>
                    <a:pt x="106473" y="55207"/>
                  </a:cubicBezTo>
                  <a:lnTo>
                    <a:pt x="108660" y="55207"/>
                  </a:lnTo>
                  <a:cubicBezTo>
                    <a:pt x="109203" y="54664"/>
                    <a:pt x="109746" y="54121"/>
                    <a:pt x="109746" y="53035"/>
                  </a:cubicBezTo>
                  <a:cubicBezTo>
                    <a:pt x="113577" y="51934"/>
                    <a:pt x="113577" y="49747"/>
                    <a:pt x="115764" y="48119"/>
                  </a:cubicBezTo>
                  <a:cubicBezTo>
                    <a:pt x="117392" y="47018"/>
                    <a:pt x="120122" y="45932"/>
                    <a:pt x="121223" y="44288"/>
                  </a:cubicBezTo>
                  <a:cubicBezTo>
                    <a:pt x="121766" y="43745"/>
                    <a:pt x="121223" y="43202"/>
                    <a:pt x="121766" y="42660"/>
                  </a:cubicBezTo>
                  <a:cubicBezTo>
                    <a:pt x="122852" y="41558"/>
                    <a:pt x="125038" y="41558"/>
                    <a:pt x="126682" y="40473"/>
                  </a:cubicBezTo>
                  <a:cubicBezTo>
                    <a:pt x="130498" y="37743"/>
                    <a:pt x="133227" y="33369"/>
                    <a:pt x="138687" y="32284"/>
                  </a:cubicBezTo>
                  <a:cubicBezTo>
                    <a:pt x="139773" y="30640"/>
                    <a:pt x="138687" y="30097"/>
                    <a:pt x="138144" y="28468"/>
                  </a:cubicBezTo>
                  <a:cubicBezTo>
                    <a:pt x="138764" y="27786"/>
                    <a:pt x="139509" y="27228"/>
                    <a:pt x="140315" y="26824"/>
                  </a:cubicBezTo>
                  <a:cubicBezTo>
                    <a:pt x="140315" y="25739"/>
                    <a:pt x="139773" y="25739"/>
                    <a:pt x="139230" y="24637"/>
                  </a:cubicBezTo>
                  <a:lnTo>
                    <a:pt x="140315" y="23552"/>
                  </a:lnTo>
                  <a:cubicBezTo>
                    <a:pt x="139230" y="20822"/>
                    <a:pt x="138144" y="19178"/>
                    <a:pt x="135957" y="16991"/>
                  </a:cubicBezTo>
                  <a:cubicBezTo>
                    <a:pt x="134313" y="17550"/>
                    <a:pt x="132685" y="19178"/>
                    <a:pt x="131583" y="19178"/>
                  </a:cubicBezTo>
                  <a:lnTo>
                    <a:pt x="128311" y="19178"/>
                  </a:lnTo>
                  <a:cubicBezTo>
                    <a:pt x="127768" y="19721"/>
                    <a:pt x="127768" y="20279"/>
                    <a:pt x="127225" y="20279"/>
                  </a:cubicBezTo>
                  <a:cubicBezTo>
                    <a:pt x="125581" y="20822"/>
                    <a:pt x="124496" y="21365"/>
                    <a:pt x="122852" y="22451"/>
                  </a:cubicBezTo>
                  <a:cubicBezTo>
                    <a:pt x="120665" y="24095"/>
                    <a:pt x="117935" y="25739"/>
                    <a:pt x="115764" y="27367"/>
                  </a:cubicBezTo>
                  <a:cubicBezTo>
                    <a:pt x="114120" y="28468"/>
                    <a:pt x="112476" y="30097"/>
                    <a:pt x="110847" y="31198"/>
                  </a:cubicBezTo>
                  <a:cubicBezTo>
                    <a:pt x="110304" y="32284"/>
                    <a:pt x="110847" y="32826"/>
                    <a:pt x="109746" y="33369"/>
                  </a:cubicBezTo>
                  <a:lnTo>
                    <a:pt x="108117" y="33369"/>
                  </a:lnTo>
                  <a:cubicBezTo>
                    <a:pt x="106473" y="33928"/>
                    <a:pt x="106473" y="35556"/>
                    <a:pt x="105388" y="36099"/>
                  </a:cubicBezTo>
                  <a:cubicBezTo>
                    <a:pt x="104287" y="36099"/>
                    <a:pt x="103744" y="36657"/>
                    <a:pt x="102658" y="36657"/>
                  </a:cubicBezTo>
                  <a:cubicBezTo>
                    <a:pt x="102658" y="37200"/>
                    <a:pt x="102115" y="37743"/>
                    <a:pt x="102115" y="38286"/>
                  </a:cubicBezTo>
                  <a:cubicBezTo>
                    <a:pt x="99386" y="39387"/>
                    <a:pt x="96098" y="40473"/>
                    <a:pt x="95012" y="43745"/>
                  </a:cubicBezTo>
                  <a:cubicBezTo>
                    <a:pt x="93368" y="44288"/>
                    <a:pt x="92282" y="43745"/>
                    <a:pt x="91197" y="45389"/>
                  </a:cubicBezTo>
                  <a:cubicBezTo>
                    <a:pt x="91197" y="45932"/>
                    <a:pt x="91739" y="46475"/>
                    <a:pt x="91739" y="46475"/>
                  </a:cubicBezTo>
                  <a:lnTo>
                    <a:pt x="91197" y="47018"/>
                  </a:lnTo>
                  <a:cubicBezTo>
                    <a:pt x="90638" y="47018"/>
                    <a:pt x="90638" y="46475"/>
                    <a:pt x="90095" y="46475"/>
                  </a:cubicBezTo>
                  <a:cubicBezTo>
                    <a:pt x="89552" y="46475"/>
                    <a:pt x="87908" y="47018"/>
                    <a:pt x="87366" y="47018"/>
                  </a:cubicBezTo>
                  <a:cubicBezTo>
                    <a:pt x="85179" y="48119"/>
                    <a:pt x="86823" y="49747"/>
                    <a:pt x="83007" y="50306"/>
                  </a:cubicBezTo>
                  <a:cubicBezTo>
                    <a:pt x="81363" y="53035"/>
                    <a:pt x="82449" y="54664"/>
                    <a:pt x="79177" y="56308"/>
                  </a:cubicBezTo>
                  <a:lnTo>
                    <a:pt x="78618" y="56308"/>
                  </a:lnTo>
                  <a:cubicBezTo>
                    <a:pt x="78618" y="55765"/>
                    <a:pt x="79161" y="55222"/>
                    <a:pt x="79161" y="54121"/>
                  </a:cubicBezTo>
                  <a:cubicBezTo>
                    <a:pt x="79161" y="53443"/>
                    <a:pt x="78952" y="53186"/>
                    <a:pt x="78665" y="53186"/>
                  </a:cubicBezTo>
                  <a:cubicBezTo>
                    <a:pt x="78024" y="53186"/>
                    <a:pt x="76990" y="54462"/>
                    <a:pt x="76990" y="55222"/>
                  </a:cubicBezTo>
                  <a:cubicBezTo>
                    <a:pt x="76431" y="55765"/>
                    <a:pt x="76990" y="56308"/>
                    <a:pt x="77533" y="56308"/>
                  </a:cubicBezTo>
                  <a:lnTo>
                    <a:pt x="77533" y="56851"/>
                  </a:lnTo>
                  <a:cubicBezTo>
                    <a:pt x="76990" y="57394"/>
                    <a:pt x="76990" y="57952"/>
                    <a:pt x="75889" y="57952"/>
                  </a:cubicBezTo>
                  <a:lnTo>
                    <a:pt x="75889" y="56851"/>
                  </a:lnTo>
                  <a:lnTo>
                    <a:pt x="75346" y="56308"/>
                  </a:lnTo>
                  <a:cubicBezTo>
                    <a:pt x="73702" y="57394"/>
                    <a:pt x="73702" y="59038"/>
                    <a:pt x="72616" y="59581"/>
                  </a:cubicBezTo>
                  <a:cubicBezTo>
                    <a:pt x="70972" y="60682"/>
                    <a:pt x="68801" y="61225"/>
                    <a:pt x="67157" y="62310"/>
                  </a:cubicBezTo>
                  <a:cubicBezTo>
                    <a:pt x="64970" y="63954"/>
                    <a:pt x="63884" y="65583"/>
                    <a:pt x="61697" y="66684"/>
                  </a:cubicBezTo>
                  <a:cubicBezTo>
                    <a:pt x="60612" y="67770"/>
                    <a:pt x="57882" y="73229"/>
                    <a:pt x="56781" y="73229"/>
                  </a:cubicBezTo>
                  <a:lnTo>
                    <a:pt x="56781" y="72143"/>
                  </a:lnTo>
                  <a:cubicBezTo>
                    <a:pt x="56238" y="72143"/>
                    <a:pt x="56238" y="71600"/>
                    <a:pt x="55695" y="71600"/>
                  </a:cubicBezTo>
                  <a:cubicBezTo>
                    <a:pt x="53508" y="72686"/>
                    <a:pt x="52423" y="75416"/>
                    <a:pt x="50236" y="77060"/>
                  </a:cubicBezTo>
                  <a:lnTo>
                    <a:pt x="45319" y="80332"/>
                  </a:lnTo>
                  <a:cubicBezTo>
                    <a:pt x="43691" y="81976"/>
                    <a:pt x="42589" y="85792"/>
                    <a:pt x="38774" y="85792"/>
                  </a:cubicBezTo>
                  <a:cubicBezTo>
                    <a:pt x="37500" y="88014"/>
                    <a:pt x="36042" y="89315"/>
                    <a:pt x="34400" y="90662"/>
                  </a:cubicBezTo>
                  <a:lnTo>
                    <a:pt x="34400" y="90662"/>
                  </a:lnTo>
                  <a:lnTo>
                    <a:pt x="34400" y="89607"/>
                  </a:lnTo>
                  <a:cubicBezTo>
                    <a:pt x="34943" y="89064"/>
                    <a:pt x="35486" y="87979"/>
                    <a:pt x="36587" y="87436"/>
                  </a:cubicBezTo>
                  <a:cubicBezTo>
                    <a:pt x="37130" y="85792"/>
                    <a:pt x="36029" y="84148"/>
                    <a:pt x="38759" y="83605"/>
                  </a:cubicBezTo>
                  <a:cubicBezTo>
                    <a:pt x="39860" y="81976"/>
                    <a:pt x="39317" y="79790"/>
                    <a:pt x="38759" y="78145"/>
                  </a:cubicBezTo>
                  <a:cubicBezTo>
                    <a:pt x="39860" y="77603"/>
                    <a:pt x="40403" y="76517"/>
                    <a:pt x="41488" y="75959"/>
                  </a:cubicBezTo>
                  <a:cubicBezTo>
                    <a:pt x="42031" y="76517"/>
                    <a:pt x="42589" y="76517"/>
                    <a:pt x="43675" y="76517"/>
                  </a:cubicBezTo>
                  <a:lnTo>
                    <a:pt x="43675" y="77060"/>
                  </a:lnTo>
                  <a:lnTo>
                    <a:pt x="44218" y="77060"/>
                  </a:lnTo>
                  <a:cubicBezTo>
                    <a:pt x="44761" y="76517"/>
                    <a:pt x="45319" y="76517"/>
                    <a:pt x="45862" y="75959"/>
                  </a:cubicBezTo>
                  <a:lnTo>
                    <a:pt x="45862" y="74330"/>
                  </a:lnTo>
                  <a:cubicBezTo>
                    <a:pt x="46405" y="74330"/>
                    <a:pt x="46948" y="73787"/>
                    <a:pt x="46948" y="73787"/>
                  </a:cubicBezTo>
                  <a:lnTo>
                    <a:pt x="48049" y="74873"/>
                  </a:lnTo>
                  <a:lnTo>
                    <a:pt x="48592" y="74873"/>
                  </a:lnTo>
                  <a:lnTo>
                    <a:pt x="48592" y="72143"/>
                  </a:lnTo>
                  <a:cubicBezTo>
                    <a:pt x="49677" y="71600"/>
                    <a:pt x="51321" y="71058"/>
                    <a:pt x="52407" y="70499"/>
                  </a:cubicBezTo>
                  <a:cubicBezTo>
                    <a:pt x="53508" y="68328"/>
                    <a:pt x="52950" y="66684"/>
                    <a:pt x="55680" y="66684"/>
                  </a:cubicBezTo>
                  <a:cubicBezTo>
                    <a:pt x="56781" y="65055"/>
                    <a:pt x="56238" y="63954"/>
                    <a:pt x="58968" y="63954"/>
                  </a:cubicBezTo>
                  <a:lnTo>
                    <a:pt x="59510" y="63411"/>
                  </a:lnTo>
                  <a:lnTo>
                    <a:pt x="59510" y="62869"/>
                  </a:lnTo>
                  <a:cubicBezTo>
                    <a:pt x="58968" y="62326"/>
                    <a:pt x="58968" y="62326"/>
                    <a:pt x="58409" y="62326"/>
                  </a:cubicBezTo>
                  <a:cubicBezTo>
                    <a:pt x="58425" y="62016"/>
                    <a:pt x="58177" y="61767"/>
                    <a:pt x="57866" y="61767"/>
                  </a:cubicBezTo>
                  <a:cubicBezTo>
                    <a:pt x="58202" y="61096"/>
                    <a:pt x="58751" y="60633"/>
                    <a:pt x="59377" y="60633"/>
                  </a:cubicBezTo>
                  <a:cubicBezTo>
                    <a:pt x="59764" y="60633"/>
                    <a:pt x="60181" y="60810"/>
                    <a:pt x="60596" y="61225"/>
                  </a:cubicBezTo>
                  <a:lnTo>
                    <a:pt x="61139" y="61225"/>
                  </a:lnTo>
                  <a:cubicBezTo>
                    <a:pt x="62783" y="59038"/>
                    <a:pt x="67699" y="55222"/>
                    <a:pt x="68242" y="52493"/>
                  </a:cubicBezTo>
                  <a:cubicBezTo>
                    <a:pt x="69328" y="51950"/>
                    <a:pt x="70429" y="51950"/>
                    <a:pt x="71515" y="51407"/>
                  </a:cubicBezTo>
                  <a:cubicBezTo>
                    <a:pt x="72616" y="50306"/>
                    <a:pt x="73702" y="49220"/>
                    <a:pt x="74245" y="48119"/>
                  </a:cubicBezTo>
                  <a:cubicBezTo>
                    <a:pt x="77517" y="45389"/>
                    <a:pt x="80262" y="43761"/>
                    <a:pt x="84078" y="42117"/>
                  </a:cubicBezTo>
                  <a:cubicBezTo>
                    <a:pt x="84063" y="41816"/>
                    <a:pt x="84296" y="41573"/>
                    <a:pt x="84593" y="41573"/>
                  </a:cubicBezTo>
                  <a:cubicBezTo>
                    <a:pt x="84602" y="41573"/>
                    <a:pt x="84611" y="41573"/>
                    <a:pt x="84620" y="41574"/>
                  </a:cubicBezTo>
                  <a:cubicBezTo>
                    <a:pt x="84078" y="41016"/>
                    <a:pt x="83535" y="41016"/>
                    <a:pt x="82976" y="40473"/>
                  </a:cubicBezTo>
                  <a:cubicBezTo>
                    <a:pt x="82992" y="40178"/>
                    <a:pt x="82744" y="39930"/>
                    <a:pt x="82434" y="39930"/>
                  </a:cubicBezTo>
                  <a:lnTo>
                    <a:pt x="82434" y="39387"/>
                  </a:lnTo>
                  <a:cubicBezTo>
                    <a:pt x="83535" y="39387"/>
                    <a:pt x="84078" y="38829"/>
                    <a:pt x="85163" y="38286"/>
                  </a:cubicBezTo>
                  <a:cubicBezTo>
                    <a:pt x="86807" y="38286"/>
                    <a:pt x="86807" y="38286"/>
                    <a:pt x="86807" y="39387"/>
                  </a:cubicBezTo>
                  <a:lnTo>
                    <a:pt x="87350" y="39387"/>
                  </a:lnTo>
                  <a:cubicBezTo>
                    <a:pt x="87893" y="38829"/>
                    <a:pt x="88436" y="38829"/>
                    <a:pt x="88994" y="37743"/>
                  </a:cubicBezTo>
                  <a:cubicBezTo>
                    <a:pt x="88436" y="37200"/>
                    <a:pt x="87893" y="37200"/>
                    <a:pt x="87350" y="37200"/>
                  </a:cubicBezTo>
                  <a:cubicBezTo>
                    <a:pt x="87893" y="34470"/>
                    <a:pt x="90080" y="33928"/>
                    <a:pt x="91165" y="31741"/>
                  </a:cubicBezTo>
                  <a:cubicBezTo>
                    <a:pt x="91724" y="31741"/>
                    <a:pt x="92267" y="32284"/>
                    <a:pt x="92810" y="32284"/>
                  </a:cubicBezTo>
                  <a:cubicBezTo>
                    <a:pt x="94454" y="31198"/>
                    <a:pt x="95539" y="31198"/>
                    <a:pt x="97726" y="29554"/>
                  </a:cubicBezTo>
                  <a:cubicBezTo>
                    <a:pt x="98269" y="28468"/>
                    <a:pt x="98812" y="27910"/>
                    <a:pt x="99355" y="26824"/>
                  </a:cubicBezTo>
                  <a:lnTo>
                    <a:pt x="101541" y="26824"/>
                  </a:lnTo>
                  <a:cubicBezTo>
                    <a:pt x="102643" y="26281"/>
                    <a:pt x="103728" y="25739"/>
                    <a:pt x="104271" y="25180"/>
                  </a:cubicBezTo>
                  <a:cubicBezTo>
                    <a:pt x="105372" y="24637"/>
                    <a:pt x="105915" y="23009"/>
                    <a:pt x="107001" y="22451"/>
                  </a:cubicBezTo>
                  <a:cubicBezTo>
                    <a:pt x="107544" y="21365"/>
                    <a:pt x="107001" y="21365"/>
                    <a:pt x="107001" y="20822"/>
                  </a:cubicBezTo>
                  <a:cubicBezTo>
                    <a:pt x="107544" y="19721"/>
                    <a:pt x="108645" y="19178"/>
                    <a:pt x="109188" y="18092"/>
                  </a:cubicBezTo>
                  <a:cubicBezTo>
                    <a:pt x="109954" y="17709"/>
                    <a:pt x="111000" y="17318"/>
                    <a:pt x="111930" y="17318"/>
                  </a:cubicBezTo>
                  <a:cubicBezTo>
                    <a:pt x="112317" y="17318"/>
                    <a:pt x="112684" y="17386"/>
                    <a:pt x="113003" y="17550"/>
                  </a:cubicBezTo>
                  <a:cubicBezTo>
                    <a:pt x="113561" y="16991"/>
                    <a:pt x="114104" y="16448"/>
                    <a:pt x="114104" y="15363"/>
                  </a:cubicBezTo>
                  <a:cubicBezTo>
                    <a:pt x="111917" y="12090"/>
                    <a:pt x="113561" y="9345"/>
                    <a:pt x="113003" y="6631"/>
                  </a:cubicBezTo>
                  <a:cubicBezTo>
                    <a:pt x="114104" y="5530"/>
                    <a:pt x="113561" y="5530"/>
                    <a:pt x="112460" y="5530"/>
                  </a:cubicBezTo>
                  <a:cubicBezTo>
                    <a:pt x="112460" y="4987"/>
                    <a:pt x="111917" y="4444"/>
                    <a:pt x="111917" y="3901"/>
                  </a:cubicBezTo>
                  <a:cubicBezTo>
                    <a:pt x="110273" y="2800"/>
                    <a:pt x="109188" y="1171"/>
                    <a:pt x="107544" y="70"/>
                  </a:cubicBezTo>
                  <a:cubicBezTo>
                    <a:pt x="107260" y="23"/>
                    <a:pt x="106977" y="1"/>
                    <a:pt x="106694" y="1"/>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39" name="Google Shape;1439;p287"/>
            <p:cNvSpPr/>
            <p:nvPr/>
          </p:nvSpPr>
          <p:spPr>
            <a:xfrm>
              <a:off x="5416975" y="3554450"/>
              <a:ext cx="204750" cy="163650"/>
            </a:xfrm>
            <a:custGeom>
              <a:avLst/>
              <a:gdLst/>
              <a:ahLst/>
              <a:cxnLst/>
              <a:rect l="l" t="t" r="r" b="b"/>
              <a:pathLst>
                <a:path w="8190" h="6546" extrusionOk="0">
                  <a:moveTo>
                    <a:pt x="7088" y="0"/>
                  </a:moveTo>
                  <a:cubicBezTo>
                    <a:pt x="6018" y="1086"/>
                    <a:pt x="4359" y="1086"/>
                    <a:pt x="2187" y="1086"/>
                  </a:cubicBezTo>
                  <a:cubicBezTo>
                    <a:pt x="1086" y="2730"/>
                    <a:pt x="0" y="3816"/>
                    <a:pt x="0" y="6546"/>
                  </a:cubicBezTo>
                  <a:lnTo>
                    <a:pt x="543" y="6546"/>
                  </a:lnTo>
                  <a:cubicBezTo>
                    <a:pt x="2060" y="5544"/>
                    <a:pt x="4039" y="2667"/>
                    <a:pt x="6469" y="2667"/>
                  </a:cubicBezTo>
                  <a:cubicBezTo>
                    <a:pt x="6672" y="2667"/>
                    <a:pt x="6879" y="2687"/>
                    <a:pt x="7088" y="2730"/>
                  </a:cubicBezTo>
                  <a:cubicBezTo>
                    <a:pt x="7647" y="2172"/>
                    <a:pt x="7647" y="1629"/>
                    <a:pt x="8190" y="543"/>
                  </a:cubicBezTo>
                  <a:lnTo>
                    <a:pt x="8190" y="0"/>
                  </a:ln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40" name="Google Shape;1440;p287"/>
            <p:cNvSpPr/>
            <p:nvPr/>
          </p:nvSpPr>
          <p:spPr>
            <a:xfrm>
              <a:off x="5335150" y="3676975"/>
              <a:ext cx="54325" cy="95800"/>
            </a:xfrm>
            <a:custGeom>
              <a:avLst/>
              <a:gdLst/>
              <a:ahLst/>
              <a:cxnLst/>
              <a:rect l="l" t="t" r="r" b="b"/>
              <a:pathLst>
                <a:path w="2173" h="3832" extrusionOk="0">
                  <a:moveTo>
                    <a:pt x="1087" y="1"/>
                  </a:moveTo>
                  <a:cubicBezTo>
                    <a:pt x="544" y="559"/>
                    <a:pt x="1" y="2187"/>
                    <a:pt x="544" y="3289"/>
                  </a:cubicBezTo>
                  <a:cubicBezTo>
                    <a:pt x="528" y="3583"/>
                    <a:pt x="776" y="3831"/>
                    <a:pt x="1087" y="3831"/>
                  </a:cubicBezTo>
                  <a:lnTo>
                    <a:pt x="1629" y="3831"/>
                  </a:lnTo>
                  <a:cubicBezTo>
                    <a:pt x="2172" y="2730"/>
                    <a:pt x="2172" y="1645"/>
                    <a:pt x="2172" y="543"/>
                  </a:cubicBezTo>
                  <a:lnTo>
                    <a:pt x="2172" y="1"/>
                  </a:ln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41" name="Google Shape;1441;p287"/>
            <p:cNvSpPr/>
            <p:nvPr/>
          </p:nvSpPr>
          <p:spPr>
            <a:xfrm>
              <a:off x="5675975" y="3581600"/>
              <a:ext cx="54700" cy="54675"/>
            </a:xfrm>
            <a:custGeom>
              <a:avLst/>
              <a:gdLst/>
              <a:ahLst/>
              <a:cxnLst/>
              <a:rect l="l" t="t" r="r" b="b"/>
              <a:pathLst>
                <a:path w="2188" h="2187" extrusionOk="0">
                  <a:moveTo>
                    <a:pt x="559" y="0"/>
                  </a:moveTo>
                  <a:cubicBezTo>
                    <a:pt x="559" y="543"/>
                    <a:pt x="16" y="543"/>
                    <a:pt x="16" y="1086"/>
                  </a:cubicBezTo>
                  <a:lnTo>
                    <a:pt x="16" y="1644"/>
                  </a:lnTo>
                  <a:cubicBezTo>
                    <a:pt x="1" y="1939"/>
                    <a:pt x="249" y="2187"/>
                    <a:pt x="559" y="2187"/>
                  </a:cubicBezTo>
                  <a:lnTo>
                    <a:pt x="1645" y="2187"/>
                  </a:lnTo>
                  <a:lnTo>
                    <a:pt x="2188" y="1644"/>
                  </a:lnTo>
                  <a:cubicBezTo>
                    <a:pt x="2188" y="1086"/>
                    <a:pt x="2188" y="543"/>
                    <a:pt x="1645" y="543"/>
                  </a:cubicBezTo>
                  <a:cubicBezTo>
                    <a:pt x="1102" y="0"/>
                    <a:pt x="1102" y="0"/>
                    <a:pt x="559" y="0"/>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42" name="Google Shape;1442;p287"/>
            <p:cNvSpPr/>
            <p:nvPr/>
          </p:nvSpPr>
          <p:spPr>
            <a:xfrm>
              <a:off x="2509700" y="2435050"/>
              <a:ext cx="54700" cy="54700"/>
            </a:xfrm>
            <a:custGeom>
              <a:avLst/>
              <a:gdLst/>
              <a:ahLst/>
              <a:cxnLst/>
              <a:rect l="l" t="t" r="r" b="b"/>
              <a:pathLst>
                <a:path w="2188" h="2188" extrusionOk="0">
                  <a:moveTo>
                    <a:pt x="1102" y="0"/>
                  </a:moveTo>
                  <a:cubicBezTo>
                    <a:pt x="559" y="543"/>
                    <a:pt x="559" y="1101"/>
                    <a:pt x="1" y="1101"/>
                  </a:cubicBezTo>
                  <a:lnTo>
                    <a:pt x="1" y="2187"/>
                  </a:lnTo>
                  <a:lnTo>
                    <a:pt x="559" y="2187"/>
                  </a:lnTo>
                  <a:cubicBezTo>
                    <a:pt x="1102" y="1644"/>
                    <a:pt x="1645" y="1644"/>
                    <a:pt x="2187" y="1101"/>
                  </a:cubicBezTo>
                  <a:lnTo>
                    <a:pt x="2187" y="0"/>
                  </a:ln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43" name="Google Shape;1443;p287"/>
            <p:cNvSpPr/>
            <p:nvPr/>
          </p:nvSpPr>
          <p:spPr>
            <a:xfrm>
              <a:off x="3355750" y="1323975"/>
              <a:ext cx="2470325" cy="1930000"/>
            </a:xfrm>
            <a:custGeom>
              <a:avLst/>
              <a:gdLst/>
              <a:ahLst/>
              <a:cxnLst/>
              <a:rect l="l" t="t" r="r" b="b"/>
              <a:pathLst>
                <a:path w="98813" h="77200" extrusionOk="0">
                  <a:moveTo>
                    <a:pt x="84636" y="1327"/>
                  </a:moveTo>
                  <a:lnTo>
                    <a:pt x="84636" y="1327"/>
                  </a:lnTo>
                  <a:cubicBezTo>
                    <a:pt x="84766" y="1392"/>
                    <a:pt x="84881" y="1457"/>
                    <a:pt x="84985" y="1520"/>
                  </a:cubicBezTo>
                  <a:lnTo>
                    <a:pt x="84985" y="1520"/>
                  </a:lnTo>
                  <a:cubicBezTo>
                    <a:pt x="84838" y="1662"/>
                    <a:pt x="84753" y="1734"/>
                    <a:pt x="84704" y="1734"/>
                  </a:cubicBezTo>
                  <a:cubicBezTo>
                    <a:pt x="84636" y="1734"/>
                    <a:pt x="84636" y="1598"/>
                    <a:pt x="84636" y="1327"/>
                  </a:cubicBezTo>
                  <a:close/>
                  <a:moveTo>
                    <a:pt x="85179" y="1644"/>
                  </a:moveTo>
                  <a:cubicBezTo>
                    <a:pt x="85565" y="1897"/>
                    <a:pt x="85812" y="2094"/>
                    <a:pt x="86276" y="2094"/>
                  </a:cubicBezTo>
                  <a:cubicBezTo>
                    <a:pt x="86544" y="2094"/>
                    <a:pt x="86884" y="2028"/>
                    <a:pt x="87366" y="1869"/>
                  </a:cubicBezTo>
                  <a:lnTo>
                    <a:pt x="87366" y="1869"/>
                  </a:lnTo>
                  <a:cubicBezTo>
                    <a:pt x="87366" y="2955"/>
                    <a:pt x="87366" y="2955"/>
                    <a:pt x="86808" y="3498"/>
                  </a:cubicBezTo>
                  <a:cubicBezTo>
                    <a:pt x="86265" y="3498"/>
                    <a:pt x="85722" y="3498"/>
                    <a:pt x="85179" y="2955"/>
                  </a:cubicBezTo>
                  <a:lnTo>
                    <a:pt x="85179" y="1644"/>
                  </a:lnTo>
                  <a:close/>
                  <a:moveTo>
                    <a:pt x="84078" y="5142"/>
                  </a:moveTo>
                  <a:lnTo>
                    <a:pt x="84078" y="5142"/>
                  </a:lnTo>
                  <a:cubicBezTo>
                    <a:pt x="85179" y="5685"/>
                    <a:pt x="85179" y="6228"/>
                    <a:pt x="84078" y="6786"/>
                  </a:cubicBezTo>
                  <a:cubicBezTo>
                    <a:pt x="83535" y="6228"/>
                    <a:pt x="83535" y="6228"/>
                    <a:pt x="83535" y="5685"/>
                  </a:cubicBezTo>
                  <a:cubicBezTo>
                    <a:pt x="83845" y="5685"/>
                    <a:pt x="84093" y="5437"/>
                    <a:pt x="84078" y="5142"/>
                  </a:cubicBezTo>
                  <a:close/>
                  <a:moveTo>
                    <a:pt x="82449" y="8415"/>
                  </a:moveTo>
                  <a:cubicBezTo>
                    <a:pt x="82449" y="8957"/>
                    <a:pt x="82992" y="8957"/>
                    <a:pt x="82992" y="9516"/>
                  </a:cubicBezTo>
                  <a:cubicBezTo>
                    <a:pt x="82992" y="10059"/>
                    <a:pt x="82449" y="10059"/>
                    <a:pt x="82449" y="10601"/>
                  </a:cubicBezTo>
                  <a:cubicBezTo>
                    <a:pt x="80821" y="10601"/>
                    <a:pt x="80263" y="11144"/>
                    <a:pt x="78634" y="11687"/>
                  </a:cubicBezTo>
                  <a:cubicBezTo>
                    <a:pt x="79177" y="10059"/>
                    <a:pt x="80805" y="9516"/>
                    <a:pt x="81348" y="8415"/>
                  </a:cubicBezTo>
                  <a:close/>
                  <a:moveTo>
                    <a:pt x="76975" y="11687"/>
                  </a:moveTo>
                  <a:lnTo>
                    <a:pt x="76975" y="12245"/>
                  </a:lnTo>
                  <a:cubicBezTo>
                    <a:pt x="74245" y="13874"/>
                    <a:pt x="70972" y="15518"/>
                    <a:pt x="68786" y="17705"/>
                  </a:cubicBezTo>
                  <a:cubicBezTo>
                    <a:pt x="68243" y="17705"/>
                    <a:pt x="67157" y="17146"/>
                    <a:pt x="66614" y="17146"/>
                  </a:cubicBezTo>
                  <a:cubicBezTo>
                    <a:pt x="67700" y="16604"/>
                    <a:pt x="67700" y="16604"/>
                    <a:pt x="67157" y="16061"/>
                  </a:cubicBezTo>
                  <a:cubicBezTo>
                    <a:pt x="67142" y="15760"/>
                    <a:pt x="67375" y="15517"/>
                    <a:pt x="67672" y="15517"/>
                  </a:cubicBezTo>
                  <a:cubicBezTo>
                    <a:pt x="67681" y="15517"/>
                    <a:pt x="67691" y="15517"/>
                    <a:pt x="67700" y="15518"/>
                  </a:cubicBezTo>
                  <a:lnTo>
                    <a:pt x="69344" y="15518"/>
                  </a:lnTo>
                  <a:cubicBezTo>
                    <a:pt x="69887" y="14975"/>
                    <a:pt x="69887" y="14975"/>
                    <a:pt x="70430" y="14417"/>
                  </a:cubicBezTo>
                  <a:cubicBezTo>
                    <a:pt x="70578" y="14268"/>
                    <a:pt x="70646" y="14078"/>
                    <a:pt x="70642" y="13871"/>
                  </a:cubicBezTo>
                  <a:lnTo>
                    <a:pt x="70642" y="13871"/>
                  </a:lnTo>
                  <a:cubicBezTo>
                    <a:pt x="72757" y="13803"/>
                    <a:pt x="74838" y="12753"/>
                    <a:pt x="75889" y="11687"/>
                  </a:cubicBezTo>
                  <a:close/>
                  <a:moveTo>
                    <a:pt x="73718" y="17705"/>
                  </a:moveTo>
                  <a:cubicBezTo>
                    <a:pt x="74260" y="17705"/>
                    <a:pt x="74803" y="17705"/>
                    <a:pt x="75346" y="18248"/>
                  </a:cubicBezTo>
                  <a:lnTo>
                    <a:pt x="75889" y="18248"/>
                  </a:lnTo>
                  <a:lnTo>
                    <a:pt x="75889" y="18806"/>
                  </a:lnTo>
                  <a:cubicBezTo>
                    <a:pt x="75346" y="19349"/>
                    <a:pt x="75346" y="19892"/>
                    <a:pt x="74260" y="20434"/>
                  </a:cubicBezTo>
                  <a:cubicBezTo>
                    <a:pt x="74050" y="20538"/>
                    <a:pt x="73840" y="20582"/>
                    <a:pt x="73635" y="20582"/>
                  </a:cubicBezTo>
                  <a:cubicBezTo>
                    <a:pt x="72764" y="20582"/>
                    <a:pt x="71970" y="19788"/>
                    <a:pt x="71531" y="19349"/>
                  </a:cubicBezTo>
                  <a:lnTo>
                    <a:pt x="71531" y="18248"/>
                  </a:lnTo>
                  <a:cubicBezTo>
                    <a:pt x="72074" y="18248"/>
                    <a:pt x="72616" y="17705"/>
                    <a:pt x="73718" y="17705"/>
                  </a:cubicBezTo>
                  <a:close/>
                  <a:moveTo>
                    <a:pt x="86621" y="1"/>
                  </a:moveTo>
                  <a:cubicBezTo>
                    <a:pt x="86170" y="1"/>
                    <a:pt x="85942" y="384"/>
                    <a:pt x="85164" y="768"/>
                  </a:cubicBezTo>
                  <a:cubicBezTo>
                    <a:pt x="85179" y="474"/>
                    <a:pt x="84931" y="225"/>
                    <a:pt x="84621" y="225"/>
                  </a:cubicBezTo>
                  <a:cubicBezTo>
                    <a:pt x="83535" y="225"/>
                    <a:pt x="80263" y="8415"/>
                    <a:pt x="77533" y="8957"/>
                  </a:cubicBezTo>
                  <a:cubicBezTo>
                    <a:pt x="76975" y="8415"/>
                    <a:pt x="76975" y="8415"/>
                    <a:pt x="76432" y="7856"/>
                  </a:cubicBezTo>
                  <a:lnTo>
                    <a:pt x="75889" y="7856"/>
                  </a:lnTo>
                  <a:cubicBezTo>
                    <a:pt x="73702" y="10043"/>
                    <a:pt x="74245" y="10043"/>
                    <a:pt x="70430" y="11687"/>
                  </a:cubicBezTo>
                  <a:lnTo>
                    <a:pt x="70430" y="13208"/>
                  </a:lnTo>
                  <a:lnTo>
                    <a:pt x="70430" y="13208"/>
                  </a:lnTo>
                  <a:cubicBezTo>
                    <a:pt x="70210" y="12843"/>
                    <a:pt x="69832" y="12489"/>
                    <a:pt x="69344" y="12245"/>
                  </a:cubicBezTo>
                  <a:cubicBezTo>
                    <a:pt x="67700" y="13331"/>
                    <a:pt x="67157" y="15518"/>
                    <a:pt x="66071" y="16061"/>
                  </a:cubicBezTo>
                  <a:cubicBezTo>
                    <a:pt x="64427" y="17146"/>
                    <a:pt x="62799" y="16604"/>
                    <a:pt x="61155" y="17705"/>
                  </a:cubicBezTo>
                  <a:cubicBezTo>
                    <a:pt x="61155" y="18248"/>
                    <a:pt x="61155" y="18248"/>
                    <a:pt x="61698" y="18790"/>
                  </a:cubicBezTo>
                  <a:cubicBezTo>
                    <a:pt x="61698" y="19876"/>
                    <a:pt x="61698" y="19876"/>
                    <a:pt x="61155" y="20977"/>
                  </a:cubicBezTo>
                  <a:cubicBezTo>
                    <a:pt x="61698" y="20977"/>
                    <a:pt x="61698" y="21520"/>
                    <a:pt x="62240" y="21520"/>
                  </a:cubicBezTo>
                  <a:cubicBezTo>
                    <a:pt x="64427" y="21520"/>
                    <a:pt x="63885" y="19333"/>
                    <a:pt x="64970" y="18790"/>
                  </a:cubicBezTo>
                  <a:cubicBezTo>
                    <a:pt x="65648" y="19127"/>
                    <a:pt x="66222" y="19255"/>
                    <a:pt x="66740" y="19255"/>
                  </a:cubicBezTo>
                  <a:cubicBezTo>
                    <a:pt x="67891" y="19255"/>
                    <a:pt x="68763" y="18622"/>
                    <a:pt x="69887" y="18248"/>
                  </a:cubicBezTo>
                  <a:lnTo>
                    <a:pt x="69887" y="18806"/>
                  </a:lnTo>
                  <a:cubicBezTo>
                    <a:pt x="69503" y="19190"/>
                    <a:pt x="69119" y="19574"/>
                    <a:pt x="68538" y="19574"/>
                  </a:cubicBezTo>
                  <a:cubicBezTo>
                    <a:pt x="68297" y="19574"/>
                    <a:pt x="68022" y="19508"/>
                    <a:pt x="67700" y="19349"/>
                  </a:cubicBezTo>
                  <a:cubicBezTo>
                    <a:pt x="67700" y="19892"/>
                    <a:pt x="67157" y="20434"/>
                    <a:pt x="67157" y="20977"/>
                  </a:cubicBezTo>
                  <a:cubicBezTo>
                    <a:pt x="66614" y="21256"/>
                    <a:pt x="66067" y="21256"/>
                    <a:pt x="65589" y="21256"/>
                  </a:cubicBezTo>
                  <a:cubicBezTo>
                    <a:pt x="65110" y="21256"/>
                    <a:pt x="64699" y="21256"/>
                    <a:pt x="64427" y="21536"/>
                  </a:cubicBezTo>
                  <a:cubicBezTo>
                    <a:pt x="63295" y="22621"/>
                    <a:pt x="62008" y="23536"/>
                    <a:pt x="60612" y="24265"/>
                  </a:cubicBezTo>
                  <a:lnTo>
                    <a:pt x="57339" y="25894"/>
                  </a:lnTo>
                  <a:lnTo>
                    <a:pt x="57339" y="26437"/>
                  </a:lnTo>
                  <a:lnTo>
                    <a:pt x="57882" y="26980"/>
                  </a:lnTo>
                  <a:lnTo>
                    <a:pt x="57339" y="27522"/>
                  </a:lnTo>
                  <a:cubicBezTo>
                    <a:pt x="56781" y="27522"/>
                    <a:pt x="56781" y="27522"/>
                    <a:pt x="56238" y="26980"/>
                  </a:cubicBezTo>
                  <a:cubicBezTo>
                    <a:pt x="55695" y="28608"/>
                    <a:pt x="54051" y="30252"/>
                    <a:pt x="52423" y="31338"/>
                  </a:cubicBezTo>
                  <a:lnTo>
                    <a:pt x="51322" y="31338"/>
                  </a:lnTo>
                  <a:cubicBezTo>
                    <a:pt x="50236" y="30252"/>
                    <a:pt x="49693" y="29166"/>
                    <a:pt x="49693" y="27522"/>
                  </a:cubicBezTo>
                  <a:cubicBezTo>
                    <a:pt x="47506" y="27522"/>
                    <a:pt x="45862" y="30795"/>
                    <a:pt x="43676" y="31338"/>
                  </a:cubicBezTo>
                  <a:lnTo>
                    <a:pt x="43676" y="31896"/>
                  </a:lnTo>
                  <a:cubicBezTo>
                    <a:pt x="44131" y="32498"/>
                    <a:pt x="44543" y="32723"/>
                    <a:pt x="44925" y="32723"/>
                  </a:cubicBezTo>
                  <a:cubicBezTo>
                    <a:pt x="45922" y="32723"/>
                    <a:pt x="46710" y="31187"/>
                    <a:pt x="47506" y="30795"/>
                  </a:cubicBezTo>
                  <a:lnTo>
                    <a:pt x="47506" y="31338"/>
                  </a:lnTo>
                  <a:cubicBezTo>
                    <a:pt x="47491" y="31648"/>
                    <a:pt x="47739" y="31896"/>
                    <a:pt x="48049" y="31896"/>
                  </a:cubicBezTo>
                  <a:cubicBezTo>
                    <a:pt x="46405" y="34067"/>
                    <a:pt x="45320" y="36254"/>
                    <a:pt x="43133" y="37898"/>
                  </a:cubicBezTo>
                  <a:cubicBezTo>
                    <a:pt x="42047" y="38999"/>
                    <a:pt x="40403" y="39542"/>
                    <a:pt x="39302" y="40628"/>
                  </a:cubicBezTo>
                  <a:cubicBezTo>
                    <a:pt x="35486" y="43358"/>
                    <a:pt x="32757" y="46646"/>
                    <a:pt x="27840" y="48817"/>
                  </a:cubicBezTo>
                  <a:lnTo>
                    <a:pt x="27297" y="48817"/>
                  </a:lnTo>
                  <a:cubicBezTo>
                    <a:pt x="28399" y="47189"/>
                    <a:pt x="30570" y="45002"/>
                    <a:pt x="32214" y="43900"/>
                  </a:cubicBezTo>
                  <a:cubicBezTo>
                    <a:pt x="33300" y="43358"/>
                    <a:pt x="33858" y="43900"/>
                    <a:pt x="34401" y="42815"/>
                  </a:cubicBezTo>
                  <a:lnTo>
                    <a:pt x="34401" y="42256"/>
                  </a:lnTo>
                  <a:cubicBezTo>
                    <a:pt x="33858" y="42256"/>
                    <a:pt x="28941" y="44443"/>
                    <a:pt x="27840" y="44986"/>
                  </a:cubicBezTo>
                  <a:cubicBezTo>
                    <a:pt x="27297" y="46072"/>
                    <a:pt x="26755" y="46630"/>
                    <a:pt x="26212" y="47716"/>
                  </a:cubicBezTo>
                  <a:cubicBezTo>
                    <a:pt x="25111" y="48802"/>
                    <a:pt x="22939" y="48802"/>
                    <a:pt x="21838" y="50446"/>
                  </a:cubicBezTo>
                  <a:lnTo>
                    <a:pt x="21838" y="51531"/>
                  </a:lnTo>
                  <a:lnTo>
                    <a:pt x="22381" y="52090"/>
                  </a:lnTo>
                  <a:cubicBezTo>
                    <a:pt x="24568" y="52090"/>
                    <a:pt x="24568" y="51531"/>
                    <a:pt x="24568" y="49360"/>
                  </a:cubicBezTo>
                  <a:cubicBezTo>
                    <a:pt x="25111" y="49360"/>
                    <a:pt x="25653" y="49360"/>
                    <a:pt x="25653" y="48802"/>
                  </a:cubicBezTo>
                  <a:cubicBezTo>
                    <a:pt x="26212" y="48802"/>
                    <a:pt x="26212" y="48802"/>
                    <a:pt x="26755" y="49360"/>
                  </a:cubicBezTo>
                  <a:lnTo>
                    <a:pt x="27297" y="49903"/>
                  </a:lnTo>
                  <a:cubicBezTo>
                    <a:pt x="25653" y="52090"/>
                    <a:pt x="23482" y="53718"/>
                    <a:pt x="21295" y="55362"/>
                  </a:cubicBezTo>
                  <a:cubicBezTo>
                    <a:pt x="21295" y="55905"/>
                    <a:pt x="20752" y="56448"/>
                    <a:pt x="20752" y="56991"/>
                  </a:cubicBezTo>
                  <a:cubicBezTo>
                    <a:pt x="19651" y="58635"/>
                    <a:pt x="17464" y="59720"/>
                    <a:pt x="16379" y="60821"/>
                  </a:cubicBezTo>
                  <a:cubicBezTo>
                    <a:pt x="15836" y="61364"/>
                    <a:pt x="15293" y="62450"/>
                    <a:pt x="14735" y="63008"/>
                  </a:cubicBezTo>
                  <a:cubicBezTo>
                    <a:pt x="10376" y="65738"/>
                    <a:pt x="4917" y="68468"/>
                    <a:pt x="2187" y="72826"/>
                  </a:cubicBezTo>
                  <a:cubicBezTo>
                    <a:pt x="1086" y="73912"/>
                    <a:pt x="1086" y="75013"/>
                    <a:pt x="1" y="76098"/>
                  </a:cubicBezTo>
                  <a:cubicBezTo>
                    <a:pt x="1" y="76641"/>
                    <a:pt x="1" y="76641"/>
                    <a:pt x="543" y="77200"/>
                  </a:cubicBezTo>
                  <a:cubicBezTo>
                    <a:pt x="2730" y="76641"/>
                    <a:pt x="7647" y="74470"/>
                    <a:pt x="6561" y="71740"/>
                  </a:cubicBezTo>
                  <a:lnTo>
                    <a:pt x="6561" y="71182"/>
                  </a:lnTo>
                  <a:cubicBezTo>
                    <a:pt x="8748" y="70639"/>
                    <a:pt x="8748" y="70096"/>
                    <a:pt x="10376" y="69010"/>
                  </a:cubicBezTo>
                  <a:cubicBezTo>
                    <a:pt x="10599" y="68898"/>
                    <a:pt x="10843" y="68853"/>
                    <a:pt x="11105" y="68853"/>
                  </a:cubicBezTo>
                  <a:cubicBezTo>
                    <a:pt x="12137" y="68853"/>
                    <a:pt x="13439" y="69553"/>
                    <a:pt x="14750" y="69553"/>
                  </a:cubicBezTo>
                  <a:cubicBezTo>
                    <a:pt x="14750" y="69010"/>
                    <a:pt x="15293" y="69010"/>
                    <a:pt x="15293" y="68468"/>
                  </a:cubicBezTo>
                  <a:cubicBezTo>
                    <a:pt x="14750" y="68468"/>
                    <a:pt x="14750" y="67909"/>
                    <a:pt x="14207" y="67909"/>
                  </a:cubicBezTo>
                  <a:lnTo>
                    <a:pt x="14207" y="67366"/>
                  </a:lnTo>
                  <a:cubicBezTo>
                    <a:pt x="15293" y="67366"/>
                    <a:pt x="20210" y="62450"/>
                    <a:pt x="20752" y="61364"/>
                  </a:cubicBezTo>
                  <a:lnTo>
                    <a:pt x="21295" y="60806"/>
                  </a:lnTo>
                  <a:lnTo>
                    <a:pt x="21838" y="60806"/>
                  </a:lnTo>
                  <a:lnTo>
                    <a:pt x="21838" y="62450"/>
                  </a:lnTo>
                  <a:cubicBezTo>
                    <a:pt x="21218" y="63613"/>
                    <a:pt x="20272" y="64559"/>
                    <a:pt x="19108" y="65180"/>
                  </a:cubicBezTo>
                  <a:lnTo>
                    <a:pt x="19108" y="65722"/>
                  </a:lnTo>
                  <a:cubicBezTo>
                    <a:pt x="20752" y="65180"/>
                    <a:pt x="23482" y="63536"/>
                    <a:pt x="24025" y="61907"/>
                  </a:cubicBezTo>
                  <a:cubicBezTo>
                    <a:pt x="23482" y="59177"/>
                    <a:pt x="24025" y="56448"/>
                    <a:pt x="26212" y="54804"/>
                  </a:cubicBezTo>
                  <a:cubicBezTo>
                    <a:pt x="27297" y="53718"/>
                    <a:pt x="27840" y="54261"/>
                    <a:pt x="28399" y="52617"/>
                  </a:cubicBezTo>
                  <a:cubicBezTo>
                    <a:pt x="29484" y="52074"/>
                    <a:pt x="30027" y="52074"/>
                    <a:pt x="31671" y="52074"/>
                  </a:cubicBezTo>
                  <a:cubicBezTo>
                    <a:pt x="31671" y="51531"/>
                    <a:pt x="31671" y="50988"/>
                    <a:pt x="31128" y="50446"/>
                  </a:cubicBezTo>
                  <a:cubicBezTo>
                    <a:pt x="32214" y="49887"/>
                    <a:pt x="32757" y="48259"/>
                    <a:pt x="34401" y="48259"/>
                  </a:cubicBezTo>
                  <a:cubicBezTo>
                    <a:pt x="34944" y="48259"/>
                    <a:pt x="35486" y="48802"/>
                    <a:pt x="36029" y="48802"/>
                  </a:cubicBezTo>
                  <a:cubicBezTo>
                    <a:pt x="37673" y="48802"/>
                    <a:pt x="39317" y="47157"/>
                    <a:pt x="39860" y="46072"/>
                  </a:cubicBezTo>
                  <a:lnTo>
                    <a:pt x="40403" y="46072"/>
                  </a:lnTo>
                  <a:cubicBezTo>
                    <a:pt x="40713" y="46072"/>
                    <a:pt x="40961" y="46320"/>
                    <a:pt x="40946" y="46615"/>
                  </a:cubicBezTo>
                  <a:cubicBezTo>
                    <a:pt x="40403" y="47716"/>
                    <a:pt x="39860" y="47716"/>
                    <a:pt x="39317" y="48802"/>
                  </a:cubicBezTo>
                  <a:cubicBezTo>
                    <a:pt x="36029" y="49344"/>
                    <a:pt x="32214" y="52074"/>
                    <a:pt x="30027" y="54261"/>
                  </a:cubicBezTo>
                  <a:cubicBezTo>
                    <a:pt x="29484" y="54804"/>
                    <a:pt x="29484" y="55905"/>
                    <a:pt x="28941" y="56448"/>
                  </a:cubicBezTo>
                  <a:cubicBezTo>
                    <a:pt x="27840" y="57533"/>
                    <a:pt x="26212" y="58635"/>
                    <a:pt x="25111" y="59720"/>
                  </a:cubicBezTo>
                  <a:cubicBezTo>
                    <a:pt x="25669" y="60263"/>
                    <a:pt x="26212" y="60263"/>
                    <a:pt x="27297" y="60263"/>
                  </a:cubicBezTo>
                  <a:cubicBezTo>
                    <a:pt x="28399" y="59720"/>
                    <a:pt x="29484" y="58076"/>
                    <a:pt x="30027" y="56448"/>
                  </a:cubicBezTo>
                  <a:cubicBezTo>
                    <a:pt x="32214" y="54804"/>
                    <a:pt x="35486" y="55905"/>
                    <a:pt x="35486" y="52074"/>
                  </a:cubicBezTo>
                  <a:cubicBezTo>
                    <a:pt x="36029" y="52074"/>
                    <a:pt x="45862" y="44986"/>
                    <a:pt x="45862" y="44986"/>
                  </a:cubicBezTo>
                  <a:cubicBezTo>
                    <a:pt x="46405" y="44443"/>
                    <a:pt x="45862" y="42799"/>
                    <a:pt x="45320" y="42256"/>
                  </a:cubicBezTo>
                  <a:lnTo>
                    <a:pt x="44777" y="42256"/>
                  </a:lnTo>
                  <a:cubicBezTo>
                    <a:pt x="43676" y="42799"/>
                    <a:pt x="42590" y="43342"/>
                    <a:pt x="42590" y="44986"/>
                  </a:cubicBezTo>
                  <a:cubicBezTo>
                    <a:pt x="42047" y="45529"/>
                    <a:pt x="42047" y="46072"/>
                    <a:pt x="40946" y="46072"/>
                  </a:cubicBezTo>
                  <a:lnTo>
                    <a:pt x="40946" y="44986"/>
                  </a:lnTo>
                  <a:cubicBezTo>
                    <a:pt x="41489" y="43885"/>
                    <a:pt x="43676" y="41155"/>
                    <a:pt x="44777" y="41155"/>
                  </a:cubicBezTo>
                  <a:cubicBezTo>
                    <a:pt x="44777" y="41714"/>
                    <a:pt x="45320" y="41714"/>
                    <a:pt x="45320" y="42256"/>
                  </a:cubicBezTo>
                  <a:lnTo>
                    <a:pt x="45862" y="42256"/>
                  </a:lnTo>
                  <a:lnTo>
                    <a:pt x="45862" y="41171"/>
                  </a:lnTo>
                  <a:cubicBezTo>
                    <a:pt x="47506" y="40628"/>
                    <a:pt x="48592" y="40085"/>
                    <a:pt x="49678" y="38984"/>
                  </a:cubicBezTo>
                  <a:lnTo>
                    <a:pt x="49678" y="36797"/>
                  </a:lnTo>
                  <a:cubicBezTo>
                    <a:pt x="50073" y="36413"/>
                    <a:pt x="50731" y="36029"/>
                    <a:pt x="51467" y="36029"/>
                  </a:cubicBezTo>
                  <a:cubicBezTo>
                    <a:pt x="51771" y="36029"/>
                    <a:pt x="52089" y="36095"/>
                    <a:pt x="52407" y="36254"/>
                  </a:cubicBezTo>
                  <a:lnTo>
                    <a:pt x="52966" y="36254"/>
                  </a:lnTo>
                  <a:cubicBezTo>
                    <a:pt x="53509" y="37898"/>
                    <a:pt x="52966" y="38984"/>
                    <a:pt x="51865" y="40085"/>
                  </a:cubicBezTo>
                  <a:lnTo>
                    <a:pt x="51865" y="40628"/>
                  </a:lnTo>
                  <a:cubicBezTo>
                    <a:pt x="52226" y="40628"/>
                    <a:pt x="52347" y="40869"/>
                    <a:pt x="52553" y="40869"/>
                  </a:cubicBezTo>
                  <a:cubicBezTo>
                    <a:pt x="52656" y="40869"/>
                    <a:pt x="52780" y="40809"/>
                    <a:pt x="52966" y="40628"/>
                  </a:cubicBezTo>
                  <a:cubicBezTo>
                    <a:pt x="53509" y="40085"/>
                    <a:pt x="54051" y="38441"/>
                    <a:pt x="54051" y="37898"/>
                  </a:cubicBezTo>
                  <a:cubicBezTo>
                    <a:pt x="58425" y="37355"/>
                    <a:pt x="57324" y="35169"/>
                    <a:pt x="59511" y="33525"/>
                  </a:cubicBezTo>
                  <a:lnTo>
                    <a:pt x="60054" y="33525"/>
                  </a:lnTo>
                  <a:cubicBezTo>
                    <a:pt x="60661" y="33124"/>
                    <a:pt x="61118" y="33019"/>
                    <a:pt x="61536" y="33019"/>
                  </a:cubicBezTo>
                  <a:cubicBezTo>
                    <a:pt x="61993" y="33019"/>
                    <a:pt x="62403" y="33144"/>
                    <a:pt x="62911" y="33144"/>
                  </a:cubicBezTo>
                  <a:cubicBezTo>
                    <a:pt x="63196" y="33144"/>
                    <a:pt x="63512" y="33105"/>
                    <a:pt x="63885" y="32982"/>
                  </a:cubicBezTo>
                  <a:cubicBezTo>
                    <a:pt x="64970" y="32439"/>
                    <a:pt x="64970" y="31338"/>
                    <a:pt x="67157" y="30795"/>
                  </a:cubicBezTo>
                  <a:cubicBezTo>
                    <a:pt x="67157" y="30252"/>
                    <a:pt x="67700" y="30252"/>
                    <a:pt x="67700" y="29709"/>
                  </a:cubicBezTo>
                  <a:cubicBezTo>
                    <a:pt x="67700" y="29408"/>
                    <a:pt x="67466" y="29166"/>
                    <a:pt x="67183" y="29166"/>
                  </a:cubicBezTo>
                  <a:cubicBezTo>
                    <a:pt x="67175" y="29166"/>
                    <a:pt x="67166" y="29166"/>
                    <a:pt x="67157" y="29166"/>
                  </a:cubicBezTo>
                  <a:cubicBezTo>
                    <a:pt x="66423" y="28979"/>
                    <a:pt x="65689" y="28854"/>
                    <a:pt x="65017" y="28854"/>
                  </a:cubicBezTo>
                  <a:cubicBezTo>
                    <a:pt x="63687" y="28854"/>
                    <a:pt x="62601" y="29342"/>
                    <a:pt x="62240" y="30795"/>
                  </a:cubicBezTo>
                  <a:cubicBezTo>
                    <a:pt x="59511" y="30795"/>
                    <a:pt x="58968" y="31896"/>
                    <a:pt x="56781" y="32439"/>
                  </a:cubicBezTo>
                  <a:cubicBezTo>
                    <a:pt x="57324" y="29709"/>
                    <a:pt x="63326" y="25878"/>
                    <a:pt x="66614" y="25336"/>
                  </a:cubicBezTo>
                  <a:cubicBezTo>
                    <a:pt x="66909" y="25336"/>
                    <a:pt x="67157" y="25584"/>
                    <a:pt x="67157" y="25878"/>
                  </a:cubicBezTo>
                  <a:cubicBezTo>
                    <a:pt x="67157" y="26437"/>
                    <a:pt x="66614" y="26437"/>
                    <a:pt x="66614" y="26980"/>
                  </a:cubicBezTo>
                  <a:cubicBezTo>
                    <a:pt x="66599" y="27274"/>
                    <a:pt x="66847" y="27522"/>
                    <a:pt x="67157" y="27522"/>
                  </a:cubicBezTo>
                  <a:cubicBezTo>
                    <a:pt x="67700" y="27522"/>
                    <a:pt x="68243" y="27522"/>
                    <a:pt x="68786" y="28065"/>
                  </a:cubicBezTo>
                  <a:lnTo>
                    <a:pt x="71515" y="25336"/>
                  </a:lnTo>
                  <a:cubicBezTo>
                    <a:pt x="72074" y="25336"/>
                    <a:pt x="72616" y="25878"/>
                    <a:pt x="73159" y="25878"/>
                  </a:cubicBezTo>
                  <a:cubicBezTo>
                    <a:pt x="74803" y="24793"/>
                    <a:pt x="78076" y="20434"/>
                    <a:pt x="79704" y="18790"/>
                  </a:cubicBezTo>
                  <a:cubicBezTo>
                    <a:pt x="81348" y="18790"/>
                    <a:pt x="81348" y="20434"/>
                    <a:pt x="82434" y="21520"/>
                  </a:cubicBezTo>
                  <a:cubicBezTo>
                    <a:pt x="83535" y="21520"/>
                    <a:pt x="83535" y="20434"/>
                    <a:pt x="84078" y="20434"/>
                  </a:cubicBezTo>
                  <a:cubicBezTo>
                    <a:pt x="84621" y="20434"/>
                    <a:pt x="85164" y="20434"/>
                    <a:pt x="86265" y="20977"/>
                  </a:cubicBezTo>
                  <a:cubicBezTo>
                    <a:pt x="87351" y="20434"/>
                    <a:pt x="88452" y="19333"/>
                    <a:pt x="90080" y="18790"/>
                  </a:cubicBezTo>
                  <a:cubicBezTo>
                    <a:pt x="90623" y="18790"/>
                    <a:pt x="91724" y="19333"/>
                    <a:pt x="92267" y="19333"/>
                  </a:cubicBezTo>
                  <a:cubicBezTo>
                    <a:pt x="94020" y="17612"/>
                    <a:pt x="96362" y="16635"/>
                    <a:pt x="98812" y="16604"/>
                  </a:cubicBezTo>
                  <a:cubicBezTo>
                    <a:pt x="98269" y="14975"/>
                    <a:pt x="96082" y="14975"/>
                    <a:pt x="96082" y="12245"/>
                  </a:cubicBezTo>
                  <a:cubicBezTo>
                    <a:pt x="94976" y="12614"/>
                    <a:pt x="94371" y="13741"/>
                    <a:pt x="93581" y="13741"/>
                  </a:cubicBezTo>
                  <a:cubicBezTo>
                    <a:pt x="93209" y="13741"/>
                    <a:pt x="92794" y="13490"/>
                    <a:pt x="92267" y="12788"/>
                  </a:cubicBezTo>
                  <a:cubicBezTo>
                    <a:pt x="91647" y="13455"/>
                    <a:pt x="90902" y="14014"/>
                    <a:pt x="90080" y="14417"/>
                  </a:cubicBezTo>
                  <a:cubicBezTo>
                    <a:pt x="89537" y="14417"/>
                    <a:pt x="88995" y="13874"/>
                    <a:pt x="88452" y="13874"/>
                  </a:cubicBezTo>
                  <a:cubicBezTo>
                    <a:pt x="87893" y="13874"/>
                    <a:pt x="87893" y="14417"/>
                    <a:pt x="87351" y="14417"/>
                  </a:cubicBezTo>
                  <a:lnTo>
                    <a:pt x="87351" y="16061"/>
                  </a:lnTo>
                  <a:cubicBezTo>
                    <a:pt x="86808" y="16604"/>
                    <a:pt x="86265" y="17146"/>
                    <a:pt x="85722" y="17705"/>
                  </a:cubicBezTo>
                  <a:cubicBezTo>
                    <a:pt x="85412" y="17705"/>
                    <a:pt x="85164" y="17457"/>
                    <a:pt x="85164" y="17146"/>
                  </a:cubicBezTo>
                  <a:cubicBezTo>
                    <a:pt x="84621" y="17146"/>
                    <a:pt x="84621" y="17146"/>
                    <a:pt x="84621" y="16604"/>
                  </a:cubicBezTo>
                  <a:cubicBezTo>
                    <a:pt x="85164" y="16061"/>
                    <a:pt x="85722" y="14975"/>
                    <a:pt x="86265" y="14417"/>
                  </a:cubicBezTo>
                  <a:cubicBezTo>
                    <a:pt x="87351" y="12245"/>
                    <a:pt x="87893" y="5685"/>
                    <a:pt x="89537" y="5142"/>
                  </a:cubicBezTo>
                  <a:cubicBezTo>
                    <a:pt x="90623" y="2955"/>
                    <a:pt x="87893" y="2412"/>
                    <a:pt x="87351" y="225"/>
                  </a:cubicBezTo>
                  <a:cubicBezTo>
                    <a:pt x="87033" y="66"/>
                    <a:pt x="86808" y="1"/>
                    <a:pt x="86621" y="1"/>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44" name="Google Shape;1444;p287"/>
            <p:cNvSpPr/>
            <p:nvPr/>
          </p:nvSpPr>
          <p:spPr>
            <a:xfrm>
              <a:off x="4065700" y="1793725"/>
              <a:ext cx="1842575" cy="2293125"/>
            </a:xfrm>
            <a:custGeom>
              <a:avLst/>
              <a:gdLst/>
              <a:ahLst/>
              <a:cxnLst/>
              <a:rect l="l" t="t" r="r" b="b"/>
              <a:pathLst>
                <a:path w="73703" h="91725" extrusionOk="0">
                  <a:moveTo>
                    <a:pt x="64412" y="8732"/>
                  </a:moveTo>
                  <a:cubicBezTo>
                    <a:pt x="64955" y="8732"/>
                    <a:pt x="65513" y="9275"/>
                    <a:pt x="65513" y="9275"/>
                  </a:cubicBezTo>
                  <a:cubicBezTo>
                    <a:pt x="65808" y="9275"/>
                    <a:pt x="66056" y="9523"/>
                    <a:pt x="66056" y="9818"/>
                  </a:cubicBezTo>
                  <a:cubicBezTo>
                    <a:pt x="65746" y="10113"/>
                    <a:pt x="65544" y="10500"/>
                    <a:pt x="65513" y="10919"/>
                  </a:cubicBezTo>
                  <a:cubicBezTo>
                    <a:pt x="64412" y="10376"/>
                    <a:pt x="64412" y="10376"/>
                    <a:pt x="63869" y="9818"/>
                  </a:cubicBezTo>
                  <a:cubicBezTo>
                    <a:pt x="63869" y="9275"/>
                    <a:pt x="64412" y="9275"/>
                    <a:pt x="64412" y="8732"/>
                  </a:cubicBezTo>
                  <a:close/>
                  <a:moveTo>
                    <a:pt x="61682" y="16379"/>
                  </a:moveTo>
                  <a:cubicBezTo>
                    <a:pt x="62225" y="16379"/>
                    <a:pt x="62783" y="16921"/>
                    <a:pt x="63326" y="16921"/>
                  </a:cubicBezTo>
                  <a:lnTo>
                    <a:pt x="63326" y="17464"/>
                  </a:lnTo>
                  <a:cubicBezTo>
                    <a:pt x="63326" y="17765"/>
                    <a:pt x="63093" y="18008"/>
                    <a:pt x="62810" y="18008"/>
                  </a:cubicBezTo>
                  <a:cubicBezTo>
                    <a:pt x="62801" y="18008"/>
                    <a:pt x="62792" y="18008"/>
                    <a:pt x="62783" y="18007"/>
                  </a:cubicBezTo>
                  <a:cubicBezTo>
                    <a:pt x="62225" y="18007"/>
                    <a:pt x="61682" y="18007"/>
                    <a:pt x="61682" y="17464"/>
                  </a:cubicBezTo>
                  <a:cubicBezTo>
                    <a:pt x="61698" y="17170"/>
                    <a:pt x="61450" y="16921"/>
                    <a:pt x="61139" y="16921"/>
                  </a:cubicBezTo>
                  <a:lnTo>
                    <a:pt x="61682" y="16379"/>
                  </a:lnTo>
                  <a:close/>
                  <a:moveTo>
                    <a:pt x="58073" y="16023"/>
                  </a:moveTo>
                  <a:cubicBezTo>
                    <a:pt x="58232" y="16023"/>
                    <a:pt x="58425" y="16290"/>
                    <a:pt x="58425" y="16937"/>
                  </a:cubicBezTo>
                  <a:lnTo>
                    <a:pt x="58410" y="16921"/>
                  </a:lnTo>
                  <a:cubicBezTo>
                    <a:pt x="57867" y="17464"/>
                    <a:pt x="57324" y="18007"/>
                    <a:pt x="56223" y="18007"/>
                  </a:cubicBezTo>
                  <a:cubicBezTo>
                    <a:pt x="55680" y="19108"/>
                    <a:pt x="56223" y="19108"/>
                    <a:pt x="57324" y="19651"/>
                  </a:cubicBezTo>
                  <a:lnTo>
                    <a:pt x="57324" y="20194"/>
                  </a:lnTo>
                  <a:cubicBezTo>
                    <a:pt x="56781" y="20737"/>
                    <a:pt x="56223" y="21295"/>
                    <a:pt x="56223" y="22381"/>
                  </a:cubicBezTo>
                  <a:lnTo>
                    <a:pt x="55680" y="22924"/>
                  </a:lnTo>
                  <a:cubicBezTo>
                    <a:pt x="55013" y="22303"/>
                    <a:pt x="54455" y="21574"/>
                    <a:pt x="54051" y="20752"/>
                  </a:cubicBezTo>
                  <a:cubicBezTo>
                    <a:pt x="54594" y="19108"/>
                    <a:pt x="55695" y="18565"/>
                    <a:pt x="54594" y="16937"/>
                  </a:cubicBezTo>
                  <a:cubicBezTo>
                    <a:pt x="55137" y="16379"/>
                    <a:pt x="56238" y="16379"/>
                    <a:pt x="57324" y="16379"/>
                  </a:cubicBezTo>
                  <a:lnTo>
                    <a:pt x="57867" y="16379"/>
                  </a:lnTo>
                  <a:cubicBezTo>
                    <a:pt x="57867" y="16155"/>
                    <a:pt x="57962" y="16023"/>
                    <a:pt x="58073" y="16023"/>
                  </a:cubicBezTo>
                  <a:close/>
                  <a:moveTo>
                    <a:pt x="54036" y="40387"/>
                  </a:moveTo>
                  <a:cubicBezTo>
                    <a:pt x="55680" y="40946"/>
                    <a:pt x="56223" y="40946"/>
                    <a:pt x="56781" y="40946"/>
                  </a:cubicBezTo>
                  <a:cubicBezTo>
                    <a:pt x="56781" y="42031"/>
                    <a:pt x="56781" y="42031"/>
                    <a:pt x="56223" y="42574"/>
                  </a:cubicBezTo>
                  <a:cubicBezTo>
                    <a:pt x="56063" y="42738"/>
                    <a:pt x="55857" y="42806"/>
                    <a:pt x="55617" y="42806"/>
                  </a:cubicBezTo>
                  <a:cubicBezTo>
                    <a:pt x="55041" y="42806"/>
                    <a:pt x="54271" y="42415"/>
                    <a:pt x="53493" y="42031"/>
                  </a:cubicBezTo>
                  <a:cubicBezTo>
                    <a:pt x="53493" y="41489"/>
                    <a:pt x="53493" y="41489"/>
                    <a:pt x="52950" y="40946"/>
                  </a:cubicBezTo>
                  <a:cubicBezTo>
                    <a:pt x="53493" y="40946"/>
                    <a:pt x="54036" y="40946"/>
                    <a:pt x="54036" y="40387"/>
                  </a:cubicBezTo>
                  <a:close/>
                  <a:moveTo>
                    <a:pt x="50221" y="24568"/>
                  </a:moveTo>
                  <a:cubicBezTo>
                    <a:pt x="48034" y="25653"/>
                    <a:pt x="45862" y="25669"/>
                    <a:pt x="44218" y="27840"/>
                  </a:cubicBezTo>
                  <a:lnTo>
                    <a:pt x="44218" y="29484"/>
                  </a:lnTo>
                  <a:cubicBezTo>
                    <a:pt x="43660" y="31113"/>
                    <a:pt x="42032" y="32214"/>
                    <a:pt x="40930" y="32757"/>
                  </a:cubicBezTo>
                  <a:cubicBezTo>
                    <a:pt x="40930" y="33842"/>
                    <a:pt x="41489" y="33842"/>
                    <a:pt x="41489" y="34944"/>
                  </a:cubicBezTo>
                  <a:cubicBezTo>
                    <a:pt x="40208" y="35580"/>
                    <a:pt x="38363" y="35843"/>
                    <a:pt x="36617" y="35843"/>
                  </a:cubicBezTo>
                  <a:cubicBezTo>
                    <a:pt x="35383" y="35843"/>
                    <a:pt x="34199" y="35711"/>
                    <a:pt x="33300" y="35486"/>
                  </a:cubicBezTo>
                  <a:cubicBezTo>
                    <a:pt x="33290" y="35486"/>
                    <a:pt x="33281" y="35486"/>
                    <a:pt x="33272" y="35486"/>
                  </a:cubicBezTo>
                  <a:cubicBezTo>
                    <a:pt x="32975" y="35486"/>
                    <a:pt x="32742" y="35728"/>
                    <a:pt x="32757" y="36029"/>
                  </a:cubicBezTo>
                  <a:lnTo>
                    <a:pt x="32757" y="36572"/>
                  </a:lnTo>
                  <a:cubicBezTo>
                    <a:pt x="33300" y="37115"/>
                    <a:pt x="33842" y="37115"/>
                    <a:pt x="33842" y="37658"/>
                  </a:cubicBezTo>
                  <a:lnTo>
                    <a:pt x="33842" y="39302"/>
                  </a:lnTo>
                  <a:lnTo>
                    <a:pt x="31113" y="42031"/>
                  </a:lnTo>
                  <a:lnTo>
                    <a:pt x="30027" y="42031"/>
                  </a:lnTo>
                  <a:cubicBezTo>
                    <a:pt x="29484" y="41489"/>
                    <a:pt x="29484" y="41489"/>
                    <a:pt x="30027" y="40387"/>
                  </a:cubicBezTo>
                  <a:lnTo>
                    <a:pt x="28383" y="40387"/>
                  </a:lnTo>
                  <a:cubicBezTo>
                    <a:pt x="27840" y="41504"/>
                    <a:pt x="27297" y="42031"/>
                    <a:pt x="27297" y="43133"/>
                  </a:cubicBezTo>
                  <a:cubicBezTo>
                    <a:pt x="28383" y="43133"/>
                    <a:pt x="29484" y="43133"/>
                    <a:pt x="30570" y="42574"/>
                  </a:cubicBezTo>
                  <a:cubicBezTo>
                    <a:pt x="31113" y="43133"/>
                    <a:pt x="31113" y="43133"/>
                    <a:pt x="31113" y="43675"/>
                  </a:cubicBezTo>
                  <a:lnTo>
                    <a:pt x="32757" y="43675"/>
                  </a:lnTo>
                  <a:cubicBezTo>
                    <a:pt x="33842" y="41489"/>
                    <a:pt x="34944" y="38216"/>
                    <a:pt x="36572" y="37115"/>
                  </a:cubicBezTo>
                  <a:lnTo>
                    <a:pt x="37131" y="37115"/>
                  </a:lnTo>
                  <a:cubicBezTo>
                    <a:pt x="37673" y="37673"/>
                    <a:pt x="38216" y="37673"/>
                    <a:pt x="38216" y="38216"/>
                  </a:cubicBezTo>
                  <a:lnTo>
                    <a:pt x="38759" y="38759"/>
                  </a:lnTo>
                  <a:cubicBezTo>
                    <a:pt x="39302" y="38216"/>
                    <a:pt x="39860" y="37115"/>
                    <a:pt x="40946" y="36572"/>
                  </a:cubicBezTo>
                  <a:cubicBezTo>
                    <a:pt x="41489" y="37115"/>
                    <a:pt x="41489" y="37115"/>
                    <a:pt x="41489" y="37673"/>
                  </a:cubicBezTo>
                  <a:lnTo>
                    <a:pt x="42032" y="37673"/>
                  </a:lnTo>
                  <a:lnTo>
                    <a:pt x="42032" y="37115"/>
                  </a:lnTo>
                  <a:cubicBezTo>
                    <a:pt x="42032" y="36572"/>
                    <a:pt x="41489" y="36572"/>
                    <a:pt x="41489" y="36029"/>
                  </a:cubicBezTo>
                  <a:cubicBezTo>
                    <a:pt x="42574" y="32214"/>
                    <a:pt x="46405" y="31113"/>
                    <a:pt x="46948" y="28383"/>
                  </a:cubicBezTo>
                  <a:cubicBezTo>
                    <a:pt x="48577" y="28383"/>
                    <a:pt x="50763" y="27840"/>
                    <a:pt x="51865" y="26754"/>
                  </a:cubicBezTo>
                  <a:cubicBezTo>
                    <a:pt x="51182" y="26119"/>
                    <a:pt x="50624" y="25390"/>
                    <a:pt x="50221" y="24568"/>
                  </a:cubicBezTo>
                  <a:close/>
                  <a:moveTo>
                    <a:pt x="58935" y="44743"/>
                  </a:moveTo>
                  <a:lnTo>
                    <a:pt x="58935" y="44743"/>
                  </a:lnTo>
                  <a:cubicBezTo>
                    <a:pt x="58931" y="44759"/>
                    <a:pt x="58927" y="44774"/>
                    <a:pt x="58923" y="44789"/>
                  </a:cubicBezTo>
                  <a:lnTo>
                    <a:pt x="58923" y="44789"/>
                  </a:lnTo>
                  <a:cubicBezTo>
                    <a:pt x="58933" y="44780"/>
                    <a:pt x="58943" y="44771"/>
                    <a:pt x="58953" y="44761"/>
                  </a:cubicBezTo>
                  <a:lnTo>
                    <a:pt x="58935" y="44743"/>
                  </a:lnTo>
                  <a:close/>
                  <a:moveTo>
                    <a:pt x="35487" y="58952"/>
                  </a:moveTo>
                  <a:lnTo>
                    <a:pt x="37131" y="60596"/>
                  </a:lnTo>
                  <a:lnTo>
                    <a:pt x="37115" y="61682"/>
                  </a:lnTo>
                  <a:cubicBezTo>
                    <a:pt x="36029" y="62240"/>
                    <a:pt x="35487" y="62240"/>
                    <a:pt x="34944" y="62783"/>
                  </a:cubicBezTo>
                  <a:lnTo>
                    <a:pt x="33315" y="61139"/>
                  </a:lnTo>
                  <a:lnTo>
                    <a:pt x="33315" y="60054"/>
                  </a:lnTo>
                  <a:lnTo>
                    <a:pt x="34401" y="58952"/>
                  </a:lnTo>
                  <a:close/>
                  <a:moveTo>
                    <a:pt x="70972" y="0"/>
                  </a:moveTo>
                  <a:cubicBezTo>
                    <a:pt x="69871" y="0"/>
                    <a:pt x="69871" y="1086"/>
                    <a:pt x="69328" y="2187"/>
                  </a:cubicBezTo>
                  <a:cubicBezTo>
                    <a:pt x="68243" y="3816"/>
                    <a:pt x="66056" y="4359"/>
                    <a:pt x="65513" y="7088"/>
                  </a:cubicBezTo>
                  <a:cubicBezTo>
                    <a:pt x="63869" y="8190"/>
                    <a:pt x="62241" y="8732"/>
                    <a:pt x="60597" y="10376"/>
                  </a:cubicBezTo>
                  <a:lnTo>
                    <a:pt x="60597" y="10919"/>
                  </a:lnTo>
                  <a:lnTo>
                    <a:pt x="61682" y="12005"/>
                  </a:lnTo>
                  <a:lnTo>
                    <a:pt x="61682" y="12548"/>
                  </a:lnTo>
                  <a:cubicBezTo>
                    <a:pt x="61247" y="13424"/>
                    <a:pt x="60635" y="13775"/>
                    <a:pt x="59988" y="13775"/>
                  </a:cubicBezTo>
                  <a:cubicBezTo>
                    <a:pt x="59021" y="13775"/>
                    <a:pt x="57975" y="12990"/>
                    <a:pt x="57324" y="12005"/>
                  </a:cubicBezTo>
                  <a:cubicBezTo>
                    <a:pt x="56781" y="12005"/>
                    <a:pt x="50221" y="17464"/>
                    <a:pt x="50221" y="18023"/>
                  </a:cubicBezTo>
                  <a:cubicBezTo>
                    <a:pt x="49678" y="19108"/>
                    <a:pt x="50763" y="20209"/>
                    <a:pt x="50763" y="20752"/>
                  </a:cubicBezTo>
                  <a:cubicBezTo>
                    <a:pt x="50221" y="22381"/>
                    <a:pt x="50221" y="22939"/>
                    <a:pt x="50221" y="24568"/>
                  </a:cubicBezTo>
                  <a:cubicBezTo>
                    <a:pt x="50763" y="23466"/>
                    <a:pt x="51306" y="23466"/>
                    <a:pt x="51306" y="21838"/>
                  </a:cubicBezTo>
                  <a:cubicBezTo>
                    <a:pt x="51849" y="21295"/>
                    <a:pt x="52407" y="21295"/>
                    <a:pt x="53493" y="21295"/>
                  </a:cubicBezTo>
                  <a:lnTo>
                    <a:pt x="53493" y="21838"/>
                  </a:lnTo>
                  <a:cubicBezTo>
                    <a:pt x="52950" y="22381"/>
                    <a:pt x="52407" y="23466"/>
                    <a:pt x="51849" y="24025"/>
                  </a:cubicBezTo>
                  <a:cubicBezTo>
                    <a:pt x="52128" y="24296"/>
                    <a:pt x="52404" y="24296"/>
                    <a:pt x="52745" y="24296"/>
                  </a:cubicBezTo>
                  <a:cubicBezTo>
                    <a:pt x="53086" y="24296"/>
                    <a:pt x="53493" y="24296"/>
                    <a:pt x="54036" y="24568"/>
                  </a:cubicBezTo>
                  <a:lnTo>
                    <a:pt x="54579" y="25110"/>
                  </a:lnTo>
                  <a:cubicBezTo>
                    <a:pt x="54036" y="25653"/>
                    <a:pt x="54036" y="26754"/>
                    <a:pt x="53493" y="27297"/>
                  </a:cubicBezTo>
                  <a:cubicBezTo>
                    <a:pt x="52950" y="28383"/>
                    <a:pt x="49678" y="28926"/>
                    <a:pt x="49119" y="30027"/>
                  </a:cubicBezTo>
                  <a:cubicBezTo>
                    <a:pt x="49119" y="30570"/>
                    <a:pt x="49119" y="30570"/>
                    <a:pt x="49678" y="31113"/>
                  </a:cubicBezTo>
                  <a:cubicBezTo>
                    <a:pt x="50763" y="31113"/>
                    <a:pt x="51446" y="31248"/>
                    <a:pt x="52198" y="31248"/>
                  </a:cubicBezTo>
                  <a:cubicBezTo>
                    <a:pt x="52950" y="31248"/>
                    <a:pt x="53772" y="31113"/>
                    <a:pt x="55137" y="30570"/>
                  </a:cubicBezTo>
                  <a:lnTo>
                    <a:pt x="55680" y="31113"/>
                  </a:lnTo>
                  <a:cubicBezTo>
                    <a:pt x="51865" y="36029"/>
                    <a:pt x="44218" y="39302"/>
                    <a:pt x="41489" y="44218"/>
                  </a:cubicBezTo>
                  <a:cubicBezTo>
                    <a:pt x="41489" y="44761"/>
                    <a:pt x="41489" y="44761"/>
                    <a:pt x="42032" y="45304"/>
                  </a:cubicBezTo>
                  <a:cubicBezTo>
                    <a:pt x="43133" y="45304"/>
                    <a:pt x="43676" y="45304"/>
                    <a:pt x="44761" y="44761"/>
                  </a:cubicBezTo>
                  <a:cubicBezTo>
                    <a:pt x="44761" y="44218"/>
                    <a:pt x="44761" y="44218"/>
                    <a:pt x="45304" y="43660"/>
                  </a:cubicBezTo>
                  <a:cubicBezTo>
                    <a:pt x="44761" y="43660"/>
                    <a:pt x="45304" y="43660"/>
                    <a:pt x="44761" y="43117"/>
                  </a:cubicBezTo>
                  <a:lnTo>
                    <a:pt x="44218" y="42574"/>
                  </a:lnTo>
                  <a:cubicBezTo>
                    <a:pt x="44761" y="42031"/>
                    <a:pt x="46948" y="40930"/>
                    <a:pt x="48034" y="40930"/>
                  </a:cubicBezTo>
                  <a:lnTo>
                    <a:pt x="48034" y="42031"/>
                  </a:lnTo>
                  <a:cubicBezTo>
                    <a:pt x="48592" y="42574"/>
                    <a:pt x="49135" y="43117"/>
                    <a:pt x="50221" y="43117"/>
                  </a:cubicBezTo>
                  <a:cubicBezTo>
                    <a:pt x="50763" y="42574"/>
                    <a:pt x="51322" y="42031"/>
                    <a:pt x="51865" y="42031"/>
                  </a:cubicBezTo>
                  <a:lnTo>
                    <a:pt x="52950" y="42031"/>
                  </a:lnTo>
                  <a:cubicBezTo>
                    <a:pt x="54051" y="44203"/>
                    <a:pt x="51322" y="45847"/>
                    <a:pt x="50763" y="47491"/>
                  </a:cubicBezTo>
                  <a:cubicBezTo>
                    <a:pt x="51322" y="47491"/>
                    <a:pt x="51322" y="47491"/>
                    <a:pt x="51322" y="48576"/>
                  </a:cubicBezTo>
                  <a:cubicBezTo>
                    <a:pt x="50763" y="48576"/>
                    <a:pt x="50221" y="49119"/>
                    <a:pt x="49135" y="49119"/>
                  </a:cubicBezTo>
                  <a:cubicBezTo>
                    <a:pt x="49135" y="49119"/>
                    <a:pt x="48592" y="46390"/>
                    <a:pt x="48034" y="45847"/>
                  </a:cubicBezTo>
                  <a:cubicBezTo>
                    <a:pt x="47491" y="45304"/>
                    <a:pt x="46948" y="45304"/>
                    <a:pt x="45862" y="45304"/>
                  </a:cubicBezTo>
                  <a:cubicBezTo>
                    <a:pt x="45862" y="45599"/>
                    <a:pt x="45614" y="45847"/>
                    <a:pt x="45304" y="45847"/>
                  </a:cubicBezTo>
                  <a:cubicBezTo>
                    <a:pt x="46405" y="47491"/>
                    <a:pt x="45862" y="48034"/>
                    <a:pt x="44218" y="49119"/>
                  </a:cubicBezTo>
                  <a:cubicBezTo>
                    <a:pt x="43676" y="48576"/>
                    <a:pt x="43133" y="48576"/>
                    <a:pt x="42574" y="48034"/>
                  </a:cubicBezTo>
                  <a:cubicBezTo>
                    <a:pt x="40946" y="48034"/>
                    <a:pt x="40403" y="49119"/>
                    <a:pt x="39302" y="49662"/>
                  </a:cubicBezTo>
                  <a:cubicBezTo>
                    <a:pt x="39573" y="49941"/>
                    <a:pt x="39573" y="49941"/>
                    <a:pt x="39643" y="49941"/>
                  </a:cubicBezTo>
                  <a:cubicBezTo>
                    <a:pt x="39713" y="49941"/>
                    <a:pt x="39852" y="49941"/>
                    <a:pt x="40403" y="50220"/>
                  </a:cubicBezTo>
                  <a:cubicBezTo>
                    <a:pt x="40946" y="52950"/>
                    <a:pt x="38216" y="55122"/>
                    <a:pt x="36029" y="55680"/>
                  </a:cubicBezTo>
                  <a:lnTo>
                    <a:pt x="35487" y="55122"/>
                  </a:lnTo>
                  <a:cubicBezTo>
                    <a:pt x="33842" y="56223"/>
                    <a:pt x="28926" y="59495"/>
                    <a:pt x="27840" y="61139"/>
                  </a:cubicBezTo>
                  <a:lnTo>
                    <a:pt x="27840" y="61682"/>
                  </a:lnTo>
                  <a:lnTo>
                    <a:pt x="29484" y="61682"/>
                  </a:lnTo>
                  <a:lnTo>
                    <a:pt x="29484" y="62240"/>
                  </a:lnTo>
                  <a:cubicBezTo>
                    <a:pt x="28383" y="64427"/>
                    <a:pt x="25653" y="67157"/>
                    <a:pt x="22924" y="68258"/>
                  </a:cubicBezTo>
                  <a:lnTo>
                    <a:pt x="20194" y="68258"/>
                  </a:lnTo>
                  <a:cubicBezTo>
                    <a:pt x="19651" y="68801"/>
                    <a:pt x="19651" y="69344"/>
                    <a:pt x="19651" y="70972"/>
                  </a:cubicBezTo>
                  <a:cubicBezTo>
                    <a:pt x="19108" y="70429"/>
                    <a:pt x="18566" y="70429"/>
                    <a:pt x="18007" y="70429"/>
                  </a:cubicBezTo>
                  <a:cubicBezTo>
                    <a:pt x="16379" y="74260"/>
                    <a:pt x="14735" y="79720"/>
                    <a:pt x="9818" y="79720"/>
                  </a:cubicBezTo>
                  <a:cubicBezTo>
                    <a:pt x="9275" y="80805"/>
                    <a:pt x="9818" y="82992"/>
                    <a:pt x="8190" y="84078"/>
                  </a:cubicBezTo>
                  <a:cubicBezTo>
                    <a:pt x="7088" y="85179"/>
                    <a:pt x="543" y="88452"/>
                    <a:pt x="1" y="89537"/>
                  </a:cubicBezTo>
                  <a:lnTo>
                    <a:pt x="1" y="90080"/>
                  </a:lnTo>
                  <a:cubicBezTo>
                    <a:pt x="182" y="90266"/>
                    <a:pt x="302" y="90328"/>
                    <a:pt x="403" y="90328"/>
                  </a:cubicBezTo>
                  <a:cubicBezTo>
                    <a:pt x="604" y="90328"/>
                    <a:pt x="724" y="90080"/>
                    <a:pt x="1086" y="90080"/>
                  </a:cubicBezTo>
                  <a:lnTo>
                    <a:pt x="1086" y="91181"/>
                  </a:lnTo>
                  <a:cubicBezTo>
                    <a:pt x="1629" y="91181"/>
                    <a:pt x="2187" y="91181"/>
                    <a:pt x="2730" y="91724"/>
                  </a:cubicBezTo>
                  <a:cubicBezTo>
                    <a:pt x="3816" y="91181"/>
                    <a:pt x="4359" y="89537"/>
                    <a:pt x="4917" y="88994"/>
                  </a:cubicBezTo>
                  <a:cubicBezTo>
                    <a:pt x="5460" y="88994"/>
                    <a:pt x="6003" y="89537"/>
                    <a:pt x="6003" y="89537"/>
                  </a:cubicBezTo>
                  <a:cubicBezTo>
                    <a:pt x="6546" y="88994"/>
                    <a:pt x="10376" y="86265"/>
                    <a:pt x="10919" y="86265"/>
                  </a:cubicBezTo>
                  <a:cubicBezTo>
                    <a:pt x="11462" y="85722"/>
                    <a:pt x="12005" y="84621"/>
                    <a:pt x="10376" y="84621"/>
                  </a:cubicBezTo>
                  <a:cubicBezTo>
                    <a:pt x="9818" y="83535"/>
                    <a:pt x="10376" y="83535"/>
                    <a:pt x="10919" y="82992"/>
                  </a:cubicBezTo>
                  <a:cubicBezTo>
                    <a:pt x="11462" y="82992"/>
                    <a:pt x="12548" y="83535"/>
                    <a:pt x="13106" y="83535"/>
                  </a:cubicBezTo>
                  <a:cubicBezTo>
                    <a:pt x="13649" y="82449"/>
                    <a:pt x="14192" y="81891"/>
                    <a:pt x="14735" y="80805"/>
                  </a:cubicBezTo>
                  <a:lnTo>
                    <a:pt x="15836" y="80805"/>
                  </a:lnTo>
                  <a:cubicBezTo>
                    <a:pt x="17464" y="80263"/>
                    <a:pt x="18566" y="78619"/>
                    <a:pt x="19108" y="76432"/>
                  </a:cubicBezTo>
                  <a:lnTo>
                    <a:pt x="25653" y="73702"/>
                  </a:lnTo>
                  <a:cubicBezTo>
                    <a:pt x="25653" y="73159"/>
                    <a:pt x="25111" y="72616"/>
                    <a:pt x="25111" y="72616"/>
                  </a:cubicBezTo>
                  <a:lnTo>
                    <a:pt x="25111" y="72074"/>
                  </a:lnTo>
                  <a:cubicBezTo>
                    <a:pt x="25409" y="72074"/>
                    <a:pt x="25651" y="71843"/>
                    <a:pt x="25654" y="71563"/>
                  </a:cubicBezTo>
                  <a:lnTo>
                    <a:pt x="25654" y="71563"/>
                  </a:lnTo>
                  <a:cubicBezTo>
                    <a:pt x="25675" y="72074"/>
                    <a:pt x="26196" y="72084"/>
                    <a:pt x="26196" y="72616"/>
                  </a:cubicBezTo>
                  <a:lnTo>
                    <a:pt x="26755" y="72616"/>
                  </a:lnTo>
                  <a:cubicBezTo>
                    <a:pt x="28926" y="69887"/>
                    <a:pt x="31113" y="69344"/>
                    <a:pt x="33842" y="67157"/>
                  </a:cubicBezTo>
                  <a:cubicBezTo>
                    <a:pt x="34385" y="66071"/>
                    <a:pt x="34944" y="65513"/>
                    <a:pt x="35487" y="64427"/>
                  </a:cubicBezTo>
                  <a:cubicBezTo>
                    <a:pt x="38216" y="64427"/>
                    <a:pt x="40403" y="62240"/>
                    <a:pt x="41489" y="60054"/>
                  </a:cubicBezTo>
                  <a:cubicBezTo>
                    <a:pt x="41504" y="59759"/>
                    <a:pt x="41256" y="59511"/>
                    <a:pt x="40946" y="59511"/>
                  </a:cubicBezTo>
                  <a:lnTo>
                    <a:pt x="38759" y="59511"/>
                  </a:lnTo>
                  <a:cubicBezTo>
                    <a:pt x="38759" y="58425"/>
                    <a:pt x="38216" y="57324"/>
                    <a:pt x="38759" y="56781"/>
                  </a:cubicBezTo>
                  <a:cubicBezTo>
                    <a:pt x="39302" y="56238"/>
                    <a:pt x="38759" y="56238"/>
                    <a:pt x="39845" y="56238"/>
                  </a:cubicBezTo>
                  <a:lnTo>
                    <a:pt x="39845" y="57882"/>
                  </a:lnTo>
                  <a:cubicBezTo>
                    <a:pt x="41144" y="58526"/>
                    <a:pt x="42184" y="58915"/>
                    <a:pt x="43102" y="58915"/>
                  </a:cubicBezTo>
                  <a:cubicBezTo>
                    <a:pt x="44507" y="58915"/>
                    <a:pt x="45625" y="58003"/>
                    <a:pt x="46948" y="55695"/>
                  </a:cubicBezTo>
                  <a:cubicBezTo>
                    <a:pt x="46405" y="55695"/>
                    <a:pt x="46405" y="55153"/>
                    <a:pt x="45862" y="55153"/>
                  </a:cubicBezTo>
                  <a:cubicBezTo>
                    <a:pt x="45862" y="54594"/>
                    <a:pt x="46405" y="53509"/>
                    <a:pt x="46405" y="52966"/>
                  </a:cubicBezTo>
                  <a:cubicBezTo>
                    <a:pt x="47220" y="52694"/>
                    <a:pt x="48038" y="52694"/>
                    <a:pt x="48858" y="52694"/>
                  </a:cubicBezTo>
                  <a:cubicBezTo>
                    <a:pt x="49678" y="52694"/>
                    <a:pt x="50500" y="52694"/>
                    <a:pt x="51322" y="52423"/>
                  </a:cubicBezTo>
                  <a:cubicBezTo>
                    <a:pt x="52950" y="51865"/>
                    <a:pt x="52950" y="50220"/>
                    <a:pt x="54051" y="49135"/>
                  </a:cubicBezTo>
                  <a:cubicBezTo>
                    <a:pt x="54323" y="48856"/>
                    <a:pt x="54734" y="48856"/>
                    <a:pt x="55213" y="48856"/>
                  </a:cubicBezTo>
                  <a:cubicBezTo>
                    <a:pt x="55692" y="48856"/>
                    <a:pt x="56238" y="48856"/>
                    <a:pt x="56781" y="48576"/>
                  </a:cubicBezTo>
                  <a:cubicBezTo>
                    <a:pt x="58407" y="47770"/>
                    <a:pt x="58524" y="46354"/>
                    <a:pt x="58923" y="44789"/>
                  </a:cubicBezTo>
                  <a:lnTo>
                    <a:pt x="58923" y="44789"/>
                  </a:lnTo>
                  <a:cubicBezTo>
                    <a:pt x="58353" y="45304"/>
                    <a:pt x="56771" y="45314"/>
                    <a:pt x="56223" y="45862"/>
                  </a:cubicBezTo>
                  <a:lnTo>
                    <a:pt x="55680" y="45862"/>
                  </a:lnTo>
                  <a:lnTo>
                    <a:pt x="55680" y="44761"/>
                  </a:lnTo>
                  <a:lnTo>
                    <a:pt x="57867" y="43675"/>
                  </a:lnTo>
                  <a:lnTo>
                    <a:pt x="58935" y="44743"/>
                  </a:lnTo>
                  <a:lnTo>
                    <a:pt x="58935" y="44743"/>
                  </a:lnTo>
                  <a:cubicBezTo>
                    <a:pt x="59071" y="44217"/>
                    <a:pt x="59240" y="43674"/>
                    <a:pt x="59511" y="43133"/>
                  </a:cubicBezTo>
                  <a:cubicBezTo>
                    <a:pt x="60054" y="42574"/>
                    <a:pt x="60597" y="42031"/>
                    <a:pt x="61155" y="42031"/>
                  </a:cubicBezTo>
                  <a:cubicBezTo>
                    <a:pt x="61698" y="41489"/>
                    <a:pt x="61155" y="38216"/>
                    <a:pt x="61155" y="36029"/>
                  </a:cubicBezTo>
                  <a:cubicBezTo>
                    <a:pt x="60054" y="36029"/>
                    <a:pt x="60054" y="36572"/>
                    <a:pt x="58968" y="37115"/>
                  </a:cubicBezTo>
                  <a:lnTo>
                    <a:pt x="58425" y="37115"/>
                  </a:lnTo>
                  <a:cubicBezTo>
                    <a:pt x="57867" y="34928"/>
                    <a:pt x="58968" y="32741"/>
                    <a:pt x="59511" y="30570"/>
                  </a:cubicBezTo>
                  <a:cubicBezTo>
                    <a:pt x="58968" y="30570"/>
                    <a:pt x="57867" y="31113"/>
                    <a:pt x="57324" y="31113"/>
                  </a:cubicBezTo>
                  <a:cubicBezTo>
                    <a:pt x="56781" y="30570"/>
                    <a:pt x="56781" y="29469"/>
                    <a:pt x="56238" y="28926"/>
                  </a:cubicBezTo>
                  <a:cubicBezTo>
                    <a:pt x="55695" y="28383"/>
                    <a:pt x="55137" y="28926"/>
                    <a:pt x="54594" y="27840"/>
                  </a:cubicBezTo>
                  <a:cubicBezTo>
                    <a:pt x="54051" y="26739"/>
                    <a:pt x="55137" y="26196"/>
                    <a:pt x="54594" y="25110"/>
                  </a:cubicBezTo>
                  <a:cubicBezTo>
                    <a:pt x="54986" y="24526"/>
                    <a:pt x="55444" y="24357"/>
                    <a:pt x="55946" y="24357"/>
                  </a:cubicBezTo>
                  <a:cubicBezTo>
                    <a:pt x="56633" y="24357"/>
                    <a:pt x="57401" y="24674"/>
                    <a:pt x="58193" y="24674"/>
                  </a:cubicBezTo>
                  <a:cubicBezTo>
                    <a:pt x="58450" y="24674"/>
                    <a:pt x="58709" y="24640"/>
                    <a:pt x="58968" y="24552"/>
                  </a:cubicBezTo>
                  <a:cubicBezTo>
                    <a:pt x="60054" y="24009"/>
                    <a:pt x="59511" y="22381"/>
                    <a:pt x="61155" y="21822"/>
                  </a:cubicBezTo>
                  <a:lnTo>
                    <a:pt x="62241" y="21822"/>
                  </a:lnTo>
                  <a:cubicBezTo>
                    <a:pt x="62241" y="22381"/>
                    <a:pt x="61698" y="23466"/>
                    <a:pt x="61698" y="24009"/>
                  </a:cubicBezTo>
                  <a:cubicBezTo>
                    <a:pt x="62241" y="25110"/>
                    <a:pt x="61139" y="25110"/>
                    <a:pt x="60597" y="25110"/>
                  </a:cubicBezTo>
                  <a:lnTo>
                    <a:pt x="60597" y="25653"/>
                  </a:lnTo>
                  <a:lnTo>
                    <a:pt x="61698" y="26739"/>
                  </a:lnTo>
                  <a:cubicBezTo>
                    <a:pt x="65513" y="26196"/>
                    <a:pt x="62783" y="19651"/>
                    <a:pt x="66056" y="18550"/>
                  </a:cubicBezTo>
                  <a:cubicBezTo>
                    <a:pt x="66599" y="19651"/>
                    <a:pt x="66599" y="19651"/>
                    <a:pt x="66599" y="20737"/>
                  </a:cubicBezTo>
                  <a:lnTo>
                    <a:pt x="66599" y="21280"/>
                  </a:lnTo>
                  <a:cubicBezTo>
                    <a:pt x="67700" y="20752"/>
                    <a:pt x="68786" y="20752"/>
                    <a:pt x="70430" y="20752"/>
                  </a:cubicBezTo>
                  <a:cubicBezTo>
                    <a:pt x="70972" y="18023"/>
                    <a:pt x="71515" y="15293"/>
                    <a:pt x="73702" y="13664"/>
                  </a:cubicBezTo>
                  <a:cubicBezTo>
                    <a:pt x="73702" y="13106"/>
                    <a:pt x="72601" y="12020"/>
                    <a:pt x="72058" y="12020"/>
                  </a:cubicBezTo>
                  <a:lnTo>
                    <a:pt x="72601" y="11478"/>
                  </a:lnTo>
                  <a:lnTo>
                    <a:pt x="72601" y="10935"/>
                  </a:lnTo>
                  <a:cubicBezTo>
                    <a:pt x="72058" y="10935"/>
                    <a:pt x="71515" y="12020"/>
                    <a:pt x="71515" y="12020"/>
                  </a:cubicBezTo>
                  <a:cubicBezTo>
                    <a:pt x="70972" y="12020"/>
                    <a:pt x="70430" y="10935"/>
                    <a:pt x="68786" y="10935"/>
                  </a:cubicBezTo>
                  <a:lnTo>
                    <a:pt x="68243" y="10376"/>
                  </a:lnTo>
                  <a:lnTo>
                    <a:pt x="68243" y="9834"/>
                  </a:lnTo>
                  <a:cubicBezTo>
                    <a:pt x="68786" y="9291"/>
                    <a:pt x="69328" y="9291"/>
                    <a:pt x="69871" y="8748"/>
                  </a:cubicBezTo>
                  <a:lnTo>
                    <a:pt x="70430" y="8748"/>
                  </a:lnTo>
                  <a:lnTo>
                    <a:pt x="70430" y="10376"/>
                  </a:lnTo>
                  <a:lnTo>
                    <a:pt x="72601" y="10376"/>
                  </a:lnTo>
                  <a:cubicBezTo>
                    <a:pt x="73702" y="8748"/>
                    <a:pt x="70972" y="6018"/>
                    <a:pt x="70430" y="4374"/>
                  </a:cubicBezTo>
                  <a:cubicBezTo>
                    <a:pt x="70972" y="3831"/>
                    <a:pt x="71515" y="3831"/>
                    <a:pt x="72058" y="3273"/>
                  </a:cubicBezTo>
                  <a:cubicBezTo>
                    <a:pt x="72058" y="2187"/>
                    <a:pt x="71515" y="2187"/>
                    <a:pt x="72058" y="1102"/>
                  </a:cubicBezTo>
                  <a:cubicBezTo>
                    <a:pt x="71515" y="543"/>
                    <a:pt x="72058" y="0"/>
                    <a:pt x="70972" y="0"/>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45" name="Google Shape;1445;p287"/>
            <p:cNvSpPr/>
            <p:nvPr/>
          </p:nvSpPr>
          <p:spPr>
            <a:xfrm>
              <a:off x="5676375" y="1602575"/>
              <a:ext cx="27175" cy="13600"/>
            </a:xfrm>
            <a:custGeom>
              <a:avLst/>
              <a:gdLst/>
              <a:ahLst/>
              <a:cxnLst/>
              <a:rect l="l" t="t" r="r" b="b"/>
              <a:pathLst>
                <a:path w="1087" h="544" extrusionOk="0">
                  <a:moveTo>
                    <a:pt x="543" y="0"/>
                  </a:moveTo>
                  <a:cubicBezTo>
                    <a:pt x="543" y="292"/>
                    <a:pt x="324" y="529"/>
                    <a:pt x="53" y="543"/>
                  </a:cubicBezTo>
                  <a:lnTo>
                    <a:pt x="1086" y="543"/>
                  </a:lnTo>
                  <a:cubicBezTo>
                    <a:pt x="1086" y="0"/>
                    <a:pt x="1086" y="0"/>
                    <a:pt x="543" y="0"/>
                  </a:cubicBezTo>
                  <a:close/>
                  <a:moveTo>
                    <a:pt x="0" y="543"/>
                  </a:moveTo>
                  <a:cubicBezTo>
                    <a:pt x="9" y="544"/>
                    <a:pt x="18" y="544"/>
                    <a:pt x="27" y="544"/>
                  </a:cubicBezTo>
                  <a:cubicBezTo>
                    <a:pt x="35" y="544"/>
                    <a:pt x="44" y="544"/>
                    <a:pt x="53" y="543"/>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46" name="Google Shape;1446;p287"/>
            <p:cNvSpPr/>
            <p:nvPr/>
          </p:nvSpPr>
          <p:spPr>
            <a:xfrm>
              <a:off x="5157575" y="1493625"/>
              <a:ext cx="27175" cy="40725"/>
            </a:xfrm>
            <a:custGeom>
              <a:avLst/>
              <a:gdLst/>
              <a:ahLst/>
              <a:cxnLst/>
              <a:rect l="l" t="t" r="r" b="b"/>
              <a:pathLst>
                <a:path w="1087" h="1629" extrusionOk="0">
                  <a:moveTo>
                    <a:pt x="543" y="0"/>
                  </a:moveTo>
                  <a:lnTo>
                    <a:pt x="1" y="543"/>
                  </a:lnTo>
                  <a:lnTo>
                    <a:pt x="1" y="1629"/>
                  </a:lnTo>
                  <a:cubicBezTo>
                    <a:pt x="295" y="1629"/>
                    <a:pt x="543" y="1380"/>
                    <a:pt x="543" y="1086"/>
                  </a:cubicBezTo>
                  <a:lnTo>
                    <a:pt x="1086" y="543"/>
                  </a:lnTo>
                  <a:lnTo>
                    <a:pt x="1086" y="0"/>
                  </a:ln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47" name="Google Shape;1447;p287"/>
            <p:cNvSpPr/>
            <p:nvPr/>
          </p:nvSpPr>
          <p:spPr>
            <a:xfrm>
              <a:off x="3888125" y="3676975"/>
              <a:ext cx="68250" cy="64875"/>
            </a:xfrm>
            <a:custGeom>
              <a:avLst/>
              <a:gdLst/>
              <a:ahLst/>
              <a:cxnLst/>
              <a:rect l="l" t="t" r="r" b="b"/>
              <a:pathLst>
                <a:path w="2730" h="2595" extrusionOk="0">
                  <a:moveTo>
                    <a:pt x="2187" y="1"/>
                  </a:moveTo>
                  <a:cubicBezTo>
                    <a:pt x="1101" y="559"/>
                    <a:pt x="559" y="1102"/>
                    <a:pt x="0" y="2187"/>
                  </a:cubicBezTo>
                  <a:cubicBezTo>
                    <a:pt x="1101" y="1645"/>
                    <a:pt x="1644" y="1102"/>
                    <a:pt x="2730" y="543"/>
                  </a:cubicBezTo>
                  <a:cubicBezTo>
                    <a:pt x="2187" y="1"/>
                    <a:pt x="2730" y="1"/>
                    <a:pt x="2187" y="1"/>
                  </a:cubicBezTo>
                  <a:close/>
                  <a:moveTo>
                    <a:pt x="0" y="2187"/>
                  </a:moveTo>
                  <a:cubicBezTo>
                    <a:pt x="0" y="2459"/>
                    <a:pt x="140" y="2594"/>
                    <a:pt x="210" y="2594"/>
                  </a:cubicBezTo>
                  <a:cubicBezTo>
                    <a:pt x="279" y="2594"/>
                    <a:pt x="279" y="2459"/>
                    <a:pt x="0" y="2187"/>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48" name="Google Shape;1448;p287"/>
            <p:cNvSpPr/>
            <p:nvPr/>
          </p:nvSpPr>
          <p:spPr>
            <a:xfrm>
              <a:off x="4911750" y="3718075"/>
              <a:ext cx="27550" cy="27175"/>
            </a:xfrm>
            <a:custGeom>
              <a:avLst/>
              <a:gdLst/>
              <a:ahLst/>
              <a:cxnLst/>
              <a:rect l="l" t="t" r="r" b="b"/>
              <a:pathLst>
                <a:path w="1102" h="1087" extrusionOk="0">
                  <a:moveTo>
                    <a:pt x="559" y="1"/>
                  </a:moveTo>
                  <a:cubicBezTo>
                    <a:pt x="559" y="543"/>
                    <a:pt x="0" y="543"/>
                    <a:pt x="0" y="1086"/>
                  </a:cubicBezTo>
                  <a:cubicBezTo>
                    <a:pt x="295" y="776"/>
                    <a:pt x="683" y="590"/>
                    <a:pt x="1102" y="543"/>
                  </a:cubicBezTo>
                  <a:lnTo>
                    <a:pt x="1102" y="1"/>
                  </a:ln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49" name="Google Shape;1449;p287"/>
            <p:cNvSpPr/>
            <p:nvPr/>
          </p:nvSpPr>
          <p:spPr>
            <a:xfrm>
              <a:off x="4243275" y="4127525"/>
              <a:ext cx="259050" cy="259425"/>
            </a:xfrm>
            <a:custGeom>
              <a:avLst/>
              <a:gdLst/>
              <a:ahLst/>
              <a:cxnLst/>
              <a:rect l="l" t="t" r="r" b="b"/>
              <a:pathLst>
                <a:path w="10362" h="10377" extrusionOk="0">
                  <a:moveTo>
                    <a:pt x="7632" y="1"/>
                  </a:moveTo>
                  <a:cubicBezTo>
                    <a:pt x="7089" y="1086"/>
                    <a:pt x="7632" y="1645"/>
                    <a:pt x="7089" y="2730"/>
                  </a:cubicBezTo>
                  <a:cubicBezTo>
                    <a:pt x="6546" y="3816"/>
                    <a:pt x="4902" y="4374"/>
                    <a:pt x="4359" y="5460"/>
                  </a:cubicBezTo>
                  <a:cubicBezTo>
                    <a:pt x="3816" y="4917"/>
                    <a:pt x="3273" y="4917"/>
                    <a:pt x="3273" y="4374"/>
                  </a:cubicBezTo>
                  <a:lnTo>
                    <a:pt x="1629" y="6003"/>
                  </a:lnTo>
                  <a:lnTo>
                    <a:pt x="2172" y="6546"/>
                  </a:lnTo>
                  <a:cubicBezTo>
                    <a:pt x="1629" y="7647"/>
                    <a:pt x="1087" y="8733"/>
                    <a:pt x="544" y="9275"/>
                  </a:cubicBezTo>
                  <a:lnTo>
                    <a:pt x="1" y="9818"/>
                  </a:lnTo>
                  <a:cubicBezTo>
                    <a:pt x="296" y="9818"/>
                    <a:pt x="544" y="10066"/>
                    <a:pt x="544" y="10377"/>
                  </a:cubicBezTo>
                  <a:cubicBezTo>
                    <a:pt x="1629" y="10377"/>
                    <a:pt x="2172" y="9818"/>
                    <a:pt x="3273" y="9818"/>
                  </a:cubicBezTo>
                  <a:cubicBezTo>
                    <a:pt x="4902" y="9818"/>
                    <a:pt x="10361" y="2730"/>
                    <a:pt x="10361" y="543"/>
                  </a:cubicBezTo>
                  <a:lnTo>
                    <a:pt x="10361" y="543"/>
                  </a:lnTo>
                  <a:cubicBezTo>
                    <a:pt x="10295" y="546"/>
                    <a:pt x="10228" y="547"/>
                    <a:pt x="10161" y="547"/>
                  </a:cubicBezTo>
                  <a:cubicBezTo>
                    <a:pt x="9296" y="547"/>
                    <a:pt x="8424" y="361"/>
                    <a:pt x="7632" y="1"/>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50" name="Google Shape;1450;p287"/>
            <p:cNvSpPr/>
            <p:nvPr/>
          </p:nvSpPr>
          <p:spPr>
            <a:xfrm>
              <a:off x="4516250" y="4018175"/>
              <a:ext cx="40750" cy="82225"/>
            </a:xfrm>
            <a:custGeom>
              <a:avLst/>
              <a:gdLst/>
              <a:ahLst/>
              <a:cxnLst/>
              <a:rect l="l" t="t" r="r" b="b"/>
              <a:pathLst>
                <a:path w="1630" h="3289" extrusionOk="0">
                  <a:moveTo>
                    <a:pt x="1086" y="1"/>
                  </a:moveTo>
                  <a:cubicBezTo>
                    <a:pt x="544" y="559"/>
                    <a:pt x="1" y="1102"/>
                    <a:pt x="1" y="2188"/>
                  </a:cubicBezTo>
                  <a:cubicBezTo>
                    <a:pt x="544" y="2731"/>
                    <a:pt x="1086" y="3289"/>
                    <a:pt x="1629" y="3289"/>
                  </a:cubicBezTo>
                  <a:cubicBezTo>
                    <a:pt x="1629" y="3289"/>
                    <a:pt x="1629" y="559"/>
                    <a:pt x="1086" y="1"/>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51" name="Google Shape;1451;p287"/>
            <p:cNvSpPr/>
            <p:nvPr/>
          </p:nvSpPr>
          <p:spPr>
            <a:xfrm>
              <a:off x="4338675" y="4591275"/>
              <a:ext cx="13600" cy="13975"/>
            </a:xfrm>
            <a:custGeom>
              <a:avLst/>
              <a:gdLst/>
              <a:ahLst/>
              <a:cxnLst/>
              <a:rect l="l" t="t" r="r" b="b"/>
              <a:pathLst>
                <a:path w="544" h="559" extrusionOk="0">
                  <a:moveTo>
                    <a:pt x="0" y="0"/>
                  </a:moveTo>
                  <a:lnTo>
                    <a:pt x="0" y="558"/>
                  </a:lnTo>
                  <a:cubicBezTo>
                    <a:pt x="295" y="558"/>
                    <a:pt x="543" y="310"/>
                    <a:pt x="543" y="0"/>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52" name="Google Shape;1452;p287"/>
            <p:cNvSpPr/>
            <p:nvPr/>
          </p:nvSpPr>
          <p:spPr>
            <a:xfrm>
              <a:off x="4789225" y="3799900"/>
              <a:ext cx="40725" cy="27550"/>
            </a:xfrm>
            <a:custGeom>
              <a:avLst/>
              <a:gdLst/>
              <a:ahLst/>
              <a:cxnLst/>
              <a:rect l="l" t="t" r="r" b="b"/>
              <a:pathLst>
                <a:path w="1629" h="1102" extrusionOk="0">
                  <a:moveTo>
                    <a:pt x="543" y="0"/>
                  </a:moveTo>
                  <a:lnTo>
                    <a:pt x="0" y="543"/>
                  </a:lnTo>
                  <a:cubicBezTo>
                    <a:pt x="543" y="1101"/>
                    <a:pt x="543" y="1101"/>
                    <a:pt x="1086" y="1101"/>
                  </a:cubicBezTo>
                  <a:cubicBezTo>
                    <a:pt x="1086" y="543"/>
                    <a:pt x="1629" y="0"/>
                    <a:pt x="1629" y="0"/>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53" name="Google Shape;1453;p287"/>
            <p:cNvSpPr/>
            <p:nvPr/>
          </p:nvSpPr>
          <p:spPr>
            <a:xfrm>
              <a:off x="4741350" y="3841000"/>
              <a:ext cx="47500" cy="54675"/>
            </a:xfrm>
            <a:custGeom>
              <a:avLst/>
              <a:gdLst/>
              <a:ahLst/>
              <a:cxnLst/>
              <a:rect l="l" t="t" r="r" b="b"/>
              <a:pathLst>
                <a:path w="1900" h="2187" extrusionOk="0">
                  <a:moveTo>
                    <a:pt x="1357" y="0"/>
                  </a:moveTo>
                  <a:lnTo>
                    <a:pt x="271" y="1101"/>
                  </a:lnTo>
                  <a:cubicBezTo>
                    <a:pt x="271" y="1373"/>
                    <a:pt x="136" y="1373"/>
                    <a:pt x="68" y="1373"/>
                  </a:cubicBezTo>
                  <a:cubicBezTo>
                    <a:pt x="0" y="1373"/>
                    <a:pt x="0" y="1373"/>
                    <a:pt x="271" y="1644"/>
                  </a:cubicBezTo>
                  <a:lnTo>
                    <a:pt x="271" y="2132"/>
                  </a:lnTo>
                  <a:lnTo>
                    <a:pt x="271" y="2132"/>
                  </a:lnTo>
                  <a:cubicBezTo>
                    <a:pt x="286" y="1848"/>
                    <a:pt x="523" y="1629"/>
                    <a:pt x="814" y="1629"/>
                  </a:cubicBezTo>
                  <a:cubicBezTo>
                    <a:pt x="1357" y="1086"/>
                    <a:pt x="1900" y="543"/>
                    <a:pt x="1357" y="0"/>
                  </a:cubicBezTo>
                  <a:close/>
                  <a:moveTo>
                    <a:pt x="271" y="2132"/>
                  </a:moveTo>
                  <a:lnTo>
                    <a:pt x="271" y="2132"/>
                  </a:lnTo>
                  <a:cubicBezTo>
                    <a:pt x="271" y="2150"/>
                    <a:pt x="271" y="2168"/>
                    <a:pt x="271" y="2187"/>
                  </a:cubicBezTo>
                  <a:lnTo>
                    <a:pt x="271" y="2132"/>
                  </a:ln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54" name="Google Shape;1454;p287"/>
            <p:cNvSpPr/>
            <p:nvPr/>
          </p:nvSpPr>
          <p:spPr>
            <a:xfrm>
              <a:off x="4311525" y="4318675"/>
              <a:ext cx="136525" cy="190800"/>
            </a:xfrm>
            <a:custGeom>
              <a:avLst/>
              <a:gdLst/>
              <a:ahLst/>
              <a:cxnLst/>
              <a:rect l="l" t="t" r="r" b="b"/>
              <a:pathLst>
                <a:path w="5461" h="7632" extrusionOk="0">
                  <a:moveTo>
                    <a:pt x="4359" y="1"/>
                  </a:moveTo>
                  <a:cubicBezTo>
                    <a:pt x="3273" y="1629"/>
                    <a:pt x="2730" y="3273"/>
                    <a:pt x="543" y="3816"/>
                  </a:cubicBezTo>
                  <a:cubicBezTo>
                    <a:pt x="543" y="4902"/>
                    <a:pt x="543" y="6003"/>
                    <a:pt x="1" y="6546"/>
                  </a:cubicBezTo>
                  <a:lnTo>
                    <a:pt x="1" y="7089"/>
                  </a:lnTo>
                  <a:cubicBezTo>
                    <a:pt x="543" y="7089"/>
                    <a:pt x="543" y="7632"/>
                    <a:pt x="1086" y="7632"/>
                  </a:cubicBezTo>
                  <a:lnTo>
                    <a:pt x="1629" y="7632"/>
                  </a:lnTo>
                  <a:cubicBezTo>
                    <a:pt x="2730" y="7089"/>
                    <a:pt x="2730" y="6003"/>
                    <a:pt x="3816" y="6003"/>
                  </a:cubicBezTo>
                  <a:cubicBezTo>
                    <a:pt x="3816" y="4902"/>
                    <a:pt x="5460" y="1087"/>
                    <a:pt x="4902" y="544"/>
                  </a:cubicBezTo>
                  <a:lnTo>
                    <a:pt x="4902" y="1"/>
                  </a:ln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55" name="Google Shape;1455;p287"/>
            <p:cNvSpPr/>
            <p:nvPr/>
          </p:nvSpPr>
          <p:spPr>
            <a:xfrm>
              <a:off x="4516250" y="3158575"/>
              <a:ext cx="81850" cy="108975"/>
            </a:xfrm>
            <a:custGeom>
              <a:avLst/>
              <a:gdLst/>
              <a:ahLst/>
              <a:cxnLst/>
              <a:rect l="l" t="t" r="r" b="b"/>
              <a:pathLst>
                <a:path w="3274" h="4359" extrusionOk="0">
                  <a:moveTo>
                    <a:pt x="2730" y="0"/>
                  </a:moveTo>
                  <a:cubicBezTo>
                    <a:pt x="1629" y="543"/>
                    <a:pt x="544" y="2730"/>
                    <a:pt x="544" y="2730"/>
                  </a:cubicBezTo>
                  <a:cubicBezTo>
                    <a:pt x="544" y="3025"/>
                    <a:pt x="295" y="3273"/>
                    <a:pt x="1" y="3273"/>
                  </a:cubicBezTo>
                  <a:cubicBezTo>
                    <a:pt x="544" y="4358"/>
                    <a:pt x="544" y="4358"/>
                    <a:pt x="1086" y="4358"/>
                  </a:cubicBezTo>
                  <a:cubicBezTo>
                    <a:pt x="1629" y="2730"/>
                    <a:pt x="2730" y="2187"/>
                    <a:pt x="3273" y="543"/>
                  </a:cubicBezTo>
                  <a:lnTo>
                    <a:pt x="3273" y="0"/>
                  </a:ln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56" name="Google Shape;1456;p287"/>
            <p:cNvSpPr/>
            <p:nvPr/>
          </p:nvSpPr>
          <p:spPr>
            <a:xfrm>
              <a:off x="4570550" y="3308625"/>
              <a:ext cx="109350" cy="81825"/>
            </a:xfrm>
            <a:custGeom>
              <a:avLst/>
              <a:gdLst/>
              <a:ahLst/>
              <a:cxnLst/>
              <a:rect l="l" t="t" r="r" b="b"/>
              <a:pathLst>
                <a:path w="4374" h="3273" extrusionOk="0">
                  <a:moveTo>
                    <a:pt x="2730" y="0"/>
                  </a:moveTo>
                  <a:cubicBezTo>
                    <a:pt x="1567" y="621"/>
                    <a:pt x="620" y="1567"/>
                    <a:pt x="0" y="2730"/>
                  </a:cubicBezTo>
                  <a:cubicBezTo>
                    <a:pt x="0" y="3025"/>
                    <a:pt x="248" y="3273"/>
                    <a:pt x="558" y="3273"/>
                  </a:cubicBezTo>
                  <a:cubicBezTo>
                    <a:pt x="1644" y="1644"/>
                    <a:pt x="3288" y="2187"/>
                    <a:pt x="4374" y="543"/>
                  </a:cubicBezTo>
                  <a:cubicBezTo>
                    <a:pt x="3831" y="0"/>
                    <a:pt x="3288" y="0"/>
                    <a:pt x="2730" y="0"/>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57" name="Google Shape;1457;p287"/>
            <p:cNvSpPr/>
            <p:nvPr/>
          </p:nvSpPr>
          <p:spPr>
            <a:xfrm>
              <a:off x="4556975" y="2326100"/>
              <a:ext cx="81825" cy="68250"/>
            </a:xfrm>
            <a:custGeom>
              <a:avLst/>
              <a:gdLst/>
              <a:ahLst/>
              <a:cxnLst/>
              <a:rect l="l" t="t" r="r" b="b"/>
              <a:pathLst>
                <a:path w="3273" h="2730" extrusionOk="0">
                  <a:moveTo>
                    <a:pt x="1101" y="0"/>
                  </a:moveTo>
                  <a:cubicBezTo>
                    <a:pt x="543" y="543"/>
                    <a:pt x="0" y="543"/>
                    <a:pt x="0" y="1629"/>
                  </a:cubicBezTo>
                  <a:cubicBezTo>
                    <a:pt x="0" y="2730"/>
                    <a:pt x="0" y="2730"/>
                    <a:pt x="543" y="2730"/>
                  </a:cubicBezTo>
                  <a:cubicBezTo>
                    <a:pt x="1644" y="2171"/>
                    <a:pt x="2730" y="1629"/>
                    <a:pt x="3273" y="1086"/>
                  </a:cubicBezTo>
                  <a:lnTo>
                    <a:pt x="3273" y="0"/>
                  </a:ln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58" name="Google Shape;1458;p287"/>
            <p:cNvSpPr/>
            <p:nvPr/>
          </p:nvSpPr>
          <p:spPr>
            <a:xfrm>
              <a:off x="4516250" y="2503275"/>
              <a:ext cx="122550" cy="95800"/>
            </a:xfrm>
            <a:custGeom>
              <a:avLst/>
              <a:gdLst/>
              <a:ahLst/>
              <a:cxnLst/>
              <a:rect l="l" t="t" r="r" b="b"/>
              <a:pathLst>
                <a:path w="4902" h="3832" extrusionOk="0">
                  <a:moveTo>
                    <a:pt x="4359" y="1"/>
                  </a:moveTo>
                  <a:cubicBezTo>
                    <a:pt x="2730" y="1645"/>
                    <a:pt x="544" y="2188"/>
                    <a:pt x="1" y="3832"/>
                  </a:cubicBezTo>
                  <a:cubicBezTo>
                    <a:pt x="1086" y="3832"/>
                    <a:pt x="3816" y="2188"/>
                    <a:pt x="4902" y="1102"/>
                  </a:cubicBezTo>
                  <a:lnTo>
                    <a:pt x="4902" y="544"/>
                  </a:lnTo>
                  <a:cubicBezTo>
                    <a:pt x="4893" y="544"/>
                    <a:pt x="4884" y="545"/>
                    <a:pt x="4876" y="545"/>
                  </a:cubicBezTo>
                  <a:cubicBezTo>
                    <a:pt x="4593" y="545"/>
                    <a:pt x="4359" y="302"/>
                    <a:pt x="4359" y="1"/>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59" name="Google Shape;1459;p287"/>
            <p:cNvSpPr/>
            <p:nvPr/>
          </p:nvSpPr>
          <p:spPr>
            <a:xfrm>
              <a:off x="4270425" y="3499775"/>
              <a:ext cx="10200" cy="13600"/>
            </a:xfrm>
            <a:custGeom>
              <a:avLst/>
              <a:gdLst/>
              <a:ahLst/>
              <a:cxnLst/>
              <a:rect l="l" t="t" r="r" b="b"/>
              <a:pathLst>
                <a:path w="408" h="544" extrusionOk="0">
                  <a:moveTo>
                    <a:pt x="1" y="1"/>
                  </a:moveTo>
                  <a:lnTo>
                    <a:pt x="1" y="543"/>
                  </a:lnTo>
                  <a:cubicBezTo>
                    <a:pt x="272" y="272"/>
                    <a:pt x="408" y="272"/>
                    <a:pt x="408" y="272"/>
                  </a:cubicBezTo>
                  <a:cubicBezTo>
                    <a:pt x="408" y="272"/>
                    <a:pt x="272" y="272"/>
                    <a:pt x="1" y="1"/>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60" name="Google Shape;1460;p287"/>
            <p:cNvSpPr/>
            <p:nvPr/>
          </p:nvSpPr>
          <p:spPr>
            <a:xfrm>
              <a:off x="5212250" y="3417975"/>
              <a:ext cx="27175" cy="27150"/>
            </a:xfrm>
            <a:custGeom>
              <a:avLst/>
              <a:gdLst/>
              <a:ahLst/>
              <a:cxnLst/>
              <a:rect l="l" t="t" r="r" b="b"/>
              <a:pathLst>
                <a:path w="1087" h="1086" extrusionOk="0">
                  <a:moveTo>
                    <a:pt x="543" y="0"/>
                  </a:moveTo>
                  <a:lnTo>
                    <a:pt x="543" y="0"/>
                  </a:lnTo>
                  <a:cubicBezTo>
                    <a:pt x="0" y="543"/>
                    <a:pt x="0" y="543"/>
                    <a:pt x="1086" y="1086"/>
                  </a:cubicBezTo>
                  <a:lnTo>
                    <a:pt x="1086" y="543"/>
                  </a:lnTo>
                  <a:cubicBezTo>
                    <a:pt x="776" y="543"/>
                    <a:pt x="528" y="295"/>
                    <a:pt x="543" y="0"/>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61" name="Google Shape;1461;p287"/>
            <p:cNvSpPr/>
            <p:nvPr/>
          </p:nvSpPr>
          <p:spPr>
            <a:xfrm>
              <a:off x="5689950" y="3062800"/>
              <a:ext cx="163650" cy="111500"/>
            </a:xfrm>
            <a:custGeom>
              <a:avLst/>
              <a:gdLst/>
              <a:ahLst/>
              <a:cxnLst/>
              <a:rect l="l" t="t" r="r" b="b"/>
              <a:pathLst>
                <a:path w="6546" h="4460" extrusionOk="0">
                  <a:moveTo>
                    <a:pt x="4358" y="0"/>
                  </a:moveTo>
                  <a:cubicBezTo>
                    <a:pt x="3273" y="2187"/>
                    <a:pt x="543" y="2730"/>
                    <a:pt x="0" y="3831"/>
                  </a:cubicBezTo>
                  <a:lnTo>
                    <a:pt x="0" y="4374"/>
                  </a:lnTo>
                  <a:cubicBezTo>
                    <a:pt x="119" y="4433"/>
                    <a:pt x="237" y="4460"/>
                    <a:pt x="356" y="4460"/>
                  </a:cubicBezTo>
                  <a:cubicBezTo>
                    <a:pt x="1332" y="4460"/>
                    <a:pt x="2364" y="2671"/>
                    <a:pt x="3816" y="2187"/>
                  </a:cubicBezTo>
                  <a:cubicBezTo>
                    <a:pt x="4917" y="2187"/>
                    <a:pt x="5460" y="1644"/>
                    <a:pt x="6545" y="1644"/>
                  </a:cubicBezTo>
                  <a:lnTo>
                    <a:pt x="6545" y="1102"/>
                  </a:lnTo>
                  <a:cubicBezTo>
                    <a:pt x="6002" y="559"/>
                    <a:pt x="4917" y="0"/>
                    <a:pt x="4358" y="0"/>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62" name="Google Shape;1462;p287"/>
            <p:cNvSpPr/>
            <p:nvPr/>
          </p:nvSpPr>
          <p:spPr>
            <a:xfrm>
              <a:off x="4666300" y="3253950"/>
              <a:ext cx="54700" cy="54700"/>
            </a:xfrm>
            <a:custGeom>
              <a:avLst/>
              <a:gdLst/>
              <a:ahLst/>
              <a:cxnLst/>
              <a:rect l="l" t="t" r="r" b="b"/>
              <a:pathLst>
                <a:path w="2188" h="2188" extrusionOk="0">
                  <a:moveTo>
                    <a:pt x="1629" y="1"/>
                  </a:moveTo>
                  <a:cubicBezTo>
                    <a:pt x="1087" y="1"/>
                    <a:pt x="1087" y="543"/>
                    <a:pt x="544" y="543"/>
                  </a:cubicBezTo>
                  <a:cubicBezTo>
                    <a:pt x="544" y="1102"/>
                    <a:pt x="544" y="1102"/>
                    <a:pt x="1" y="1645"/>
                  </a:cubicBezTo>
                  <a:lnTo>
                    <a:pt x="544" y="2187"/>
                  </a:lnTo>
                  <a:lnTo>
                    <a:pt x="1629" y="1102"/>
                  </a:lnTo>
                  <a:cubicBezTo>
                    <a:pt x="2188" y="543"/>
                    <a:pt x="2188" y="543"/>
                    <a:pt x="1629" y="1"/>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63" name="Google Shape;1463;p287"/>
            <p:cNvSpPr/>
            <p:nvPr/>
          </p:nvSpPr>
          <p:spPr>
            <a:xfrm>
              <a:off x="5717075" y="2953850"/>
              <a:ext cx="9075" cy="6050"/>
            </a:xfrm>
            <a:custGeom>
              <a:avLst/>
              <a:gdLst/>
              <a:ahLst/>
              <a:cxnLst/>
              <a:rect l="l" t="t" r="r" b="b"/>
              <a:pathLst>
                <a:path w="363" h="242" extrusionOk="0">
                  <a:moveTo>
                    <a:pt x="1" y="0"/>
                  </a:moveTo>
                  <a:cubicBezTo>
                    <a:pt x="1" y="181"/>
                    <a:pt x="61" y="241"/>
                    <a:pt x="122" y="241"/>
                  </a:cubicBezTo>
                  <a:cubicBezTo>
                    <a:pt x="242" y="241"/>
                    <a:pt x="363" y="0"/>
                    <a:pt x="1" y="0"/>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64" name="Google Shape;1464;p287"/>
            <p:cNvSpPr/>
            <p:nvPr/>
          </p:nvSpPr>
          <p:spPr>
            <a:xfrm>
              <a:off x="5744225" y="3158575"/>
              <a:ext cx="54700" cy="95400"/>
            </a:xfrm>
            <a:custGeom>
              <a:avLst/>
              <a:gdLst/>
              <a:ahLst/>
              <a:cxnLst/>
              <a:rect l="l" t="t" r="r" b="b"/>
              <a:pathLst>
                <a:path w="2188" h="3816" extrusionOk="0">
                  <a:moveTo>
                    <a:pt x="1645" y="0"/>
                  </a:moveTo>
                  <a:lnTo>
                    <a:pt x="1645" y="0"/>
                  </a:lnTo>
                  <a:cubicBezTo>
                    <a:pt x="1373" y="272"/>
                    <a:pt x="1237" y="407"/>
                    <a:pt x="1170" y="543"/>
                  </a:cubicBezTo>
                  <a:lnTo>
                    <a:pt x="1170" y="543"/>
                  </a:lnTo>
                  <a:cubicBezTo>
                    <a:pt x="1645" y="542"/>
                    <a:pt x="1645" y="519"/>
                    <a:pt x="1645" y="0"/>
                  </a:cubicBezTo>
                  <a:close/>
                  <a:moveTo>
                    <a:pt x="1170" y="543"/>
                  </a:moveTo>
                  <a:cubicBezTo>
                    <a:pt x="1148" y="543"/>
                    <a:pt x="1125" y="543"/>
                    <a:pt x="1102" y="543"/>
                  </a:cubicBezTo>
                  <a:cubicBezTo>
                    <a:pt x="559" y="1086"/>
                    <a:pt x="559" y="1629"/>
                    <a:pt x="1" y="2187"/>
                  </a:cubicBezTo>
                  <a:cubicBezTo>
                    <a:pt x="1" y="2730"/>
                    <a:pt x="559" y="3273"/>
                    <a:pt x="559" y="3816"/>
                  </a:cubicBezTo>
                  <a:cubicBezTo>
                    <a:pt x="1102" y="2730"/>
                    <a:pt x="1102" y="2730"/>
                    <a:pt x="2187" y="2187"/>
                  </a:cubicBezTo>
                  <a:lnTo>
                    <a:pt x="2187" y="1644"/>
                  </a:lnTo>
                  <a:cubicBezTo>
                    <a:pt x="1645" y="1644"/>
                    <a:pt x="1645" y="1644"/>
                    <a:pt x="1102" y="1086"/>
                  </a:cubicBezTo>
                  <a:cubicBezTo>
                    <a:pt x="1102" y="814"/>
                    <a:pt x="1102" y="679"/>
                    <a:pt x="1170" y="543"/>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65" name="Google Shape;1465;p287"/>
            <p:cNvSpPr/>
            <p:nvPr/>
          </p:nvSpPr>
          <p:spPr>
            <a:xfrm>
              <a:off x="5089325" y="3704500"/>
              <a:ext cx="40750" cy="37350"/>
            </a:xfrm>
            <a:custGeom>
              <a:avLst/>
              <a:gdLst/>
              <a:ahLst/>
              <a:cxnLst/>
              <a:rect l="l" t="t" r="r" b="b"/>
              <a:pathLst>
                <a:path w="1630" h="1494" extrusionOk="0">
                  <a:moveTo>
                    <a:pt x="544" y="1"/>
                  </a:moveTo>
                  <a:lnTo>
                    <a:pt x="1" y="544"/>
                  </a:lnTo>
                  <a:lnTo>
                    <a:pt x="1" y="1086"/>
                  </a:lnTo>
                  <a:lnTo>
                    <a:pt x="544" y="1086"/>
                  </a:lnTo>
                  <a:cubicBezTo>
                    <a:pt x="544" y="1358"/>
                    <a:pt x="679" y="1493"/>
                    <a:pt x="883" y="1493"/>
                  </a:cubicBezTo>
                  <a:cubicBezTo>
                    <a:pt x="1087" y="1493"/>
                    <a:pt x="1358" y="1358"/>
                    <a:pt x="1629" y="1086"/>
                  </a:cubicBezTo>
                  <a:lnTo>
                    <a:pt x="1629" y="544"/>
                  </a:lnTo>
                  <a:cubicBezTo>
                    <a:pt x="1087" y="544"/>
                    <a:pt x="1087" y="544"/>
                    <a:pt x="544" y="1"/>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66" name="Google Shape;1466;p287"/>
            <p:cNvSpPr/>
            <p:nvPr/>
          </p:nvSpPr>
          <p:spPr>
            <a:xfrm>
              <a:off x="5198675" y="3486200"/>
              <a:ext cx="25" cy="25"/>
            </a:xfrm>
            <a:custGeom>
              <a:avLst/>
              <a:gdLst/>
              <a:ahLst/>
              <a:cxnLst/>
              <a:rect l="l" t="t" r="r" b="b"/>
              <a:pathLst>
                <a:path w="1" h="1" extrusionOk="0">
                  <a:moveTo>
                    <a:pt x="1" y="1"/>
                  </a:move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67" name="Google Shape;1467;p287"/>
            <p:cNvSpPr/>
            <p:nvPr/>
          </p:nvSpPr>
          <p:spPr>
            <a:xfrm>
              <a:off x="4993950" y="3513350"/>
              <a:ext cx="136500" cy="108425"/>
            </a:xfrm>
            <a:custGeom>
              <a:avLst/>
              <a:gdLst/>
              <a:ahLst/>
              <a:cxnLst/>
              <a:rect l="l" t="t" r="r" b="b"/>
              <a:pathLst>
                <a:path w="5460" h="4337" extrusionOk="0">
                  <a:moveTo>
                    <a:pt x="3816" y="0"/>
                  </a:moveTo>
                  <a:cubicBezTo>
                    <a:pt x="2730" y="1086"/>
                    <a:pt x="543" y="2730"/>
                    <a:pt x="1" y="3816"/>
                  </a:cubicBezTo>
                  <a:cubicBezTo>
                    <a:pt x="492" y="4188"/>
                    <a:pt x="872" y="4336"/>
                    <a:pt x="1179" y="4336"/>
                  </a:cubicBezTo>
                  <a:cubicBezTo>
                    <a:pt x="2228" y="4336"/>
                    <a:pt x="2421" y="2607"/>
                    <a:pt x="3273" y="2187"/>
                  </a:cubicBezTo>
                  <a:cubicBezTo>
                    <a:pt x="4359" y="1644"/>
                    <a:pt x="4902" y="2187"/>
                    <a:pt x="5444" y="1086"/>
                  </a:cubicBezTo>
                  <a:cubicBezTo>
                    <a:pt x="5460" y="543"/>
                    <a:pt x="4902" y="0"/>
                    <a:pt x="3816" y="0"/>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68" name="Google Shape;1468;p287"/>
            <p:cNvSpPr/>
            <p:nvPr/>
          </p:nvSpPr>
          <p:spPr>
            <a:xfrm>
              <a:off x="3342175" y="3554050"/>
              <a:ext cx="109375" cy="95800"/>
            </a:xfrm>
            <a:custGeom>
              <a:avLst/>
              <a:gdLst/>
              <a:ahLst/>
              <a:cxnLst/>
              <a:rect l="l" t="t" r="r" b="b"/>
              <a:pathLst>
                <a:path w="4375" h="3832" extrusionOk="0">
                  <a:moveTo>
                    <a:pt x="3832" y="1"/>
                  </a:moveTo>
                  <a:cubicBezTo>
                    <a:pt x="2730" y="1102"/>
                    <a:pt x="1102" y="2188"/>
                    <a:pt x="1" y="3289"/>
                  </a:cubicBezTo>
                  <a:lnTo>
                    <a:pt x="1" y="3832"/>
                  </a:lnTo>
                  <a:cubicBezTo>
                    <a:pt x="1784" y="3242"/>
                    <a:pt x="3320" y="2095"/>
                    <a:pt x="4374" y="559"/>
                  </a:cubicBezTo>
                  <a:cubicBezTo>
                    <a:pt x="4374" y="249"/>
                    <a:pt x="4126" y="1"/>
                    <a:pt x="3832" y="1"/>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69" name="Google Shape;1469;p287"/>
            <p:cNvSpPr/>
            <p:nvPr/>
          </p:nvSpPr>
          <p:spPr>
            <a:xfrm>
              <a:off x="5021100" y="3949950"/>
              <a:ext cx="40725" cy="27550"/>
            </a:xfrm>
            <a:custGeom>
              <a:avLst/>
              <a:gdLst/>
              <a:ahLst/>
              <a:cxnLst/>
              <a:rect l="l" t="t" r="r" b="b"/>
              <a:pathLst>
                <a:path w="1629" h="1102" extrusionOk="0">
                  <a:moveTo>
                    <a:pt x="543" y="0"/>
                  </a:moveTo>
                  <a:lnTo>
                    <a:pt x="0" y="559"/>
                  </a:lnTo>
                  <a:lnTo>
                    <a:pt x="0" y="1101"/>
                  </a:lnTo>
                  <a:cubicBezTo>
                    <a:pt x="1086" y="1101"/>
                    <a:pt x="1086" y="1101"/>
                    <a:pt x="1629" y="559"/>
                  </a:cubicBezTo>
                  <a:cubicBezTo>
                    <a:pt x="1086" y="0"/>
                    <a:pt x="1629" y="0"/>
                    <a:pt x="543" y="0"/>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70" name="Google Shape;1470;p287"/>
            <p:cNvSpPr/>
            <p:nvPr/>
          </p:nvSpPr>
          <p:spPr>
            <a:xfrm>
              <a:off x="5062200" y="3936375"/>
              <a:ext cx="108975" cy="122925"/>
            </a:xfrm>
            <a:custGeom>
              <a:avLst/>
              <a:gdLst/>
              <a:ahLst/>
              <a:cxnLst/>
              <a:rect l="l" t="t" r="r" b="b"/>
              <a:pathLst>
                <a:path w="4359" h="4917" extrusionOk="0">
                  <a:moveTo>
                    <a:pt x="3816" y="0"/>
                  </a:moveTo>
                  <a:cubicBezTo>
                    <a:pt x="1629" y="1644"/>
                    <a:pt x="543" y="1644"/>
                    <a:pt x="0" y="4374"/>
                  </a:cubicBezTo>
                  <a:cubicBezTo>
                    <a:pt x="543" y="4917"/>
                    <a:pt x="543" y="4917"/>
                    <a:pt x="1086" y="4917"/>
                  </a:cubicBezTo>
                  <a:cubicBezTo>
                    <a:pt x="2172" y="4374"/>
                    <a:pt x="3816" y="2187"/>
                    <a:pt x="4358" y="543"/>
                  </a:cubicBezTo>
                  <a:lnTo>
                    <a:pt x="3816" y="0"/>
                  </a:ln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71" name="Google Shape;1471;p287"/>
            <p:cNvSpPr/>
            <p:nvPr/>
          </p:nvSpPr>
          <p:spPr>
            <a:xfrm>
              <a:off x="5102900" y="3786325"/>
              <a:ext cx="27175" cy="13600"/>
            </a:xfrm>
            <a:custGeom>
              <a:avLst/>
              <a:gdLst/>
              <a:ahLst/>
              <a:cxnLst/>
              <a:rect l="l" t="t" r="r" b="b"/>
              <a:pathLst>
                <a:path w="1087" h="544" extrusionOk="0">
                  <a:moveTo>
                    <a:pt x="544" y="0"/>
                  </a:moveTo>
                  <a:lnTo>
                    <a:pt x="1" y="543"/>
                  </a:lnTo>
                  <a:lnTo>
                    <a:pt x="1086" y="543"/>
                  </a:lnTo>
                  <a:lnTo>
                    <a:pt x="1086" y="0"/>
                  </a:ln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72" name="Google Shape;1472;p287"/>
            <p:cNvSpPr/>
            <p:nvPr/>
          </p:nvSpPr>
          <p:spPr>
            <a:xfrm>
              <a:off x="4011025" y="3526925"/>
              <a:ext cx="27175" cy="54700"/>
            </a:xfrm>
            <a:custGeom>
              <a:avLst/>
              <a:gdLst/>
              <a:ahLst/>
              <a:cxnLst/>
              <a:rect l="l" t="t" r="r" b="b"/>
              <a:pathLst>
                <a:path w="1087" h="2188" extrusionOk="0">
                  <a:moveTo>
                    <a:pt x="544" y="0"/>
                  </a:moveTo>
                  <a:cubicBezTo>
                    <a:pt x="544" y="543"/>
                    <a:pt x="544" y="543"/>
                    <a:pt x="1" y="1101"/>
                  </a:cubicBezTo>
                  <a:cubicBezTo>
                    <a:pt x="544" y="2187"/>
                    <a:pt x="544" y="2187"/>
                    <a:pt x="1086" y="2187"/>
                  </a:cubicBezTo>
                  <a:lnTo>
                    <a:pt x="1086" y="543"/>
                  </a:lnTo>
                  <a:cubicBezTo>
                    <a:pt x="1078" y="544"/>
                    <a:pt x="1069" y="544"/>
                    <a:pt x="1060" y="544"/>
                  </a:cubicBezTo>
                  <a:cubicBezTo>
                    <a:pt x="777" y="544"/>
                    <a:pt x="544" y="301"/>
                    <a:pt x="544" y="0"/>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73" name="Google Shape;1473;p287"/>
            <p:cNvSpPr/>
            <p:nvPr/>
          </p:nvSpPr>
          <p:spPr>
            <a:xfrm>
              <a:off x="3519775" y="3554450"/>
              <a:ext cx="191175" cy="173825"/>
            </a:xfrm>
            <a:custGeom>
              <a:avLst/>
              <a:gdLst/>
              <a:ahLst/>
              <a:cxnLst/>
              <a:rect l="l" t="t" r="r" b="b"/>
              <a:pathLst>
                <a:path w="7647" h="6953" extrusionOk="0">
                  <a:moveTo>
                    <a:pt x="7103" y="0"/>
                  </a:moveTo>
                  <a:cubicBezTo>
                    <a:pt x="4126" y="1427"/>
                    <a:pt x="1660" y="3707"/>
                    <a:pt x="0" y="6546"/>
                  </a:cubicBezTo>
                  <a:lnTo>
                    <a:pt x="543" y="6546"/>
                  </a:lnTo>
                  <a:cubicBezTo>
                    <a:pt x="272" y="6817"/>
                    <a:pt x="272" y="6953"/>
                    <a:pt x="477" y="6953"/>
                  </a:cubicBezTo>
                  <a:cubicBezTo>
                    <a:pt x="683" y="6953"/>
                    <a:pt x="1094" y="6817"/>
                    <a:pt x="1644" y="6546"/>
                  </a:cubicBezTo>
                  <a:cubicBezTo>
                    <a:pt x="2730" y="5460"/>
                    <a:pt x="3815" y="3816"/>
                    <a:pt x="4917" y="2730"/>
                  </a:cubicBezTo>
                  <a:cubicBezTo>
                    <a:pt x="5459" y="2172"/>
                    <a:pt x="6002" y="2172"/>
                    <a:pt x="7103" y="1629"/>
                  </a:cubicBezTo>
                  <a:cubicBezTo>
                    <a:pt x="7103" y="1086"/>
                    <a:pt x="7103" y="1086"/>
                    <a:pt x="7646" y="543"/>
                  </a:cubicBezTo>
                  <a:cubicBezTo>
                    <a:pt x="7336" y="543"/>
                    <a:pt x="7088" y="295"/>
                    <a:pt x="7103" y="0"/>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74" name="Google Shape;1474;p287"/>
            <p:cNvSpPr/>
            <p:nvPr/>
          </p:nvSpPr>
          <p:spPr>
            <a:xfrm>
              <a:off x="3724500" y="3022075"/>
              <a:ext cx="13575" cy="13600"/>
            </a:xfrm>
            <a:custGeom>
              <a:avLst/>
              <a:gdLst/>
              <a:ahLst/>
              <a:cxnLst/>
              <a:rect l="l" t="t" r="r" b="b"/>
              <a:pathLst>
                <a:path w="543" h="544" extrusionOk="0">
                  <a:moveTo>
                    <a:pt x="0" y="1"/>
                  </a:moveTo>
                  <a:lnTo>
                    <a:pt x="0" y="544"/>
                  </a:lnTo>
                  <a:lnTo>
                    <a:pt x="543" y="544"/>
                  </a:lnTo>
                  <a:cubicBezTo>
                    <a:pt x="543" y="1"/>
                    <a:pt x="543" y="1"/>
                    <a:pt x="0" y="1"/>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75" name="Google Shape;1475;p287"/>
            <p:cNvSpPr/>
            <p:nvPr/>
          </p:nvSpPr>
          <p:spPr>
            <a:xfrm>
              <a:off x="3765600" y="3858050"/>
              <a:ext cx="13575" cy="24075"/>
            </a:xfrm>
            <a:custGeom>
              <a:avLst/>
              <a:gdLst/>
              <a:ahLst/>
              <a:cxnLst/>
              <a:rect l="l" t="t" r="r" b="b"/>
              <a:pathLst>
                <a:path w="543" h="963" extrusionOk="0">
                  <a:moveTo>
                    <a:pt x="475" y="0"/>
                  </a:moveTo>
                  <a:cubicBezTo>
                    <a:pt x="407" y="0"/>
                    <a:pt x="272" y="140"/>
                    <a:pt x="0" y="419"/>
                  </a:cubicBezTo>
                  <a:lnTo>
                    <a:pt x="543" y="962"/>
                  </a:lnTo>
                  <a:lnTo>
                    <a:pt x="543" y="419"/>
                  </a:lnTo>
                  <a:cubicBezTo>
                    <a:pt x="543" y="140"/>
                    <a:pt x="543" y="0"/>
                    <a:pt x="475" y="0"/>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76" name="Google Shape;1476;p287"/>
            <p:cNvSpPr/>
            <p:nvPr/>
          </p:nvSpPr>
          <p:spPr>
            <a:xfrm>
              <a:off x="3847400" y="3759175"/>
              <a:ext cx="25" cy="25"/>
            </a:xfrm>
            <a:custGeom>
              <a:avLst/>
              <a:gdLst/>
              <a:ahLst/>
              <a:cxnLst/>
              <a:rect l="l" t="t" r="r" b="b"/>
              <a:pathLst>
                <a:path w="1" h="1" extrusionOk="0">
                  <a:moveTo>
                    <a:pt x="1" y="1"/>
                  </a:move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77" name="Google Shape;1477;p287"/>
            <p:cNvSpPr/>
            <p:nvPr/>
          </p:nvSpPr>
          <p:spPr>
            <a:xfrm>
              <a:off x="3847400" y="3131050"/>
              <a:ext cx="27175" cy="68650"/>
            </a:xfrm>
            <a:custGeom>
              <a:avLst/>
              <a:gdLst/>
              <a:ahLst/>
              <a:cxnLst/>
              <a:rect l="l" t="t" r="r" b="b"/>
              <a:pathLst>
                <a:path w="1087" h="2746" extrusionOk="0">
                  <a:moveTo>
                    <a:pt x="559" y="0"/>
                  </a:moveTo>
                  <a:cubicBezTo>
                    <a:pt x="559" y="543"/>
                    <a:pt x="1" y="1644"/>
                    <a:pt x="1" y="2187"/>
                  </a:cubicBezTo>
                  <a:lnTo>
                    <a:pt x="559" y="2745"/>
                  </a:lnTo>
                  <a:cubicBezTo>
                    <a:pt x="559" y="1644"/>
                    <a:pt x="1086" y="1101"/>
                    <a:pt x="1086" y="0"/>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78" name="Google Shape;1478;p287"/>
            <p:cNvSpPr/>
            <p:nvPr/>
          </p:nvSpPr>
          <p:spPr>
            <a:xfrm>
              <a:off x="3342175" y="3813450"/>
              <a:ext cx="27550" cy="27575"/>
            </a:xfrm>
            <a:custGeom>
              <a:avLst/>
              <a:gdLst/>
              <a:ahLst/>
              <a:cxnLst/>
              <a:rect l="l" t="t" r="r" b="b"/>
              <a:pathLst>
                <a:path w="1102" h="1103" extrusionOk="0">
                  <a:moveTo>
                    <a:pt x="559" y="1"/>
                  </a:moveTo>
                  <a:cubicBezTo>
                    <a:pt x="559" y="311"/>
                    <a:pt x="311" y="559"/>
                    <a:pt x="1" y="559"/>
                  </a:cubicBezTo>
                  <a:cubicBezTo>
                    <a:pt x="559" y="559"/>
                    <a:pt x="1102" y="1102"/>
                    <a:pt x="1102" y="1102"/>
                  </a:cubicBezTo>
                  <a:cubicBezTo>
                    <a:pt x="1102" y="559"/>
                    <a:pt x="1102" y="559"/>
                    <a:pt x="559" y="1"/>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79" name="Google Shape;1479;p287"/>
            <p:cNvSpPr/>
            <p:nvPr/>
          </p:nvSpPr>
          <p:spPr>
            <a:xfrm>
              <a:off x="3328600" y="3840975"/>
              <a:ext cx="28725" cy="81850"/>
            </a:xfrm>
            <a:custGeom>
              <a:avLst/>
              <a:gdLst/>
              <a:ahLst/>
              <a:cxnLst/>
              <a:rect l="l" t="t" r="r" b="b"/>
              <a:pathLst>
                <a:path w="1149" h="3274" extrusionOk="0">
                  <a:moveTo>
                    <a:pt x="532" y="0"/>
                  </a:moveTo>
                  <a:cubicBezTo>
                    <a:pt x="234" y="0"/>
                    <a:pt x="1" y="243"/>
                    <a:pt x="16" y="544"/>
                  </a:cubicBezTo>
                  <a:cubicBezTo>
                    <a:pt x="559" y="1630"/>
                    <a:pt x="559" y="1630"/>
                    <a:pt x="559" y="2731"/>
                  </a:cubicBezTo>
                  <a:cubicBezTo>
                    <a:pt x="1" y="3274"/>
                    <a:pt x="559" y="3274"/>
                    <a:pt x="559" y="3274"/>
                  </a:cubicBezTo>
                  <a:cubicBezTo>
                    <a:pt x="962" y="2421"/>
                    <a:pt x="1149" y="1490"/>
                    <a:pt x="1102" y="544"/>
                  </a:cubicBezTo>
                  <a:cubicBezTo>
                    <a:pt x="807" y="544"/>
                    <a:pt x="559" y="296"/>
                    <a:pt x="559" y="1"/>
                  </a:cubicBezTo>
                  <a:cubicBezTo>
                    <a:pt x="550" y="1"/>
                    <a:pt x="541" y="0"/>
                    <a:pt x="532" y="0"/>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80" name="Google Shape;1480;p287"/>
            <p:cNvSpPr/>
            <p:nvPr/>
          </p:nvSpPr>
          <p:spPr>
            <a:xfrm>
              <a:off x="3506200" y="3417575"/>
              <a:ext cx="136500" cy="109375"/>
            </a:xfrm>
            <a:custGeom>
              <a:avLst/>
              <a:gdLst/>
              <a:ahLst/>
              <a:cxnLst/>
              <a:rect l="l" t="t" r="r" b="b"/>
              <a:pathLst>
                <a:path w="5460" h="4375" extrusionOk="0">
                  <a:moveTo>
                    <a:pt x="4917" y="1"/>
                  </a:moveTo>
                  <a:cubicBezTo>
                    <a:pt x="3816" y="1102"/>
                    <a:pt x="1086" y="2187"/>
                    <a:pt x="0" y="3289"/>
                  </a:cubicBezTo>
                  <a:cubicBezTo>
                    <a:pt x="0" y="3831"/>
                    <a:pt x="0" y="3831"/>
                    <a:pt x="543" y="4374"/>
                  </a:cubicBezTo>
                  <a:cubicBezTo>
                    <a:pt x="2187" y="3289"/>
                    <a:pt x="4374" y="2187"/>
                    <a:pt x="5460" y="559"/>
                  </a:cubicBezTo>
                  <a:lnTo>
                    <a:pt x="5460" y="1"/>
                  </a:ln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81" name="Google Shape;1481;p287"/>
            <p:cNvSpPr/>
            <p:nvPr/>
          </p:nvSpPr>
          <p:spPr>
            <a:xfrm>
              <a:off x="3629100" y="3322200"/>
              <a:ext cx="600250" cy="505250"/>
            </a:xfrm>
            <a:custGeom>
              <a:avLst/>
              <a:gdLst/>
              <a:ahLst/>
              <a:cxnLst/>
              <a:rect l="l" t="t" r="r" b="b"/>
              <a:pathLst>
                <a:path w="24010" h="20210" extrusionOk="0">
                  <a:moveTo>
                    <a:pt x="18578" y="7103"/>
                  </a:moveTo>
                  <a:cubicBezTo>
                    <a:pt x="18569" y="7103"/>
                    <a:pt x="18559" y="7103"/>
                    <a:pt x="18550" y="7104"/>
                  </a:cubicBezTo>
                  <a:cubicBezTo>
                    <a:pt x="18007" y="7104"/>
                    <a:pt x="17465" y="7646"/>
                    <a:pt x="16922" y="7646"/>
                  </a:cubicBezTo>
                  <a:cubicBezTo>
                    <a:pt x="17465" y="8189"/>
                    <a:pt x="17465" y="8189"/>
                    <a:pt x="17465" y="8732"/>
                  </a:cubicBezTo>
                  <a:cubicBezTo>
                    <a:pt x="18007" y="8732"/>
                    <a:pt x="18550" y="8732"/>
                    <a:pt x="18550" y="8189"/>
                  </a:cubicBezTo>
                  <a:lnTo>
                    <a:pt x="19109" y="7646"/>
                  </a:lnTo>
                  <a:cubicBezTo>
                    <a:pt x="19109" y="7346"/>
                    <a:pt x="18875" y="7103"/>
                    <a:pt x="18578" y="7103"/>
                  </a:cubicBezTo>
                  <a:close/>
                  <a:moveTo>
                    <a:pt x="20194" y="0"/>
                  </a:moveTo>
                  <a:cubicBezTo>
                    <a:pt x="17465" y="2187"/>
                    <a:pt x="16379" y="5460"/>
                    <a:pt x="12005" y="6545"/>
                  </a:cubicBezTo>
                  <a:cubicBezTo>
                    <a:pt x="12005" y="7104"/>
                    <a:pt x="11462" y="7646"/>
                    <a:pt x="11462" y="8189"/>
                  </a:cubicBezTo>
                  <a:cubicBezTo>
                    <a:pt x="10920" y="8189"/>
                    <a:pt x="10361" y="8732"/>
                    <a:pt x="9818" y="8732"/>
                  </a:cubicBezTo>
                  <a:cubicBezTo>
                    <a:pt x="8733" y="10376"/>
                    <a:pt x="7632" y="11462"/>
                    <a:pt x="6546" y="13106"/>
                  </a:cubicBezTo>
                  <a:cubicBezTo>
                    <a:pt x="6003" y="13106"/>
                    <a:pt x="5460" y="13106"/>
                    <a:pt x="4902" y="13649"/>
                  </a:cubicBezTo>
                  <a:cubicBezTo>
                    <a:pt x="4359" y="14192"/>
                    <a:pt x="4359" y="15293"/>
                    <a:pt x="3816" y="15836"/>
                  </a:cubicBezTo>
                  <a:cubicBezTo>
                    <a:pt x="3273" y="15836"/>
                    <a:pt x="2730" y="16378"/>
                    <a:pt x="2172" y="16378"/>
                  </a:cubicBezTo>
                  <a:cubicBezTo>
                    <a:pt x="1629" y="17480"/>
                    <a:pt x="544" y="18022"/>
                    <a:pt x="1" y="19108"/>
                  </a:cubicBezTo>
                  <a:lnTo>
                    <a:pt x="1" y="19651"/>
                  </a:lnTo>
                  <a:cubicBezTo>
                    <a:pt x="295" y="19651"/>
                    <a:pt x="544" y="19899"/>
                    <a:pt x="544" y="20209"/>
                  </a:cubicBezTo>
                  <a:cubicBezTo>
                    <a:pt x="1629" y="19108"/>
                    <a:pt x="2730" y="18022"/>
                    <a:pt x="3273" y="16921"/>
                  </a:cubicBezTo>
                  <a:lnTo>
                    <a:pt x="4359" y="16921"/>
                  </a:lnTo>
                  <a:cubicBezTo>
                    <a:pt x="4902" y="16378"/>
                    <a:pt x="4902" y="16378"/>
                    <a:pt x="4359" y="15836"/>
                  </a:cubicBezTo>
                  <a:cubicBezTo>
                    <a:pt x="5460" y="14750"/>
                    <a:pt x="6546" y="14750"/>
                    <a:pt x="8190" y="13649"/>
                  </a:cubicBezTo>
                  <a:cubicBezTo>
                    <a:pt x="8733" y="13106"/>
                    <a:pt x="9276" y="12020"/>
                    <a:pt x="10361" y="11462"/>
                  </a:cubicBezTo>
                  <a:cubicBezTo>
                    <a:pt x="12005" y="9833"/>
                    <a:pt x="14192" y="8732"/>
                    <a:pt x="16922" y="7646"/>
                  </a:cubicBezTo>
                  <a:cubicBezTo>
                    <a:pt x="17465" y="6002"/>
                    <a:pt x="19109" y="4917"/>
                    <a:pt x="20737" y="4374"/>
                  </a:cubicBezTo>
                  <a:cubicBezTo>
                    <a:pt x="21280" y="4374"/>
                    <a:pt x="21280" y="4374"/>
                    <a:pt x="21280" y="4917"/>
                  </a:cubicBezTo>
                  <a:cubicBezTo>
                    <a:pt x="22381" y="4374"/>
                    <a:pt x="22924" y="4374"/>
                    <a:pt x="24010" y="3831"/>
                  </a:cubicBezTo>
                  <a:lnTo>
                    <a:pt x="24010" y="3273"/>
                  </a:lnTo>
                  <a:cubicBezTo>
                    <a:pt x="23467" y="2730"/>
                    <a:pt x="22924" y="2730"/>
                    <a:pt x="22381" y="2187"/>
                  </a:cubicBezTo>
                  <a:cubicBezTo>
                    <a:pt x="21838" y="1086"/>
                    <a:pt x="22381" y="543"/>
                    <a:pt x="21280" y="0"/>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82" name="Google Shape;1482;p287"/>
            <p:cNvSpPr/>
            <p:nvPr/>
          </p:nvSpPr>
          <p:spPr>
            <a:xfrm>
              <a:off x="3588000" y="3172150"/>
              <a:ext cx="27175" cy="13575"/>
            </a:xfrm>
            <a:custGeom>
              <a:avLst/>
              <a:gdLst/>
              <a:ahLst/>
              <a:cxnLst/>
              <a:rect l="l" t="t" r="r" b="b"/>
              <a:pathLst>
                <a:path w="1087" h="543" extrusionOk="0">
                  <a:moveTo>
                    <a:pt x="544" y="0"/>
                  </a:moveTo>
                  <a:lnTo>
                    <a:pt x="1" y="543"/>
                  </a:lnTo>
                  <a:cubicBezTo>
                    <a:pt x="1086" y="543"/>
                    <a:pt x="1086" y="543"/>
                    <a:pt x="544" y="0"/>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83" name="Google Shape;1483;p287"/>
            <p:cNvSpPr/>
            <p:nvPr/>
          </p:nvSpPr>
          <p:spPr>
            <a:xfrm>
              <a:off x="3424375" y="4182200"/>
              <a:ext cx="27175" cy="40725"/>
            </a:xfrm>
            <a:custGeom>
              <a:avLst/>
              <a:gdLst/>
              <a:ahLst/>
              <a:cxnLst/>
              <a:rect l="l" t="t" r="r" b="b"/>
              <a:pathLst>
                <a:path w="1087" h="1629" extrusionOk="0">
                  <a:moveTo>
                    <a:pt x="544" y="1"/>
                  </a:moveTo>
                  <a:cubicBezTo>
                    <a:pt x="544" y="295"/>
                    <a:pt x="295" y="543"/>
                    <a:pt x="1" y="543"/>
                  </a:cubicBezTo>
                  <a:lnTo>
                    <a:pt x="1" y="1629"/>
                  </a:lnTo>
                  <a:cubicBezTo>
                    <a:pt x="544" y="1086"/>
                    <a:pt x="544" y="543"/>
                    <a:pt x="1086" y="543"/>
                  </a:cubicBezTo>
                  <a:lnTo>
                    <a:pt x="544" y="1"/>
                  </a:ln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84" name="Google Shape;1484;p287"/>
            <p:cNvSpPr/>
            <p:nvPr/>
          </p:nvSpPr>
          <p:spPr>
            <a:xfrm>
              <a:off x="4229725" y="2939875"/>
              <a:ext cx="395500" cy="409875"/>
            </a:xfrm>
            <a:custGeom>
              <a:avLst/>
              <a:gdLst/>
              <a:ahLst/>
              <a:cxnLst/>
              <a:rect l="l" t="t" r="r" b="b"/>
              <a:pathLst>
                <a:path w="15820" h="16395" extrusionOk="0">
                  <a:moveTo>
                    <a:pt x="14734" y="1"/>
                  </a:moveTo>
                  <a:cubicBezTo>
                    <a:pt x="13090" y="1102"/>
                    <a:pt x="12005" y="2188"/>
                    <a:pt x="10361" y="3289"/>
                  </a:cubicBezTo>
                  <a:cubicBezTo>
                    <a:pt x="9818" y="3832"/>
                    <a:pt x="9818" y="4917"/>
                    <a:pt x="9275" y="5460"/>
                  </a:cubicBezTo>
                  <a:cubicBezTo>
                    <a:pt x="6002" y="8205"/>
                    <a:pt x="2714" y="10392"/>
                    <a:pt x="0" y="13665"/>
                  </a:cubicBezTo>
                  <a:cubicBezTo>
                    <a:pt x="0" y="14750"/>
                    <a:pt x="1086" y="15293"/>
                    <a:pt x="1086" y="16394"/>
                  </a:cubicBezTo>
                  <a:lnTo>
                    <a:pt x="2171" y="16394"/>
                  </a:lnTo>
                  <a:cubicBezTo>
                    <a:pt x="3273" y="15836"/>
                    <a:pt x="3273" y="13665"/>
                    <a:pt x="3815" y="12564"/>
                  </a:cubicBezTo>
                  <a:cubicBezTo>
                    <a:pt x="4901" y="12021"/>
                    <a:pt x="5460" y="10920"/>
                    <a:pt x="6545" y="10377"/>
                  </a:cubicBezTo>
                  <a:cubicBezTo>
                    <a:pt x="6545" y="9834"/>
                    <a:pt x="6002" y="9291"/>
                    <a:pt x="6002" y="8748"/>
                  </a:cubicBezTo>
                  <a:cubicBezTo>
                    <a:pt x="8189" y="8748"/>
                    <a:pt x="8732" y="6561"/>
                    <a:pt x="10919" y="6561"/>
                  </a:cubicBezTo>
                  <a:cubicBezTo>
                    <a:pt x="10919" y="6108"/>
                    <a:pt x="10530" y="6033"/>
                    <a:pt x="10401" y="5705"/>
                  </a:cubicBezTo>
                  <a:lnTo>
                    <a:pt x="10401" y="5705"/>
                  </a:lnTo>
                  <a:cubicBezTo>
                    <a:pt x="10457" y="5657"/>
                    <a:pt x="10590" y="5476"/>
                    <a:pt x="10903" y="5476"/>
                  </a:cubicBezTo>
                  <a:cubicBezTo>
                    <a:pt x="11446" y="5476"/>
                    <a:pt x="11446" y="5476"/>
                    <a:pt x="11446" y="4917"/>
                  </a:cubicBezTo>
                  <a:cubicBezTo>
                    <a:pt x="12005" y="4917"/>
                    <a:pt x="13090" y="4917"/>
                    <a:pt x="13633" y="4374"/>
                  </a:cubicBezTo>
                  <a:cubicBezTo>
                    <a:pt x="14176" y="3832"/>
                    <a:pt x="13633" y="3289"/>
                    <a:pt x="13633" y="2730"/>
                  </a:cubicBezTo>
                  <a:lnTo>
                    <a:pt x="15820" y="559"/>
                  </a:lnTo>
                  <a:cubicBezTo>
                    <a:pt x="15277" y="559"/>
                    <a:pt x="15277" y="1"/>
                    <a:pt x="14734" y="1"/>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85" name="Google Shape;1485;p287"/>
            <p:cNvSpPr/>
            <p:nvPr/>
          </p:nvSpPr>
          <p:spPr>
            <a:xfrm>
              <a:off x="4448025" y="2721575"/>
              <a:ext cx="27150" cy="41125"/>
            </a:xfrm>
            <a:custGeom>
              <a:avLst/>
              <a:gdLst/>
              <a:ahLst/>
              <a:cxnLst/>
              <a:rect l="l" t="t" r="r" b="b"/>
              <a:pathLst>
                <a:path w="1086" h="1645" extrusionOk="0">
                  <a:moveTo>
                    <a:pt x="543" y="1"/>
                  </a:moveTo>
                  <a:cubicBezTo>
                    <a:pt x="543" y="544"/>
                    <a:pt x="0" y="544"/>
                    <a:pt x="0" y="1102"/>
                  </a:cubicBezTo>
                  <a:lnTo>
                    <a:pt x="543" y="1645"/>
                  </a:lnTo>
                  <a:lnTo>
                    <a:pt x="1086" y="1102"/>
                  </a:lnTo>
                  <a:cubicBezTo>
                    <a:pt x="1086" y="1"/>
                    <a:pt x="1086" y="1"/>
                    <a:pt x="543" y="1"/>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86" name="Google Shape;1486;p287"/>
            <p:cNvSpPr/>
            <p:nvPr/>
          </p:nvSpPr>
          <p:spPr>
            <a:xfrm>
              <a:off x="4570550" y="3022075"/>
              <a:ext cx="191550" cy="139150"/>
            </a:xfrm>
            <a:custGeom>
              <a:avLst/>
              <a:gdLst/>
              <a:ahLst/>
              <a:cxnLst/>
              <a:rect l="l" t="t" r="r" b="b"/>
              <a:pathLst>
                <a:path w="7662" h="5566" extrusionOk="0">
                  <a:moveTo>
                    <a:pt x="5475" y="1"/>
                  </a:moveTo>
                  <a:cubicBezTo>
                    <a:pt x="3831" y="1086"/>
                    <a:pt x="1644" y="1629"/>
                    <a:pt x="0" y="3273"/>
                  </a:cubicBezTo>
                  <a:cubicBezTo>
                    <a:pt x="1101" y="3816"/>
                    <a:pt x="1101" y="3816"/>
                    <a:pt x="1101" y="5460"/>
                  </a:cubicBezTo>
                  <a:cubicBezTo>
                    <a:pt x="1392" y="5532"/>
                    <a:pt x="1693" y="5566"/>
                    <a:pt x="1998" y="5566"/>
                  </a:cubicBezTo>
                  <a:cubicBezTo>
                    <a:pt x="3985" y="5566"/>
                    <a:pt x="6162" y="4142"/>
                    <a:pt x="7103" y="2731"/>
                  </a:cubicBezTo>
                  <a:cubicBezTo>
                    <a:pt x="7662" y="1629"/>
                    <a:pt x="6561" y="544"/>
                    <a:pt x="6018" y="1"/>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87" name="Google Shape;1487;p287"/>
            <p:cNvSpPr/>
            <p:nvPr/>
          </p:nvSpPr>
          <p:spPr>
            <a:xfrm>
              <a:off x="3629100" y="4072850"/>
              <a:ext cx="13600" cy="41125"/>
            </a:xfrm>
            <a:custGeom>
              <a:avLst/>
              <a:gdLst/>
              <a:ahLst/>
              <a:cxnLst/>
              <a:rect l="l" t="t" r="r" b="b"/>
              <a:pathLst>
                <a:path w="544" h="1645" extrusionOk="0">
                  <a:moveTo>
                    <a:pt x="27" y="0"/>
                  </a:moveTo>
                  <a:cubicBezTo>
                    <a:pt x="18" y="0"/>
                    <a:pt x="10" y="0"/>
                    <a:pt x="1" y="1"/>
                  </a:cubicBezTo>
                  <a:cubicBezTo>
                    <a:pt x="544" y="544"/>
                    <a:pt x="544" y="544"/>
                    <a:pt x="1" y="1102"/>
                  </a:cubicBezTo>
                  <a:cubicBezTo>
                    <a:pt x="363" y="1102"/>
                    <a:pt x="483" y="1343"/>
                    <a:pt x="363" y="1343"/>
                  </a:cubicBezTo>
                  <a:cubicBezTo>
                    <a:pt x="302" y="1343"/>
                    <a:pt x="182" y="1283"/>
                    <a:pt x="1" y="1102"/>
                  </a:cubicBezTo>
                  <a:lnTo>
                    <a:pt x="1" y="1102"/>
                  </a:lnTo>
                  <a:lnTo>
                    <a:pt x="544" y="1645"/>
                  </a:lnTo>
                  <a:lnTo>
                    <a:pt x="544" y="544"/>
                  </a:lnTo>
                  <a:cubicBezTo>
                    <a:pt x="544" y="243"/>
                    <a:pt x="310" y="0"/>
                    <a:pt x="27" y="0"/>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88" name="Google Shape;1488;p287"/>
            <p:cNvSpPr/>
            <p:nvPr/>
          </p:nvSpPr>
          <p:spPr>
            <a:xfrm>
              <a:off x="4666300" y="2899175"/>
              <a:ext cx="54700" cy="68250"/>
            </a:xfrm>
            <a:custGeom>
              <a:avLst/>
              <a:gdLst/>
              <a:ahLst/>
              <a:cxnLst/>
              <a:rect l="l" t="t" r="r" b="b"/>
              <a:pathLst>
                <a:path w="2188" h="2730" extrusionOk="0">
                  <a:moveTo>
                    <a:pt x="1087" y="0"/>
                  </a:moveTo>
                  <a:lnTo>
                    <a:pt x="1" y="1086"/>
                  </a:lnTo>
                  <a:lnTo>
                    <a:pt x="1" y="2730"/>
                  </a:lnTo>
                  <a:lnTo>
                    <a:pt x="544" y="2730"/>
                  </a:lnTo>
                  <a:cubicBezTo>
                    <a:pt x="1087" y="2730"/>
                    <a:pt x="1629" y="2187"/>
                    <a:pt x="2188" y="1086"/>
                  </a:cubicBezTo>
                  <a:cubicBezTo>
                    <a:pt x="1629" y="0"/>
                    <a:pt x="1629" y="0"/>
                    <a:pt x="1087" y="0"/>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89" name="Google Shape;1489;p287"/>
            <p:cNvSpPr/>
            <p:nvPr/>
          </p:nvSpPr>
          <p:spPr>
            <a:xfrm>
              <a:off x="2987400" y="4468750"/>
              <a:ext cx="13600" cy="10200"/>
            </a:xfrm>
            <a:custGeom>
              <a:avLst/>
              <a:gdLst/>
              <a:ahLst/>
              <a:cxnLst/>
              <a:rect l="l" t="t" r="r" b="b"/>
              <a:pathLst>
                <a:path w="544" h="408" extrusionOk="0">
                  <a:moveTo>
                    <a:pt x="0" y="0"/>
                  </a:moveTo>
                  <a:cubicBezTo>
                    <a:pt x="272" y="272"/>
                    <a:pt x="408" y="407"/>
                    <a:pt x="475" y="407"/>
                  </a:cubicBezTo>
                  <a:cubicBezTo>
                    <a:pt x="543" y="407"/>
                    <a:pt x="543" y="272"/>
                    <a:pt x="543" y="0"/>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90" name="Google Shape;1490;p287"/>
            <p:cNvSpPr/>
            <p:nvPr/>
          </p:nvSpPr>
          <p:spPr>
            <a:xfrm>
              <a:off x="3383275" y="4250450"/>
              <a:ext cx="25" cy="25"/>
            </a:xfrm>
            <a:custGeom>
              <a:avLst/>
              <a:gdLst/>
              <a:ahLst/>
              <a:cxnLst/>
              <a:rect l="l" t="t" r="r" b="b"/>
              <a:pathLst>
                <a:path w="1" h="1" extrusionOk="0">
                  <a:moveTo>
                    <a:pt x="1" y="0"/>
                  </a:move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91" name="Google Shape;1491;p287"/>
            <p:cNvSpPr/>
            <p:nvPr/>
          </p:nvSpPr>
          <p:spPr>
            <a:xfrm>
              <a:off x="4720975" y="3417575"/>
              <a:ext cx="13600" cy="27175"/>
            </a:xfrm>
            <a:custGeom>
              <a:avLst/>
              <a:gdLst/>
              <a:ahLst/>
              <a:cxnLst/>
              <a:rect l="l" t="t" r="r" b="b"/>
              <a:pathLst>
                <a:path w="544" h="1087" extrusionOk="0">
                  <a:moveTo>
                    <a:pt x="1" y="1"/>
                  </a:moveTo>
                  <a:lnTo>
                    <a:pt x="1" y="1086"/>
                  </a:lnTo>
                  <a:lnTo>
                    <a:pt x="544" y="559"/>
                  </a:lnTo>
                  <a:lnTo>
                    <a:pt x="1" y="1"/>
                  </a:ln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92" name="Google Shape;1492;p287"/>
            <p:cNvSpPr/>
            <p:nvPr/>
          </p:nvSpPr>
          <p:spPr>
            <a:xfrm>
              <a:off x="3110300" y="4414075"/>
              <a:ext cx="41125" cy="41125"/>
            </a:xfrm>
            <a:custGeom>
              <a:avLst/>
              <a:gdLst/>
              <a:ahLst/>
              <a:cxnLst/>
              <a:rect l="l" t="t" r="r" b="b"/>
              <a:pathLst>
                <a:path w="1645" h="1645" extrusionOk="0">
                  <a:moveTo>
                    <a:pt x="1087" y="0"/>
                  </a:moveTo>
                  <a:cubicBezTo>
                    <a:pt x="544" y="543"/>
                    <a:pt x="1" y="1086"/>
                    <a:pt x="1" y="1644"/>
                  </a:cubicBezTo>
                  <a:lnTo>
                    <a:pt x="1087" y="1644"/>
                  </a:lnTo>
                  <a:cubicBezTo>
                    <a:pt x="1087" y="1086"/>
                    <a:pt x="1645" y="1086"/>
                    <a:pt x="1645" y="543"/>
                  </a:cubicBezTo>
                  <a:lnTo>
                    <a:pt x="1087" y="0"/>
                  </a:ln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93" name="Google Shape;1493;p287"/>
            <p:cNvSpPr/>
            <p:nvPr/>
          </p:nvSpPr>
          <p:spPr>
            <a:xfrm>
              <a:off x="3055650" y="4455175"/>
              <a:ext cx="41125" cy="41950"/>
            </a:xfrm>
            <a:custGeom>
              <a:avLst/>
              <a:gdLst/>
              <a:ahLst/>
              <a:cxnLst/>
              <a:rect l="l" t="t" r="r" b="b"/>
              <a:pathLst>
                <a:path w="1645" h="1678" extrusionOk="0">
                  <a:moveTo>
                    <a:pt x="543" y="0"/>
                  </a:moveTo>
                  <a:lnTo>
                    <a:pt x="0" y="1086"/>
                  </a:lnTo>
                  <a:cubicBezTo>
                    <a:pt x="207" y="1501"/>
                    <a:pt x="417" y="1678"/>
                    <a:pt x="627" y="1678"/>
                  </a:cubicBezTo>
                  <a:cubicBezTo>
                    <a:pt x="967" y="1678"/>
                    <a:pt x="1309" y="1214"/>
                    <a:pt x="1644" y="543"/>
                  </a:cubicBezTo>
                  <a:cubicBezTo>
                    <a:pt x="1101" y="543"/>
                    <a:pt x="1101" y="0"/>
                    <a:pt x="543" y="0"/>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94" name="Google Shape;1494;p287"/>
            <p:cNvSpPr/>
            <p:nvPr/>
          </p:nvSpPr>
          <p:spPr>
            <a:xfrm>
              <a:off x="3287900" y="4222925"/>
              <a:ext cx="27175" cy="27550"/>
            </a:xfrm>
            <a:custGeom>
              <a:avLst/>
              <a:gdLst/>
              <a:ahLst/>
              <a:cxnLst/>
              <a:rect l="l" t="t" r="r" b="b"/>
              <a:pathLst>
                <a:path w="1087" h="1102" extrusionOk="0">
                  <a:moveTo>
                    <a:pt x="543" y="0"/>
                  </a:moveTo>
                  <a:cubicBezTo>
                    <a:pt x="0" y="0"/>
                    <a:pt x="0" y="0"/>
                    <a:pt x="0" y="558"/>
                  </a:cubicBezTo>
                  <a:lnTo>
                    <a:pt x="0" y="1101"/>
                  </a:lnTo>
                  <a:lnTo>
                    <a:pt x="1086" y="0"/>
                  </a:ln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95" name="Google Shape;1495;p287"/>
            <p:cNvSpPr/>
            <p:nvPr/>
          </p:nvSpPr>
          <p:spPr>
            <a:xfrm>
              <a:off x="5621700" y="2967400"/>
              <a:ext cx="54700" cy="27175"/>
            </a:xfrm>
            <a:custGeom>
              <a:avLst/>
              <a:gdLst/>
              <a:ahLst/>
              <a:cxnLst/>
              <a:rect l="l" t="t" r="r" b="b"/>
              <a:pathLst>
                <a:path w="2188" h="1087" extrusionOk="0">
                  <a:moveTo>
                    <a:pt x="1" y="1"/>
                  </a:moveTo>
                  <a:cubicBezTo>
                    <a:pt x="1" y="544"/>
                    <a:pt x="1086" y="1087"/>
                    <a:pt x="1629" y="1087"/>
                  </a:cubicBezTo>
                  <a:lnTo>
                    <a:pt x="2187" y="544"/>
                  </a:lnTo>
                  <a:cubicBezTo>
                    <a:pt x="1629" y="544"/>
                    <a:pt x="1086" y="1"/>
                    <a:pt x="1" y="1"/>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96" name="Google Shape;1496;p287"/>
            <p:cNvSpPr/>
            <p:nvPr/>
          </p:nvSpPr>
          <p:spPr>
            <a:xfrm>
              <a:off x="5785325" y="3486200"/>
              <a:ext cx="150075" cy="81850"/>
            </a:xfrm>
            <a:custGeom>
              <a:avLst/>
              <a:gdLst/>
              <a:ahLst/>
              <a:cxnLst/>
              <a:rect l="l" t="t" r="r" b="b"/>
              <a:pathLst>
                <a:path w="6003" h="3274" extrusionOk="0">
                  <a:moveTo>
                    <a:pt x="3273" y="1"/>
                  </a:moveTo>
                  <a:cubicBezTo>
                    <a:pt x="2187" y="1086"/>
                    <a:pt x="543" y="2172"/>
                    <a:pt x="1" y="3273"/>
                  </a:cubicBezTo>
                  <a:lnTo>
                    <a:pt x="1645" y="3273"/>
                  </a:lnTo>
                  <a:cubicBezTo>
                    <a:pt x="2187" y="2730"/>
                    <a:pt x="2187" y="2172"/>
                    <a:pt x="2730" y="1086"/>
                  </a:cubicBezTo>
                  <a:cubicBezTo>
                    <a:pt x="3273" y="1629"/>
                    <a:pt x="3273" y="1629"/>
                    <a:pt x="3273" y="2172"/>
                  </a:cubicBezTo>
                  <a:cubicBezTo>
                    <a:pt x="3816" y="1629"/>
                    <a:pt x="4917" y="1629"/>
                    <a:pt x="5460" y="1086"/>
                  </a:cubicBezTo>
                  <a:cubicBezTo>
                    <a:pt x="5460" y="786"/>
                    <a:pt x="5694" y="543"/>
                    <a:pt x="5977" y="543"/>
                  </a:cubicBezTo>
                  <a:cubicBezTo>
                    <a:pt x="5985" y="543"/>
                    <a:pt x="5994" y="543"/>
                    <a:pt x="6003" y="544"/>
                  </a:cubicBezTo>
                  <a:lnTo>
                    <a:pt x="6003" y="1"/>
                  </a:lnTo>
                  <a:cubicBezTo>
                    <a:pt x="5189" y="272"/>
                    <a:pt x="4642" y="408"/>
                    <a:pt x="4231" y="408"/>
                  </a:cubicBezTo>
                  <a:cubicBezTo>
                    <a:pt x="3820" y="408"/>
                    <a:pt x="3545" y="272"/>
                    <a:pt x="3273" y="1"/>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97" name="Google Shape;1497;p287"/>
            <p:cNvSpPr/>
            <p:nvPr/>
          </p:nvSpPr>
          <p:spPr>
            <a:xfrm>
              <a:off x="5949350" y="2134925"/>
              <a:ext cx="40725" cy="40750"/>
            </a:xfrm>
            <a:custGeom>
              <a:avLst/>
              <a:gdLst/>
              <a:ahLst/>
              <a:cxnLst/>
              <a:rect l="l" t="t" r="r" b="b"/>
              <a:pathLst>
                <a:path w="1629" h="1630" extrusionOk="0">
                  <a:moveTo>
                    <a:pt x="1086" y="1"/>
                  </a:moveTo>
                  <a:cubicBezTo>
                    <a:pt x="543" y="544"/>
                    <a:pt x="543" y="1087"/>
                    <a:pt x="0" y="1629"/>
                  </a:cubicBezTo>
                  <a:lnTo>
                    <a:pt x="543" y="1629"/>
                  </a:lnTo>
                  <a:lnTo>
                    <a:pt x="1629" y="544"/>
                  </a:lnTo>
                  <a:lnTo>
                    <a:pt x="1629" y="1"/>
                  </a:lnTo>
                  <a:cubicBezTo>
                    <a:pt x="1629" y="272"/>
                    <a:pt x="1629" y="408"/>
                    <a:pt x="1561" y="408"/>
                  </a:cubicBezTo>
                  <a:cubicBezTo>
                    <a:pt x="1493" y="408"/>
                    <a:pt x="1357" y="272"/>
                    <a:pt x="1086" y="1"/>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98" name="Google Shape;1498;p287"/>
            <p:cNvSpPr/>
            <p:nvPr/>
          </p:nvSpPr>
          <p:spPr>
            <a:xfrm>
              <a:off x="4215750" y="2162475"/>
              <a:ext cx="122950" cy="163650"/>
            </a:xfrm>
            <a:custGeom>
              <a:avLst/>
              <a:gdLst/>
              <a:ahLst/>
              <a:cxnLst/>
              <a:rect l="l" t="t" r="r" b="b"/>
              <a:pathLst>
                <a:path w="4918" h="6546" extrusionOk="0">
                  <a:moveTo>
                    <a:pt x="2730" y="0"/>
                  </a:moveTo>
                  <a:cubicBezTo>
                    <a:pt x="1645" y="543"/>
                    <a:pt x="544" y="1629"/>
                    <a:pt x="544" y="2730"/>
                  </a:cubicBezTo>
                  <a:cubicBezTo>
                    <a:pt x="544" y="3273"/>
                    <a:pt x="1" y="3273"/>
                    <a:pt x="1" y="3815"/>
                  </a:cubicBezTo>
                  <a:cubicBezTo>
                    <a:pt x="272" y="4087"/>
                    <a:pt x="544" y="4223"/>
                    <a:pt x="885" y="4223"/>
                  </a:cubicBezTo>
                  <a:cubicBezTo>
                    <a:pt x="1226" y="4223"/>
                    <a:pt x="1637" y="4087"/>
                    <a:pt x="2188" y="3815"/>
                  </a:cubicBezTo>
                  <a:lnTo>
                    <a:pt x="2730" y="4358"/>
                  </a:lnTo>
                  <a:cubicBezTo>
                    <a:pt x="2188" y="4901"/>
                    <a:pt x="1645" y="5444"/>
                    <a:pt x="1086" y="6002"/>
                  </a:cubicBezTo>
                  <a:cubicBezTo>
                    <a:pt x="1645" y="6545"/>
                    <a:pt x="2188" y="6545"/>
                    <a:pt x="2730" y="6545"/>
                  </a:cubicBezTo>
                  <a:cubicBezTo>
                    <a:pt x="3273" y="6002"/>
                    <a:pt x="4374" y="5459"/>
                    <a:pt x="4917" y="4358"/>
                  </a:cubicBezTo>
                  <a:lnTo>
                    <a:pt x="4917" y="3815"/>
                  </a:lnTo>
                  <a:cubicBezTo>
                    <a:pt x="3273" y="3273"/>
                    <a:pt x="3273" y="1629"/>
                    <a:pt x="2730" y="0"/>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99" name="Google Shape;1499;p287"/>
            <p:cNvSpPr/>
            <p:nvPr/>
          </p:nvSpPr>
          <p:spPr>
            <a:xfrm>
              <a:off x="4652375" y="1861950"/>
              <a:ext cx="13950" cy="13600"/>
            </a:xfrm>
            <a:custGeom>
              <a:avLst/>
              <a:gdLst/>
              <a:ahLst/>
              <a:cxnLst/>
              <a:rect l="l" t="t" r="r" b="b"/>
              <a:pathLst>
                <a:path w="558" h="544" extrusionOk="0">
                  <a:moveTo>
                    <a:pt x="530" y="0"/>
                  </a:moveTo>
                  <a:cubicBezTo>
                    <a:pt x="233" y="0"/>
                    <a:pt x="0" y="243"/>
                    <a:pt x="15" y="544"/>
                  </a:cubicBezTo>
                  <a:lnTo>
                    <a:pt x="558" y="544"/>
                  </a:lnTo>
                  <a:lnTo>
                    <a:pt x="558" y="1"/>
                  </a:lnTo>
                  <a:cubicBezTo>
                    <a:pt x="549" y="1"/>
                    <a:pt x="540" y="0"/>
                    <a:pt x="530" y="0"/>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00" name="Google Shape;1500;p287"/>
            <p:cNvSpPr/>
            <p:nvPr/>
          </p:nvSpPr>
          <p:spPr>
            <a:xfrm>
              <a:off x="4133950" y="2285000"/>
              <a:ext cx="13600" cy="27550"/>
            </a:xfrm>
            <a:custGeom>
              <a:avLst/>
              <a:gdLst/>
              <a:ahLst/>
              <a:cxnLst/>
              <a:rect l="l" t="t" r="r" b="b"/>
              <a:pathLst>
                <a:path w="544" h="1102" extrusionOk="0">
                  <a:moveTo>
                    <a:pt x="0" y="0"/>
                  </a:moveTo>
                  <a:lnTo>
                    <a:pt x="0" y="1101"/>
                  </a:lnTo>
                  <a:cubicBezTo>
                    <a:pt x="0" y="558"/>
                    <a:pt x="0" y="558"/>
                    <a:pt x="543" y="16"/>
                  </a:cubicBezTo>
                  <a:lnTo>
                    <a:pt x="543" y="0"/>
                  </a:ln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01" name="Google Shape;1501;p287"/>
            <p:cNvSpPr/>
            <p:nvPr/>
          </p:nvSpPr>
          <p:spPr>
            <a:xfrm>
              <a:off x="2277825" y="3772750"/>
              <a:ext cx="95425" cy="81825"/>
            </a:xfrm>
            <a:custGeom>
              <a:avLst/>
              <a:gdLst/>
              <a:ahLst/>
              <a:cxnLst/>
              <a:rect l="l" t="t" r="r" b="b"/>
              <a:pathLst>
                <a:path w="3817" h="3273" extrusionOk="0">
                  <a:moveTo>
                    <a:pt x="3816" y="0"/>
                  </a:moveTo>
                  <a:cubicBezTo>
                    <a:pt x="2731" y="1086"/>
                    <a:pt x="1645" y="1629"/>
                    <a:pt x="544" y="1629"/>
                  </a:cubicBezTo>
                  <a:cubicBezTo>
                    <a:pt x="544" y="2187"/>
                    <a:pt x="544" y="2187"/>
                    <a:pt x="1" y="2730"/>
                  </a:cubicBezTo>
                  <a:cubicBezTo>
                    <a:pt x="10" y="2730"/>
                    <a:pt x="19" y="2729"/>
                    <a:pt x="28" y="2729"/>
                  </a:cubicBezTo>
                  <a:cubicBezTo>
                    <a:pt x="326" y="2729"/>
                    <a:pt x="559" y="2972"/>
                    <a:pt x="544" y="3273"/>
                  </a:cubicBezTo>
                  <a:cubicBezTo>
                    <a:pt x="1645" y="2187"/>
                    <a:pt x="2731" y="1629"/>
                    <a:pt x="3816" y="543"/>
                  </a:cubicBezTo>
                  <a:lnTo>
                    <a:pt x="3816" y="0"/>
                  </a:ln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02" name="Google Shape;1502;p287"/>
            <p:cNvSpPr/>
            <p:nvPr/>
          </p:nvSpPr>
          <p:spPr>
            <a:xfrm>
              <a:off x="3369325" y="3008500"/>
              <a:ext cx="41125" cy="37350"/>
            </a:xfrm>
            <a:custGeom>
              <a:avLst/>
              <a:gdLst/>
              <a:ahLst/>
              <a:cxnLst/>
              <a:rect l="l" t="t" r="r" b="b"/>
              <a:pathLst>
                <a:path w="1645" h="1494" extrusionOk="0">
                  <a:moveTo>
                    <a:pt x="559" y="1"/>
                  </a:moveTo>
                  <a:cubicBezTo>
                    <a:pt x="559" y="544"/>
                    <a:pt x="0" y="544"/>
                    <a:pt x="0" y="1087"/>
                  </a:cubicBezTo>
                  <a:cubicBezTo>
                    <a:pt x="280" y="1358"/>
                    <a:pt x="555" y="1494"/>
                    <a:pt x="828" y="1494"/>
                  </a:cubicBezTo>
                  <a:cubicBezTo>
                    <a:pt x="1102" y="1494"/>
                    <a:pt x="1373" y="1358"/>
                    <a:pt x="1644" y="1087"/>
                  </a:cubicBezTo>
                  <a:cubicBezTo>
                    <a:pt x="1644" y="544"/>
                    <a:pt x="1644" y="544"/>
                    <a:pt x="1102" y="1"/>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03" name="Google Shape;1503;p287"/>
            <p:cNvSpPr/>
            <p:nvPr/>
          </p:nvSpPr>
          <p:spPr>
            <a:xfrm>
              <a:off x="2741950" y="3813450"/>
              <a:ext cx="27175" cy="27575"/>
            </a:xfrm>
            <a:custGeom>
              <a:avLst/>
              <a:gdLst/>
              <a:ahLst/>
              <a:cxnLst/>
              <a:rect l="l" t="t" r="r" b="b"/>
              <a:pathLst>
                <a:path w="1087" h="1103" extrusionOk="0">
                  <a:moveTo>
                    <a:pt x="1" y="1"/>
                  </a:moveTo>
                  <a:lnTo>
                    <a:pt x="1" y="1102"/>
                  </a:lnTo>
                  <a:cubicBezTo>
                    <a:pt x="544" y="559"/>
                    <a:pt x="544" y="559"/>
                    <a:pt x="1087" y="559"/>
                  </a:cubicBezTo>
                  <a:lnTo>
                    <a:pt x="1087" y="1"/>
                  </a:ln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04" name="Google Shape;1504;p287"/>
            <p:cNvSpPr/>
            <p:nvPr/>
          </p:nvSpPr>
          <p:spPr>
            <a:xfrm>
              <a:off x="2550800" y="3568025"/>
              <a:ext cx="41125" cy="40725"/>
            </a:xfrm>
            <a:custGeom>
              <a:avLst/>
              <a:gdLst/>
              <a:ahLst/>
              <a:cxnLst/>
              <a:rect l="l" t="t" r="r" b="b"/>
              <a:pathLst>
                <a:path w="1645" h="1629" extrusionOk="0">
                  <a:moveTo>
                    <a:pt x="1086" y="0"/>
                  </a:moveTo>
                  <a:cubicBezTo>
                    <a:pt x="543" y="1086"/>
                    <a:pt x="1" y="1629"/>
                    <a:pt x="1086" y="1629"/>
                  </a:cubicBezTo>
                  <a:cubicBezTo>
                    <a:pt x="1086" y="1086"/>
                    <a:pt x="1086" y="1086"/>
                    <a:pt x="1645" y="543"/>
                  </a:cubicBezTo>
                  <a:lnTo>
                    <a:pt x="1645" y="0"/>
                  </a:ln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05" name="Google Shape;1505;p287"/>
            <p:cNvSpPr/>
            <p:nvPr/>
          </p:nvSpPr>
          <p:spPr>
            <a:xfrm>
              <a:off x="3369700" y="2912750"/>
              <a:ext cx="41125" cy="27550"/>
            </a:xfrm>
            <a:custGeom>
              <a:avLst/>
              <a:gdLst/>
              <a:ahLst/>
              <a:cxnLst/>
              <a:rect l="l" t="t" r="r" b="b"/>
              <a:pathLst>
                <a:path w="1645" h="1102" extrusionOk="0">
                  <a:moveTo>
                    <a:pt x="544" y="0"/>
                  </a:moveTo>
                  <a:lnTo>
                    <a:pt x="1" y="543"/>
                  </a:lnTo>
                  <a:lnTo>
                    <a:pt x="1" y="1101"/>
                  </a:lnTo>
                  <a:lnTo>
                    <a:pt x="544" y="1101"/>
                  </a:lnTo>
                  <a:cubicBezTo>
                    <a:pt x="1087" y="1101"/>
                    <a:pt x="1087" y="543"/>
                    <a:pt x="1645" y="543"/>
                  </a:cubicBezTo>
                  <a:cubicBezTo>
                    <a:pt x="1087" y="0"/>
                    <a:pt x="1087" y="0"/>
                    <a:pt x="544" y="0"/>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06" name="Google Shape;1506;p287"/>
            <p:cNvSpPr/>
            <p:nvPr/>
          </p:nvSpPr>
          <p:spPr>
            <a:xfrm>
              <a:off x="3615150" y="2858075"/>
              <a:ext cx="41125" cy="27550"/>
            </a:xfrm>
            <a:custGeom>
              <a:avLst/>
              <a:gdLst/>
              <a:ahLst/>
              <a:cxnLst/>
              <a:rect l="l" t="t" r="r" b="b"/>
              <a:pathLst>
                <a:path w="1645" h="1102" extrusionOk="0">
                  <a:moveTo>
                    <a:pt x="1102" y="0"/>
                  </a:moveTo>
                  <a:cubicBezTo>
                    <a:pt x="559" y="0"/>
                    <a:pt x="0" y="559"/>
                    <a:pt x="0" y="559"/>
                  </a:cubicBezTo>
                  <a:cubicBezTo>
                    <a:pt x="559" y="559"/>
                    <a:pt x="559" y="559"/>
                    <a:pt x="1102" y="1101"/>
                  </a:cubicBezTo>
                  <a:cubicBezTo>
                    <a:pt x="1087" y="800"/>
                    <a:pt x="1320" y="558"/>
                    <a:pt x="1617" y="558"/>
                  </a:cubicBezTo>
                  <a:cubicBezTo>
                    <a:pt x="1626" y="558"/>
                    <a:pt x="1635" y="558"/>
                    <a:pt x="1644" y="559"/>
                  </a:cubicBezTo>
                  <a:cubicBezTo>
                    <a:pt x="1644" y="0"/>
                    <a:pt x="1644" y="0"/>
                    <a:pt x="1102" y="0"/>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07" name="Google Shape;1507;p287"/>
            <p:cNvSpPr/>
            <p:nvPr/>
          </p:nvSpPr>
          <p:spPr>
            <a:xfrm>
              <a:off x="3396850" y="2912750"/>
              <a:ext cx="150075" cy="122925"/>
            </a:xfrm>
            <a:custGeom>
              <a:avLst/>
              <a:gdLst/>
              <a:ahLst/>
              <a:cxnLst/>
              <a:rect l="l" t="t" r="r" b="b"/>
              <a:pathLst>
                <a:path w="6003" h="4917" extrusionOk="0">
                  <a:moveTo>
                    <a:pt x="4917" y="0"/>
                  </a:moveTo>
                  <a:cubicBezTo>
                    <a:pt x="3273" y="1644"/>
                    <a:pt x="1645" y="2187"/>
                    <a:pt x="1" y="4374"/>
                  </a:cubicBezTo>
                  <a:cubicBezTo>
                    <a:pt x="543" y="4374"/>
                    <a:pt x="543" y="4917"/>
                    <a:pt x="1102" y="4917"/>
                  </a:cubicBezTo>
                  <a:cubicBezTo>
                    <a:pt x="3831" y="4917"/>
                    <a:pt x="6003" y="2187"/>
                    <a:pt x="6003" y="0"/>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08" name="Google Shape;1508;p287"/>
            <p:cNvSpPr/>
            <p:nvPr/>
          </p:nvSpPr>
          <p:spPr>
            <a:xfrm>
              <a:off x="3629100" y="2667275"/>
              <a:ext cx="27175" cy="13625"/>
            </a:xfrm>
            <a:custGeom>
              <a:avLst/>
              <a:gdLst/>
              <a:ahLst/>
              <a:cxnLst/>
              <a:rect l="l" t="t" r="r" b="b"/>
              <a:pathLst>
                <a:path w="1087" h="545" extrusionOk="0">
                  <a:moveTo>
                    <a:pt x="1059" y="1"/>
                  </a:moveTo>
                  <a:cubicBezTo>
                    <a:pt x="1050" y="1"/>
                    <a:pt x="1041" y="1"/>
                    <a:pt x="1032" y="2"/>
                  </a:cubicBezTo>
                  <a:lnTo>
                    <a:pt x="1086" y="2"/>
                  </a:lnTo>
                  <a:cubicBezTo>
                    <a:pt x="1077" y="1"/>
                    <a:pt x="1068" y="1"/>
                    <a:pt x="1059" y="1"/>
                  </a:cubicBezTo>
                  <a:close/>
                  <a:moveTo>
                    <a:pt x="544" y="2"/>
                  </a:moveTo>
                  <a:cubicBezTo>
                    <a:pt x="544" y="296"/>
                    <a:pt x="295" y="544"/>
                    <a:pt x="1" y="544"/>
                  </a:cubicBezTo>
                  <a:lnTo>
                    <a:pt x="544" y="544"/>
                  </a:lnTo>
                  <a:cubicBezTo>
                    <a:pt x="529" y="253"/>
                    <a:pt x="748" y="16"/>
                    <a:pt x="1032" y="2"/>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09" name="Google Shape;1509;p287"/>
            <p:cNvSpPr/>
            <p:nvPr/>
          </p:nvSpPr>
          <p:spPr>
            <a:xfrm>
              <a:off x="3588000" y="2516850"/>
              <a:ext cx="286575" cy="286950"/>
            </a:xfrm>
            <a:custGeom>
              <a:avLst/>
              <a:gdLst/>
              <a:ahLst/>
              <a:cxnLst/>
              <a:rect l="l" t="t" r="r" b="b"/>
              <a:pathLst>
                <a:path w="11463" h="11478" extrusionOk="0">
                  <a:moveTo>
                    <a:pt x="10920" y="1"/>
                  </a:moveTo>
                  <a:lnTo>
                    <a:pt x="10920" y="1087"/>
                  </a:lnTo>
                  <a:cubicBezTo>
                    <a:pt x="8733" y="1645"/>
                    <a:pt x="9276" y="3273"/>
                    <a:pt x="8190" y="4917"/>
                  </a:cubicBezTo>
                  <a:cubicBezTo>
                    <a:pt x="7089" y="6546"/>
                    <a:pt x="2172" y="9834"/>
                    <a:pt x="1" y="10377"/>
                  </a:cubicBezTo>
                  <a:lnTo>
                    <a:pt x="1" y="11478"/>
                  </a:lnTo>
                  <a:lnTo>
                    <a:pt x="544" y="11478"/>
                  </a:lnTo>
                  <a:cubicBezTo>
                    <a:pt x="1086" y="10920"/>
                    <a:pt x="2188" y="10377"/>
                    <a:pt x="2730" y="9834"/>
                  </a:cubicBezTo>
                  <a:cubicBezTo>
                    <a:pt x="3816" y="9834"/>
                    <a:pt x="3816" y="10377"/>
                    <a:pt x="5460" y="10377"/>
                  </a:cubicBezTo>
                  <a:lnTo>
                    <a:pt x="7104" y="8733"/>
                  </a:lnTo>
                  <a:cubicBezTo>
                    <a:pt x="8190" y="8190"/>
                    <a:pt x="9276" y="8190"/>
                    <a:pt x="9834" y="7647"/>
                  </a:cubicBezTo>
                  <a:cubicBezTo>
                    <a:pt x="10920" y="6019"/>
                    <a:pt x="10377" y="3289"/>
                    <a:pt x="11462" y="1645"/>
                  </a:cubicBezTo>
                  <a:cubicBezTo>
                    <a:pt x="11462" y="1087"/>
                    <a:pt x="11462" y="544"/>
                    <a:pt x="10920" y="1"/>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10" name="Google Shape;1510;p287"/>
            <p:cNvSpPr/>
            <p:nvPr/>
          </p:nvSpPr>
          <p:spPr>
            <a:xfrm>
              <a:off x="1895525" y="3895650"/>
              <a:ext cx="54700" cy="54325"/>
            </a:xfrm>
            <a:custGeom>
              <a:avLst/>
              <a:gdLst/>
              <a:ahLst/>
              <a:cxnLst/>
              <a:rect l="l" t="t" r="r" b="b"/>
              <a:pathLst>
                <a:path w="2188" h="2173" extrusionOk="0">
                  <a:moveTo>
                    <a:pt x="2187" y="1"/>
                  </a:moveTo>
                  <a:lnTo>
                    <a:pt x="2187" y="1"/>
                  </a:lnTo>
                  <a:cubicBezTo>
                    <a:pt x="1102" y="544"/>
                    <a:pt x="559" y="544"/>
                    <a:pt x="0" y="2172"/>
                  </a:cubicBezTo>
                  <a:lnTo>
                    <a:pt x="559" y="2172"/>
                  </a:lnTo>
                  <a:cubicBezTo>
                    <a:pt x="1644" y="1087"/>
                    <a:pt x="2187" y="1087"/>
                    <a:pt x="2187" y="1"/>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11" name="Google Shape;1511;p287"/>
            <p:cNvSpPr/>
            <p:nvPr/>
          </p:nvSpPr>
          <p:spPr>
            <a:xfrm>
              <a:off x="1950200" y="3732025"/>
              <a:ext cx="109350" cy="136525"/>
            </a:xfrm>
            <a:custGeom>
              <a:avLst/>
              <a:gdLst/>
              <a:ahLst/>
              <a:cxnLst/>
              <a:rect l="l" t="t" r="r" b="b"/>
              <a:pathLst>
                <a:path w="4374" h="5461" extrusionOk="0">
                  <a:moveTo>
                    <a:pt x="3273" y="1"/>
                  </a:moveTo>
                  <a:cubicBezTo>
                    <a:pt x="2730" y="1"/>
                    <a:pt x="2730" y="1"/>
                    <a:pt x="2187" y="544"/>
                  </a:cubicBezTo>
                  <a:cubicBezTo>
                    <a:pt x="1644" y="1087"/>
                    <a:pt x="1644" y="2731"/>
                    <a:pt x="1644" y="3816"/>
                  </a:cubicBezTo>
                  <a:cubicBezTo>
                    <a:pt x="1101" y="4359"/>
                    <a:pt x="543" y="4359"/>
                    <a:pt x="0" y="4902"/>
                  </a:cubicBezTo>
                  <a:cubicBezTo>
                    <a:pt x="543" y="4902"/>
                    <a:pt x="543" y="4902"/>
                    <a:pt x="543" y="5460"/>
                  </a:cubicBezTo>
                  <a:lnTo>
                    <a:pt x="1644" y="5460"/>
                  </a:lnTo>
                  <a:cubicBezTo>
                    <a:pt x="3273" y="4359"/>
                    <a:pt x="3831" y="2172"/>
                    <a:pt x="4374" y="544"/>
                  </a:cubicBezTo>
                  <a:cubicBezTo>
                    <a:pt x="3831" y="1"/>
                    <a:pt x="4374" y="1"/>
                    <a:pt x="3273" y="1"/>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12" name="Google Shape;1512;p287"/>
            <p:cNvSpPr/>
            <p:nvPr/>
          </p:nvSpPr>
          <p:spPr>
            <a:xfrm>
              <a:off x="2509700" y="3076750"/>
              <a:ext cx="122950" cy="136525"/>
            </a:xfrm>
            <a:custGeom>
              <a:avLst/>
              <a:gdLst/>
              <a:ahLst/>
              <a:cxnLst/>
              <a:rect l="l" t="t" r="r" b="b"/>
              <a:pathLst>
                <a:path w="4918" h="5461" extrusionOk="0">
                  <a:moveTo>
                    <a:pt x="3831" y="1"/>
                  </a:moveTo>
                  <a:cubicBezTo>
                    <a:pt x="2187" y="2172"/>
                    <a:pt x="1645" y="2730"/>
                    <a:pt x="1" y="4359"/>
                  </a:cubicBezTo>
                  <a:lnTo>
                    <a:pt x="1" y="4917"/>
                  </a:lnTo>
                  <a:cubicBezTo>
                    <a:pt x="559" y="4917"/>
                    <a:pt x="1102" y="5460"/>
                    <a:pt x="2187" y="5460"/>
                  </a:cubicBezTo>
                  <a:cubicBezTo>
                    <a:pt x="3289" y="4917"/>
                    <a:pt x="3289" y="2730"/>
                    <a:pt x="4917" y="1086"/>
                  </a:cubicBezTo>
                  <a:lnTo>
                    <a:pt x="4917" y="544"/>
                  </a:lnTo>
                  <a:cubicBezTo>
                    <a:pt x="4374" y="544"/>
                    <a:pt x="4374" y="544"/>
                    <a:pt x="3831" y="1"/>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13" name="Google Shape;1513;p287"/>
            <p:cNvSpPr/>
            <p:nvPr/>
          </p:nvSpPr>
          <p:spPr>
            <a:xfrm>
              <a:off x="2632625" y="3035650"/>
              <a:ext cx="68250" cy="68275"/>
            </a:xfrm>
            <a:custGeom>
              <a:avLst/>
              <a:gdLst/>
              <a:ahLst/>
              <a:cxnLst/>
              <a:rect l="l" t="t" r="r" b="b"/>
              <a:pathLst>
                <a:path w="2730" h="2731" extrusionOk="0">
                  <a:moveTo>
                    <a:pt x="2187" y="1"/>
                  </a:moveTo>
                  <a:cubicBezTo>
                    <a:pt x="1086" y="543"/>
                    <a:pt x="543" y="1086"/>
                    <a:pt x="0" y="2730"/>
                  </a:cubicBezTo>
                  <a:lnTo>
                    <a:pt x="1086" y="2730"/>
                  </a:lnTo>
                  <a:cubicBezTo>
                    <a:pt x="1644" y="2188"/>
                    <a:pt x="2187" y="2188"/>
                    <a:pt x="2187" y="1645"/>
                  </a:cubicBezTo>
                  <a:cubicBezTo>
                    <a:pt x="2730" y="1086"/>
                    <a:pt x="2187" y="543"/>
                    <a:pt x="2187" y="1"/>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14" name="Google Shape;1514;p287"/>
            <p:cNvSpPr/>
            <p:nvPr/>
          </p:nvSpPr>
          <p:spPr>
            <a:xfrm>
              <a:off x="1813700" y="3963900"/>
              <a:ext cx="95800" cy="122575"/>
            </a:xfrm>
            <a:custGeom>
              <a:avLst/>
              <a:gdLst/>
              <a:ahLst/>
              <a:cxnLst/>
              <a:rect l="l" t="t" r="r" b="b"/>
              <a:pathLst>
                <a:path w="3832" h="4903" extrusionOk="0">
                  <a:moveTo>
                    <a:pt x="2731" y="1"/>
                  </a:moveTo>
                  <a:cubicBezTo>
                    <a:pt x="2413" y="637"/>
                    <a:pt x="2281" y="900"/>
                    <a:pt x="2226" y="900"/>
                  </a:cubicBezTo>
                  <a:cubicBezTo>
                    <a:pt x="2188" y="900"/>
                    <a:pt x="2188" y="768"/>
                    <a:pt x="2188" y="543"/>
                  </a:cubicBezTo>
                  <a:cubicBezTo>
                    <a:pt x="1102" y="1629"/>
                    <a:pt x="544" y="2730"/>
                    <a:pt x="1" y="4359"/>
                  </a:cubicBezTo>
                  <a:cubicBezTo>
                    <a:pt x="1" y="4660"/>
                    <a:pt x="235" y="4902"/>
                    <a:pt x="518" y="4902"/>
                  </a:cubicBezTo>
                  <a:cubicBezTo>
                    <a:pt x="526" y="4902"/>
                    <a:pt x="535" y="4902"/>
                    <a:pt x="544" y="4902"/>
                  </a:cubicBezTo>
                  <a:lnTo>
                    <a:pt x="1102" y="4902"/>
                  </a:lnTo>
                  <a:cubicBezTo>
                    <a:pt x="2731" y="3816"/>
                    <a:pt x="3273" y="3816"/>
                    <a:pt x="3832" y="2172"/>
                  </a:cubicBezTo>
                  <a:cubicBezTo>
                    <a:pt x="3273" y="1629"/>
                    <a:pt x="3273" y="1086"/>
                    <a:pt x="2731" y="1"/>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15" name="Google Shape;1515;p287"/>
            <p:cNvSpPr/>
            <p:nvPr/>
          </p:nvSpPr>
          <p:spPr>
            <a:xfrm>
              <a:off x="4802800" y="2912750"/>
              <a:ext cx="27150" cy="27550"/>
            </a:xfrm>
            <a:custGeom>
              <a:avLst/>
              <a:gdLst/>
              <a:ahLst/>
              <a:cxnLst/>
              <a:rect l="l" t="t" r="r" b="b"/>
              <a:pathLst>
                <a:path w="1086" h="1102" extrusionOk="0">
                  <a:moveTo>
                    <a:pt x="543" y="0"/>
                  </a:moveTo>
                  <a:cubicBezTo>
                    <a:pt x="543" y="543"/>
                    <a:pt x="0" y="543"/>
                    <a:pt x="0" y="1101"/>
                  </a:cubicBezTo>
                  <a:cubicBezTo>
                    <a:pt x="543" y="543"/>
                    <a:pt x="543" y="1101"/>
                    <a:pt x="1086" y="0"/>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16" name="Google Shape;1516;p287"/>
            <p:cNvSpPr/>
            <p:nvPr/>
          </p:nvSpPr>
          <p:spPr>
            <a:xfrm>
              <a:off x="4802800" y="2803400"/>
              <a:ext cx="286550" cy="409475"/>
            </a:xfrm>
            <a:custGeom>
              <a:avLst/>
              <a:gdLst/>
              <a:ahLst/>
              <a:cxnLst/>
              <a:rect l="l" t="t" r="r" b="b"/>
              <a:pathLst>
                <a:path w="11462" h="16379" extrusionOk="0">
                  <a:moveTo>
                    <a:pt x="9291" y="0"/>
                  </a:moveTo>
                  <a:cubicBezTo>
                    <a:pt x="8189" y="1102"/>
                    <a:pt x="7647" y="2187"/>
                    <a:pt x="5460" y="2746"/>
                  </a:cubicBezTo>
                  <a:cubicBezTo>
                    <a:pt x="4917" y="3831"/>
                    <a:pt x="4917" y="3288"/>
                    <a:pt x="5460" y="4374"/>
                  </a:cubicBezTo>
                  <a:cubicBezTo>
                    <a:pt x="4917" y="4917"/>
                    <a:pt x="4374" y="5460"/>
                    <a:pt x="3831" y="5460"/>
                  </a:cubicBezTo>
                  <a:cubicBezTo>
                    <a:pt x="3831" y="6018"/>
                    <a:pt x="4374" y="6561"/>
                    <a:pt x="4374" y="7104"/>
                  </a:cubicBezTo>
                  <a:cubicBezTo>
                    <a:pt x="2730" y="8748"/>
                    <a:pt x="2187" y="10376"/>
                    <a:pt x="559" y="12020"/>
                  </a:cubicBezTo>
                  <a:cubicBezTo>
                    <a:pt x="559" y="13664"/>
                    <a:pt x="0" y="14207"/>
                    <a:pt x="0" y="15836"/>
                  </a:cubicBezTo>
                  <a:cubicBezTo>
                    <a:pt x="0" y="16379"/>
                    <a:pt x="0" y="16379"/>
                    <a:pt x="543" y="16379"/>
                  </a:cubicBezTo>
                  <a:cubicBezTo>
                    <a:pt x="1629" y="15836"/>
                    <a:pt x="2187" y="14207"/>
                    <a:pt x="1629" y="13106"/>
                  </a:cubicBezTo>
                  <a:cubicBezTo>
                    <a:pt x="2187" y="12563"/>
                    <a:pt x="3273" y="12563"/>
                    <a:pt x="3816" y="12020"/>
                  </a:cubicBezTo>
                  <a:cubicBezTo>
                    <a:pt x="4917" y="11478"/>
                    <a:pt x="6545" y="7647"/>
                    <a:pt x="6545" y="6561"/>
                  </a:cubicBezTo>
                  <a:lnTo>
                    <a:pt x="8732" y="6561"/>
                  </a:lnTo>
                  <a:cubicBezTo>
                    <a:pt x="9275" y="3831"/>
                    <a:pt x="9818" y="4374"/>
                    <a:pt x="11462" y="2746"/>
                  </a:cubicBezTo>
                  <a:cubicBezTo>
                    <a:pt x="11462" y="2435"/>
                    <a:pt x="11214" y="2187"/>
                    <a:pt x="10919" y="2187"/>
                  </a:cubicBezTo>
                  <a:lnTo>
                    <a:pt x="9833" y="2187"/>
                  </a:lnTo>
                  <a:lnTo>
                    <a:pt x="9833" y="1644"/>
                  </a:lnTo>
                  <a:cubicBezTo>
                    <a:pt x="10376" y="1644"/>
                    <a:pt x="10919" y="1644"/>
                    <a:pt x="10919" y="559"/>
                  </a:cubicBezTo>
                  <a:lnTo>
                    <a:pt x="10919" y="0"/>
                  </a:ln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17" name="Google Shape;1517;p287"/>
            <p:cNvSpPr/>
            <p:nvPr/>
          </p:nvSpPr>
          <p:spPr>
            <a:xfrm>
              <a:off x="5021100" y="2967400"/>
              <a:ext cx="68250" cy="54700"/>
            </a:xfrm>
            <a:custGeom>
              <a:avLst/>
              <a:gdLst/>
              <a:ahLst/>
              <a:cxnLst/>
              <a:rect l="l" t="t" r="r" b="b"/>
              <a:pathLst>
                <a:path w="2730" h="2188" extrusionOk="0">
                  <a:moveTo>
                    <a:pt x="1629" y="1"/>
                  </a:moveTo>
                  <a:lnTo>
                    <a:pt x="1086" y="544"/>
                  </a:lnTo>
                  <a:cubicBezTo>
                    <a:pt x="543" y="1087"/>
                    <a:pt x="0" y="1087"/>
                    <a:pt x="0" y="2188"/>
                  </a:cubicBezTo>
                  <a:cubicBezTo>
                    <a:pt x="1086" y="2188"/>
                    <a:pt x="1629" y="2188"/>
                    <a:pt x="2730" y="1629"/>
                  </a:cubicBezTo>
                  <a:lnTo>
                    <a:pt x="2730" y="544"/>
                  </a:lnTo>
                  <a:cubicBezTo>
                    <a:pt x="2187" y="544"/>
                    <a:pt x="1629" y="544"/>
                    <a:pt x="1629" y="1"/>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18" name="Google Shape;1518;p287"/>
            <p:cNvSpPr/>
            <p:nvPr/>
          </p:nvSpPr>
          <p:spPr>
            <a:xfrm>
              <a:off x="4802800" y="2571525"/>
              <a:ext cx="95400" cy="81850"/>
            </a:xfrm>
            <a:custGeom>
              <a:avLst/>
              <a:gdLst/>
              <a:ahLst/>
              <a:cxnLst/>
              <a:rect l="l" t="t" r="r" b="b"/>
              <a:pathLst>
                <a:path w="3816" h="3274" extrusionOk="0">
                  <a:moveTo>
                    <a:pt x="3273" y="1"/>
                  </a:moveTo>
                  <a:cubicBezTo>
                    <a:pt x="1629" y="544"/>
                    <a:pt x="1086" y="1102"/>
                    <a:pt x="0" y="2188"/>
                  </a:cubicBezTo>
                  <a:cubicBezTo>
                    <a:pt x="543" y="2730"/>
                    <a:pt x="543" y="2730"/>
                    <a:pt x="543" y="3273"/>
                  </a:cubicBezTo>
                  <a:cubicBezTo>
                    <a:pt x="1629" y="2730"/>
                    <a:pt x="2730" y="1645"/>
                    <a:pt x="3273" y="1102"/>
                  </a:cubicBezTo>
                  <a:lnTo>
                    <a:pt x="3816" y="544"/>
                  </a:lnTo>
                  <a:lnTo>
                    <a:pt x="3273" y="1"/>
                  </a:ln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19" name="Google Shape;1519;p287"/>
            <p:cNvSpPr/>
            <p:nvPr/>
          </p:nvSpPr>
          <p:spPr>
            <a:xfrm>
              <a:off x="5102900" y="2639775"/>
              <a:ext cx="204750" cy="205125"/>
            </a:xfrm>
            <a:custGeom>
              <a:avLst/>
              <a:gdLst/>
              <a:ahLst/>
              <a:cxnLst/>
              <a:rect l="l" t="t" r="r" b="b"/>
              <a:pathLst>
                <a:path w="8190" h="8205" extrusionOk="0">
                  <a:moveTo>
                    <a:pt x="7104" y="0"/>
                  </a:moveTo>
                  <a:lnTo>
                    <a:pt x="3816" y="1644"/>
                  </a:lnTo>
                  <a:cubicBezTo>
                    <a:pt x="2188" y="3831"/>
                    <a:pt x="2188" y="6018"/>
                    <a:pt x="1" y="7104"/>
                  </a:cubicBezTo>
                  <a:lnTo>
                    <a:pt x="1" y="7662"/>
                  </a:lnTo>
                  <a:cubicBezTo>
                    <a:pt x="544" y="7662"/>
                    <a:pt x="544" y="8205"/>
                    <a:pt x="1086" y="8205"/>
                  </a:cubicBezTo>
                  <a:cubicBezTo>
                    <a:pt x="5460" y="6003"/>
                    <a:pt x="4374" y="4917"/>
                    <a:pt x="6003" y="2187"/>
                  </a:cubicBezTo>
                  <a:lnTo>
                    <a:pt x="7647" y="2187"/>
                  </a:lnTo>
                  <a:cubicBezTo>
                    <a:pt x="8190" y="1644"/>
                    <a:pt x="8190" y="543"/>
                    <a:pt x="8190" y="0"/>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20" name="Google Shape;1520;p287"/>
            <p:cNvSpPr/>
            <p:nvPr/>
          </p:nvSpPr>
          <p:spPr>
            <a:xfrm>
              <a:off x="4857475" y="2421475"/>
              <a:ext cx="41125" cy="13600"/>
            </a:xfrm>
            <a:custGeom>
              <a:avLst/>
              <a:gdLst/>
              <a:ahLst/>
              <a:cxnLst/>
              <a:rect l="l" t="t" r="r" b="b"/>
              <a:pathLst>
                <a:path w="1645" h="544" extrusionOk="0">
                  <a:moveTo>
                    <a:pt x="0" y="543"/>
                  </a:moveTo>
                  <a:cubicBezTo>
                    <a:pt x="9" y="544"/>
                    <a:pt x="19" y="544"/>
                    <a:pt x="28" y="544"/>
                  </a:cubicBezTo>
                  <a:cubicBezTo>
                    <a:pt x="37" y="544"/>
                    <a:pt x="46" y="544"/>
                    <a:pt x="55" y="543"/>
                  </a:cubicBezTo>
                  <a:close/>
                  <a:moveTo>
                    <a:pt x="543" y="0"/>
                  </a:moveTo>
                  <a:cubicBezTo>
                    <a:pt x="558" y="292"/>
                    <a:pt x="339" y="529"/>
                    <a:pt x="55" y="543"/>
                  </a:cubicBezTo>
                  <a:lnTo>
                    <a:pt x="1086" y="543"/>
                  </a:lnTo>
                  <a:cubicBezTo>
                    <a:pt x="1095" y="544"/>
                    <a:pt x="1104" y="544"/>
                    <a:pt x="1113" y="544"/>
                  </a:cubicBezTo>
                  <a:cubicBezTo>
                    <a:pt x="1411" y="544"/>
                    <a:pt x="1644" y="301"/>
                    <a:pt x="1644" y="0"/>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21" name="Google Shape;1521;p287"/>
            <p:cNvSpPr/>
            <p:nvPr/>
          </p:nvSpPr>
          <p:spPr>
            <a:xfrm>
              <a:off x="5580600" y="1820875"/>
              <a:ext cx="177600" cy="68250"/>
            </a:xfrm>
            <a:custGeom>
              <a:avLst/>
              <a:gdLst/>
              <a:ahLst/>
              <a:cxnLst/>
              <a:rect l="l" t="t" r="r" b="b"/>
              <a:pathLst>
                <a:path w="7104" h="2730" extrusionOk="0">
                  <a:moveTo>
                    <a:pt x="6003" y="0"/>
                  </a:moveTo>
                  <a:cubicBezTo>
                    <a:pt x="4917" y="1101"/>
                    <a:pt x="1645" y="1644"/>
                    <a:pt x="543" y="1644"/>
                  </a:cubicBezTo>
                  <a:cubicBezTo>
                    <a:pt x="559" y="1939"/>
                    <a:pt x="311" y="2187"/>
                    <a:pt x="1" y="2187"/>
                  </a:cubicBezTo>
                  <a:lnTo>
                    <a:pt x="1" y="2730"/>
                  </a:lnTo>
                  <a:cubicBezTo>
                    <a:pt x="1750" y="2730"/>
                    <a:pt x="2795" y="2035"/>
                    <a:pt x="4262" y="2035"/>
                  </a:cubicBezTo>
                  <a:cubicBezTo>
                    <a:pt x="4629" y="2035"/>
                    <a:pt x="5023" y="2078"/>
                    <a:pt x="5460" y="2187"/>
                  </a:cubicBezTo>
                  <a:lnTo>
                    <a:pt x="7104" y="558"/>
                  </a:lnTo>
                  <a:cubicBezTo>
                    <a:pt x="6546" y="558"/>
                    <a:pt x="6546" y="558"/>
                    <a:pt x="6003" y="0"/>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22" name="Google Shape;1522;p287"/>
            <p:cNvSpPr/>
            <p:nvPr/>
          </p:nvSpPr>
          <p:spPr>
            <a:xfrm>
              <a:off x="5853575" y="3349725"/>
              <a:ext cx="13600" cy="13600"/>
            </a:xfrm>
            <a:custGeom>
              <a:avLst/>
              <a:gdLst/>
              <a:ahLst/>
              <a:cxnLst/>
              <a:rect l="l" t="t" r="r" b="b"/>
              <a:pathLst>
                <a:path w="544" h="544" extrusionOk="0">
                  <a:moveTo>
                    <a:pt x="543" y="0"/>
                  </a:moveTo>
                  <a:cubicBezTo>
                    <a:pt x="248" y="0"/>
                    <a:pt x="0" y="249"/>
                    <a:pt x="0" y="543"/>
                  </a:cubicBezTo>
                  <a:lnTo>
                    <a:pt x="543" y="0"/>
                  </a:ln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23" name="Google Shape;1523;p287"/>
            <p:cNvSpPr/>
            <p:nvPr/>
          </p:nvSpPr>
          <p:spPr>
            <a:xfrm>
              <a:off x="5867150" y="2243900"/>
              <a:ext cx="27550" cy="41125"/>
            </a:xfrm>
            <a:custGeom>
              <a:avLst/>
              <a:gdLst/>
              <a:ahLst/>
              <a:cxnLst/>
              <a:rect l="l" t="t" r="r" b="b"/>
              <a:pathLst>
                <a:path w="1102" h="1645" extrusionOk="0">
                  <a:moveTo>
                    <a:pt x="0" y="0"/>
                  </a:moveTo>
                  <a:lnTo>
                    <a:pt x="0" y="1101"/>
                  </a:lnTo>
                  <a:cubicBezTo>
                    <a:pt x="0" y="1644"/>
                    <a:pt x="0" y="1644"/>
                    <a:pt x="543" y="1644"/>
                  </a:cubicBezTo>
                  <a:cubicBezTo>
                    <a:pt x="1101" y="1101"/>
                    <a:pt x="1101" y="1644"/>
                    <a:pt x="1101" y="558"/>
                  </a:cubicBezTo>
                  <a:lnTo>
                    <a:pt x="1101" y="0"/>
                  </a:ln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24" name="Google Shape;1524;p287"/>
            <p:cNvSpPr/>
            <p:nvPr/>
          </p:nvSpPr>
          <p:spPr>
            <a:xfrm>
              <a:off x="5826425" y="3199675"/>
              <a:ext cx="122950" cy="84500"/>
            </a:xfrm>
            <a:custGeom>
              <a:avLst/>
              <a:gdLst/>
              <a:ahLst/>
              <a:cxnLst/>
              <a:rect l="l" t="t" r="r" b="b"/>
              <a:pathLst>
                <a:path w="4918" h="3380" extrusionOk="0">
                  <a:moveTo>
                    <a:pt x="1086" y="0"/>
                  </a:moveTo>
                  <a:cubicBezTo>
                    <a:pt x="543" y="1086"/>
                    <a:pt x="543" y="2172"/>
                    <a:pt x="1" y="3273"/>
                  </a:cubicBezTo>
                  <a:cubicBezTo>
                    <a:pt x="297" y="3346"/>
                    <a:pt x="594" y="3380"/>
                    <a:pt x="886" y="3380"/>
                  </a:cubicBezTo>
                  <a:cubicBezTo>
                    <a:pt x="2747" y="3380"/>
                    <a:pt x="4435" y="2024"/>
                    <a:pt x="4917" y="1086"/>
                  </a:cubicBezTo>
                  <a:lnTo>
                    <a:pt x="4917" y="528"/>
                  </a:lnTo>
                  <a:cubicBezTo>
                    <a:pt x="2187" y="528"/>
                    <a:pt x="3816" y="0"/>
                    <a:pt x="1086" y="0"/>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25" name="Google Shape;1525;p287"/>
            <p:cNvSpPr/>
            <p:nvPr/>
          </p:nvSpPr>
          <p:spPr>
            <a:xfrm>
              <a:off x="5894675" y="3335775"/>
              <a:ext cx="68250" cy="68250"/>
            </a:xfrm>
            <a:custGeom>
              <a:avLst/>
              <a:gdLst/>
              <a:ahLst/>
              <a:cxnLst/>
              <a:rect l="l" t="t" r="r" b="b"/>
              <a:pathLst>
                <a:path w="2730" h="2730" extrusionOk="0">
                  <a:moveTo>
                    <a:pt x="1644" y="0"/>
                  </a:moveTo>
                  <a:cubicBezTo>
                    <a:pt x="1086" y="558"/>
                    <a:pt x="1086" y="558"/>
                    <a:pt x="543" y="558"/>
                  </a:cubicBezTo>
                  <a:cubicBezTo>
                    <a:pt x="543" y="1101"/>
                    <a:pt x="0" y="1101"/>
                    <a:pt x="0" y="1644"/>
                  </a:cubicBezTo>
                  <a:lnTo>
                    <a:pt x="543" y="2187"/>
                  </a:lnTo>
                  <a:cubicBezTo>
                    <a:pt x="815" y="2458"/>
                    <a:pt x="950" y="2458"/>
                    <a:pt x="1088" y="2458"/>
                  </a:cubicBezTo>
                  <a:cubicBezTo>
                    <a:pt x="1226" y="2458"/>
                    <a:pt x="1365" y="2458"/>
                    <a:pt x="1644" y="2730"/>
                  </a:cubicBezTo>
                  <a:cubicBezTo>
                    <a:pt x="2187" y="2187"/>
                    <a:pt x="2187" y="1644"/>
                    <a:pt x="2730" y="1644"/>
                  </a:cubicBezTo>
                  <a:cubicBezTo>
                    <a:pt x="2187" y="558"/>
                    <a:pt x="2187" y="558"/>
                    <a:pt x="1644" y="0"/>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26" name="Google Shape;1526;p287"/>
            <p:cNvSpPr/>
            <p:nvPr/>
          </p:nvSpPr>
          <p:spPr>
            <a:xfrm>
              <a:off x="5921800" y="3431525"/>
              <a:ext cx="27575" cy="27175"/>
            </a:xfrm>
            <a:custGeom>
              <a:avLst/>
              <a:gdLst/>
              <a:ahLst/>
              <a:cxnLst/>
              <a:rect l="l" t="t" r="r" b="b"/>
              <a:pathLst>
                <a:path w="1103" h="1087" extrusionOk="0">
                  <a:moveTo>
                    <a:pt x="1" y="1"/>
                  </a:moveTo>
                  <a:cubicBezTo>
                    <a:pt x="1" y="544"/>
                    <a:pt x="1" y="544"/>
                    <a:pt x="559" y="1087"/>
                  </a:cubicBezTo>
                  <a:cubicBezTo>
                    <a:pt x="1102" y="544"/>
                    <a:pt x="1102" y="1087"/>
                    <a:pt x="1102" y="1"/>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27" name="Google Shape;1527;p287"/>
            <p:cNvSpPr/>
            <p:nvPr/>
          </p:nvSpPr>
          <p:spPr>
            <a:xfrm>
              <a:off x="5171150" y="2134925"/>
              <a:ext cx="54700" cy="41125"/>
            </a:xfrm>
            <a:custGeom>
              <a:avLst/>
              <a:gdLst/>
              <a:ahLst/>
              <a:cxnLst/>
              <a:rect l="l" t="t" r="r" b="b"/>
              <a:pathLst>
                <a:path w="2188" h="1645" extrusionOk="0">
                  <a:moveTo>
                    <a:pt x="2187" y="1"/>
                  </a:moveTo>
                  <a:cubicBezTo>
                    <a:pt x="1086" y="1"/>
                    <a:pt x="543" y="544"/>
                    <a:pt x="0" y="1102"/>
                  </a:cubicBezTo>
                  <a:cubicBezTo>
                    <a:pt x="543" y="1102"/>
                    <a:pt x="543" y="1645"/>
                    <a:pt x="1086" y="1645"/>
                  </a:cubicBezTo>
                  <a:cubicBezTo>
                    <a:pt x="1644" y="1102"/>
                    <a:pt x="2187" y="1102"/>
                    <a:pt x="2187" y="1"/>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28" name="Google Shape;1528;p287"/>
            <p:cNvSpPr/>
            <p:nvPr/>
          </p:nvSpPr>
          <p:spPr>
            <a:xfrm>
              <a:off x="5225825" y="2094600"/>
              <a:ext cx="27150" cy="26800"/>
            </a:xfrm>
            <a:custGeom>
              <a:avLst/>
              <a:gdLst/>
              <a:ahLst/>
              <a:cxnLst/>
              <a:rect l="l" t="t" r="r" b="b"/>
              <a:pathLst>
                <a:path w="1086" h="1072" extrusionOk="0">
                  <a:moveTo>
                    <a:pt x="537" y="1"/>
                  </a:moveTo>
                  <a:cubicBezTo>
                    <a:pt x="276" y="1"/>
                    <a:pt x="16" y="172"/>
                    <a:pt x="0" y="513"/>
                  </a:cubicBezTo>
                  <a:lnTo>
                    <a:pt x="0" y="1071"/>
                  </a:lnTo>
                  <a:lnTo>
                    <a:pt x="1086" y="513"/>
                  </a:lnTo>
                  <a:cubicBezTo>
                    <a:pt x="1063" y="172"/>
                    <a:pt x="799" y="1"/>
                    <a:pt x="537" y="1"/>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29" name="Google Shape;1529;p287"/>
            <p:cNvSpPr/>
            <p:nvPr/>
          </p:nvSpPr>
          <p:spPr>
            <a:xfrm>
              <a:off x="5471250" y="1970925"/>
              <a:ext cx="41125" cy="36475"/>
            </a:xfrm>
            <a:custGeom>
              <a:avLst/>
              <a:gdLst/>
              <a:ahLst/>
              <a:cxnLst/>
              <a:rect l="l" t="t" r="r" b="b"/>
              <a:pathLst>
                <a:path w="1645" h="1459" extrusionOk="0">
                  <a:moveTo>
                    <a:pt x="559" y="0"/>
                  </a:moveTo>
                  <a:cubicBezTo>
                    <a:pt x="249" y="0"/>
                    <a:pt x="1" y="248"/>
                    <a:pt x="16" y="559"/>
                  </a:cubicBezTo>
                  <a:lnTo>
                    <a:pt x="16" y="1102"/>
                  </a:lnTo>
                  <a:cubicBezTo>
                    <a:pt x="466" y="1326"/>
                    <a:pt x="729" y="1458"/>
                    <a:pt x="922" y="1458"/>
                  </a:cubicBezTo>
                  <a:cubicBezTo>
                    <a:pt x="1195" y="1458"/>
                    <a:pt x="1327" y="1195"/>
                    <a:pt x="1645" y="559"/>
                  </a:cubicBezTo>
                  <a:cubicBezTo>
                    <a:pt x="1102" y="559"/>
                    <a:pt x="1102" y="559"/>
                    <a:pt x="559" y="0"/>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30" name="Google Shape;1530;p287"/>
            <p:cNvSpPr/>
            <p:nvPr/>
          </p:nvSpPr>
          <p:spPr>
            <a:xfrm>
              <a:off x="5157575" y="2380375"/>
              <a:ext cx="40750" cy="27550"/>
            </a:xfrm>
            <a:custGeom>
              <a:avLst/>
              <a:gdLst/>
              <a:ahLst/>
              <a:cxnLst/>
              <a:rect l="l" t="t" r="r" b="b"/>
              <a:pathLst>
                <a:path w="1630" h="1102" extrusionOk="0">
                  <a:moveTo>
                    <a:pt x="543" y="0"/>
                  </a:moveTo>
                  <a:lnTo>
                    <a:pt x="1" y="559"/>
                  </a:lnTo>
                  <a:cubicBezTo>
                    <a:pt x="543" y="1102"/>
                    <a:pt x="543" y="1102"/>
                    <a:pt x="1086" y="1102"/>
                  </a:cubicBezTo>
                  <a:lnTo>
                    <a:pt x="1629" y="559"/>
                  </a:lnTo>
                  <a:cubicBezTo>
                    <a:pt x="1086" y="559"/>
                    <a:pt x="1086" y="559"/>
                    <a:pt x="543" y="0"/>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31" name="Google Shape;1531;p287"/>
            <p:cNvSpPr/>
            <p:nvPr/>
          </p:nvSpPr>
          <p:spPr>
            <a:xfrm>
              <a:off x="5198675" y="2285000"/>
              <a:ext cx="108975" cy="68250"/>
            </a:xfrm>
            <a:custGeom>
              <a:avLst/>
              <a:gdLst/>
              <a:ahLst/>
              <a:cxnLst/>
              <a:rect l="l" t="t" r="r" b="b"/>
              <a:pathLst>
                <a:path w="4359" h="2730" extrusionOk="0">
                  <a:moveTo>
                    <a:pt x="2172" y="0"/>
                  </a:moveTo>
                  <a:cubicBezTo>
                    <a:pt x="1086" y="543"/>
                    <a:pt x="543" y="543"/>
                    <a:pt x="1" y="2187"/>
                  </a:cubicBezTo>
                  <a:cubicBezTo>
                    <a:pt x="543" y="2187"/>
                    <a:pt x="543" y="2730"/>
                    <a:pt x="1086" y="2730"/>
                  </a:cubicBezTo>
                  <a:cubicBezTo>
                    <a:pt x="2730" y="2730"/>
                    <a:pt x="3816" y="2187"/>
                    <a:pt x="4359" y="1086"/>
                  </a:cubicBezTo>
                  <a:lnTo>
                    <a:pt x="4359" y="543"/>
                  </a:lnTo>
                  <a:cubicBezTo>
                    <a:pt x="3816" y="0"/>
                    <a:pt x="3273" y="0"/>
                    <a:pt x="2172" y="0"/>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32" name="Google Shape;1532;p287"/>
            <p:cNvSpPr/>
            <p:nvPr/>
          </p:nvSpPr>
          <p:spPr>
            <a:xfrm>
              <a:off x="5116475" y="2407900"/>
              <a:ext cx="41125" cy="27175"/>
            </a:xfrm>
            <a:custGeom>
              <a:avLst/>
              <a:gdLst/>
              <a:ahLst/>
              <a:cxnLst/>
              <a:rect l="l" t="t" r="r" b="b"/>
              <a:pathLst>
                <a:path w="1645" h="1087" extrusionOk="0">
                  <a:moveTo>
                    <a:pt x="1102" y="1"/>
                  </a:moveTo>
                  <a:cubicBezTo>
                    <a:pt x="543" y="1"/>
                    <a:pt x="559" y="1"/>
                    <a:pt x="1" y="543"/>
                  </a:cubicBezTo>
                  <a:cubicBezTo>
                    <a:pt x="1" y="1086"/>
                    <a:pt x="1" y="1086"/>
                    <a:pt x="1102" y="1086"/>
                  </a:cubicBezTo>
                  <a:cubicBezTo>
                    <a:pt x="1102" y="543"/>
                    <a:pt x="1645" y="1"/>
                    <a:pt x="1102" y="1"/>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33" name="Google Shape;1533;p287"/>
            <p:cNvSpPr/>
            <p:nvPr/>
          </p:nvSpPr>
          <p:spPr>
            <a:xfrm>
              <a:off x="4789225" y="2353225"/>
              <a:ext cx="27175" cy="27175"/>
            </a:xfrm>
            <a:custGeom>
              <a:avLst/>
              <a:gdLst/>
              <a:ahLst/>
              <a:cxnLst/>
              <a:rect l="l" t="t" r="r" b="b"/>
              <a:pathLst>
                <a:path w="1087" h="1087" extrusionOk="0">
                  <a:moveTo>
                    <a:pt x="0" y="1"/>
                  </a:moveTo>
                  <a:lnTo>
                    <a:pt x="0" y="544"/>
                  </a:lnTo>
                  <a:cubicBezTo>
                    <a:pt x="543" y="544"/>
                    <a:pt x="543" y="1086"/>
                    <a:pt x="1086" y="1086"/>
                  </a:cubicBezTo>
                  <a:lnTo>
                    <a:pt x="1086" y="544"/>
                  </a:lnTo>
                  <a:cubicBezTo>
                    <a:pt x="543" y="1"/>
                    <a:pt x="543" y="1"/>
                    <a:pt x="0" y="1"/>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34" name="Google Shape;1534;p287"/>
            <p:cNvSpPr/>
            <p:nvPr/>
          </p:nvSpPr>
          <p:spPr>
            <a:xfrm>
              <a:off x="4898175" y="2612625"/>
              <a:ext cx="68275" cy="27175"/>
            </a:xfrm>
            <a:custGeom>
              <a:avLst/>
              <a:gdLst/>
              <a:ahLst/>
              <a:cxnLst/>
              <a:rect l="l" t="t" r="r" b="b"/>
              <a:pathLst>
                <a:path w="2731" h="1087" extrusionOk="0">
                  <a:moveTo>
                    <a:pt x="543" y="1"/>
                  </a:moveTo>
                  <a:cubicBezTo>
                    <a:pt x="559" y="295"/>
                    <a:pt x="311" y="544"/>
                    <a:pt x="1" y="544"/>
                  </a:cubicBezTo>
                  <a:lnTo>
                    <a:pt x="543" y="1086"/>
                  </a:lnTo>
                  <a:cubicBezTo>
                    <a:pt x="1102" y="1086"/>
                    <a:pt x="2188" y="544"/>
                    <a:pt x="2730" y="544"/>
                  </a:cubicBezTo>
                  <a:cubicBezTo>
                    <a:pt x="2730" y="272"/>
                    <a:pt x="2730" y="272"/>
                    <a:pt x="2662" y="272"/>
                  </a:cubicBezTo>
                  <a:cubicBezTo>
                    <a:pt x="2595" y="272"/>
                    <a:pt x="2459" y="272"/>
                    <a:pt x="2188" y="1"/>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35" name="Google Shape;1535;p287"/>
            <p:cNvSpPr/>
            <p:nvPr/>
          </p:nvSpPr>
          <p:spPr>
            <a:xfrm>
              <a:off x="4925700" y="2544400"/>
              <a:ext cx="13600" cy="13575"/>
            </a:xfrm>
            <a:custGeom>
              <a:avLst/>
              <a:gdLst/>
              <a:ahLst/>
              <a:cxnLst/>
              <a:rect l="l" t="t" r="r" b="b"/>
              <a:pathLst>
                <a:path w="544" h="543" extrusionOk="0">
                  <a:moveTo>
                    <a:pt x="1" y="0"/>
                  </a:moveTo>
                  <a:lnTo>
                    <a:pt x="1" y="543"/>
                  </a:lnTo>
                  <a:cubicBezTo>
                    <a:pt x="544" y="543"/>
                    <a:pt x="544" y="543"/>
                    <a:pt x="1" y="0"/>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36" name="Google Shape;1536;p287"/>
            <p:cNvSpPr/>
            <p:nvPr/>
          </p:nvSpPr>
          <p:spPr>
            <a:xfrm>
              <a:off x="4993950" y="2203175"/>
              <a:ext cx="13600" cy="13600"/>
            </a:xfrm>
            <a:custGeom>
              <a:avLst/>
              <a:gdLst/>
              <a:ahLst/>
              <a:cxnLst/>
              <a:rect l="l" t="t" r="r" b="b"/>
              <a:pathLst>
                <a:path w="544" h="544" extrusionOk="0">
                  <a:moveTo>
                    <a:pt x="543" y="1"/>
                  </a:moveTo>
                  <a:lnTo>
                    <a:pt x="543" y="1"/>
                  </a:lnTo>
                  <a:cubicBezTo>
                    <a:pt x="1" y="1"/>
                    <a:pt x="1" y="1"/>
                    <a:pt x="1" y="543"/>
                  </a:cubicBezTo>
                  <a:cubicBezTo>
                    <a:pt x="1" y="1"/>
                    <a:pt x="1" y="1"/>
                    <a:pt x="543" y="1"/>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37" name="Google Shape;1537;p287"/>
            <p:cNvSpPr/>
            <p:nvPr/>
          </p:nvSpPr>
          <p:spPr>
            <a:xfrm>
              <a:off x="5021100" y="2571525"/>
              <a:ext cx="27150" cy="27550"/>
            </a:xfrm>
            <a:custGeom>
              <a:avLst/>
              <a:gdLst/>
              <a:ahLst/>
              <a:cxnLst/>
              <a:rect l="l" t="t" r="r" b="b"/>
              <a:pathLst>
                <a:path w="1086" h="1102" extrusionOk="0">
                  <a:moveTo>
                    <a:pt x="543" y="1"/>
                  </a:moveTo>
                  <a:cubicBezTo>
                    <a:pt x="543" y="544"/>
                    <a:pt x="543" y="544"/>
                    <a:pt x="0" y="1102"/>
                  </a:cubicBezTo>
                  <a:lnTo>
                    <a:pt x="543" y="1102"/>
                  </a:lnTo>
                  <a:cubicBezTo>
                    <a:pt x="543" y="792"/>
                    <a:pt x="791" y="544"/>
                    <a:pt x="1086" y="544"/>
                  </a:cubicBezTo>
                  <a:cubicBezTo>
                    <a:pt x="543" y="544"/>
                    <a:pt x="543" y="544"/>
                    <a:pt x="543" y="1"/>
                  </a:cubicBezTo>
                  <a:close/>
                </a:path>
              </a:pathLst>
            </a:custGeom>
            <a:solidFill>
              <a:srgbClr val="E7F0F3">
                <a:alpha val="356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0892173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0 Title with Bullets">
  <p:cSld name="10 Title with Bullets">
    <p:spTree>
      <p:nvGrpSpPr>
        <p:cNvPr id="1" name="Shape 1068"/>
        <p:cNvGrpSpPr/>
        <p:nvPr/>
      </p:nvGrpSpPr>
      <p:grpSpPr>
        <a:xfrm>
          <a:off x="0" y="0"/>
          <a:ext cx="0" cy="0"/>
          <a:chOff x="0" y="0"/>
          <a:chExt cx="0" cy="0"/>
        </a:xfrm>
      </p:grpSpPr>
      <p:sp>
        <p:nvSpPr>
          <p:cNvPr id="1069" name="Google Shape;1069;p212"/>
          <p:cNvSpPr txBox="1">
            <a:spLocks noGrp="1"/>
          </p:cNvSpPr>
          <p:nvPr>
            <p:ph type="title"/>
          </p:nvPr>
        </p:nvSpPr>
        <p:spPr>
          <a:xfrm>
            <a:off x="609600" y="609600"/>
            <a:ext cx="10972800" cy="887600"/>
          </a:xfrm>
          <a:prstGeom prst="rect">
            <a:avLst/>
          </a:prstGeom>
        </p:spPr>
        <p:txBody>
          <a:bodyPr spcFirstLastPara="1" wrap="square" lIns="0" tIns="0" rIns="0" bIns="0"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070" name="Google Shape;1070;p212"/>
          <p:cNvSpPr txBox="1">
            <a:spLocks noGrp="1"/>
          </p:cNvSpPr>
          <p:nvPr>
            <p:ph type="sldNum" idx="12"/>
          </p:nvPr>
        </p:nvSpPr>
        <p:spPr>
          <a:xfrm>
            <a:off x="11592347" y="6219772"/>
            <a:ext cx="411600" cy="293600"/>
          </a:xfrm>
          <a:prstGeom prst="rect">
            <a:avLst/>
          </a:prstGeom>
        </p:spPr>
        <p:txBody>
          <a:bodyPr spcFirstLastPara="1" wrap="square" lIns="0" tIns="0" rIns="0" bIns="0" anchor="ctr" anchorCtr="0">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cxnSp>
        <p:nvCxnSpPr>
          <p:cNvPr id="1071" name="Google Shape;1071;p212"/>
          <p:cNvCxnSpPr/>
          <p:nvPr/>
        </p:nvCxnSpPr>
        <p:spPr>
          <a:xfrm>
            <a:off x="609600" y="371329"/>
            <a:ext cx="694800" cy="0"/>
          </a:xfrm>
          <a:prstGeom prst="straightConnector1">
            <a:avLst/>
          </a:prstGeom>
          <a:noFill/>
          <a:ln w="38100" cap="flat" cmpd="sng">
            <a:solidFill>
              <a:srgbClr val="7B2165"/>
            </a:solidFill>
            <a:prstDash val="solid"/>
            <a:round/>
            <a:headEnd type="none" w="med" len="med"/>
            <a:tailEnd type="none" w="med" len="med"/>
          </a:ln>
        </p:spPr>
      </p:cxnSp>
      <p:sp>
        <p:nvSpPr>
          <p:cNvPr id="1072" name="Google Shape;1072;p212"/>
          <p:cNvSpPr txBox="1">
            <a:spLocks noGrp="1"/>
          </p:cNvSpPr>
          <p:nvPr>
            <p:ph type="body" idx="1"/>
          </p:nvPr>
        </p:nvSpPr>
        <p:spPr>
          <a:xfrm>
            <a:off x="609600" y="1615100"/>
            <a:ext cx="10972800" cy="4404000"/>
          </a:xfrm>
          <a:prstGeom prst="rect">
            <a:avLst/>
          </a:prstGeom>
          <a:noFill/>
          <a:ln>
            <a:noFill/>
          </a:ln>
        </p:spPr>
        <p:txBody>
          <a:bodyPr spcFirstLastPara="1" wrap="square" lIns="0" tIns="0" rIns="0" bIns="0" anchor="t" anchorCtr="0">
            <a:noAutofit/>
          </a:bodyPr>
          <a:lstStyle>
            <a:lvl1pPr marL="609585" marR="0" lvl="0" indent="-440256" algn="l" rtl="0">
              <a:spcBef>
                <a:spcPts val="1067"/>
              </a:spcBef>
              <a:spcAft>
                <a:spcPts val="0"/>
              </a:spcAft>
              <a:buSzPts val="1600"/>
              <a:buFont typeface="Arial"/>
              <a:buChar char="•"/>
              <a:defRPr sz="2133" b="0" i="0" u="none" strike="noStrike" cap="none">
                <a:solidFill>
                  <a:schemeClr val="dk1"/>
                </a:solidFill>
                <a:latin typeface="Lato"/>
                <a:ea typeface="Lato"/>
                <a:cs typeface="Lato"/>
                <a:sym typeface="Lato"/>
              </a:defRPr>
            </a:lvl1pPr>
            <a:lvl2pPr marL="1219170" marR="0" lvl="1" indent="-423323" algn="l" rtl="0">
              <a:spcBef>
                <a:spcPts val="1067"/>
              </a:spcBef>
              <a:spcAft>
                <a:spcPts val="0"/>
              </a:spcAft>
              <a:buSzPts val="1400"/>
              <a:buFont typeface="Arial"/>
              <a:buChar char="–"/>
              <a:defRPr sz="1867" b="0" i="0" u="none" strike="noStrike" cap="none">
                <a:solidFill>
                  <a:schemeClr val="dk1"/>
                </a:solidFill>
                <a:latin typeface="Lato"/>
                <a:ea typeface="Lato"/>
                <a:cs typeface="Lato"/>
                <a:sym typeface="Lato"/>
              </a:defRPr>
            </a:lvl2pPr>
            <a:lvl3pPr marL="1828754" marR="0" lvl="2" indent="-397923" algn="l" rtl="0">
              <a:spcBef>
                <a:spcPts val="1067"/>
              </a:spcBef>
              <a:spcAft>
                <a:spcPts val="0"/>
              </a:spcAft>
              <a:buSzPts val="1100"/>
              <a:buFont typeface="Arial"/>
              <a:buChar char="•"/>
              <a:defRPr sz="1467" b="0" i="0" u="none" strike="noStrike" cap="none">
                <a:solidFill>
                  <a:schemeClr val="dk1"/>
                </a:solidFill>
                <a:latin typeface="Lato"/>
                <a:ea typeface="Lato"/>
                <a:cs typeface="Lato"/>
                <a:sym typeface="Lato"/>
              </a:defRPr>
            </a:lvl3pPr>
            <a:lvl4pPr marL="2438339" marR="0" lvl="3" indent="-380990" algn="l" rtl="0">
              <a:spcBef>
                <a:spcPts val="1067"/>
              </a:spcBef>
              <a:spcAft>
                <a:spcPts val="0"/>
              </a:spcAft>
              <a:buClr>
                <a:srgbClr val="91918F"/>
              </a:buClr>
              <a:buSzPts val="900"/>
              <a:buFont typeface="Arial"/>
              <a:buChar char="–"/>
              <a:defRPr sz="1200" b="0" i="0" u="none" strike="noStrike" cap="none">
                <a:solidFill>
                  <a:srgbClr val="91918F"/>
                </a:solidFill>
                <a:latin typeface="Lato"/>
                <a:ea typeface="Lato"/>
                <a:cs typeface="Lato"/>
                <a:sym typeface="Lato"/>
              </a:defRPr>
            </a:lvl4pPr>
            <a:lvl5pPr marL="3047924" marR="0" lvl="4" indent="-364058" algn="l" rtl="0">
              <a:spcBef>
                <a:spcPts val="1067"/>
              </a:spcBef>
              <a:spcAft>
                <a:spcPts val="0"/>
              </a:spcAft>
              <a:buClr>
                <a:srgbClr val="91918F"/>
              </a:buClr>
              <a:buSzPts val="700"/>
              <a:buFont typeface="Arial"/>
              <a:buChar char="»"/>
              <a:defRPr sz="933" b="0" i="0" u="none" strike="noStrike" cap="none">
                <a:solidFill>
                  <a:srgbClr val="91918F"/>
                </a:solidFill>
                <a:latin typeface="Lato"/>
                <a:ea typeface="Lato"/>
                <a:cs typeface="Lato"/>
                <a:sym typeface="Lato"/>
              </a:defRPr>
            </a:lvl5pPr>
            <a:lvl6pPr marL="3657509" marR="0" lvl="5" indent="-355591" algn="l" rtl="0">
              <a:spcBef>
                <a:spcPts val="1067"/>
              </a:spcBef>
              <a:spcAft>
                <a:spcPts val="0"/>
              </a:spcAft>
              <a:buClr>
                <a:schemeClr val="lt2"/>
              </a:buClr>
              <a:buSzPts val="600"/>
              <a:buFont typeface="Arial"/>
              <a:buChar char="•"/>
              <a:defRPr sz="800" b="0" i="0" u="none" strike="noStrike" cap="none">
                <a:solidFill>
                  <a:schemeClr val="lt2"/>
                </a:solidFill>
                <a:latin typeface="Lato"/>
                <a:ea typeface="Lato"/>
                <a:cs typeface="Lato"/>
                <a:sym typeface="Lato"/>
              </a:defRPr>
            </a:lvl6pPr>
            <a:lvl7pPr marL="4267093" marR="0" lvl="6" indent="-355591" algn="l" rtl="0">
              <a:spcBef>
                <a:spcPts val="1067"/>
              </a:spcBef>
              <a:spcAft>
                <a:spcPts val="0"/>
              </a:spcAft>
              <a:buClr>
                <a:schemeClr val="lt2"/>
              </a:buClr>
              <a:buSzPts val="600"/>
              <a:buFont typeface="Arial"/>
              <a:buChar char="•"/>
              <a:defRPr sz="800" b="0" i="0" u="none" strike="noStrike" cap="none">
                <a:solidFill>
                  <a:schemeClr val="lt2"/>
                </a:solidFill>
                <a:latin typeface="Lato"/>
                <a:ea typeface="Lato"/>
                <a:cs typeface="Lato"/>
                <a:sym typeface="Lato"/>
              </a:defRPr>
            </a:lvl7pPr>
            <a:lvl8pPr marL="4876678" marR="0" lvl="7" indent="-355591" algn="l" rtl="0">
              <a:spcBef>
                <a:spcPts val="1067"/>
              </a:spcBef>
              <a:spcAft>
                <a:spcPts val="0"/>
              </a:spcAft>
              <a:buClr>
                <a:schemeClr val="lt2"/>
              </a:buClr>
              <a:buSzPts val="600"/>
              <a:buFont typeface="Arial"/>
              <a:buChar char="•"/>
              <a:defRPr sz="800" b="0" i="0" u="none" strike="noStrike" cap="none">
                <a:solidFill>
                  <a:schemeClr val="lt2"/>
                </a:solidFill>
                <a:latin typeface="Lato"/>
                <a:ea typeface="Lato"/>
                <a:cs typeface="Lato"/>
                <a:sym typeface="Lato"/>
              </a:defRPr>
            </a:lvl8pPr>
            <a:lvl9pPr marL="5486263" marR="0" lvl="8" indent="-355591" algn="l" rtl="0">
              <a:spcBef>
                <a:spcPts val="1067"/>
              </a:spcBef>
              <a:spcAft>
                <a:spcPts val="1067"/>
              </a:spcAft>
              <a:buClr>
                <a:schemeClr val="lt2"/>
              </a:buClr>
              <a:buSzPts val="600"/>
              <a:buFont typeface="Arial"/>
              <a:buChar char="•"/>
              <a:defRPr sz="800" b="0" i="0" u="none" strike="noStrike" cap="none">
                <a:solidFill>
                  <a:schemeClr val="lt2"/>
                </a:solidFill>
                <a:latin typeface="Lato"/>
                <a:ea typeface="Lato"/>
                <a:cs typeface="Lato"/>
                <a:sym typeface="Lato"/>
              </a:defRPr>
            </a:lvl9pPr>
          </a:lstStyle>
          <a:p>
            <a:endParaRPr/>
          </a:p>
        </p:txBody>
      </p:sp>
    </p:spTree>
    <p:extLst>
      <p:ext uri="{BB962C8B-B14F-4D97-AF65-F5344CB8AC3E}">
        <p14:creationId xmlns:p14="http://schemas.microsoft.com/office/powerpoint/2010/main" val="8594143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3"/>
        <p:cNvGrpSpPr/>
        <p:nvPr/>
      </p:nvGrpSpPr>
      <p:grpSpPr>
        <a:xfrm>
          <a:off x="0" y="0"/>
          <a:ext cx="0" cy="0"/>
          <a:chOff x="0" y="0"/>
          <a:chExt cx="0" cy="0"/>
        </a:xfrm>
      </p:grpSpPr>
      <p:sp>
        <p:nvSpPr>
          <p:cNvPr id="264" name="Google Shape;264;p61"/>
          <p:cNvSpPr txBox="1">
            <a:spLocks noGrp="1"/>
          </p:cNvSpPr>
          <p:nvPr>
            <p:ph type="sldNum" idx="12"/>
          </p:nvPr>
        </p:nvSpPr>
        <p:spPr>
          <a:xfrm>
            <a:off x="11592347" y="6268205"/>
            <a:ext cx="411600" cy="293600"/>
          </a:xfrm>
          <a:prstGeom prst="rect">
            <a:avLst/>
          </a:prstGeom>
          <a:noFill/>
          <a:ln>
            <a:noFill/>
          </a:ln>
        </p:spPr>
        <p:txBody>
          <a:bodyPr spcFirstLastPara="1" wrap="square" lIns="0" tIns="0" rIns="0" bIns="0" anchor="ctr" anchorCtr="0">
            <a:noAutofit/>
          </a:bodyPr>
          <a:lstStyle>
            <a:lvl1pPr marL="0" marR="0" lvl="0" indent="0" algn="ctr" rtl="0">
              <a:spcBef>
                <a:spcPts val="0"/>
              </a:spcBef>
              <a:buNone/>
              <a:defRPr sz="1067" b="0" i="0" u="none" strike="noStrike" cap="none">
                <a:solidFill>
                  <a:schemeClr val="dk1"/>
                </a:solidFill>
                <a:latin typeface="Lato"/>
                <a:ea typeface="Lato"/>
                <a:cs typeface="Lato"/>
                <a:sym typeface="Lato"/>
              </a:defRPr>
            </a:lvl1pPr>
            <a:lvl2pPr marL="0" marR="0" lvl="1" indent="0" algn="ctr" rtl="0">
              <a:spcBef>
                <a:spcPts val="0"/>
              </a:spcBef>
              <a:buNone/>
              <a:defRPr sz="1067" b="0" i="0" u="none" strike="noStrike" cap="none">
                <a:solidFill>
                  <a:schemeClr val="dk1"/>
                </a:solidFill>
                <a:latin typeface="Lato"/>
                <a:ea typeface="Lato"/>
                <a:cs typeface="Lato"/>
                <a:sym typeface="Lato"/>
              </a:defRPr>
            </a:lvl2pPr>
            <a:lvl3pPr marL="0" marR="0" lvl="2" indent="0" algn="ctr" rtl="0">
              <a:spcBef>
                <a:spcPts val="0"/>
              </a:spcBef>
              <a:buNone/>
              <a:defRPr sz="1067" b="0" i="0" u="none" strike="noStrike" cap="none">
                <a:solidFill>
                  <a:schemeClr val="dk1"/>
                </a:solidFill>
                <a:latin typeface="Lato"/>
                <a:ea typeface="Lato"/>
                <a:cs typeface="Lato"/>
                <a:sym typeface="Lato"/>
              </a:defRPr>
            </a:lvl3pPr>
            <a:lvl4pPr marL="0" marR="0" lvl="3" indent="0" algn="ctr" rtl="0">
              <a:spcBef>
                <a:spcPts val="0"/>
              </a:spcBef>
              <a:buNone/>
              <a:defRPr sz="1067" b="0" i="0" u="none" strike="noStrike" cap="none">
                <a:solidFill>
                  <a:schemeClr val="dk1"/>
                </a:solidFill>
                <a:latin typeface="Lato"/>
                <a:ea typeface="Lato"/>
                <a:cs typeface="Lato"/>
                <a:sym typeface="Lato"/>
              </a:defRPr>
            </a:lvl4pPr>
            <a:lvl5pPr marL="0" marR="0" lvl="4" indent="0" algn="ctr" rtl="0">
              <a:spcBef>
                <a:spcPts val="0"/>
              </a:spcBef>
              <a:buNone/>
              <a:defRPr sz="1067" b="0" i="0" u="none" strike="noStrike" cap="none">
                <a:solidFill>
                  <a:schemeClr val="dk1"/>
                </a:solidFill>
                <a:latin typeface="Lato"/>
                <a:ea typeface="Lato"/>
                <a:cs typeface="Lato"/>
                <a:sym typeface="Lato"/>
              </a:defRPr>
            </a:lvl5pPr>
            <a:lvl6pPr marL="0" marR="0" lvl="5" indent="0" algn="ctr" rtl="0">
              <a:spcBef>
                <a:spcPts val="0"/>
              </a:spcBef>
              <a:buNone/>
              <a:defRPr sz="1067" b="0" i="0" u="none" strike="noStrike" cap="none">
                <a:solidFill>
                  <a:schemeClr val="dk1"/>
                </a:solidFill>
                <a:latin typeface="Lato"/>
                <a:ea typeface="Lato"/>
                <a:cs typeface="Lato"/>
                <a:sym typeface="Lato"/>
              </a:defRPr>
            </a:lvl6pPr>
            <a:lvl7pPr marL="0" marR="0" lvl="6" indent="0" algn="ctr" rtl="0">
              <a:spcBef>
                <a:spcPts val="0"/>
              </a:spcBef>
              <a:buNone/>
              <a:defRPr sz="1067" b="0" i="0" u="none" strike="noStrike" cap="none">
                <a:solidFill>
                  <a:schemeClr val="dk1"/>
                </a:solidFill>
                <a:latin typeface="Lato"/>
                <a:ea typeface="Lato"/>
                <a:cs typeface="Lato"/>
                <a:sym typeface="Lato"/>
              </a:defRPr>
            </a:lvl7pPr>
            <a:lvl8pPr marL="0" marR="0" lvl="7" indent="0" algn="ctr" rtl="0">
              <a:spcBef>
                <a:spcPts val="0"/>
              </a:spcBef>
              <a:buNone/>
              <a:defRPr sz="1067" b="0" i="0" u="none" strike="noStrike" cap="none">
                <a:solidFill>
                  <a:schemeClr val="dk1"/>
                </a:solidFill>
                <a:latin typeface="Lato"/>
                <a:ea typeface="Lato"/>
                <a:cs typeface="Lato"/>
                <a:sym typeface="Lato"/>
              </a:defRPr>
            </a:lvl8pPr>
            <a:lvl9pPr marL="0" marR="0" lvl="8" indent="0" algn="ctr" rtl="0">
              <a:spcBef>
                <a:spcPts val="0"/>
              </a:spcBef>
              <a:buNone/>
              <a:defRPr sz="1067" b="0" i="0" u="none" strike="noStrike" cap="none">
                <a:solidFill>
                  <a:schemeClr val="dk1"/>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extLst>
      <p:ext uri="{BB962C8B-B14F-4D97-AF65-F5344CB8AC3E}">
        <p14:creationId xmlns:p14="http://schemas.microsoft.com/office/powerpoint/2010/main" val="2441870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Title Slide - Option 7">
  <p:cSld name="Title Slide - Option 7">
    <p:spTree>
      <p:nvGrpSpPr>
        <p:cNvPr id="1" name="Shape 25"/>
        <p:cNvGrpSpPr/>
        <p:nvPr/>
      </p:nvGrpSpPr>
      <p:grpSpPr>
        <a:xfrm>
          <a:off x="0" y="0"/>
          <a:ext cx="0" cy="0"/>
          <a:chOff x="0" y="0"/>
          <a:chExt cx="0" cy="0"/>
        </a:xfrm>
      </p:grpSpPr>
      <p:pic>
        <p:nvPicPr>
          <p:cNvPr id="26" name="Google Shape;26;p4"/>
          <p:cNvPicPr preferRelativeResize="0"/>
          <p:nvPr/>
        </p:nvPicPr>
        <p:blipFill rotWithShape="1">
          <a:blip r:embed="rId2">
            <a:alphaModFix/>
          </a:blip>
          <a:srcRect/>
          <a:stretch/>
        </p:blipFill>
        <p:spPr>
          <a:xfrm>
            <a:off x="17" y="1"/>
            <a:ext cx="12192000" cy="6857996"/>
          </a:xfrm>
          <a:prstGeom prst="rect">
            <a:avLst/>
          </a:prstGeom>
          <a:noFill/>
          <a:ln>
            <a:noFill/>
          </a:ln>
        </p:spPr>
      </p:pic>
      <p:sp>
        <p:nvSpPr>
          <p:cNvPr id="27" name="Google Shape;27;p4"/>
          <p:cNvSpPr txBox="1">
            <a:spLocks noGrp="1"/>
          </p:cNvSpPr>
          <p:nvPr>
            <p:ph type="ctrTitle"/>
          </p:nvPr>
        </p:nvSpPr>
        <p:spPr>
          <a:xfrm>
            <a:off x="1157833" y="2450467"/>
            <a:ext cx="6598400" cy="2180000"/>
          </a:xfrm>
          <a:prstGeom prst="rect">
            <a:avLst/>
          </a:prstGeom>
          <a:noFill/>
          <a:ln>
            <a:noFill/>
          </a:ln>
        </p:spPr>
        <p:txBody>
          <a:bodyPr spcFirstLastPara="1" wrap="square" lIns="0" tIns="0" rIns="0" bIns="0" anchor="b" anchorCtr="0">
            <a:noAutofit/>
          </a:bodyPr>
          <a:lstStyle>
            <a:lvl1pPr marR="0" lvl="0" rtl="0">
              <a:lnSpc>
                <a:spcPct val="90000"/>
              </a:lnSpc>
              <a:spcBef>
                <a:spcPts val="0"/>
              </a:spcBef>
              <a:spcAft>
                <a:spcPts val="0"/>
              </a:spcAft>
              <a:buClr>
                <a:schemeClr val="lt1"/>
              </a:buClr>
              <a:buSzPts val="5000"/>
              <a:buNone/>
              <a:defRPr sz="6667" b="0" i="0" u="none" strike="noStrike" cap="none">
                <a:solidFill>
                  <a:schemeClr val="lt1"/>
                </a:solidFill>
              </a:defRPr>
            </a:lvl1pPr>
            <a:lvl2pPr lvl="1" rtl="0">
              <a:lnSpc>
                <a:spcPct val="90000"/>
              </a:lnSpc>
              <a:spcBef>
                <a:spcPts val="0"/>
              </a:spcBef>
              <a:spcAft>
                <a:spcPts val="0"/>
              </a:spcAft>
              <a:buClr>
                <a:schemeClr val="lt1"/>
              </a:buClr>
              <a:buSzPts val="5000"/>
              <a:buFont typeface="Lato Black"/>
              <a:buNone/>
              <a:defRPr sz="6667">
                <a:solidFill>
                  <a:schemeClr val="lt1"/>
                </a:solidFill>
                <a:latin typeface="Lato Black"/>
                <a:ea typeface="Lato Black"/>
                <a:cs typeface="Lato Black"/>
                <a:sym typeface="Lato Black"/>
              </a:defRPr>
            </a:lvl2pPr>
            <a:lvl3pPr lvl="2" rtl="0">
              <a:lnSpc>
                <a:spcPct val="90000"/>
              </a:lnSpc>
              <a:spcBef>
                <a:spcPts val="0"/>
              </a:spcBef>
              <a:spcAft>
                <a:spcPts val="0"/>
              </a:spcAft>
              <a:buClr>
                <a:schemeClr val="lt1"/>
              </a:buClr>
              <a:buSzPts val="5000"/>
              <a:buFont typeface="Lato Black"/>
              <a:buNone/>
              <a:defRPr sz="6667">
                <a:solidFill>
                  <a:schemeClr val="lt1"/>
                </a:solidFill>
                <a:latin typeface="Lato Black"/>
                <a:ea typeface="Lato Black"/>
                <a:cs typeface="Lato Black"/>
                <a:sym typeface="Lato Black"/>
              </a:defRPr>
            </a:lvl3pPr>
            <a:lvl4pPr lvl="3" rtl="0">
              <a:lnSpc>
                <a:spcPct val="90000"/>
              </a:lnSpc>
              <a:spcBef>
                <a:spcPts val="0"/>
              </a:spcBef>
              <a:spcAft>
                <a:spcPts val="0"/>
              </a:spcAft>
              <a:buClr>
                <a:schemeClr val="lt1"/>
              </a:buClr>
              <a:buSzPts val="5000"/>
              <a:buFont typeface="Lato Black"/>
              <a:buNone/>
              <a:defRPr sz="6667">
                <a:solidFill>
                  <a:schemeClr val="lt1"/>
                </a:solidFill>
                <a:latin typeface="Lato Black"/>
                <a:ea typeface="Lato Black"/>
                <a:cs typeface="Lato Black"/>
                <a:sym typeface="Lato Black"/>
              </a:defRPr>
            </a:lvl4pPr>
            <a:lvl5pPr lvl="4" rtl="0">
              <a:lnSpc>
                <a:spcPct val="90000"/>
              </a:lnSpc>
              <a:spcBef>
                <a:spcPts val="0"/>
              </a:spcBef>
              <a:spcAft>
                <a:spcPts val="0"/>
              </a:spcAft>
              <a:buClr>
                <a:schemeClr val="lt1"/>
              </a:buClr>
              <a:buSzPts val="5000"/>
              <a:buFont typeface="Lato Black"/>
              <a:buNone/>
              <a:defRPr sz="6667">
                <a:solidFill>
                  <a:schemeClr val="lt1"/>
                </a:solidFill>
                <a:latin typeface="Lato Black"/>
                <a:ea typeface="Lato Black"/>
                <a:cs typeface="Lato Black"/>
                <a:sym typeface="Lato Black"/>
              </a:defRPr>
            </a:lvl5pPr>
            <a:lvl6pPr lvl="5" rtl="0">
              <a:lnSpc>
                <a:spcPct val="90000"/>
              </a:lnSpc>
              <a:spcBef>
                <a:spcPts val="0"/>
              </a:spcBef>
              <a:spcAft>
                <a:spcPts val="0"/>
              </a:spcAft>
              <a:buClr>
                <a:schemeClr val="lt1"/>
              </a:buClr>
              <a:buSzPts val="5000"/>
              <a:buFont typeface="Lato Black"/>
              <a:buNone/>
              <a:defRPr sz="6667">
                <a:solidFill>
                  <a:schemeClr val="lt1"/>
                </a:solidFill>
                <a:latin typeface="Lato Black"/>
                <a:ea typeface="Lato Black"/>
                <a:cs typeface="Lato Black"/>
                <a:sym typeface="Lato Black"/>
              </a:defRPr>
            </a:lvl6pPr>
            <a:lvl7pPr lvl="6" rtl="0">
              <a:lnSpc>
                <a:spcPct val="90000"/>
              </a:lnSpc>
              <a:spcBef>
                <a:spcPts val="0"/>
              </a:spcBef>
              <a:spcAft>
                <a:spcPts val="0"/>
              </a:spcAft>
              <a:buClr>
                <a:schemeClr val="lt1"/>
              </a:buClr>
              <a:buSzPts val="5000"/>
              <a:buFont typeface="Lato Black"/>
              <a:buNone/>
              <a:defRPr sz="6667">
                <a:solidFill>
                  <a:schemeClr val="lt1"/>
                </a:solidFill>
                <a:latin typeface="Lato Black"/>
                <a:ea typeface="Lato Black"/>
                <a:cs typeface="Lato Black"/>
                <a:sym typeface="Lato Black"/>
              </a:defRPr>
            </a:lvl7pPr>
            <a:lvl8pPr lvl="7" rtl="0">
              <a:lnSpc>
                <a:spcPct val="90000"/>
              </a:lnSpc>
              <a:spcBef>
                <a:spcPts val="0"/>
              </a:spcBef>
              <a:spcAft>
                <a:spcPts val="0"/>
              </a:spcAft>
              <a:buClr>
                <a:schemeClr val="lt1"/>
              </a:buClr>
              <a:buSzPts val="5000"/>
              <a:buFont typeface="Lato Black"/>
              <a:buNone/>
              <a:defRPr sz="6667">
                <a:solidFill>
                  <a:schemeClr val="lt1"/>
                </a:solidFill>
                <a:latin typeface="Lato Black"/>
                <a:ea typeface="Lato Black"/>
                <a:cs typeface="Lato Black"/>
                <a:sym typeface="Lato Black"/>
              </a:defRPr>
            </a:lvl8pPr>
            <a:lvl9pPr lvl="8" rtl="0">
              <a:lnSpc>
                <a:spcPct val="90000"/>
              </a:lnSpc>
              <a:spcBef>
                <a:spcPts val="0"/>
              </a:spcBef>
              <a:spcAft>
                <a:spcPts val="0"/>
              </a:spcAft>
              <a:buClr>
                <a:schemeClr val="lt1"/>
              </a:buClr>
              <a:buSzPts val="5000"/>
              <a:buFont typeface="Lato Black"/>
              <a:buNone/>
              <a:defRPr sz="6667">
                <a:solidFill>
                  <a:schemeClr val="lt1"/>
                </a:solidFill>
                <a:latin typeface="Lato Black"/>
                <a:ea typeface="Lato Black"/>
                <a:cs typeface="Lato Black"/>
                <a:sym typeface="Lato Black"/>
              </a:defRPr>
            </a:lvl9pPr>
          </a:lstStyle>
          <a:p>
            <a:endParaRPr/>
          </a:p>
        </p:txBody>
      </p:sp>
      <p:sp>
        <p:nvSpPr>
          <p:cNvPr id="28" name="Google Shape;28;p4"/>
          <p:cNvSpPr txBox="1">
            <a:spLocks noGrp="1"/>
          </p:cNvSpPr>
          <p:nvPr>
            <p:ph type="subTitle" idx="1"/>
          </p:nvPr>
        </p:nvSpPr>
        <p:spPr>
          <a:xfrm>
            <a:off x="1222567" y="4830200"/>
            <a:ext cx="9876400" cy="882800"/>
          </a:xfrm>
          <a:prstGeom prst="rect">
            <a:avLst/>
          </a:prstGeom>
          <a:noFill/>
          <a:ln>
            <a:noFill/>
          </a:ln>
        </p:spPr>
        <p:txBody>
          <a:bodyPr spcFirstLastPara="1" wrap="square" lIns="0" tIns="0" rIns="0" bIns="0" anchor="t" anchorCtr="0">
            <a:noAutofit/>
          </a:bodyPr>
          <a:lstStyle>
            <a:lvl1pPr marR="0" lvl="0" rtl="0">
              <a:lnSpc>
                <a:spcPct val="90000"/>
              </a:lnSpc>
              <a:spcBef>
                <a:spcPts val="0"/>
              </a:spcBef>
              <a:spcAft>
                <a:spcPts val="0"/>
              </a:spcAft>
              <a:buClr>
                <a:schemeClr val="accent6"/>
              </a:buClr>
              <a:buSzPts val="2400"/>
              <a:buFont typeface="Alegreya Medium"/>
              <a:buNone/>
              <a:defRPr sz="3200" i="0" u="none" strike="noStrike" cap="none">
                <a:solidFill>
                  <a:schemeClr val="accent6"/>
                </a:solidFill>
                <a:latin typeface="Alegreya Medium"/>
                <a:ea typeface="Alegreya Medium"/>
                <a:cs typeface="Alegreya Medium"/>
                <a:sym typeface="Alegreya Medium"/>
              </a:defRPr>
            </a:lvl1pPr>
            <a:lvl2pPr marR="0" lvl="1" rtl="0">
              <a:lnSpc>
                <a:spcPct val="90000"/>
              </a:lnSpc>
              <a:spcBef>
                <a:spcPts val="1067"/>
              </a:spcBef>
              <a:spcAft>
                <a:spcPts val="0"/>
              </a:spcAft>
              <a:buClr>
                <a:schemeClr val="accent1"/>
              </a:buClr>
              <a:buSzPts val="2400"/>
              <a:buFont typeface="Alegreya Medium"/>
              <a:buNone/>
              <a:defRPr sz="3200" i="0" u="none" strike="noStrike" cap="none">
                <a:solidFill>
                  <a:schemeClr val="accent1"/>
                </a:solidFill>
                <a:latin typeface="Alegreya Medium"/>
                <a:ea typeface="Alegreya Medium"/>
                <a:cs typeface="Alegreya Medium"/>
                <a:sym typeface="Alegreya Medium"/>
              </a:defRPr>
            </a:lvl2pPr>
            <a:lvl3pPr marR="0" lvl="2" rtl="0">
              <a:lnSpc>
                <a:spcPct val="90000"/>
              </a:lnSpc>
              <a:spcBef>
                <a:spcPts val="1067"/>
              </a:spcBef>
              <a:spcAft>
                <a:spcPts val="0"/>
              </a:spcAft>
              <a:buClr>
                <a:schemeClr val="accent1"/>
              </a:buClr>
              <a:buSzPts val="2400"/>
              <a:buFont typeface="Alegreya Medium"/>
              <a:buNone/>
              <a:defRPr sz="3200" i="0" u="none" strike="noStrike" cap="none">
                <a:solidFill>
                  <a:schemeClr val="accent1"/>
                </a:solidFill>
                <a:latin typeface="Alegreya Medium"/>
                <a:ea typeface="Alegreya Medium"/>
                <a:cs typeface="Alegreya Medium"/>
                <a:sym typeface="Alegreya Medium"/>
              </a:defRPr>
            </a:lvl3pPr>
            <a:lvl4pPr marR="0" lvl="3" rtl="0">
              <a:lnSpc>
                <a:spcPct val="90000"/>
              </a:lnSpc>
              <a:spcBef>
                <a:spcPts val="1067"/>
              </a:spcBef>
              <a:spcAft>
                <a:spcPts val="0"/>
              </a:spcAft>
              <a:buClr>
                <a:schemeClr val="accent1"/>
              </a:buClr>
              <a:buSzPts val="2400"/>
              <a:buFont typeface="Alegreya Medium"/>
              <a:buNone/>
              <a:defRPr sz="3200" i="0" u="none" strike="noStrike" cap="none">
                <a:solidFill>
                  <a:schemeClr val="accent1"/>
                </a:solidFill>
                <a:latin typeface="Alegreya Medium"/>
                <a:ea typeface="Alegreya Medium"/>
                <a:cs typeface="Alegreya Medium"/>
                <a:sym typeface="Alegreya Medium"/>
              </a:defRPr>
            </a:lvl4pPr>
            <a:lvl5pPr marR="0" lvl="4" rtl="0">
              <a:lnSpc>
                <a:spcPct val="90000"/>
              </a:lnSpc>
              <a:spcBef>
                <a:spcPts val="1067"/>
              </a:spcBef>
              <a:spcAft>
                <a:spcPts val="0"/>
              </a:spcAft>
              <a:buClr>
                <a:schemeClr val="accent1"/>
              </a:buClr>
              <a:buSzPts val="2400"/>
              <a:buFont typeface="Alegreya Medium"/>
              <a:buNone/>
              <a:defRPr sz="3200" i="0" u="none" strike="noStrike" cap="none">
                <a:solidFill>
                  <a:schemeClr val="accent1"/>
                </a:solidFill>
                <a:latin typeface="Alegreya Medium"/>
                <a:ea typeface="Alegreya Medium"/>
                <a:cs typeface="Alegreya Medium"/>
                <a:sym typeface="Alegreya Medium"/>
              </a:defRPr>
            </a:lvl5pPr>
            <a:lvl6pPr marR="0" lvl="5" rtl="0">
              <a:lnSpc>
                <a:spcPct val="90000"/>
              </a:lnSpc>
              <a:spcBef>
                <a:spcPts val="1067"/>
              </a:spcBef>
              <a:spcAft>
                <a:spcPts val="0"/>
              </a:spcAft>
              <a:buClr>
                <a:schemeClr val="accent1"/>
              </a:buClr>
              <a:buSzPts val="2400"/>
              <a:buFont typeface="Alegreya Medium"/>
              <a:buNone/>
              <a:defRPr sz="3200" i="0" u="none" strike="noStrike" cap="none">
                <a:solidFill>
                  <a:schemeClr val="accent1"/>
                </a:solidFill>
                <a:latin typeface="Alegreya Medium"/>
                <a:ea typeface="Alegreya Medium"/>
                <a:cs typeface="Alegreya Medium"/>
                <a:sym typeface="Alegreya Medium"/>
              </a:defRPr>
            </a:lvl6pPr>
            <a:lvl7pPr marR="0" lvl="6" rtl="0">
              <a:lnSpc>
                <a:spcPct val="90000"/>
              </a:lnSpc>
              <a:spcBef>
                <a:spcPts val="1067"/>
              </a:spcBef>
              <a:spcAft>
                <a:spcPts val="0"/>
              </a:spcAft>
              <a:buClr>
                <a:schemeClr val="accent1"/>
              </a:buClr>
              <a:buSzPts val="2400"/>
              <a:buFont typeface="Alegreya Medium"/>
              <a:buNone/>
              <a:defRPr sz="3200" i="0" u="none" strike="noStrike" cap="none">
                <a:solidFill>
                  <a:schemeClr val="accent1"/>
                </a:solidFill>
                <a:latin typeface="Alegreya Medium"/>
                <a:ea typeface="Alegreya Medium"/>
                <a:cs typeface="Alegreya Medium"/>
                <a:sym typeface="Alegreya Medium"/>
              </a:defRPr>
            </a:lvl7pPr>
            <a:lvl8pPr marR="0" lvl="7" rtl="0">
              <a:lnSpc>
                <a:spcPct val="90000"/>
              </a:lnSpc>
              <a:spcBef>
                <a:spcPts val="1067"/>
              </a:spcBef>
              <a:spcAft>
                <a:spcPts val="0"/>
              </a:spcAft>
              <a:buClr>
                <a:schemeClr val="accent1"/>
              </a:buClr>
              <a:buSzPts val="2400"/>
              <a:buFont typeface="Alegreya Medium"/>
              <a:buNone/>
              <a:defRPr sz="3200" i="0" u="none" strike="noStrike" cap="none">
                <a:solidFill>
                  <a:schemeClr val="accent1"/>
                </a:solidFill>
                <a:latin typeface="Alegreya Medium"/>
                <a:ea typeface="Alegreya Medium"/>
                <a:cs typeface="Alegreya Medium"/>
                <a:sym typeface="Alegreya Medium"/>
              </a:defRPr>
            </a:lvl8pPr>
            <a:lvl9pPr marR="0" lvl="8" rtl="0">
              <a:lnSpc>
                <a:spcPct val="90000"/>
              </a:lnSpc>
              <a:spcBef>
                <a:spcPts val="1067"/>
              </a:spcBef>
              <a:spcAft>
                <a:spcPts val="1067"/>
              </a:spcAft>
              <a:buClr>
                <a:schemeClr val="accent1"/>
              </a:buClr>
              <a:buSzPts val="2400"/>
              <a:buFont typeface="Alegreya Medium"/>
              <a:buNone/>
              <a:defRPr sz="3200" i="0" u="none" strike="noStrike" cap="none">
                <a:solidFill>
                  <a:schemeClr val="accent1"/>
                </a:solidFill>
                <a:latin typeface="Alegreya Medium"/>
                <a:ea typeface="Alegreya Medium"/>
                <a:cs typeface="Alegreya Medium"/>
                <a:sym typeface="Alegreya Medium"/>
              </a:defRPr>
            </a:lvl9pPr>
          </a:lstStyle>
          <a:p>
            <a:endParaRPr/>
          </a:p>
        </p:txBody>
      </p:sp>
      <p:sp>
        <p:nvSpPr>
          <p:cNvPr id="29" name="Google Shape;29;p4"/>
          <p:cNvSpPr txBox="1">
            <a:spLocks noGrp="1"/>
          </p:cNvSpPr>
          <p:nvPr>
            <p:ph type="sldNum" idx="12"/>
          </p:nvPr>
        </p:nvSpPr>
        <p:spPr>
          <a:xfrm>
            <a:off x="11592347" y="6219772"/>
            <a:ext cx="411600" cy="293600"/>
          </a:xfrm>
          <a:prstGeom prst="rect">
            <a:avLst/>
          </a:prstGeom>
          <a:noFill/>
          <a:ln>
            <a:noFill/>
          </a:ln>
        </p:spPr>
        <p:txBody>
          <a:bodyPr spcFirstLastPara="1" wrap="square" lIns="0" tIns="0" rIns="0" bIns="0" anchor="ctr" anchorCtr="0">
            <a:noAutofit/>
          </a:bodyPr>
          <a:lstStyle>
            <a:lvl1pPr marL="0" marR="0" lvl="0" indent="0" algn="ctr" rtl="0">
              <a:spcBef>
                <a:spcPts val="0"/>
              </a:spcBef>
              <a:buNone/>
              <a:defRPr sz="1067" b="0" i="0" u="none" strike="noStrike" cap="none">
                <a:solidFill>
                  <a:schemeClr val="lt1"/>
                </a:solidFill>
                <a:latin typeface="Lato"/>
                <a:ea typeface="Lato"/>
                <a:cs typeface="Lato"/>
                <a:sym typeface="Lato"/>
              </a:defRPr>
            </a:lvl1pPr>
            <a:lvl2pPr marL="0" marR="0" lvl="1" indent="0" algn="ctr" rtl="0">
              <a:spcBef>
                <a:spcPts val="0"/>
              </a:spcBef>
              <a:buNone/>
              <a:defRPr sz="1067" b="0" i="0" u="none" strike="noStrike" cap="none">
                <a:solidFill>
                  <a:schemeClr val="lt1"/>
                </a:solidFill>
                <a:latin typeface="Lato"/>
                <a:ea typeface="Lato"/>
                <a:cs typeface="Lato"/>
                <a:sym typeface="Lato"/>
              </a:defRPr>
            </a:lvl2pPr>
            <a:lvl3pPr marL="0" marR="0" lvl="2" indent="0" algn="ctr" rtl="0">
              <a:spcBef>
                <a:spcPts val="0"/>
              </a:spcBef>
              <a:buNone/>
              <a:defRPr sz="1067" b="0" i="0" u="none" strike="noStrike" cap="none">
                <a:solidFill>
                  <a:schemeClr val="lt1"/>
                </a:solidFill>
                <a:latin typeface="Lato"/>
                <a:ea typeface="Lato"/>
                <a:cs typeface="Lato"/>
                <a:sym typeface="Lato"/>
              </a:defRPr>
            </a:lvl3pPr>
            <a:lvl4pPr marL="0" marR="0" lvl="3" indent="0" algn="ctr" rtl="0">
              <a:spcBef>
                <a:spcPts val="0"/>
              </a:spcBef>
              <a:buNone/>
              <a:defRPr sz="1067" b="0" i="0" u="none" strike="noStrike" cap="none">
                <a:solidFill>
                  <a:schemeClr val="lt1"/>
                </a:solidFill>
                <a:latin typeface="Lato"/>
                <a:ea typeface="Lato"/>
                <a:cs typeface="Lato"/>
                <a:sym typeface="Lato"/>
              </a:defRPr>
            </a:lvl4pPr>
            <a:lvl5pPr marL="0" marR="0" lvl="4" indent="0" algn="ctr" rtl="0">
              <a:spcBef>
                <a:spcPts val="0"/>
              </a:spcBef>
              <a:buNone/>
              <a:defRPr sz="1067" b="0" i="0" u="none" strike="noStrike" cap="none">
                <a:solidFill>
                  <a:schemeClr val="lt1"/>
                </a:solidFill>
                <a:latin typeface="Lato"/>
                <a:ea typeface="Lato"/>
                <a:cs typeface="Lato"/>
                <a:sym typeface="Lato"/>
              </a:defRPr>
            </a:lvl5pPr>
            <a:lvl6pPr marL="0" marR="0" lvl="5" indent="0" algn="ctr" rtl="0">
              <a:spcBef>
                <a:spcPts val="0"/>
              </a:spcBef>
              <a:buNone/>
              <a:defRPr sz="1067" b="0" i="0" u="none" strike="noStrike" cap="none">
                <a:solidFill>
                  <a:schemeClr val="lt1"/>
                </a:solidFill>
                <a:latin typeface="Lato"/>
                <a:ea typeface="Lato"/>
                <a:cs typeface="Lato"/>
                <a:sym typeface="Lato"/>
              </a:defRPr>
            </a:lvl6pPr>
            <a:lvl7pPr marL="0" marR="0" lvl="6" indent="0" algn="ctr" rtl="0">
              <a:spcBef>
                <a:spcPts val="0"/>
              </a:spcBef>
              <a:buNone/>
              <a:defRPr sz="1067" b="0" i="0" u="none" strike="noStrike" cap="none">
                <a:solidFill>
                  <a:schemeClr val="lt1"/>
                </a:solidFill>
                <a:latin typeface="Lato"/>
                <a:ea typeface="Lato"/>
                <a:cs typeface="Lato"/>
                <a:sym typeface="Lato"/>
              </a:defRPr>
            </a:lvl7pPr>
            <a:lvl8pPr marL="0" marR="0" lvl="7" indent="0" algn="ctr" rtl="0">
              <a:spcBef>
                <a:spcPts val="0"/>
              </a:spcBef>
              <a:buNone/>
              <a:defRPr sz="1067" b="0" i="0" u="none" strike="noStrike" cap="none">
                <a:solidFill>
                  <a:schemeClr val="lt1"/>
                </a:solidFill>
                <a:latin typeface="Lato"/>
                <a:ea typeface="Lato"/>
                <a:cs typeface="Lato"/>
                <a:sym typeface="Lato"/>
              </a:defRPr>
            </a:lvl8pPr>
            <a:lvl9pPr marL="0" marR="0" lvl="8" indent="0" algn="ctr" rtl="0">
              <a:spcBef>
                <a:spcPts val="0"/>
              </a:spcBef>
              <a:buNone/>
              <a:defRPr sz="1067" b="0" i="0" u="none" strike="noStrike" cap="none">
                <a:solidFill>
                  <a:schemeClr val="lt1"/>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pic>
        <p:nvPicPr>
          <p:cNvPr id="30" name="Google Shape;30;p4"/>
          <p:cNvPicPr preferRelativeResize="0"/>
          <p:nvPr/>
        </p:nvPicPr>
        <p:blipFill rotWithShape="1">
          <a:blip r:embed="rId3">
            <a:alphaModFix/>
          </a:blip>
          <a:srcRect t="278" b="278"/>
          <a:stretch/>
        </p:blipFill>
        <p:spPr>
          <a:xfrm>
            <a:off x="1218334" y="609600"/>
            <a:ext cx="1946967" cy="665629"/>
          </a:xfrm>
          <a:prstGeom prst="rect">
            <a:avLst/>
          </a:prstGeom>
          <a:noFill/>
          <a:ln>
            <a:noFill/>
          </a:ln>
        </p:spPr>
      </p:pic>
    </p:spTree>
    <p:extLst>
      <p:ext uri="{BB962C8B-B14F-4D97-AF65-F5344CB8AC3E}">
        <p14:creationId xmlns:p14="http://schemas.microsoft.com/office/powerpoint/2010/main" val="3037840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11 Title with Subtitle &amp; Bullets">
  <p:cSld name="11 Title with Subtitle &amp; Bullets">
    <p:bg>
      <p:bgPr>
        <a:blipFill>
          <a:blip r:embed="rId2">
            <a:alphaModFix/>
          </a:blip>
          <a:stretch>
            <a:fillRect/>
          </a:stretch>
        </a:blipFill>
        <a:effectLst/>
      </p:bgPr>
    </p:bg>
    <p:spTree>
      <p:nvGrpSpPr>
        <p:cNvPr id="1" name="Shape 158"/>
        <p:cNvGrpSpPr/>
        <p:nvPr/>
      </p:nvGrpSpPr>
      <p:grpSpPr>
        <a:xfrm>
          <a:off x="0" y="0"/>
          <a:ext cx="0" cy="0"/>
          <a:chOff x="0" y="0"/>
          <a:chExt cx="0" cy="0"/>
        </a:xfrm>
      </p:grpSpPr>
      <p:sp>
        <p:nvSpPr>
          <p:cNvPr id="159" name="Google Shape;159;p34"/>
          <p:cNvSpPr txBox="1">
            <a:spLocks noGrp="1"/>
          </p:cNvSpPr>
          <p:nvPr>
            <p:ph type="title"/>
          </p:nvPr>
        </p:nvSpPr>
        <p:spPr>
          <a:xfrm>
            <a:off x="609600" y="609600"/>
            <a:ext cx="10972800" cy="887600"/>
          </a:xfrm>
          <a:prstGeom prst="rect">
            <a:avLst/>
          </a:prstGeom>
        </p:spPr>
        <p:txBody>
          <a:bodyPr spcFirstLastPara="1" wrap="square" lIns="0" tIns="0" rIns="0" bIns="0"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60" name="Google Shape;160;p34"/>
          <p:cNvSpPr txBox="1">
            <a:spLocks noGrp="1"/>
          </p:cNvSpPr>
          <p:nvPr>
            <p:ph type="sldNum" idx="12"/>
          </p:nvPr>
        </p:nvSpPr>
        <p:spPr>
          <a:xfrm>
            <a:off x="11592347" y="6219772"/>
            <a:ext cx="411600" cy="2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cxnSp>
        <p:nvCxnSpPr>
          <p:cNvPr id="161" name="Google Shape;161;p34"/>
          <p:cNvCxnSpPr/>
          <p:nvPr/>
        </p:nvCxnSpPr>
        <p:spPr>
          <a:xfrm>
            <a:off x="609600" y="371329"/>
            <a:ext cx="694800" cy="0"/>
          </a:xfrm>
          <a:prstGeom prst="straightConnector1">
            <a:avLst/>
          </a:prstGeom>
          <a:noFill/>
          <a:ln w="38100" cap="flat" cmpd="sng">
            <a:solidFill>
              <a:schemeClr val="accent6"/>
            </a:solidFill>
            <a:prstDash val="solid"/>
            <a:round/>
            <a:headEnd type="none" w="med" len="med"/>
            <a:tailEnd type="none" w="med" len="med"/>
          </a:ln>
        </p:spPr>
      </p:cxnSp>
      <p:sp>
        <p:nvSpPr>
          <p:cNvPr id="162" name="Google Shape;162;p34"/>
          <p:cNvSpPr txBox="1">
            <a:spLocks noGrp="1"/>
          </p:cNvSpPr>
          <p:nvPr>
            <p:ph type="body" idx="1"/>
          </p:nvPr>
        </p:nvSpPr>
        <p:spPr>
          <a:xfrm>
            <a:off x="609600" y="1735467"/>
            <a:ext cx="10972800" cy="4283600"/>
          </a:xfrm>
          <a:prstGeom prst="rect">
            <a:avLst/>
          </a:prstGeom>
          <a:noFill/>
          <a:ln>
            <a:noFill/>
          </a:ln>
        </p:spPr>
        <p:txBody>
          <a:bodyPr spcFirstLastPara="1" wrap="square" lIns="0" tIns="0" rIns="0" bIns="0" anchor="t" anchorCtr="0">
            <a:noAutofit/>
          </a:bodyPr>
          <a:lstStyle>
            <a:lvl1pPr marL="609585" marR="0" lvl="0" indent="-440256" algn="l" rtl="0">
              <a:spcBef>
                <a:spcPts val="1067"/>
              </a:spcBef>
              <a:spcAft>
                <a:spcPts val="0"/>
              </a:spcAft>
              <a:buClr>
                <a:schemeClr val="accent6"/>
              </a:buClr>
              <a:buSzPts val="1600"/>
              <a:buFont typeface="Arial"/>
              <a:buChar char="•"/>
              <a:defRPr sz="2133" b="0" i="0" u="none" strike="noStrike" cap="none">
                <a:solidFill>
                  <a:schemeClr val="dk1"/>
                </a:solidFill>
                <a:latin typeface="Lato"/>
                <a:ea typeface="Lato"/>
                <a:cs typeface="Lato"/>
                <a:sym typeface="Lato"/>
              </a:defRPr>
            </a:lvl1pPr>
            <a:lvl2pPr marL="1219170" marR="0" lvl="1" indent="-423323" algn="l" rtl="0">
              <a:spcBef>
                <a:spcPts val="1067"/>
              </a:spcBef>
              <a:spcAft>
                <a:spcPts val="0"/>
              </a:spcAft>
              <a:buClr>
                <a:schemeClr val="accent6"/>
              </a:buClr>
              <a:buSzPts val="1400"/>
              <a:buFont typeface="Arial"/>
              <a:buChar char="–"/>
              <a:defRPr sz="1867" b="0" i="0" u="none" strike="noStrike" cap="none">
                <a:solidFill>
                  <a:schemeClr val="dk1"/>
                </a:solidFill>
                <a:latin typeface="Lato"/>
                <a:ea typeface="Lato"/>
                <a:cs typeface="Lato"/>
                <a:sym typeface="Lato"/>
              </a:defRPr>
            </a:lvl2pPr>
            <a:lvl3pPr marL="1828754" marR="0" lvl="2" indent="-397923" algn="l" rtl="0">
              <a:spcBef>
                <a:spcPts val="1067"/>
              </a:spcBef>
              <a:spcAft>
                <a:spcPts val="0"/>
              </a:spcAft>
              <a:buClr>
                <a:schemeClr val="accent6"/>
              </a:buClr>
              <a:buSzPts val="1100"/>
              <a:buFont typeface="Arial"/>
              <a:buChar char="•"/>
              <a:defRPr sz="1467" b="0" i="0" u="none" strike="noStrike" cap="none">
                <a:solidFill>
                  <a:schemeClr val="dk1"/>
                </a:solidFill>
                <a:latin typeface="Lato"/>
                <a:ea typeface="Lato"/>
                <a:cs typeface="Lato"/>
                <a:sym typeface="Lato"/>
              </a:defRPr>
            </a:lvl3pPr>
            <a:lvl4pPr marL="2438339" marR="0" lvl="3" indent="-380990" algn="l" rtl="0">
              <a:spcBef>
                <a:spcPts val="1067"/>
              </a:spcBef>
              <a:spcAft>
                <a:spcPts val="0"/>
              </a:spcAft>
              <a:buClr>
                <a:srgbClr val="91918F"/>
              </a:buClr>
              <a:buSzPts val="900"/>
              <a:buFont typeface="Arial"/>
              <a:buChar char="–"/>
              <a:defRPr sz="1200" b="0" i="0" u="none" strike="noStrike" cap="none">
                <a:solidFill>
                  <a:srgbClr val="91918F"/>
                </a:solidFill>
                <a:latin typeface="Lato"/>
                <a:ea typeface="Lato"/>
                <a:cs typeface="Lato"/>
                <a:sym typeface="Lato"/>
              </a:defRPr>
            </a:lvl4pPr>
            <a:lvl5pPr marL="3047924" marR="0" lvl="4" indent="-364058" algn="l" rtl="0">
              <a:spcBef>
                <a:spcPts val="1067"/>
              </a:spcBef>
              <a:spcAft>
                <a:spcPts val="0"/>
              </a:spcAft>
              <a:buClr>
                <a:srgbClr val="91918F"/>
              </a:buClr>
              <a:buSzPts val="700"/>
              <a:buFont typeface="Arial"/>
              <a:buChar char="»"/>
              <a:defRPr sz="933" b="0" i="0" u="none" strike="noStrike" cap="none">
                <a:solidFill>
                  <a:srgbClr val="91918F"/>
                </a:solidFill>
                <a:latin typeface="Lato"/>
                <a:ea typeface="Lato"/>
                <a:cs typeface="Lato"/>
                <a:sym typeface="Lato"/>
              </a:defRPr>
            </a:lvl5pPr>
            <a:lvl6pPr marL="3657509" marR="0" lvl="5" indent="-355591" algn="l" rtl="0">
              <a:spcBef>
                <a:spcPts val="1067"/>
              </a:spcBef>
              <a:spcAft>
                <a:spcPts val="0"/>
              </a:spcAft>
              <a:buClr>
                <a:schemeClr val="lt2"/>
              </a:buClr>
              <a:buSzPts val="600"/>
              <a:buFont typeface="Arial"/>
              <a:buChar char="•"/>
              <a:defRPr sz="800" b="0" i="0" u="none" strike="noStrike" cap="none">
                <a:solidFill>
                  <a:schemeClr val="lt2"/>
                </a:solidFill>
                <a:latin typeface="Lato"/>
                <a:ea typeface="Lato"/>
                <a:cs typeface="Lato"/>
                <a:sym typeface="Lato"/>
              </a:defRPr>
            </a:lvl6pPr>
            <a:lvl7pPr marL="4267093" marR="0" lvl="6" indent="-355591" algn="l" rtl="0">
              <a:spcBef>
                <a:spcPts val="1067"/>
              </a:spcBef>
              <a:spcAft>
                <a:spcPts val="0"/>
              </a:spcAft>
              <a:buClr>
                <a:schemeClr val="lt2"/>
              </a:buClr>
              <a:buSzPts val="600"/>
              <a:buFont typeface="Arial"/>
              <a:buChar char="•"/>
              <a:defRPr sz="800" b="0" i="0" u="none" strike="noStrike" cap="none">
                <a:solidFill>
                  <a:schemeClr val="lt2"/>
                </a:solidFill>
                <a:latin typeface="Lato"/>
                <a:ea typeface="Lato"/>
                <a:cs typeface="Lato"/>
                <a:sym typeface="Lato"/>
              </a:defRPr>
            </a:lvl7pPr>
            <a:lvl8pPr marL="4876678" marR="0" lvl="7" indent="-355591" algn="l" rtl="0">
              <a:spcBef>
                <a:spcPts val="1067"/>
              </a:spcBef>
              <a:spcAft>
                <a:spcPts val="0"/>
              </a:spcAft>
              <a:buClr>
                <a:schemeClr val="lt2"/>
              </a:buClr>
              <a:buSzPts val="600"/>
              <a:buFont typeface="Arial"/>
              <a:buChar char="•"/>
              <a:defRPr sz="800" b="0" i="0" u="none" strike="noStrike" cap="none">
                <a:solidFill>
                  <a:schemeClr val="lt2"/>
                </a:solidFill>
                <a:latin typeface="Lato"/>
                <a:ea typeface="Lato"/>
                <a:cs typeface="Lato"/>
                <a:sym typeface="Lato"/>
              </a:defRPr>
            </a:lvl8pPr>
            <a:lvl9pPr marL="5486263" marR="0" lvl="8" indent="-355591" algn="l" rtl="0">
              <a:spcBef>
                <a:spcPts val="1067"/>
              </a:spcBef>
              <a:spcAft>
                <a:spcPts val="1067"/>
              </a:spcAft>
              <a:buClr>
                <a:schemeClr val="lt2"/>
              </a:buClr>
              <a:buSzPts val="600"/>
              <a:buFont typeface="Arial"/>
              <a:buChar char="•"/>
              <a:defRPr sz="800" b="0" i="0" u="none" strike="noStrike" cap="none">
                <a:solidFill>
                  <a:schemeClr val="lt2"/>
                </a:solidFill>
                <a:latin typeface="Lato"/>
                <a:ea typeface="Lato"/>
                <a:cs typeface="Lato"/>
                <a:sym typeface="Lato"/>
              </a:defRPr>
            </a:lvl9pPr>
          </a:lstStyle>
          <a:p>
            <a:endParaRPr/>
          </a:p>
        </p:txBody>
      </p:sp>
      <p:sp>
        <p:nvSpPr>
          <p:cNvPr id="163" name="Google Shape;163;p34"/>
          <p:cNvSpPr txBox="1">
            <a:spLocks noGrp="1"/>
          </p:cNvSpPr>
          <p:nvPr>
            <p:ph type="subTitle" idx="2"/>
          </p:nvPr>
        </p:nvSpPr>
        <p:spPr>
          <a:xfrm>
            <a:off x="609600" y="1165367"/>
            <a:ext cx="10972800" cy="293600"/>
          </a:xfrm>
          <a:prstGeom prst="rect">
            <a:avLst/>
          </a:prstGeom>
          <a:noFill/>
          <a:ln>
            <a:noFill/>
          </a:ln>
        </p:spPr>
        <p:txBody>
          <a:bodyPr spcFirstLastPara="1" wrap="square" lIns="0" tIns="0" rIns="0" bIns="0" anchor="t" anchorCtr="0">
            <a:noAutofit/>
          </a:bodyPr>
          <a:lstStyle>
            <a:lvl1pPr marR="0" lvl="0" rtl="0">
              <a:lnSpc>
                <a:spcPct val="90000"/>
              </a:lnSpc>
              <a:spcBef>
                <a:spcPts val="0"/>
              </a:spcBef>
              <a:spcAft>
                <a:spcPts val="0"/>
              </a:spcAft>
              <a:buSzPts val="1600"/>
              <a:buFont typeface="Lato"/>
              <a:buNone/>
              <a:defRPr sz="2133" i="0" u="none" strike="noStrike" cap="none">
                <a:solidFill>
                  <a:schemeClr val="accent6"/>
                </a:solidFill>
              </a:defRPr>
            </a:lvl1pPr>
            <a:lvl2pPr marR="0" lvl="1" rtl="0">
              <a:lnSpc>
                <a:spcPct val="90000"/>
              </a:lnSpc>
              <a:spcBef>
                <a:spcPts val="1067"/>
              </a:spcBef>
              <a:spcAft>
                <a:spcPts val="0"/>
              </a:spcAft>
              <a:buSzPts val="1600"/>
              <a:buFont typeface="Lato"/>
              <a:buNone/>
              <a:defRPr sz="2133" i="0" u="none" strike="noStrike" cap="none">
                <a:solidFill>
                  <a:schemeClr val="accent6"/>
                </a:solidFill>
              </a:defRPr>
            </a:lvl2pPr>
            <a:lvl3pPr marR="0" lvl="2" rtl="0">
              <a:lnSpc>
                <a:spcPct val="90000"/>
              </a:lnSpc>
              <a:spcBef>
                <a:spcPts val="1067"/>
              </a:spcBef>
              <a:spcAft>
                <a:spcPts val="0"/>
              </a:spcAft>
              <a:buSzPts val="1600"/>
              <a:buFont typeface="Lato"/>
              <a:buNone/>
              <a:defRPr sz="2133" i="0" u="none" strike="noStrike" cap="none">
                <a:solidFill>
                  <a:schemeClr val="accent6"/>
                </a:solidFill>
              </a:defRPr>
            </a:lvl3pPr>
            <a:lvl4pPr marR="0" lvl="3" rtl="0">
              <a:lnSpc>
                <a:spcPct val="90000"/>
              </a:lnSpc>
              <a:spcBef>
                <a:spcPts val="1067"/>
              </a:spcBef>
              <a:spcAft>
                <a:spcPts val="0"/>
              </a:spcAft>
              <a:buClr>
                <a:schemeClr val="accent6"/>
              </a:buClr>
              <a:buSzPts val="1600"/>
              <a:buFont typeface="Lato"/>
              <a:buNone/>
              <a:defRPr sz="2133" i="0" u="none" strike="noStrike" cap="none">
                <a:solidFill>
                  <a:schemeClr val="accent6"/>
                </a:solidFill>
              </a:defRPr>
            </a:lvl4pPr>
            <a:lvl5pPr marR="0" lvl="4" rtl="0">
              <a:lnSpc>
                <a:spcPct val="90000"/>
              </a:lnSpc>
              <a:spcBef>
                <a:spcPts val="1067"/>
              </a:spcBef>
              <a:spcAft>
                <a:spcPts val="0"/>
              </a:spcAft>
              <a:buClr>
                <a:schemeClr val="accent6"/>
              </a:buClr>
              <a:buSzPts val="1600"/>
              <a:buFont typeface="Lato"/>
              <a:buNone/>
              <a:defRPr sz="2133" i="0" u="none" strike="noStrike" cap="none">
                <a:solidFill>
                  <a:schemeClr val="accent6"/>
                </a:solidFill>
              </a:defRPr>
            </a:lvl5pPr>
            <a:lvl6pPr marR="0" lvl="5" rtl="0">
              <a:lnSpc>
                <a:spcPct val="90000"/>
              </a:lnSpc>
              <a:spcBef>
                <a:spcPts val="1067"/>
              </a:spcBef>
              <a:spcAft>
                <a:spcPts val="0"/>
              </a:spcAft>
              <a:buClr>
                <a:schemeClr val="accent6"/>
              </a:buClr>
              <a:buSzPts val="1600"/>
              <a:buFont typeface="Lato"/>
              <a:buNone/>
              <a:defRPr sz="2133" i="0" u="none" strike="noStrike" cap="none">
                <a:solidFill>
                  <a:schemeClr val="accent6"/>
                </a:solidFill>
              </a:defRPr>
            </a:lvl6pPr>
            <a:lvl7pPr marR="0" lvl="6" rtl="0">
              <a:lnSpc>
                <a:spcPct val="90000"/>
              </a:lnSpc>
              <a:spcBef>
                <a:spcPts val="1067"/>
              </a:spcBef>
              <a:spcAft>
                <a:spcPts val="0"/>
              </a:spcAft>
              <a:buClr>
                <a:schemeClr val="accent6"/>
              </a:buClr>
              <a:buSzPts val="1600"/>
              <a:buFont typeface="Lato"/>
              <a:buNone/>
              <a:defRPr sz="2133" i="0" u="none" strike="noStrike" cap="none">
                <a:solidFill>
                  <a:schemeClr val="accent6"/>
                </a:solidFill>
              </a:defRPr>
            </a:lvl7pPr>
            <a:lvl8pPr marR="0" lvl="7" rtl="0">
              <a:lnSpc>
                <a:spcPct val="90000"/>
              </a:lnSpc>
              <a:spcBef>
                <a:spcPts val="1067"/>
              </a:spcBef>
              <a:spcAft>
                <a:spcPts val="0"/>
              </a:spcAft>
              <a:buClr>
                <a:schemeClr val="accent6"/>
              </a:buClr>
              <a:buSzPts val="1600"/>
              <a:buFont typeface="Lato"/>
              <a:buNone/>
              <a:defRPr sz="2133" i="0" u="none" strike="noStrike" cap="none">
                <a:solidFill>
                  <a:schemeClr val="accent6"/>
                </a:solidFill>
              </a:defRPr>
            </a:lvl8pPr>
            <a:lvl9pPr marR="0" lvl="8" rtl="0">
              <a:lnSpc>
                <a:spcPct val="90000"/>
              </a:lnSpc>
              <a:spcBef>
                <a:spcPts val="1067"/>
              </a:spcBef>
              <a:spcAft>
                <a:spcPts val="1067"/>
              </a:spcAft>
              <a:buClr>
                <a:schemeClr val="accent6"/>
              </a:buClr>
              <a:buSzPts val="1600"/>
              <a:buFont typeface="Lato"/>
              <a:buNone/>
              <a:defRPr sz="2133" i="0" u="none" strike="noStrike" cap="none">
                <a:solidFill>
                  <a:schemeClr val="accent6"/>
                </a:solidFill>
              </a:defRPr>
            </a:lvl9pPr>
          </a:lstStyle>
          <a:p>
            <a:endParaRPr/>
          </a:p>
        </p:txBody>
      </p:sp>
    </p:spTree>
    <p:extLst>
      <p:ext uri="{BB962C8B-B14F-4D97-AF65-F5344CB8AC3E}">
        <p14:creationId xmlns:p14="http://schemas.microsoft.com/office/powerpoint/2010/main" val="2686046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AD7A4-4AE1-B324-670E-00C071EFB1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R"/>
          </a:p>
        </p:txBody>
      </p:sp>
      <p:sp>
        <p:nvSpPr>
          <p:cNvPr id="3" name="Content Placeholder 2">
            <a:extLst>
              <a:ext uri="{FF2B5EF4-FFF2-40B4-BE49-F238E27FC236}">
                <a16:creationId xmlns:a16="http://schemas.microsoft.com/office/drawing/2014/main" id="{22F9FAF2-5454-635F-74BA-A82B3278B9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R"/>
          </a:p>
        </p:txBody>
      </p:sp>
      <p:sp>
        <p:nvSpPr>
          <p:cNvPr id="4" name="Text Placeholder 3">
            <a:extLst>
              <a:ext uri="{FF2B5EF4-FFF2-40B4-BE49-F238E27FC236}">
                <a16:creationId xmlns:a16="http://schemas.microsoft.com/office/drawing/2014/main" id="{67E4F0BB-CD47-6DC9-417C-CDCDCE3BA7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17B3C8-D796-D3C9-B3A4-BC2D8ED951A6}"/>
              </a:ext>
            </a:extLst>
          </p:cNvPr>
          <p:cNvSpPr>
            <a:spLocks noGrp="1"/>
          </p:cNvSpPr>
          <p:nvPr>
            <p:ph type="dt" sz="half" idx="10"/>
          </p:nvPr>
        </p:nvSpPr>
        <p:spPr/>
        <p:txBody>
          <a:bodyPr/>
          <a:lstStyle/>
          <a:p>
            <a:fld id="{3875AEB2-4DE8-CB43-B132-D51F9A1D6B34}" type="datetimeFigureOut">
              <a:rPr lang="en-PR" smtClean="0"/>
              <a:t>03/06/2023</a:t>
            </a:fld>
            <a:endParaRPr lang="en-PR"/>
          </a:p>
        </p:txBody>
      </p:sp>
      <p:sp>
        <p:nvSpPr>
          <p:cNvPr id="6" name="Footer Placeholder 5">
            <a:extLst>
              <a:ext uri="{FF2B5EF4-FFF2-40B4-BE49-F238E27FC236}">
                <a16:creationId xmlns:a16="http://schemas.microsoft.com/office/drawing/2014/main" id="{5615ED60-A052-E641-4555-2E4679703979}"/>
              </a:ext>
            </a:extLst>
          </p:cNvPr>
          <p:cNvSpPr>
            <a:spLocks noGrp="1"/>
          </p:cNvSpPr>
          <p:nvPr>
            <p:ph type="ftr" sz="quarter" idx="11"/>
          </p:nvPr>
        </p:nvSpPr>
        <p:spPr/>
        <p:txBody>
          <a:bodyPr/>
          <a:lstStyle/>
          <a:p>
            <a:endParaRPr lang="en-PR"/>
          </a:p>
        </p:txBody>
      </p:sp>
      <p:sp>
        <p:nvSpPr>
          <p:cNvPr id="7" name="Slide Number Placeholder 6">
            <a:extLst>
              <a:ext uri="{FF2B5EF4-FFF2-40B4-BE49-F238E27FC236}">
                <a16:creationId xmlns:a16="http://schemas.microsoft.com/office/drawing/2014/main" id="{27B6A7F3-D301-8F0E-95D1-845B5461B799}"/>
              </a:ext>
            </a:extLst>
          </p:cNvPr>
          <p:cNvSpPr>
            <a:spLocks noGrp="1"/>
          </p:cNvSpPr>
          <p:nvPr>
            <p:ph type="sldNum" sz="quarter" idx="12"/>
          </p:nvPr>
        </p:nvSpPr>
        <p:spPr/>
        <p:txBody>
          <a:bodyPr/>
          <a:lstStyle/>
          <a:p>
            <a:fld id="{2B5AFF71-14AB-D342-8E34-54874644D74D}" type="slidenum">
              <a:rPr lang="en-PR" smtClean="0"/>
              <a:t>‹#›</a:t>
            </a:fld>
            <a:endParaRPr lang="en-PR"/>
          </a:p>
        </p:txBody>
      </p:sp>
    </p:spTree>
    <p:extLst>
      <p:ext uri="{BB962C8B-B14F-4D97-AF65-F5344CB8AC3E}">
        <p14:creationId xmlns:p14="http://schemas.microsoft.com/office/powerpoint/2010/main" val="23060985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0 Title Slide White">
  <p:cSld name="Title Slide_1">
    <p:bg>
      <p:bgPr>
        <a:solidFill>
          <a:schemeClr val="accent4"/>
        </a:solidFill>
        <a:effectLst/>
      </p:bgPr>
    </p:bg>
    <p:spTree>
      <p:nvGrpSpPr>
        <p:cNvPr id="1" name="Shape 285"/>
        <p:cNvGrpSpPr/>
        <p:nvPr/>
      </p:nvGrpSpPr>
      <p:grpSpPr>
        <a:xfrm>
          <a:off x="0" y="0"/>
          <a:ext cx="0" cy="0"/>
          <a:chOff x="0" y="0"/>
          <a:chExt cx="0" cy="0"/>
        </a:xfrm>
      </p:grpSpPr>
      <p:sp>
        <p:nvSpPr>
          <p:cNvPr id="286" name="Google Shape;286;p46"/>
          <p:cNvSpPr txBox="1">
            <a:spLocks noGrp="1"/>
          </p:cNvSpPr>
          <p:nvPr>
            <p:ph type="ctrTitle"/>
          </p:nvPr>
        </p:nvSpPr>
        <p:spPr>
          <a:xfrm>
            <a:off x="1157800" y="2118200"/>
            <a:ext cx="9876400" cy="27696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SzPts val="6000"/>
              <a:buNone/>
              <a:defRPr sz="8000" b="0" i="0" u="none" strike="noStrike" cap="none"/>
            </a:lvl1pPr>
            <a:lvl2pPr lvl="1" algn="l" rtl="0">
              <a:lnSpc>
                <a:spcPct val="90000"/>
              </a:lnSpc>
              <a:spcBef>
                <a:spcPts val="0"/>
              </a:spcBef>
              <a:spcAft>
                <a:spcPts val="0"/>
              </a:spcAft>
              <a:buClr>
                <a:schemeClr val="accent6"/>
              </a:buClr>
              <a:buSzPts val="6000"/>
              <a:buFont typeface="Lato Black"/>
              <a:buNone/>
              <a:defRPr sz="8000">
                <a:solidFill>
                  <a:schemeClr val="accent6"/>
                </a:solidFill>
                <a:latin typeface="Lato Black"/>
                <a:ea typeface="Lato Black"/>
                <a:cs typeface="Lato Black"/>
                <a:sym typeface="Lato Black"/>
              </a:defRPr>
            </a:lvl2pPr>
            <a:lvl3pPr lvl="2" algn="l" rtl="0">
              <a:lnSpc>
                <a:spcPct val="90000"/>
              </a:lnSpc>
              <a:spcBef>
                <a:spcPts val="0"/>
              </a:spcBef>
              <a:spcAft>
                <a:spcPts val="0"/>
              </a:spcAft>
              <a:buClr>
                <a:schemeClr val="accent6"/>
              </a:buClr>
              <a:buSzPts val="6000"/>
              <a:buFont typeface="Lato Black"/>
              <a:buNone/>
              <a:defRPr sz="8000">
                <a:solidFill>
                  <a:schemeClr val="accent6"/>
                </a:solidFill>
                <a:latin typeface="Lato Black"/>
                <a:ea typeface="Lato Black"/>
                <a:cs typeface="Lato Black"/>
                <a:sym typeface="Lato Black"/>
              </a:defRPr>
            </a:lvl3pPr>
            <a:lvl4pPr lvl="3" algn="l" rtl="0">
              <a:lnSpc>
                <a:spcPct val="90000"/>
              </a:lnSpc>
              <a:spcBef>
                <a:spcPts val="0"/>
              </a:spcBef>
              <a:spcAft>
                <a:spcPts val="0"/>
              </a:spcAft>
              <a:buClr>
                <a:schemeClr val="accent6"/>
              </a:buClr>
              <a:buSzPts val="6000"/>
              <a:buFont typeface="Lato Black"/>
              <a:buNone/>
              <a:defRPr sz="8000">
                <a:solidFill>
                  <a:schemeClr val="accent6"/>
                </a:solidFill>
                <a:latin typeface="Lato Black"/>
                <a:ea typeface="Lato Black"/>
                <a:cs typeface="Lato Black"/>
                <a:sym typeface="Lato Black"/>
              </a:defRPr>
            </a:lvl4pPr>
            <a:lvl5pPr lvl="4" algn="l" rtl="0">
              <a:lnSpc>
                <a:spcPct val="90000"/>
              </a:lnSpc>
              <a:spcBef>
                <a:spcPts val="0"/>
              </a:spcBef>
              <a:spcAft>
                <a:spcPts val="0"/>
              </a:spcAft>
              <a:buClr>
                <a:schemeClr val="accent6"/>
              </a:buClr>
              <a:buSzPts val="6000"/>
              <a:buFont typeface="Lato Black"/>
              <a:buNone/>
              <a:defRPr sz="8000">
                <a:solidFill>
                  <a:schemeClr val="accent6"/>
                </a:solidFill>
                <a:latin typeface="Lato Black"/>
                <a:ea typeface="Lato Black"/>
                <a:cs typeface="Lato Black"/>
                <a:sym typeface="Lato Black"/>
              </a:defRPr>
            </a:lvl5pPr>
            <a:lvl6pPr lvl="5" algn="l" rtl="0">
              <a:lnSpc>
                <a:spcPct val="90000"/>
              </a:lnSpc>
              <a:spcBef>
                <a:spcPts val="0"/>
              </a:spcBef>
              <a:spcAft>
                <a:spcPts val="0"/>
              </a:spcAft>
              <a:buClr>
                <a:schemeClr val="accent6"/>
              </a:buClr>
              <a:buSzPts val="6000"/>
              <a:buFont typeface="Lato Black"/>
              <a:buNone/>
              <a:defRPr sz="8000">
                <a:solidFill>
                  <a:schemeClr val="accent6"/>
                </a:solidFill>
                <a:latin typeface="Lato Black"/>
                <a:ea typeface="Lato Black"/>
                <a:cs typeface="Lato Black"/>
                <a:sym typeface="Lato Black"/>
              </a:defRPr>
            </a:lvl6pPr>
            <a:lvl7pPr lvl="6" algn="l" rtl="0">
              <a:lnSpc>
                <a:spcPct val="90000"/>
              </a:lnSpc>
              <a:spcBef>
                <a:spcPts val="0"/>
              </a:spcBef>
              <a:spcAft>
                <a:spcPts val="0"/>
              </a:spcAft>
              <a:buClr>
                <a:schemeClr val="accent6"/>
              </a:buClr>
              <a:buSzPts val="6000"/>
              <a:buFont typeface="Lato Black"/>
              <a:buNone/>
              <a:defRPr sz="8000">
                <a:solidFill>
                  <a:schemeClr val="accent6"/>
                </a:solidFill>
                <a:latin typeface="Lato Black"/>
                <a:ea typeface="Lato Black"/>
                <a:cs typeface="Lato Black"/>
                <a:sym typeface="Lato Black"/>
              </a:defRPr>
            </a:lvl7pPr>
            <a:lvl8pPr lvl="7" algn="l" rtl="0">
              <a:lnSpc>
                <a:spcPct val="90000"/>
              </a:lnSpc>
              <a:spcBef>
                <a:spcPts val="0"/>
              </a:spcBef>
              <a:spcAft>
                <a:spcPts val="0"/>
              </a:spcAft>
              <a:buClr>
                <a:schemeClr val="accent6"/>
              </a:buClr>
              <a:buSzPts val="6000"/>
              <a:buFont typeface="Lato Black"/>
              <a:buNone/>
              <a:defRPr sz="8000">
                <a:solidFill>
                  <a:schemeClr val="accent6"/>
                </a:solidFill>
                <a:latin typeface="Lato Black"/>
                <a:ea typeface="Lato Black"/>
                <a:cs typeface="Lato Black"/>
                <a:sym typeface="Lato Black"/>
              </a:defRPr>
            </a:lvl8pPr>
            <a:lvl9pPr lvl="8" algn="l" rtl="0">
              <a:lnSpc>
                <a:spcPct val="90000"/>
              </a:lnSpc>
              <a:spcBef>
                <a:spcPts val="0"/>
              </a:spcBef>
              <a:spcAft>
                <a:spcPts val="0"/>
              </a:spcAft>
              <a:buClr>
                <a:schemeClr val="accent6"/>
              </a:buClr>
              <a:buSzPts val="6000"/>
              <a:buFont typeface="Lato Black"/>
              <a:buNone/>
              <a:defRPr sz="8000">
                <a:solidFill>
                  <a:schemeClr val="accent6"/>
                </a:solidFill>
                <a:latin typeface="Lato Black"/>
                <a:ea typeface="Lato Black"/>
                <a:cs typeface="Lato Black"/>
                <a:sym typeface="Lato Black"/>
              </a:defRPr>
            </a:lvl9pPr>
          </a:lstStyle>
          <a:p>
            <a:endParaRPr/>
          </a:p>
        </p:txBody>
      </p:sp>
      <p:sp>
        <p:nvSpPr>
          <p:cNvPr id="287" name="Google Shape;287;p46"/>
          <p:cNvSpPr txBox="1">
            <a:spLocks noGrp="1"/>
          </p:cNvSpPr>
          <p:nvPr>
            <p:ph type="subTitle" idx="1"/>
          </p:nvPr>
        </p:nvSpPr>
        <p:spPr>
          <a:xfrm>
            <a:off x="1157800" y="5135800"/>
            <a:ext cx="9876400" cy="8828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accent2"/>
              </a:buClr>
              <a:buSzPts val="2400"/>
              <a:buFont typeface="Alegreya SemiBold"/>
              <a:buNone/>
              <a:defRPr sz="3200" i="0" u="none" strike="noStrike" cap="none">
                <a:solidFill>
                  <a:srgbClr val="1D5187"/>
                </a:solidFill>
                <a:latin typeface="Alegreya"/>
                <a:ea typeface="Alegreya"/>
                <a:cs typeface="Alegreya"/>
                <a:sym typeface="Alegreya"/>
              </a:defRPr>
            </a:lvl1pPr>
            <a:lvl2pPr marR="0" lvl="1" algn="l" rtl="0">
              <a:lnSpc>
                <a:spcPct val="90000"/>
              </a:lnSpc>
              <a:spcBef>
                <a:spcPts val="1067"/>
              </a:spcBef>
              <a:spcAft>
                <a:spcPts val="0"/>
              </a:spcAft>
              <a:buClr>
                <a:schemeClr val="dk2"/>
              </a:buClr>
              <a:buSzPts val="2400"/>
              <a:buFont typeface="Lato Light"/>
              <a:buNone/>
              <a:defRPr sz="3200" i="0" u="none" strike="noStrike" cap="none">
                <a:solidFill>
                  <a:schemeClr val="dk2"/>
                </a:solidFill>
                <a:latin typeface="Lato Light"/>
                <a:ea typeface="Lato Light"/>
                <a:cs typeface="Lato Light"/>
                <a:sym typeface="Lato Light"/>
              </a:defRPr>
            </a:lvl2pPr>
            <a:lvl3pPr marR="0" lvl="2" algn="l" rtl="0">
              <a:lnSpc>
                <a:spcPct val="90000"/>
              </a:lnSpc>
              <a:spcBef>
                <a:spcPts val="1067"/>
              </a:spcBef>
              <a:spcAft>
                <a:spcPts val="0"/>
              </a:spcAft>
              <a:buClr>
                <a:schemeClr val="dk2"/>
              </a:buClr>
              <a:buSzPts val="2400"/>
              <a:buFont typeface="Lato Light"/>
              <a:buNone/>
              <a:defRPr sz="3200" i="0" u="none" strike="noStrike" cap="none">
                <a:solidFill>
                  <a:schemeClr val="dk2"/>
                </a:solidFill>
                <a:latin typeface="Lato Light"/>
                <a:ea typeface="Lato Light"/>
                <a:cs typeface="Lato Light"/>
                <a:sym typeface="Lato Light"/>
              </a:defRPr>
            </a:lvl3pPr>
            <a:lvl4pPr marR="0" lvl="3" algn="l" rtl="0">
              <a:lnSpc>
                <a:spcPct val="90000"/>
              </a:lnSpc>
              <a:spcBef>
                <a:spcPts val="1067"/>
              </a:spcBef>
              <a:spcAft>
                <a:spcPts val="0"/>
              </a:spcAft>
              <a:buClr>
                <a:schemeClr val="dk2"/>
              </a:buClr>
              <a:buSzPts val="2400"/>
              <a:buFont typeface="Lato Light"/>
              <a:buNone/>
              <a:defRPr sz="3200" i="0" u="none" strike="noStrike" cap="none">
                <a:solidFill>
                  <a:schemeClr val="dk2"/>
                </a:solidFill>
                <a:latin typeface="Lato Light"/>
                <a:ea typeface="Lato Light"/>
                <a:cs typeface="Lato Light"/>
                <a:sym typeface="Lato Light"/>
              </a:defRPr>
            </a:lvl4pPr>
            <a:lvl5pPr marR="0" lvl="4" algn="l" rtl="0">
              <a:lnSpc>
                <a:spcPct val="90000"/>
              </a:lnSpc>
              <a:spcBef>
                <a:spcPts val="1067"/>
              </a:spcBef>
              <a:spcAft>
                <a:spcPts val="0"/>
              </a:spcAft>
              <a:buClr>
                <a:schemeClr val="dk2"/>
              </a:buClr>
              <a:buSzPts val="2400"/>
              <a:buFont typeface="Lato Light"/>
              <a:buNone/>
              <a:defRPr sz="3200" i="0" u="none" strike="noStrike" cap="none">
                <a:solidFill>
                  <a:schemeClr val="dk2"/>
                </a:solidFill>
                <a:latin typeface="Lato Light"/>
                <a:ea typeface="Lato Light"/>
                <a:cs typeface="Lato Light"/>
                <a:sym typeface="Lato Light"/>
              </a:defRPr>
            </a:lvl5pPr>
            <a:lvl6pPr marR="0" lvl="5" algn="l" rtl="0">
              <a:lnSpc>
                <a:spcPct val="90000"/>
              </a:lnSpc>
              <a:spcBef>
                <a:spcPts val="1067"/>
              </a:spcBef>
              <a:spcAft>
                <a:spcPts val="0"/>
              </a:spcAft>
              <a:buClr>
                <a:schemeClr val="dk2"/>
              </a:buClr>
              <a:buSzPts val="2400"/>
              <a:buFont typeface="Lato Light"/>
              <a:buNone/>
              <a:defRPr sz="3200" i="0" u="none" strike="noStrike" cap="none">
                <a:solidFill>
                  <a:schemeClr val="dk2"/>
                </a:solidFill>
                <a:latin typeface="Lato Light"/>
                <a:ea typeface="Lato Light"/>
                <a:cs typeface="Lato Light"/>
                <a:sym typeface="Lato Light"/>
              </a:defRPr>
            </a:lvl6pPr>
            <a:lvl7pPr marR="0" lvl="6" algn="l" rtl="0">
              <a:lnSpc>
                <a:spcPct val="90000"/>
              </a:lnSpc>
              <a:spcBef>
                <a:spcPts val="1067"/>
              </a:spcBef>
              <a:spcAft>
                <a:spcPts val="0"/>
              </a:spcAft>
              <a:buClr>
                <a:schemeClr val="dk2"/>
              </a:buClr>
              <a:buSzPts val="2400"/>
              <a:buFont typeface="Lato Light"/>
              <a:buNone/>
              <a:defRPr sz="3200" i="0" u="none" strike="noStrike" cap="none">
                <a:solidFill>
                  <a:schemeClr val="dk2"/>
                </a:solidFill>
                <a:latin typeface="Lato Light"/>
                <a:ea typeface="Lato Light"/>
                <a:cs typeface="Lato Light"/>
                <a:sym typeface="Lato Light"/>
              </a:defRPr>
            </a:lvl7pPr>
            <a:lvl8pPr marR="0" lvl="7" algn="l" rtl="0">
              <a:lnSpc>
                <a:spcPct val="90000"/>
              </a:lnSpc>
              <a:spcBef>
                <a:spcPts val="1067"/>
              </a:spcBef>
              <a:spcAft>
                <a:spcPts val="0"/>
              </a:spcAft>
              <a:buClr>
                <a:schemeClr val="dk2"/>
              </a:buClr>
              <a:buSzPts val="2400"/>
              <a:buFont typeface="Lato Light"/>
              <a:buNone/>
              <a:defRPr sz="3200" i="0" u="none" strike="noStrike" cap="none">
                <a:solidFill>
                  <a:schemeClr val="dk2"/>
                </a:solidFill>
                <a:latin typeface="Lato Light"/>
                <a:ea typeface="Lato Light"/>
                <a:cs typeface="Lato Light"/>
                <a:sym typeface="Lato Light"/>
              </a:defRPr>
            </a:lvl8pPr>
            <a:lvl9pPr marR="0" lvl="8" algn="l" rtl="0">
              <a:lnSpc>
                <a:spcPct val="90000"/>
              </a:lnSpc>
              <a:spcBef>
                <a:spcPts val="1067"/>
              </a:spcBef>
              <a:spcAft>
                <a:spcPts val="1067"/>
              </a:spcAft>
              <a:buClr>
                <a:schemeClr val="dk2"/>
              </a:buClr>
              <a:buSzPts val="2400"/>
              <a:buFont typeface="Lato Light"/>
              <a:buNone/>
              <a:defRPr sz="3200" i="0" u="none" strike="noStrike" cap="none">
                <a:solidFill>
                  <a:schemeClr val="dk2"/>
                </a:solidFill>
                <a:latin typeface="Lato Light"/>
                <a:ea typeface="Lato Light"/>
                <a:cs typeface="Lato Light"/>
                <a:sym typeface="Lato Light"/>
              </a:defRPr>
            </a:lvl9pPr>
          </a:lstStyle>
          <a:p>
            <a:endParaRPr/>
          </a:p>
        </p:txBody>
      </p:sp>
      <p:pic>
        <p:nvPicPr>
          <p:cNvPr id="288" name="Google Shape;288;p46"/>
          <p:cNvPicPr preferRelativeResize="0"/>
          <p:nvPr/>
        </p:nvPicPr>
        <p:blipFill rotWithShape="1">
          <a:blip r:embed="rId2">
            <a:alphaModFix/>
          </a:blip>
          <a:srcRect/>
          <a:stretch/>
        </p:blipFill>
        <p:spPr>
          <a:xfrm>
            <a:off x="1189261" y="1134568"/>
            <a:ext cx="1946967" cy="305633"/>
          </a:xfrm>
          <a:prstGeom prst="rect">
            <a:avLst/>
          </a:prstGeom>
          <a:noFill/>
          <a:ln>
            <a:noFill/>
          </a:ln>
        </p:spPr>
      </p:pic>
      <p:sp>
        <p:nvSpPr>
          <p:cNvPr id="289" name="Google Shape;289;p46"/>
          <p:cNvSpPr txBox="1">
            <a:spLocks noGrp="1"/>
          </p:cNvSpPr>
          <p:nvPr>
            <p:ph type="sldNum" idx="12"/>
          </p:nvPr>
        </p:nvSpPr>
        <p:spPr>
          <a:xfrm>
            <a:off x="11592347" y="6219772"/>
            <a:ext cx="411600" cy="2936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Lato"/>
                <a:ea typeface="Lato"/>
                <a:cs typeface="Lato"/>
                <a:sym typeface="Lato"/>
              </a:defRPr>
            </a:lvl1pPr>
            <a:lvl2pPr marL="0" marR="0" lvl="1" indent="0" algn="ctr"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Lato"/>
                <a:ea typeface="Lato"/>
                <a:cs typeface="Lato"/>
                <a:sym typeface="Lato"/>
              </a:defRPr>
            </a:lvl2pPr>
            <a:lvl3pPr marL="0" marR="0" lvl="2" indent="0" algn="ctr"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Lato"/>
                <a:ea typeface="Lato"/>
                <a:cs typeface="Lato"/>
                <a:sym typeface="Lato"/>
              </a:defRPr>
            </a:lvl3pPr>
            <a:lvl4pPr marL="0" marR="0" lvl="3" indent="0" algn="ctr"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Lato"/>
                <a:ea typeface="Lato"/>
                <a:cs typeface="Lato"/>
                <a:sym typeface="Lato"/>
              </a:defRPr>
            </a:lvl4pPr>
            <a:lvl5pPr marL="0" marR="0" lvl="4" indent="0" algn="ctr"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Lato"/>
                <a:ea typeface="Lato"/>
                <a:cs typeface="Lato"/>
                <a:sym typeface="Lato"/>
              </a:defRPr>
            </a:lvl5pPr>
            <a:lvl6pPr marL="0" marR="0" lvl="5" indent="0" algn="ctr"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Lato"/>
                <a:ea typeface="Lato"/>
                <a:cs typeface="Lato"/>
                <a:sym typeface="Lato"/>
              </a:defRPr>
            </a:lvl6pPr>
            <a:lvl7pPr marL="0" marR="0" lvl="6" indent="0" algn="ctr"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Lato"/>
                <a:ea typeface="Lato"/>
                <a:cs typeface="Lato"/>
                <a:sym typeface="Lato"/>
              </a:defRPr>
            </a:lvl7pPr>
            <a:lvl8pPr marL="0" marR="0" lvl="7" indent="0" algn="ctr"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Lato"/>
                <a:ea typeface="Lato"/>
                <a:cs typeface="Lato"/>
                <a:sym typeface="Lato"/>
              </a:defRPr>
            </a:lvl8pPr>
            <a:lvl9pPr marL="0" marR="0" lvl="8" indent="0" algn="ctr" rtl="0">
              <a:lnSpc>
                <a:spcPct val="100000"/>
              </a:lnSpc>
              <a:spcBef>
                <a:spcPts val="0"/>
              </a:spcBef>
              <a:spcAft>
                <a:spcPts val="0"/>
              </a:spcAft>
              <a:buClr>
                <a:srgbClr val="000000"/>
              </a:buClr>
              <a:buSzPts val="800"/>
              <a:buFont typeface="Arial"/>
              <a:buNone/>
              <a:defRPr sz="1067" b="0" i="0" u="none" strike="noStrike" cap="none">
                <a:solidFill>
                  <a:schemeClr val="dk1"/>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
        <p:nvSpPr>
          <p:cNvPr id="290" name="Google Shape;290;p46"/>
          <p:cNvSpPr/>
          <p:nvPr/>
        </p:nvSpPr>
        <p:spPr>
          <a:xfrm rot="2192958">
            <a:off x="6778215" y="-3516027"/>
            <a:ext cx="4669483" cy="4951616"/>
          </a:xfrm>
          <a:custGeom>
            <a:avLst/>
            <a:gdLst/>
            <a:ahLst/>
            <a:cxnLst/>
            <a:rect l="l" t="t" r="r" b="b"/>
            <a:pathLst>
              <a:path w="169661" h="179912" extrusionOk="0">
                <a:moveTo>
                  <a:pt x="16332" y="5816"/>
                </a:moveTo>
                <a:cubicBezTo>
                  <a:pt x="22148" y="5816"/>
                  <a:pt x="26863" y="10345"/>
                  <a:pt x="26863" y="15897"/>
                </a:cubicBezTo>
                <a:lnTo>
                  <a:pt x="26863" y="33733"/>
                </a:lnTo>
                <a:lnTo>
                  <a:pt x="16332" y="33733"/>
                </a:lnTo>
                <a:cubicBezTo>
                  <a:pt x="10532" y="33733"/>
                  <a:pt x="5817" y="29205"/>
                  <a:pt x="5817" y="23652"/>
                </a:cubicBezTo>
                <a:lnTo>
                  <a:pt x="5817" y="15897"/>
                </a:lnTo>
                <a:cubicBezTo>
                  <a:pt x="5817" y="10345"/>
                  <a:pt x="10532" y="5816"/>
                  <a:pt x="16332" y="5816"/>
                </a:cubicBezTo>
                <a:close/>
                <a:moveTo>
                  <a:pt x="153313" y="5816"/>
                </a:moveTo>
                <a:cubicBezTo>
                  <a:pt x="159129" y="5816"/>
                  <a:pt x="163844" y="10345"/>
                  <a:pt x="163844" y="15897"/>
                </a:cubicBezTo>
                <a:lnTo>
                  <a:pt x="163844" y="23652"/>
                </a:lnTo>
                <a:cubicBezTo>
                  <a:pt x="163844" y="29205"/>
                  <a:pt x="159129" y="33733"/>
                  <a:pt x="153313" y="33733"/>
                </a:cubicBezTo>
                <a:lnTo>
                  <a:pt x="142798" y="33733"/>
                </a:lnTo>
                <a:lnTo>
                  <a:pt x="142798" y="15897"/>
                </a:lnTo>
                <a:cubicBezTo>
                  <a:pt x="142798" y="10345"/>
                  <a:pt x="147512" y="5816"/>
                  <a:pt x="153313" y="5816"/>
                </a:cubicBezTo>
                <a:close/>
                <a:moveTo>
                  <a:pt x="136981" y="39550"/>
                </a:moveTo>
                <a:lnTo>
                  <a:pt x="136981" y="140362"/>
                </a:lnTo>
                <a:lnTo>
                  <a:pt x="32695" y="140362"/>
                </a:lnTo>
                <a:lnTo>
                  <a:pt x="32679" y="39550"/>
                </a:lnTo>
                <a:close/>
                <a:moveTo>
                  <a:pt x="26879" y="146178"/>
                </a:moveTo>
                <a:lnTo>
                  <a:pt x="26879" y="164014"/>
                </a:lnTo>
                <a:cubicBezTo>
                  <a:pt x="26879" y="169566"/>
                  <a:pt x="22148" y="174095"/>
                  <a:pt x="16348" y="174095"/>
                </a:cubicBezTo>
                <a:cubicBezTo>
                  <a:pt x="10547" y="174095"/>
                  <a:pt x="5817" y="169566"/>
                  <a:pt x="5817" y="164014"/>
                </a:cubicBezTo>
                <a:lnTo>
                  <a:pt x="5817" y="156259"/>
                </a:lnTo>
                <a:cubicBezTo>
                  <a:pt x="5817" y="150707"/>
                  <a:pt x="10547" y="146178"/>
                  <a:pt x="16348" y="146178"/>
                </a:cubicBezTo>
                <a:close/>
                <a:moveTo>
                  <a:pt x="153313" y="146178"/>
                </a:moveTo>
                <a:cubicBezTo>
                  <a:pt x="159129" y="146178"/>
                  <a:pt x="163844" y="150707"/>
                  <a:pt x="163844" y="156259"/>
                </a:cubicBezTo>
                <a:lnTo>
                  <a:pt x="163844" y="164014"/>
                </a:lnTo>
                <a:cubicBezTo>
                  <a:pt x="163844" y="169566"/>
                  <a:pt x="159114" y="174095"/>
                  <a:pt x="153313" y="174095"/>
                </a:cubicBezTo>
                <a:cubicBezTo>
                  <a:pt x="147512" y="174095"/>
                  <a:pt x="142798" y="169566"/>
                  <a:pt x="142798" y="164014"/>
                </a:cubicBezTo>
                <a:lnTo>
                  <a:pt x="142798" y="146178"/>
                </a:lnTo>
                <a:close/>
                <a:moveTo>
                  <a:pt x="16332" y="0"/>
                </a:moveTo>
                <a:cubicBezTo>
                  <a:pt x="7321" y="0"/>
                  <a:pt x="1" y="7135"/>
                  <a:pt x="1" y="15897"/>
                </a:cubicBezTo>
                <a:lnTo>
                  <a:pt x="1" y="23652"/>
                </a:lnTo>
                <a:cubicBezTo>
                  <a:pt x="1" y="32415"/>
                  <a:pt x="7321" y="39550"/>
                  <a:pt x="16332" y="39550"/>
                </a:cubicBezTo>
                <a:lnTo>
                  <a:pt x="26863" y="39550"/>
                </a:lnTo>
                <a:lnTo>
                  <a:pt x="26863" y="140362"/>
                </a:lnTo>
                <a:lnTo>
                  <a:pt x="16332" y="140362"/>
                </a:lnTo>
                <a:cubicBezTo>
                  <a:pt x="7321" y="140362"/>
                  <a:pt x="1" y="147496"/>
                  <a:pt x="1" y="156259"/>
                </a:cubicBezTo>
                <a:lnTo>
                  <a:pt x="1" y="164014"/>
                </a:lnTo>
                <a:cubicBezTo>
                  <a:pt x="1" y="172777"/>
                  <a:pt x="7321" y="179911"/>
                  <a:pt x="16332" y="179911"/>
                </a:cubicBezTo>
                <a:cubicBezTo>
                  <a:pt x="25343" y="179911"/>
                  <a:pt x="32679" y="172777"/>
                  <a:pt x="32679" y="164014"/>
                </a:cubicBezTo>
                <a:lnTo>
                  <a:pt x="32679" y="146178"/>
                </a:lnTo>
                <a:lnTo>
                  <a:pt x="136966" y="146178"/>
                </a:lnTo>
                <a:lnTo>
                  <a:pt x="136966" y="164014"/>
                </a:lnTo>
                <a:cubicBezTo>
                  <a:pt x="136966" y="172777"/>
                  <a:pt x="144302" y="179911"/>
                  <a:pt x="153313" y="179911"/>
                </a:cubicBezTo>
                <a:cubicBezTo>
                  <a:pt x="162324" y="179911"/>
                  <a:pt x="169660" y="172777"/>
                  <a:pt x="169660" y="164014"/>
                </a:cubicBezTo>
                <a:lnTo>
                  <a:pt x="169660" y="156259"/>
                </a:lnTo>
                <a:cubicBezTo>
                  <a:pt x="169660" y="147496"/>
                  <a:pt x="162324" y="140362"/>
                  <a:pt x="153313" y="140362"/>
                </a:cubicBezTo>
                <a:lnTo>
                  <a:pt x="142798" y="140362"/>
                </a:lnTo>
                <a:lnTo>
                  <a:pt x="142798" y="39550"/>
                </a:lnTo>
                <a:lnTo>
                  <a:pt x="153313" y="39550"/>
                </a:lnTo>
                <a:cubicBezTo>
                  <a:pt x="162324" y="39550"/>
                  <a:pt x="169660" y="32415"/>
                  <a:pt x="169660" y="23652"/>
                </a:cubicBezTo>
                <a:lnTo>
                  <a:pt x="169660" y="15897"/>
                </a:lnTo>
                <a:cubicBezTo>
                  <a:pt x="169660" y="7135"/>
                  <a:pt x="162324" y="0"/>
                  <a:pt x="153313" y="0"/>
                </a:cubicBezTo>
                <a:cubicBezTo>
                  <a:pt x="144302" y="0"/>
                  <a:pt x="136981" y="7135"/>
                  <a:pt x="136981" y="15897"/>
                </a:cubicBezTo>
                <a:lnTo>
                  <a:pt x="136981" y="33733"/>
                </a:lnTo>
                <a:lnTo>
                  <a:pt x="32679" y="33733"/>
                </a:lnTo>
                <a:lnTo>
                  <a:pt x="32679" y="15897"/>
                </a:lnTo>
                <a:cubicBezTo>
                  <a:pt x="32679" y="7135"/>
                  <a:pt x="25359" y="0"/>
                  <a:pt x="1633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291" name="Google Shape;291;p46"/>
          <p:cNvGrpSpPr/>
          <p:nvPr/>
        </p:nvGrpSpPr>
        <p:grpSpPr>
          <a:xfrm rot="3226854">
            <a:off x="9742235" y="4887897"/>
            <a:ext cx="4636992" cy="4415279"/>
            <a:chOff x="1475600" y="683425"/>
            <a:chExt cx="4561400" cy="4343300"/>
          </a:xfrm>
        </p:grpSpPr>
        <p:sp>
          <p:nvSpPr>
            <p:cNvPr id="292" name="Google Shape;292;p46"/>
            <p:cNvSpPr/>
            <p:nvPr/>
          </p:nvSpPr>
          <p:spPr>
            <a:xfrm>
              <a:off x="1475600" y="683425"/>
              <a:ext cx="4561400" cy="4343300"/>
            </a:xfrm>
            <a:custGeom>
              <a:avLst/>
              <a:gdLst/>
              <a:ahLst/>
              <a:cxnLst/>
              <a:rect l="l" t="t" r="r" b="b"/>
              <a:pathLst>
                <a:path w="182456" h="173732" extrusionOk="0">
                  <a:moveTo>
                    <a:pt x="93407" y="5840"/>
                  </a:moveTo>
                  <a:cubicBezTo>
                    <a:pt x="104208" y="5840"/>
                    <a:pt x="114885" y="7996"/>
                    <a:pt x="124837" y="12215"/>
                  </a:cubicBezTo>
                  <a:cubicBezTo>
                    <a:pt x="144534" y="20636"/>
                    <a:pt x="160090" y="36534"/>
                    <a:pt x="168109" y="56417"/>
                  </a:cubicBezTo>
                  <a:cubicBezTo>
                    <a:pt x="176112" y="76285"/>
                    <a:pt x="175941" y="98525"/>
                    <a:pt x="167597" y="118269"/>
                  </a:cubicBezTo>
                  <a:cubicBezTo>
                    <a:pt x="159253" y="138013"/>
                    <a:pt x="143433" y="153646"/>
                    <a:pt x="123612" y="161758"/>
                  </a:cubicBezTo>
                  <a:cubicBezTo>
                    <a:pt x="113783" y="165777"/>
                    <a:pt x="103364" y="167786"/>
                    <a:pt x="92945" y="167786"/>
                  </a:cubicBezTo>
                  <a:cubicBezTo>
                    <a:pt x="82336" y="167786"/>
                    <a:pt x="71728" y="165704"/>
                    <a:pt x="61744" y="161541"/>
                  </a:cubicBezTo>
                  <a:cubicBezTo>
                    <a:pt x="26258" y="146528"/>
                    <a:pt x="6251" y="108576"/>
                    <a:pt x="13897" y="70810"/>
                  </a:cubicBezTo>
                  <a:cubicBezTo>
                    <a:pt x="21543" y="33028"/>
                    <a:pt x="54749" y="5871"/>
                    <a:pt x="93291" y="5840"/>
                  </a:cubicBezTo>
                  <a:cubicBezTo>
                    <a:pt x="93329" y="5840"/>
                    <a:pt x="93368" y="5840"/>
                    <a:pt x="93407" y="5840"/>
                  </a:cubicBezTo>
                  <a:close/>
                  <a:moveTo>
                    <a:pt x="93295" y="1"/>
                  </a:moveTo>
                  <a:cubicBezTo>
                    <a:pt x="81790" y="1"/>
                    <a:pt x="70288" y="2285"/>
                    <a:pt x="59480" y="6848"/>
                  </a:cubicBezTo>
                  <a:cubicBezTo>
                    <a:pt x="21435" y="22947"/>
                    <a:pt x="1" y="63613"/>
                    <a:pt x="8205" y="104109"/>
                  </a:cubicBezTo>
                  <a:cubicBezTo>
                    <a:pt x="16394" y="144589"/>
                    <a:pt x="51973" y="173700"/>
                    <a:pt x="93291" y="173731"/>
                  </a:cubicBezTo>
                  <a:cubicBezTo>
                    <a:pt x="93329" y="173731"/>
                    <a:pt x="93368" y="173731"/>
                    <a:pt x="93407" y="173731"/>
                  </a:cubicBezTo>
                  <a:cubicBezTo>
                    <a:pt x="104984" y="173731"/>
                    <a:pt x="116436" y="171421"/>
                    <a:pt x="127102" y="166907"/>
                  </a:cubicBezTo>
                  <a:cubicBezTo>
                    <a:pt x="148319" y="157943"/>
                    <a:pt x="165116" y="140913"/>
                    <a:pt x="173785" y="119556"/>
                  </a:cubicBezTo>
                  <a:cubicBezTo>
                    <a:pt x="182455" y="98215"/>
                    <a:pt x="182285" y="74299"/>
                    <a:pt x="173320" y="53067"/>
                  </a:cubicBezTo>
                  <a:cubicBezTo>
                    <a:pt x="164356" y="31850"/>
                    <a:pt x="147326" y="15053"/>
                    <a:pt x="125969" y="6383"/>
                  </a:cubicBezTo>
                  <a:cubicBezTo>
                    <a:pt x="115491" y="2126"/>
                    <a:pt x="104392" y="1"/>
                    <a:pt x="93295" y="1"/>
                  </a:cubicBezTo>
                  <a:close/>
                </a:path>
              </a:pathLst>
            </a:custGeom>
            <a:solidFill>
              <a:srgbClr val="4173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93" name="Google Shape;293;p46"/>
            <p:cNvSpPr/>
            <p:nvPr/>
          </p:nvSpPr>
          <p:spPr>
            <a:xfrm>
              <a:off x="1845900" y="3883050"/>
              <a:ext cx="1029850" cy="990525"/>
            </a:xfrm>
            <a:custGeom>
              <a:avLst/>
              <a:gdLst/>
              <a:ahLst/>
              <a:cxnLst/>
              <a:rect l="l" t="t" r="r" b="b"/>
              <a:pathLst>
                <a:path w="41194" h="39621" extrusionOk="0">
                  <a:moveTo>
                    <a:pt x="21372" y="5809"/>
                  </a:moveTo>
                  <a:cubicBezTo>
                    <a:pt x="29096" y="5825"/>
                    <a:pt x="35362" y="12091"/>
                    <a:pt x="35378" y="19814"/>
                  </a:cubicBezTo>
                  <a:cubicBezTo>
                    <a:pt x="35378" y="25475"/>
                    <a:pt x="31965" y="30578"/>
                    <a:pt x="26723" y="32749"/>
                  </a:cubicBezTo>
                  <a:cubicBezTo>
                    <a:pt x="24995" y="33462"/>
                    <a:pt x="23181" y="33809"/>
                    <a:pt x="21381" y="33809"/>
                  </a:cubicBezTo>
                  <a:cubicBezTo>
                    <a:pt x="17738" y="33809"/>
                    <a:pt x="14156" y="32388"/>
                    <a:pt x="11477" y="29709"/>
                  </a:cubicBezTo>
                  <a:cubicBezTo>
                    <a:pt x="7476" y="25708"/>
                    <a:pt x="6282" y="19690"/>
                    <a:pt x="8437" y="14464"/>
                  </a:cubicBezTo>
                  <a:cubicBezTo>
                    <a:pt x="10609" y="9221"/>
                    <a:pt x="15711" y="5825"/>
                    <a:pt x="21372" y="5825"/>
                  </a:cubicBezTo>
                  <a:lnTo>
                    <a:pt x="21372" y="5809"/>
                  </a:lnTo>
                  <a:close/>
                  <a:moveTo>
                    <a:pt x="21374" y="1"/>
                  </a:moveTo>
                  <a:cubicBezTo>
                    <a:pt x="16219" y="1"/>
                    <a:pt x="11152" y="2014"/>
                    <a:pt x="7367" y="5809"/>
                  </a:cubicBezTo>
                  <a:cubicBezTo>
                    <a:pt x="1706" y="11470"/>
                    <a:pt x="0" y="19985"/>
                    <a:pt x="3071" y="27399"/>
                  </a:cubicBezTo>
                  <a:cubicBezTo>
                    <a:pt x="6142" y="34797"/>
                    <a:pt x="13354" y="39620"/>
                    <a:pt x="21372" y="39620"/>
                  </a:cubicBezTo>
                  <a:cubicBezTo>
                    <a:pt x="32307" y="39605"/>
                    <a:pt x="41178" y="30749"/>
                    <a:pt x="41194" y="19814"/>
                  </a:cubicBezTo>
                  <a:cubicBezTo>
                    <a:pt x="41194" y="11796"/>
                    <a:pt x="36355" y="4568"/>
                    <a:pt x="28957" y="1513"/>
                  </a:cubicBezTo>
                  <a:cubicBezTo>
                    <a:pt x="26505" y="495"/>
                    <a:pt x="23928" y="1"/>
                    <a:pt x="21374" y="1"/>
                  </a:cubicBezTo>
                  <a:close/>
                </a:path>
              </a:pathLst>
            </a:custGeom>
            <a:solidFill>
              <a:srgbClr val="4173A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94"/>
        <p:cNvGrpSpPr/>
        <p:nvPr/>
      </p:nvGrpSpPr>
      <p:grpSpPr>
        <a:xfrm>
          <a:off x="0" y="0"/>
          <a:ext cx="0" cy="0"/>
          <a:chOff x="0" y="0"/>
          <a:chExt cx="0" cy="0"/>
        </a:xfrm>
      </p:grpSpPr>
      <p:sp>
        <p:nvSpPr>
          <p:cNvPr id="295" name="Google Shape;295;p47"/>
          <p:cNvSpPr txBox="1">
            <a:spLocks noGrp="1"/>
          </p:cNvSpPr>
          <p:nvPr>
            <p:ph type="title"/>
          </p:nvPr>
        </p:nvSpPr>
        <p:spPr>
          <a:xfrm>
            <a:off x="427567" y="526429"/>
            <a:ext cx="11336800" cy="459600"/>
          </a:xfrm>
          <a:prstGeom prst="rect">
            <a:avLst/>
          </a:prstGeom>
          <a:noFill/>
          <a:ln>
            <a:noFill/>
          </a:ln>
        </p:spPr>
        <p:txBody>
          <a:bodyPr spcFirstLastPara="1" wrap="square" lIns="0" tIns="0" rIns="0" bIns="0" anchor="t" anchorCtr="0">
            <a:noAutofit/>
          </a:bodyPr>
          <a:lstStyle>
            <a:lvl1pPr lvl="0" algn="l" rtl="0">
              <a:lnSpc>
                <a:spcPct val="80000"/>
              </a:lnSpc>
              <a:spcBef>
                <a:spcPts val="0"/>
              </a:spcBef>
              <a:spcAft>
                <a:spcPts val="0"/>
              </a:spcAft>
              <a:buClr>
                <a:schemeClr val="accent6"/>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6" name="Google Shape;296;p47"/>
          <p:cNvSpPr txBox="1">
            <a:spLocks noGrp="1"/>
          </p:cNvSpPr>
          <p:nvPr>
            <p:ph type="body" idx="1"/>
          </p:nvPr>
        </p:nvSpPr>
        <p:spPr>
          <a:xfrm>
            <a:off x="427567" y="1656521"/>
            <a:ext cx="11336800" cy="4214000"/>
          </a:xfrm>
          <a:prstGeom prst="rect">
            <a:avLst/>
          </a:prstGeom>
          <a:noFill/>
          <a:ln>
            <a:noFill/>
          </a:ln>
        </p:spPr>
        <p:txBody>
          <a:bodyPr spcFirstLastPara="1" wrap="square" lIns="0" tIns="0" rIns="0" bIns="0" anchor="t" anchorCtr="0">
            <a:noAutofit/>
          </a:bodyPr>
          <a:lstStyle>
            <a:lvl1pPr marL="609585" lvl="0" indent="-457189" algn="l" rtl="0">
              <a:lnSpc>
                <a:spcPct val="100000"/>
              </a:lnSpc>
              <a:spcBef>
                <a:spcPts val="1600"/>
              </a:spcBef>
              <a:spcAft>
                <a:spcPts val="0"/>
              </a:spcAft>
              <a:buClr>
                <a:schemeClr val="dk1"/>
              </a:buClr>
              <a:buSzPts val="1800"/>
              <a:buChar char="•"/>
              <a:defRPr/>
            </a:lvl1pPr>
            <a:lvl2pPr marL="1219170" lvl="1" indent="-457189" algn="l" rtl="0">
              <a:lnSpc>
                <a:spcPct val="100000"/>
              </a:lnSpc>
              <a:spcBef>
                <a:spcPts val="1067"/>
              </a:spcBef>
              <a:spcAft>
                <a:spcPts val="0"/>
              </a:spcAft>
              <a:buClr>
                <a:schemeClr val="accent6"/>
              </a:buClr>
              <a:buSzPts val="1800"/>
              <a:buChar char="–"/>
              <a:defRPr/>
            </a:lvl2pPr>
            <a:lvl3pPr marL="1828754" lvl="2" indent="-457189" algn="l" rtl="0">
              <a:lnSpc>
                <a:spcPct val="100000"/>
              </a:lnSpc>
              <a:spcBef>
                <a:spcPts val="1067"/>
              </a:spcBef>
              <a:spcAft>
                <a:spcPts val="0"/>
              </a:spcAft>
              <a:buClr>
                <a:schemeClr val="dk1"/>
              </a:buClr>
              <a:buSzPts val="1800"/>
              <a:buChar char="•"/>
              <a:defRPr/>
            </a:lvl3pPr>
            <a:lvl4pPr marL="2438339" lvl="3" indent="-457189" algn="l" rtl="0">
              <a:lnSpc>
                <a:spcPct val="100000"/>
              </a:lnSpc>
              <a:spcBef>
                <a:spcPts val="1067"/>
              </a:spcBef>
              <a:spcAft>
                <a:spcPts val="0"/>
              </a:spcAft>
              <a:buClr>
                <a:srgbClr val="91918F"/>
              </a:buClr>
              <a:buSzPts val="1800"/>
              <a:buChar char="–"/>
              <a:defRPr/>
            </a:lvl4pPr>
            <a:lvl5pPr marL="3047924" lvl="4" indent="-457189" algn="l" rtl="0">
              <a:lnSpc>
                <a:spcPct val="100000"/>
              </a:lnSpc>
              <a:spcBef>
                <a:spcPts val="1067"/>
              </a:spcBef>
              <a:spcAft>
                <a:spcPts val="0"/>
              </a:spcAft>
              <a:buClr>
                <a:srgbClr val="91918F"/>
              </a:buClr>
              <a:buSzPts val="1800"/>
              <a:buChar char="»"/>
              <a:defRPr/>
            </a:lvl5pPr>
            <a:lvl6pPr marL="3657509" lvl="5" indent="-457189" algn="l" rtl="0">
              <a:lnSpc>
                <a:spcPct val="100000"/>
              </a:lnSpc>
              <a:spcBef>
                <a:spcPts val="1067"/>
              </a:spcBef>
              <a:spcAft>
                <a:spcPts val="0"/>
              </a:spcAft>
              <a:buClr>
                <a:schemeClr val="dk1"/>
              </a:buClr>
              <a:buSzPts val="1800"/>
              <a:buChar char="•"/>
              <a:defRPr/>
            </a:lvl6pPr>
            <a:lvl7pPr marL="4267093" lvl="6" indent="-457189" algn="l" rtl="0">
              <a:lnSpc>
                <a:spcPct val="100000"/>
              </a:lnSpc>
              <a:spcBef>
                <a:spcPts val="1067"/>
              </a:spcBef>
              <a:spcAft>
                <a:spcPts val="0"/>
              </a:spcAft>
              <a:buClr>
                <a:schemeClr val="dk1"/>
              </a:buClr>
              <a:buSzPts val="1800"/>
              <a:buChar char="•"/>
              <a:defRPr/>
            </a:lvl7pPr>
            <a:lvl8pPr marL="4876678" lvl="7" indent="-457189" algn="l" rtl="0">
              <a:lnSpc>
                <a:spcPct val="100000"/>
              </a:lnSpc>
              <a:spcBef>
                <a:spcPts val="1067"/>
              </a:spcBef>
              <a:spcAft>
                <a:spcPts val="0"/>
              </a:spcAft>
              <a:buClr>
                <a:schemeClr val="dk1"/>
              </a:buClr>
              <a:buSzPts val="1800"/>
              <a:buChar char="•"/>
              <a:defRPr/>
            </a:lvl8pPr>
            <a:lvl9pPr marL="5486263" lvl="8" indent="-457189" algn="l" rtl="0">
              <a:lnSpc>
                <a:spcPct val="100000"/>
              </a:lnSpc>
              <a:spcBef>
                <a:spcPts val="1067"/>
              </a:spcBef>
              <a:spcAft>
                <a:spcPts val="1067"/>
              </a:spcAft>
              <a:buClr>
                <a:schemeClr val="dk1"/>
              </a:buClr>
              <a:buSzPts val="1800"/>
              <a:buChar char="•"/>
              <a:defRPr/>
            </a:lvl9pPr>
          </a:lstStyle>
          <a:p>
            <a:endParaRPr/>
          </a:p>
        </p:txBody>
      </p:sp>
      <p:sp>
        <p:nvSpPr>
          <p:cNvPr id="297" name="Google Shape;297;p47"/>
          <p:cNvSpPr txBox="1">
            <a:spLocks noGrp="1"/>
          </p:cNvSpPr>
          <p:nvPr>
            <p:ph type="sldNum" idx="12"/>
          </p:nvPr>
        </p:nvSpPr>
        <p:spPr>
          <a:xfrm>
            <a:off x="11592347" y="6268205"/>
            <a:ext cx="411600" cy="2936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1pPr>
            <a:lvl2pPr marL="0" marR="0" lvl="1"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2pPr>
            <a:lvl3pPr marL="0" marR="0" lvl="2"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3pPr>
            <a:lvl4pPr marL="0" marR="0" lvl="3"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4pPr>
            <a:lvl5pPr marL="0" marR="0" lvl="4"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5pPr>
            <a:lvl6pPr marL="0" marR="0" lvl="5"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6pPr>
            <a:lvl7pPr marL="0" marR="0" lvl="6"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7pPr>
            <a:lvl8pPr marL="0" marR="0" lvl="7"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8pPr>
            <a:lvl9pPr marL="0" marR="0" lvl="8"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8 Title with Subtitle">
  <p:cSld name="CUSTOM_1_1">
    <p:spTree>
      <p:nvGrpSpPr>
        <p:cNvPr id="1" name="Shape 298"/>
        <p:cNvGrpSpPr/>
        <p:nvPr/>
      </p:nvGrpSpPr>
      <p:grpSpPr>
        <a:xfrm>
          <a:off x="0" y="0"/>
          <a:ext cx="0" cy="0"/>
          <a:chOff x="0" y="0"/>
          <a:chExt cx="0" cy="0"/>
        </a:xfrm>
      </p:grpSpPr>
      <p:sp>
        <p:nvSpPr>
          <p:cNvPr id="299" name="Google Shape;299;p48"/>
          <p:cNvSpPr txBox="1">
            <a:spLocks noGrp="1"/>
          </p:cNvSpPr>
          <p:nvPr>
            <p:ph type="title"/>
          </p:nvPr>
        </p:nvSpPr>
        <p:spPr>
          <a:xfrm>
            <a:off x="609600" y="609600"/>
            <a:ext cx="10972800" cy="467600"/>
          </a:xfrm>
          <a:prstGeom prst="rect">
            <a:avLst/>
          </a:prstGeom>
          <a:noFill/>
          <a:ln>
            <a:noFill/>
          </a:ln>
        </p:spPr>
        <p:txBody>
          <a:bodyPr spcFirstLastPara="1" wrap="square" lIns="0" tIns="0" rIns="0" bIns="0" anchor="t" anchorCtr="0">
            <a:noAutofit/>
          </a:bodyPr>
          <a:lstStyle>
            <a:lvl1pPr lvl="0" algn="l" rtl="0">
              <a:lnSpc>
                <a:spcPct val="80000"/>
              </a:lnSpc>
              <a:spcBef>
                <a:spcPts val="0"/>
              </a:spcBef>
              <a:spcAft>
                <a:spcPts val="0"/>
              </a:spcAft>
              <a:buSzPts val="2800"/>
              <a:buNone/>
              <a:defRPr>
                <a:solidFill>
                  <a:schemeClr val="dk2"/>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00" name="Google Shape;300;p48"/>
          <p:cNvSpPr txBox="1">
            <a:spLocks noGrp="1"/>
          </p:cNvSpPr>
          <p:nvPr>
            <p:ph type="sldNum" idx="12"/>
          </p:nvPr>
        </p:nvSpPr>
        <p:spPr>
          <a:xfrm>
            <a:off x="11592347" y="6219772"/>
            <a:ext cx="411600" cy="2936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1pPr>
            <a:lvl2pPr marL="0" marR="0" lvl="1"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2pPr>
            <a:lvl3pPr marL="0" marR="0" lvl="2"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3pPr>
            <a:lvl4pPr marL="0" marR="0" lvl="3"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4pPr>
            <a:lvl5pPr marL="0" marR="0" lvl="4"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5pPr>
            <a:lvl6pPr marL="0" marR="0" lvl="5"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6pPr>
            <a:lvl7pPr marL="0" marR="0" lvl="6"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7pPr>
            <a:lvl8pPr marL="0" marR="0" lvl="7"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8pPr>
            <a:lvl9pPr marL="0" marR="0" lvl="8"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
        <p:nvSpPr>
          <p:cNvPr id="301" name="Google Shape;301;p48"/>
          <p:cNvSpPr txBox="1">
            <a:spLocks noGrp="1"/>
          </p:cNvSpPr>
          <p:nvPr>
            <p:ph type="subTitle" idx="1"/>
          </p:nvPr>
        </p:nvSpPr>
        <p:spPr>
          <a:xfrm>
            <a:off x="609600" y="1165367"/>
            <a:ext cx="10972800" cy="2936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accent2"/>
              </a:buClr>
              <a:buSzPts val="1600"/>
              <a:buFont typeface="Alegreya SemiBold"/>
              <a:buNone/>
              <a:defRPr sz="2133" i="0" u="none" strike="noStrike" cap="none">
                <a:solidFill>
                  <a:schemeClr val="accent2"/>
                </a:solidFill>
                <a:latin typeface="Alegreya"/>
                <a:ea typeface="Alegreya"/>
                <a:cs typeface="Alegreya"/>
                <a:sym typeface="Alegreya"/>
              </a:defRPr>
            </a:lvl1pPr>
            <a:lvl2pPr marR="0" lvl="1" algn="l" rtl="0">
              <a:lnSpc>
                <a:spcPct val="90000"/>
              </a:lnSpc>
              <a:spcBef>
                <a:spcPts val="1067"/>
              </a:spcBef>
              <a:spcAft>
                <a:spcPts val="0"/>
              </a:spcAft>
              <a:buSzPts val="1600"/>
              <a:buFont typeface="Lato"/>
              <a:buNone/>
              <a:defRPr sz="2133" i="0" u="none" strike="noStrike" cap="none">
                <a:solidFill>
                  <a:schemeClr val="accent6"/>
                </a:solidFill>
              </a:defRPr>
            </a:lvl2pPr>
            <a:lvl3pPr marR="0" lvl="2" algn="l" rtl="0">
              <a:lnSpc>
                <a:spcPct val="90000"/>
              </a:lnSpc>
              <a:spcBef>
                <a:spcPts val="1067"/>
              </a:spcBef>
              <a:spcAft>
                <a:spcPts val="0"/>
              </a:spcAft>
              <a:buSzPts val="1600"/>
              <a:buFont typeface="Lato"/>
              <a:buNone/>
              <a:defRPr sz="2133" i="0" u="none" strike="noStrike" cap="none">
                <a:solidFill>
                  <a:schemeClr val="accent6"/>
                </a:solidFill>
              </a:defRPr>
            </a:lvl3pPr>
            <a:lvl4pPr marR="0" lvl="3" algn="l" rtl="0">
              <a:lnSpc>
                <a:spcPct val="90000"/>
              </a:lnSpc>
              <a:spcBef>
                <a:spcPts val="1067"/>
              </a:spcBef>
              <a:spcAft>
                <a:spcPts val="0"/>
              </a:spcAft>
              <a:buClr>
                <a:schemeClr val="accent6"/>
              </a:buClr>
              <a:buSzPts val="1600"/>
              <a:buFont typeface="Lato"/>
              <a:buNone/>
              <a:defRPr sz="2133" i="0" u="none" strike="noStrike" cap="none">
                <a:solidFill>
                  <a:schemeClr val="accent6"/>
                </a:solidFill>
              </a:defRPr>
            </a:lvl4pPr>
            <a:lvl5pPr marR="0" lvl="4" algn="l" rtl="0">
              <a:lnSpc>
                <a:spcPct val="90000"/>
              </a:lnSpc>
              <a:spcBef>
                <a:spcPts val="1067"/>
              </a:spcBef>
              <a:spcAft>
                <a:spcPts val="0"/>
              </a:spcAft>
              <a:buClr>
                <a:schemeClr val="accent6"/>
              </a:buClr>
              <a:buSzPts val="1600"/>
              <a:buFont typeface="Lato"/>
              <a:buNone/>
              <a:defRPr sz="2133" i="0" u="none" strike="noStrike" cap="none">
                <a:solidFill>
                  <a:schemeClr val="accent6"/>
                </a:solidFill>
              </a:defRPr>
            </a:lvl5pPr>
            <a:lvl6pPr marR="0" lvl="5" algn="l" rtl="0">
              <a:lnSpc>
                <a:spcPct val="90000"/>
              </a:lnSpc>
              <a:spcBef>
                <a:spcPts val="1067"/>
              </a:spcBef>
              <a:spcAft>
                <a:spcPts val="0"/>
              </a:spcAft>
              <a:buClr>
                <a:schemeClr val="accent6"/>
              </a:buClr>
              <a:buSzPts val="1600"/>
              <a:buFont typeface="Lato"/>
              <a:buNone/>
              <a:defRPr sz="2133" i="0" u="none" strike="noStrike" cap="none">
                <a:solidFill>
                  <a:schemeClr val="accent6"/>
                </a:solidFill>
              </a:defRPr>
            </a:lvl6pPr>
            <a:lvl7pPr marR="0" lvl="6" algn="l" rtl="0">
              <a:lnSpc>
                <a:spcPct val="90000"/>
              </a:lnSpc>
              <a:spcBef>
                <a:spcPts val="1067"/>
              </a:spcBef>
              <a:spcAft>
                <a:spcPts val="0"/>
              </a:spcAft>
              <a:buClr>
                <a:schemeClr val="accent6"/>
              </a:buClr>
              <a:buSzPts val="1600"/>
              <a:buFont typeface="Lato"/>
              <a:buNone/>
              <a:defRPr sz="2133" i="0" u="none" strike="noStrike" cap="none">
                <a:solidFill>
                  <a:schemeClr val="accent6"/>
                </a:solidFill>
              </a:defRPr>
            </a:lvl7pPr>
            <a:lvl8pPr marR="0" lvl="7" algn="l" rtl="0">
              <a:lnSpc>
                <a:spcPct val="90000"/>
              </a:lnSpc>
              <a:spcBef>
                <a:spcPts val="1067"/>
              </a:spcBef>
              <a:spcAft>
                <a:spcPts val="0"/>
              </a:spcAft>
              <a:buClr>
                <a:schemeClr val="accent6"/>
              </a:buClr>
              <a:buSzPts val="1600"/>
              <a:buFont typeface="Lato"/>
              <a:buNone/>
              <a:defRPr sz="2133" i="0" u="none" strike="noStrike" cap="none">
                <a:solidFill>
                  <a:schemeClr val="accent6"/>
                </a:solidFill>
              </a:defRPr>
            </a:lvl8pPr>
            <a:lvl9pPr marR="0" lvl="8" algn="l" rtl="0">
              <a:lnSpc>
                <a:spcPct val="90000"/>
              </a:lnSpc>
              <a:spcBef>
                <a:spcPts val="1067"/>
              </a:spcBef>
              <a:spcAft>
                <a:spcPts val="1067"/>
              </a:spcAft>
              <a:buClr>
                <a:schemeClr val="accent6"/>
              </a:buClr>
              <a:buSzPts val="1600"/>
              <a:buFont typeface="Lato"/>
              <a:buNone/>
              <a:defRPr sz="2133" i="0" u="none" strike="noStrike" cap="none">
                <a:solidFill>
                  <a:schemeClr val="accent6"/>
                </a:solidFill>
              </a:defRPr>
            </a:lvl9pPr>
          </a:lstStyle>
          <a:p>
            <a:endParaRPr/>
          </a:p>
        </p:txBody>
      </p:sp>
      <p:grpSp>
        <p:nvGrpSpPr>
          <p:cNvPr id="302" name="Google Shape;302;p48"/>
          <p:cNvGrpSpPr/>
          <p:nvPr/>
        </p:nvGrpSpPr>
        <p:grpSpPr>
          <a:xfrm>
            <a:off x="8588785" y="-4581767"/>
            <a:ext cx="5987233" cy="6298733"/>
            <a:chOff x="1499650" y="508950"/>
            <a:chExt cx="4490425" cy="4724050"/>
          </a:xfrm>
        </p:grpSpPr>
        <p:sp>
          <p:nvSpPr>
            <p:cNvPr id="303" name="Google Shape;303;p48"/>
            <p:cNvSpPr/>
            <p:nvPr/>
          </p:nvSpPr>
          <p:spPr>
            <a:xfrm>
              <a:off x="3492625" y="4645925"/>
              <a:ext cx="25" cy="25"/>
            </a:xfrm>
            <a:custGeom>
              <a:avLst/>
              <a:gdLst/>
              <a:ahLst/>
              <a:cxnLst/>
              <a:rect l="l" t="t" r="r" b="b"/>
              <a:pathLst>
                <a:path w="1" h="1" extrusionOk="0">
                  <a:moveTo>
                    <a:pt x="0" y="1"/>
                  </a:move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04" name="Google Shape;304;p48"/>
            <p:cNvSpPr/>
            <p:nvPr/>
          </p:nvSpPr>
          <p:spPr>
            <a:xfrm>
              <a:off x="3588000" y="4427650"/>
              <a:ext cx="13975" cy="13600"/>
            </a:xfrm>
            <a:custGeom>
              <a:avLst/>
              <a:gdLst/>
              <a:ahLst/>
              <a:cxnLst/>
              <a:rect l="l" t="t" r="r" b="b"/>
              <a:pathLst>
                <a:path w="559" h="544" extrusionOk="0">
                  <a:moveTo>
                    <a:pt x="1" y="0"/>
                  </a:moveTo>
                  <a:lnTo>
                    <a:pt x="1" y="543"/>
                  </a:lnTo>
                  <a:cubicBezTo>
                    <a:pt x="10" y="543"/>
                    <a:pt x="19" y="544"/>
                    <a:pt x="28" y="544"/>
                  </a:cubicBezTo>
                  <a:cubicBezTo>
                    <a:pt x="325" y="544"/>
                    <a:pt x="559" y="301"/>
                    <a:pt x="544"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05" name="Google Shape;305;p48"/>
            <p:cNvSpPr/>
            <p:nvPr/>
          </p:nvSpPr>
          <p:spPr>
            <a:xfrm>
              <a:off x="2223175" y="3881700"/>
              <a:ext cx="1433100" cy="793950"/>
            </a:xfrm>
            <a:custGeom>
              <a:avLst/>
              <a:gdLst/>
              <a:ahLst/>
              <a:cxnLst/>
              <a:rect l="l" t="t" r="r" b="b"/>
              <a:pathLst>
                <a:path w="57324" h="31758" extrusionOk="0">
                  <a:moveTo>
                    <a:pt x="38216" y="7647"/>
                  </a:moveTo>
                  <a:lnTo>
                    <a:pt x="38216" y="8190"/>
                  </a:lnTo>
                  <a:lnTo>
                    <a:pt x="37673" y="8190"/>
                  </a:lnTo>
                  <a:lnTo>
                    <a:pt x="37673" y="7647"/>
                  </a:lnTo>
                  <a:close/>
                  <a:moveTo>
                    <a:pt x="29484" y="16922"/>
                  </a:moveTo>
                  <a:lnTo>
                    <a:pt x="29484" y="18023"/>
                  </a:lnTo>
                  <a:cubicBezTo>
                    <a:pt x="28941" y="18023"/>
                    <a:pt x="28941" y="18566"/>
                    <a:pt x="28398" y="18566"/>
                  </a:cubicBezTo>
                  <a:cubicBezTo>
                    <a:pt x="28127" y="18294"/>
                    <a:pt x="27991" y="18294"/>
                    <a:pt x="27923" y="18294"/>
                  </a:cubicBezTo>
                  <a:cubicBezTo>
                    <a:pt x="27855" y="18294"/>
                    <a:pt x="27855" y="18294"/>
                    <a:pt x="27855" y="18023"/>
                  </a:cubicBezTo>
                  <a:cubicBezTo>
                    <a:pt x="28941" y="17480"/>
                    <a:pt x="28941" y="17480"/>
                    <a:pt x="28941" y="16922"/>
                  </a:cubicBezTo>
                  <a:close/>
                  <a:moveTo>
                    <a:pt x="20209" y="24025"/>
                  </a:moveTo>
                  <a:cubicBezTo>
                    <a:pt x="20209" y="24568"/>
                    <a:pt x="20752" y="25111"/>
                    <a:pt x="20752" y="25111"/>
                  </a:cubicBezTo>
                  <a:cubicBezTo>
                    <a:pt x="21295" y="25669"/>
                    <a:pt x="20752" y="26212"/>
                    <a:pt x="20194" y="26212"/>
                  </a:cubicBezTo>
                  <a:lnTo>
                    <a:pt x="20209" y="26212"/>
                  </a:lnTo>
                  <a:cubicBezTo>
                    <a:pt x="20028" y="26393"/>
                    <a:pt x="19968" y="26453"/>
                    <a:pt x="19928" y="26453"/>
                  </a:cubicBezTo>
                  <a:cubicBezTo>
                    <a:pt x="19847" y="26453"/>
                    <a:pt x="19847" y="26212"/>
                    <a:pt x="19123" y="26212"/>
                  </a:cubicBezTo>
                  <a:cubicBezTo>
                    <a:pt x="18565" y="25111"/>
                    <a:pt x="19123" y="24568"/>
                    <a:pt x="19666" y="24025"/>
                  </a:cubicBezTo>
                  <a:close/>
                  <a:moveTo>
                    <a:pt x="55137" y="1"/>
                  </a:moveTo>
                  <a:cubicBezTo>
                    <a:pt x="53508" y="1629"/>
                    <a:pt x="50763" y="4359"/>
                    <a:pt x="49134" y="5460"/>
                  </a:cubicBezTo>
                  <a:lnTo>
                    <a:pt x="48033" y="4359"/>
                  </a:lnTo>
                  <a:cubicBezTo>
                    <a:pt x="46948" y="4902"/>
                    <a:pt x="45862" y="4902"/>
                    <a:pt x="44761" y="5460"/>
                  </a:cubicBezTo>
                  <a:cubicBezTo>
                    <a:pt x="44218" y="6546"/>
                    <a:pt x="44218" y="8732"/>
                    <a:pt x="42574" y="9275"/>
                  </a:cubicBezTo>
                  <a:lnTo>
                    <a:pt x="39860" y="9275"/>
                  </a:lnTo>
                  <a:lnTo>
                    <a:pt x="39860" y="7104"/>
                  </a:lnTo>
                  <a:cubicBezTo>
                    <a:pt x="39378" y="7263"/>
                    <a:pt x="39038" y="7329"/>
                    <a:pt x="38756" y="7329"/>
                  </a:cubicBezTo>
                  <a:cubicBezTo>
                    <a:pt x="38075" y="7329"/>
                    <a:pt x="37734" y="6945"/>
                    <a:pt x="36572" y="6561"/>
                  </a:cubicBezTo>
                  <a:cubicBezTo>
                    <a:pt x="34400" y="8190"/>
                    <a:pt x="33299" y="11462"/>
                    <a:pt x="31112" y="13106"/>
                  </a:cubicBezTo>
                  <a:cubicBezTo>
                    <a:pt x="28941" y="10919"/>
                    <a:pt x="34943" y="5460"/>
                    <a:pt x="33842" y="2730"/>
                  </a:cubicBezTo>
                  <a:lnTo>
                    <a:pt x="33299" y="2187"/>
                  </a:lnTo>
                  <a:cubicBezTo>
                    <a:pt x="31112" y="3816"/>
                    <a:pt x="30027" y="6003"/>
                    <a:pt x="28383" y="8190"/>
                  </a:cubicBezTo>
                  <a:cubicBezTo>
                    <a:pt x="27840" y="8732"/>
                    <a:pt x="26754" y="9275"/>
                    <a:pt x="26211" y="9834"/>
                  </a:cubicBezTo>
                  <a:cubicBezTo>
                    <a:pt x="26211" y="10376"/>
                    <a:pt x="25653" y="10919"/>
                    <a:pt x="25653" y="11462"/>
                  </a:cubicBezTo>
                  <a:cubicBezTo>
                    <a:pt x="25110" y="12005"/>
                    <a:pt x="21838" y="13649"/>
                    <a:pt x="20752" y="14192"/>
                  </a:cubicBezTo>
                  <a:cubicBezTo>
                    <a:pt x="19651" y="15293"/>
                    <a:pt x="18565" y="16922"/>
                    <a:pt x="16921" y="18023"/>
                  </a:cubicBezTo>
                  <a:lnTo>
                    <a:pt x="15292" y="18023"/>
                  </a:lnTo>
                  <a:cubicBezTo>
                    <a:pt x="14191" y="18566"/>
                    <a:pt x="14191" y="20194"/>
                    <a:pt x="12563" y="20752"/>
                  </a:cubicBezTo>
                  <a:cubicBezTo>
                    <a:pt x="12004" y="20752"/>
                    <a:pt x="12563" y="20752"/>
                    <a:pt x="12004" y="21295"/>
                  </a:cubicBezTo>
                  <a:lnTo>
                    <a:pt x="12004" y="20752"/>
                  </a:lnTo>
                  <a:lnTo>
                    <a:pt x="14191" y="18566"/>
                  </a:lnTo>
                  <a:lnTo>
                    <a:pt x="14191" y="18023"/>
                  </a:lnTo>
                  <a:lnTo>
                    <a:pt x="13648" y="18023"/>
                  </a:lnTo>
                  <a:cubicBezTo>
                    <a:pt x="13106" y="18566"/>
                    <a:pt x="12004" y="19108"/>
                    <a:pt x="11462" y="19651"/>
                  </a:cubicBezTo>
                  <a:cubicBezTo>
                    <a:pt x="10919" y="17480"/>
                    <a:pt x="13106" y="15293"/>
                    <a:pt x="14191" y="14192"/>
                  </a:cubicBezTo>
                  <a:lnTo>
                    <a:pt x="14191" y="13649"/>
                  </a:lnTo>
                  <a:cubicBezTo>
                    <a:pt x="12563" y="12563"/>
                    <a:pt x="12563" y="12563"/>
                    <a:pt x="11462" y="12563"/>
                  </a:cubicBezTo>
                  <a:cubicBezTo>
                    <a:pt x="10376" y="14192"/>
                    <a:pt x="10376" y="16379"/>
                    <a:pt x="9275" y="18023"/>
                  </a:cubicBezTo>
                  <a:cubicBezTo>
                    <a:pt x="8654" y="18690"/>
                    <a:pt x="7925" y="19248"/>
                    <a:pt x="7103" y="19651"/>
                  </a:cubicBezTo>
                  <a:cubicBezTo>
                    <a:pt x="4917" y="23482"/>
                    <a:pt x="6002" y="26212"/>
                    <a:pt x="0" y="26755"/>
                  </a:cubicBezTo>
                  <a:lnTo>
                    <a:pt x="0" y="27297"/>
                  </a:lnTo>
                  <a:cubicBezTo>
                    <a:pt x="362" y="27478"/>
                    <a:pt x="724" y="27539"/>
                    <a:pt x="1086" y="27539"/>
                  </a:cubicBezTo>
                  <a:cubicBezTo>
                    <a:pt x="1811" y="27539"/>
                    <a:pt x="2538" y="27297"/>
                    <a:pt x="3273" y="27297"/>
                  </a:cubicBezTo>
                  <a:cubicBezTo>
                    <a:pt x="3815" y="27840"/>
                    <a:pt x="3815" y="28399"/>
                    <a:pt x="4358" y="29484"/>
                  </a:cubicBezTo>
                  <a:cubicBezTo>
                    <a:pt x="4842" y="29968"/>
                    <a:pt x="11397" y="31757"/>
                    <a:pt x="13982" y="31757"/>
                  </a:cubicBezTo>
                  <a:cubicBezTo>
                    <a:pt x="14298" y="31757"/>
                    <a:pt x="14555" y="31730"/>
                    <a:pt x="14734" y="31671"/>
                  </a:cubicBezTo>
                  <a:lnTo>
                    <a:pt x="15820" y="30570"/>
                  </a:lnTo>
                  <a:cubicBezTo>
                    <a:pt x="15820" y="30027"/>
                    <a:pt x="15820" y="29484"/>
                    <a:pt x="15277" y="28942"/>
                  </a:cubicBezTo>
                  <a:lnTo>
                    <a:pt x="15277" y="28942"/>
                  </a:lnTo>
                  <a:cubicBezTo>
                    <a:pt x="15820" y="29484"/>
                    <a:pt x="15820" y="29484"/>
                    <a:pt x="16921" y="29484"/>
                  </a:cubicBezTo>
                  <a:cubicBezTo>
                    <a:pt x="17464" y="28941"/>
                    <a:pt x="17464" y="28399"/>
                    <a:pt x="18007" y="27297"/>
                  </a:cubicBezTo>
                  <a:lnTo>
                    <a:pt x="18549" y="27297"/>
                  </a:lnTo>
                  <a:cubicBezTo>
                    <a:pt x="19092" y="27840"/>
                    <a:pt x="19092" y="28399"/>
                    <a:pt x="19092" y="29484"/>
                  </a:cubicBezTo>
                  <a:cubicBezTo>
                    <a:pt x="21279" y="29484"/>
                    <a:pt x="21279" y="28941"/>
                    <a:pt x="22923" y="27840"/>
                  </a:cubicBezTo>
                  <a:cubicBezTo>
                    <a:pt x="24009" y="27297"/>
                    <a:pt x="25110" y="26755"/>
                    <a:pt x="25653" y="26755"/>
                  </a:cubicBezTo>
                  <a:cubicBezTo>
                    <a:pt x="26754" y="25111"/>
                    <a:pt x="26754" y="24568"/>
                    <a:pt x="27297" y="24025"/>
                  </a:cubicBezTo>
                  <a:cubicBezTo>
                    <a:pt x="27840" y="24025"/>
                    <a:pt x="28383" y="23482"/>
                    <a:pt x="29484" y="23482"/>
                  </a:cubicBezTo>
                  <a:cubicBezTo>
                    <a:pt x="30451" y="22998"/>
                    <a:pt x="30557" y="21209"/>
                    <a:pt x="31347" y="21209"/>
                  </a:cubicBezTo>
                  <a:cubicBezTo>
                    <a:pt x="31444" y="21209"/>
                    <a:pt x="31551" y="21236"/>
                    <a:pt x="31671" y="21295"/>
                  </a:cubicBezTo>
                  <a:cubicBezTo>
                    <a:pt x="32756" y="19651"/>
                    <a:pt x="30569" y="14192"/>
                    <a:pt x="33299" y="12563"/>
                  </a:cubicBezTo>
                  <a:cubicBezTo>
                    <a:pt x="35486" y="12021"/>
                    <a:pt x="38216" y="13106"/>
                    <a:pt x="39317" y="10376"/>
                  </a:cubicBezTo>
                  <a:lnTo>
                    <a:pt x="39860" y="10376"/>
                  </a:lnTo>
                  <a:lnTo>
                    <a:pt x="40945" y="11462"/>
                  </a:lnTo>
                  <a:lnTo>
                    <a:pt x="40945" y="12021"/>
                  </a:lnTo>
                  <a:cubicBezTo>
                    <a:pt x="40402" y="12563"/>
                    <a:pt x="38758" y="14750"/>
                    <a:pt x="37130" y="14750"/>
                  </a:cubicBezTo>
                  <a:cubicBezTo>
                    <a:pt x="36768" y="14750"/>
                    <a:pt x="36399" y="14502"/>
                    <a:pt x="36033" y="14502"/>
                  </a:cubicBezTo>
                  <a:cubicBezTo>
                    <a:pt x="35850" y="14502"/>
                    <a:pt x="35667" y="14564"/>
                    <a:pt x="35486" y="14750"/>
                  </a:cubicBezTo>
                  <a:cubicBezTo>
                    <a:pt x="34400" y="15293"/>
                    <a:pt x="33857" y="16379"/>
                    <a:pt x="32756" y="16922"/>
                  </a:cubicBezTo>
                  <a:cubicBezTo>
                    <a:pt x="32756" y="17480"/>
                    <a:pt x="32756" y="17480"/>
                    <a:pt x="33299" y="18023"/>
                  </a:cubicBezTo>
                  <a:cubicBezTo>
                    <a:pt x="33850" y="18294"/>
                    <a:pt x="34261" y="18430"/>
                    <a:pt x="34670" y="18430"/>
                  </a:cubicBezTo>
                  <a:cubicBezTo>
                    <a:pt x="35079" y="18430"/>
                    <a:pt x="35486" y="18294"/>
                    <a:pt x="36029" y="18023"/>
                  </a:cubicBezTo>
                  <a:lnTo>
                    <a:pt x="36029" y="18023"/>
                  </a:lnTo>
                  <a:cubicBezTo>
                    <a:pt x="36029" y="18566"/>
                    <a:pt x="35486" y="19108"/>
                    <a:pt x="35486" y="19651"/>
                  </a:cubicBezTo>
                  <a:lnTo>
                    <a:pt x="36029" y="20210"/>
                  </a:lnTo>
                  <a:cubicBezTo>
                    <a:pt x="36215" y="20391"/>
                    <a:pt x="36339" y="20451"/>
                    <a:pt x="36442" y="20451"/>
                  </a:cubicBezTo>
                  <a:cubicBezTo>
                    <a:pt x="36647" y="20451"/>
                    <a:pt x="36768" y="20210"/>
                    <a:pt x="37130" y="20210"/>
                  </a:cubicBezTo>
                  <a:cubicBezTo>
                    <a:pt x="38216" y="19108"/>
                    <a:pt x="39860" y="17480"/>
                    <a:pt x="40402" y="16379"/>
                  </a:cubicBezTo>
                  <a:cubicBezTo>
                    <a:pt x="41488" y="13649"/>
                    <a:pt x="42047" y="11462"/>
                    <a:pt x="44218" y="9291"/>
                  </a:cubicBezTo>
                  <a:cubicBezTo>
                    <a:pt x="44776" y="9291"/>
                    <a:pt x="45319" y="9291"/>
                    <a:pt x="45862" y="9834"/>
                  </a:cubicBezTo>
                  <a:cubicBezTo>
                    <a:pt x="46405" y="8748"/>
                    <a:pt x="46948" y="7647"/>
                    <a:pt x="47506" y="7104"/>
                  </a:cubicBezTo>
                  <a:cubicBezTo>
                    <a:pt x="48592" y="7104"/>
                    <a:pt x="48592" y="7104"/>
                    <a:pt x="49677" y="7647"/>
                  </a:cubicBezTo>
                  <a:lnTo>
                    <a:pt x="50778" y="6561"/>
                  </a:lnTo>
                  <a:cubicBezTo>
                    <a:pt x="51321" y="6561"/>
                    <a:pt x="51864" y="6561"/>
                    <a:pt x="52407" y="6018"/>
                  </a:cubicBezTo>
                  <a:cubicBezTo>
                    <a:pt x="53508" y="5460"/>
                    <a:pt x="53508" y="3831"/>
                    <a:pt x="55137" y="3289"/>
                  </a:cubicBezTo>
                  <a:cubicBezTo>
                    <a:pt x="55687" y="3009"/>
                    <a:pt x="56098" y="3009"/>
                    <a:pt x="56439" y="3009"/>
                  </a:cubicBezTo>
                  <a:cubicBezTo>
                    <a:pt x="56781" y="3009"/>
                    <a:pt x="57052" y="3009"/>
                    <a:pt x="57323" y="2730"/>
                  </a:cubicBezTo>
                  <a:lnTo>
                    <a:pt x="57323" y="2187"/>
                  </a:lnTo>
                  <a:lnTo>
                    <a:pt x="56781" y="2187"/>
                  </a:lnTo>
                  <a:cubicBezTo>
                    <a:pt x="56238" y="1629"/>
                    <a:pt x="56238" y="1629"/>
                    <a:pt x="56238" y="543"/>
                  </a:cubicBezTo>
                  <a:cubicBezTo>
                    <a:pt x="55679" y="543"/>
                    <a:pt x="55679" y="1"/>
                    <a:pt x="55137"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06" name="Google Shape;306;p48"/>
            <p:cNvSpPr/>
            <p:nvPr/>
          </p:nvSpPr>
          <p:spPr>
            <a:xfrm>
              <a:off x="2823775" y="3335775"/>
              <a:ext cx="1747175" cy="1692875"/>
            </a:xfrm>
            <a:custGeom>
              <a:avLst/>
              <a:gdLst/>
              <a:ahLst/>
              <a:cxnLst/>
              <a:rect l="l" t="t" r="r" b="b"/>
              <a:pathLst>
                <a:path w="69887" h="67715" extrusionOk="0">
                  <a:moveTo>
                    <a:pt x="48604" y="24024"/>
                  </a:moveTo>
                  <a:cubicBezTo>
                    <a:pt x="48901" y="24024"/>
                    <a:pt x="49135" y="24266"/>
                    <a:pt x="49135" y="24567"/>
                  </a:cubicBezTo>
                  <a:lnTo>
                    <a:pt x="49135" y="25110"/>
                  </a:lnTo>
                  <a:lnTo>
                    <a:pt x="48034" y="25110"/>
                  </a:lnTo>
                  <a:cubicBezTo>
                    <a:pt x="48576" y="24567"/>
                    <a:pt x="48576" y="24567"/>
                    <a:pt x="48576" y="24024"/>
                  </a:cubicBezTo>
                  <a:cubicBezTo>
                    <a:pt x="48586" y="24024"/>
                    <a:pt x="48595" y="24024"/>
                    <a:pt x="48604" y="24024"/>
                  </a:cubicBezTo>
                  <a:close/>
                  <a:moveTo>
                    <a:pt x="45304" y="26754"/>
                  </a:moveTo>
                  <a:cubicBezTo>
                    <a:pt x="44775" y="26754"/>
                    <a:pt x="44246" y="27269"/>
                    <a:pt x="43202" y="27296"/>
                  </a:cubicBezTo>
                  <a:lnTo>
                    <a:pt x="43202" y="27296"/>
                  </a:lnTo>
                  <a:cubicBezTo>
                    <a:pt x="43270" y="27159"/>
                    <a:pt x="43406" y="27024"/>
                    <a:pt x="43675" y="26754"/>
                  </a:cubicBezTo>
                  <a:close/>
                  <a:moveTo>
                    <a:pt x="43054" y="27872"/>
                  </a:moveTo>
                  <a:cubicBezTo>
                    <a:pt x="42609" y="30110"/>
                    <a:pt x="39979" y="33539"/>
                    <a:pt x="41473" y="36029"/>
                  </a:cubicBezTo>
                  <a:cubicBezTo>
                    <a:pt x="40930" y="37657"/>
                    <a:pt x="39845" y="38216"/>
                    <a:pt x="38743" y="38759"/>
                  </a:cubicBezTo>
                  <a:cubicBezTo>
                    <a:pt x="38200" y="40945"/>
                    <a:pt x="38200" y="42574"/>
                    <a:pt x="37658" y="45304"/>
                  </a:cubicBezTo>
                  <a:lnTo>
                    <a:pt x="37115" y="45846"/>
                  </a:lnTo>
                  <a:lnTo>
                    <a:pt x="35486" y="44218"/>
                  </a:lnTo>
                  <a:cubicBezTo>
                    <a:pt x="34943" y="41488"/>
                    <a:pt x="38216" y="38759"/>
                    <a:pt x="39302" y="36587"/>
                  </a:cubicBezTo>
                  <a:lnTo>
                    <a:pt x="39302" y="36044"/>
                  </a:lnTo>
                  <a:cubicBezTo>
                    <a:pt x="38216" y="36044"/>
                    <a:pt x="38216" y="36044"/>
                    <a:pt x="37130" y="36587"/>
                  </a:cubicBezTo>
                  <a:cubicBezTo>
                    <a:pt x="37130" y="36286"/>
                    <a:pt x="36897" y="36044"/>
                    <a:pt x="36599" y="36044"/>
                  </a:cubicBezTo>
                  <a:cubicBezTo>
                    <a:pt x="36590" y="36044"/>
                    <a:pt x="36581" y="36044"/>
                    <a:pt x="36572" y="36044"/>
                  </a:cubicBezTo>
                  <a:cubicBezTo>
                    <a:pt x="35497" y="33878"/>
                    <a:pt x="40310" y="28501"/>
                    <a:pt x="43054" y="27872"/>
                  </a:cubicBezTo>
                  <a:close/>
                  <a:moveTo>
                    <a:pt x="23466" y="46405"/>
                  </a:moveTo>
                  <a:cubicBezTo>
                    <a:pt x="23466" y="46948"/>
                    <a:pt x="23466" y="48049"/>
                    <a:pt x="24009" y="48592"/>
                  </a:cubicBezTo>
                  <a:cubicBezTo>
                    <a:pt x="23466" y="48592"/>
                    <a:pt x="22924" y="49134"/>
                    <a:pt x="22381" y="49134"/>
                  </a:cubicBezTo>
                  <a:cubicBezTo>
                    <a:pt x="21838" y="48592"/>
                    <a:pt x="21295" y="48592"/>
                    <a:pt x="21295" y="48049"/>
                  </a:cubicBezTo>
                  <a:lnTo>
                    <a:pt x="21295" y="47506"/>
                  </a:lnTo>
                  <a:cubicBezTo>
                    <a:pt x="21838" y="46948"/>
                    <a:pt x="22381" y="46405"/>
                    <a:pt x="22924" y="46405"/>
                  </a:cubicBezTo>
                  <a:close/>
                  <a:moveTo>
                    <a:pt x="26196" y="51321"/>
                  </a:moveTo>
                  <a:cubicBezTo>
                    <a:pt x="26144" y="51373"/>
                    <a:pt x="26102" y="51426"/>
                    <a:pt x="26068" y="51478"/>
                  </a:cubicBezTo>
                  <a:lnTo>
                    <a:pt x="26068" y="51478"/>
                  </a:lnTo>
                  <a:cubicBezTo>
                    <a:pt x="26142" y="51575"/>
                    <a:pt x="26196" y="51693"/>
                    <a:pt x="26196" y="51864"/>
                  </a:cubicBezTo>
                  <a:lnTo>
                    <a:pt x="26196" y="51321"/>
                  </a:lnTo>
                  <a:close/>
                  <a:moveTo>
                    <a:pt x="26806" y="51812"/>
                  </a:moveTo>
                  <a:cubicBezTo>
                    <a:pt x="26578" y="51846"/>
                    <a:pt x="26373" y="51864"/>
                    <a:pt x="26196" y="51864"/>
                  </a:cubicBezTo>
                  <a:lnTo>
                    <a:pt x="26754" y="51864"/>
                  </a:lnTo>
                  <a:cubicBezTo>
                    <a:pt x="26772" y="51847"/>
                    <a:pt x="26789" y="51830"/>
                    <a:pt x="26806" y="51812"/>
                  </a:cubicBezTo>
                  <a:close/>
                  <a:moveTo>
                    <a:pt x="17464" y="54051"/>
                  </a:moveTo>
                  <a:lnTo>
                    <a:pt x="16921" y="54594"/>
                  </a:lnTo>
                  <a:lnTo>
                    <a:pt x="16921" y="54051"/>
                  </a:lnTo>
                  <a:close/>
                  <a:moveTo>
                    <a:pt x="21295" y="53508"/>
                  </a:moveTo>
                  <a:cubicBezTo>
                    <a:pt x="21838" y="53508"/>
                    <a:pt x="21838" y="53508"/>
                    <a:pt x="21838" y="54051"/>
                  </a:cubicBezTo>
                  <a:lnTo>
                    <a:pt x="21295" y="54594"/>
                  </a:lnTo>
                  <a:lnTo>
                    <a:pt x="20752" y="54594"/>
                  </a:lnTo>
                  <a:lnTo>
                    <a:pt x="20752" y="54051"/>
                  </a:lnTo>
                  <a:cubicBezTo>
                    <a:pt x="21062" y="54051"/>
                    <a:pt x="21311" y="53803"/>
                    <a:pt x="21295" y="53508"/>
                  </a:cubicBezTo>
                  <a:close/>
                  <a:moveTo>
                    <a:pt x="13308" y="61290"/>
                  </a:moveTo>
                  <a:cubicBezTo>
                    <a:pt x="13513" y="61290"/>
                    <a:pt x="13649" y="61426"/>
                    <a:pt x="13649" y="61697"/>
                  </a:cubicBezTo>
                  <a:cubicBezTo>
                    <a:pt x="13106" y="62240"/>
                    <a:pt x="13649" y="62240"/>
                    <a:pt x="12548" y="62240"/>
                  </a:cubicBezTo>
                  <a:lnTo>
                    <a:pt x="12548" y="61697"/>
                  </a:lnTo>
                  <a:cubicBezTo>
                    <a:pt x="12827" y="61426"/>
                    <a:pt x="13102" y="61290"/>
                    <a:pt x="13308" y="61290"/>
                  </a:cubicBezTo>
                  <a:close/>
                  <a:moveTo>
                    <a:pt x="66056" y="0"/>
                  </a:moveTo>
                  <a:cubicBezTo>
                    <a:pt x="65513" y="1101"/>
                    <a:pt x="64427" y="1644"/>
                    <a:pt x="64427" y="2730"/>
                  </a:cubicBezTo>
                  <a:cubicBezTo>
                    <a:pt x="64970" y="2730"/>
                    <a:pt x="65513" y="3288"/>
                    <a:pt x="65513" y="3288"/>
                  </a:cubicBezTo>
                  <a:cubicBezTo>
                    <a:pt x="65513" y="5374"/>
                    <a:pt x="59975" y="11509"/>
                    <a:pt x="57600" y="11509"/>
                  </a:cubicBezTo>
                  <a:cubicBezTo>
                    <a:pt x="57502" y="11509"/>
                    <a:pt x="57410" y="11499"/>
                    <a:pt x="57324" y="11477"/>
                  </a:cubicBezTo>
                  <a:cubicBezTo>
                    <a:pt x="56781" y="10919"/>
                    <a:pt x="56238" y="10919"/>
                    <a:pt x="55695" y="10376"/>
                  </a:cubicBezTo>
                  <a:cubicBezTo>
                    <a:pt x="55137" y="11477"/>
                    <a:pt x="54051" y="15293"/>
                    <a:pt x="55137" y="15835"/>
                  </a:cubicBezTo>
                  <a:cubicBezTo>
                    <a:pt x="55137" y="16107"/>
                    <a:pt x="55137" y="16107"/>
                    <a:pt x="55069" y="16107"/>
                  </a:cubicBezTo>
                  <a:cubicBezTo>
                    <a:pt x="55001" y="16107"/>
                    <a:pt x="54866" y="16107"/>
                    <a:pt x="54594" y="16378"/>
                  </a:cubicBezTo>
                  <a:cubicBezTo>
                    <a:pt x="54323" y="16657"/>
                    <a:pt x="54323" y="16797"/>
                    <a:pt x="54323" y="16797"/>
                  </a:cubicBezTo>
                  <a:cubicBezTo>
                    <a:pt x="54323" y="16797"/>
                    <a:pt x="54323" y="16657"/>
                    <a:pt x="54051" y="16378"/>
                  </a:cubicBezTo>
                  <a:cubicBezTo>
                    <a:pt x="54051" y="17479"/>
                    <a:pt x="53508" y="17479"/>
                    <a:pt x="52966" y="18022"/>
                  </a:cubicBezTo>
                  <a:cubicBezTo>
                    <a:pt x="52407" y="18565"/>
                    <a:pt x="52407" y="18565"/>
                    <a:pt x="52966" y="19108"/>
                  </a:cubicBezTo>
                  <a:lnTo>
                    <a:pt x="52966" y="19666"/>
                  </a:lnTo>
                  <a:cubicBezTo>
                    <a:pt x="52407" y="19108"/>
                    <a:pt x="52407" y="18565"/>
                    <a:pt x="51864" y="18565"/>
                  </a:cubicBezTo>
                  <a:cubicBezTo>
                    <a:pt x="50220" y="19666"/>
                    <a:pt x="47491" y="21310"/>
                    <a:pt x="46405" y="22939"/>
                  </a:cubicBezTo>
                  <a:lnTo>
                    <a:pt x="45304" y="22939"/>
                  </a:lnTo>
                  <a:lnTo>
                    <a:pt x="45304" y="22396"/>
                  </a:lnTo>
                  <a:cubicBezTo>
                    <a:pt x="46948" y="21295"/>
                    <a:pt x="48034" y="19666"/>
                    <a:pt x="49678" y="18565"/>
                  </a:cubicBezTo>
                  <a:cubicBezTo>
                    <a:pt x="48576" y="18022"/>
                    <a:pt x="48034" y="16937"/>
                    <a:pt x="46948" y="16937"/>
                  </a:cubicBezTo>
                  <a:cubicBezTo>
                    <a:pt x="46405" y="17479"/>
                    <a:pt x="45847" y="17479"/>
                    <a:pt x="45304" y="18022"/>
                  </a:cubicBezTo>
                  <a:cubicBezTo>
                    <a:pt x="45847" y="18565"/>
                    <a:pt x="46405" y="18565"/>
                    <a:pt x="46405" y="19108"/>
                  </a:cubicBezTo>
                  <a:cubicBezTo>
                    <a:pt x="45847" y="19108"/>
                    <a:pt x="45304" y="19666"/>
                    <a:pt x="44761" y="19666"/>
                  </a:cubicBezTo>
                  <a:lnTo>
                    <a:pt x="44761" y="21310"/>
                  </a:lnTo>
                  <a:cubicBezTo>
                    <a:pt x="44218" y="20752"/>
                    <a:pt x="44218" y="21310"/>
                    <a:pt x="44218" y="20209"/>
                  </a:cubicBezTo>
                  <a:lnTo>
                    <a:pt x="43675" y="20209"/>
                  </a:lnTo>
                  <a:cubicBezTo>
                    <a:pt x="43675" y="21310"/>
                    <a:pt x="44218" y="22396"/>
                    <a:pt x="44218" y="23482"/>
                  </a:cubicBezTo>
                  <a:cubicBezTo>
                    <a:pt x="43675" y="23482"/>
                    <a:pt x="43117" y="22939"/>
                    <a:pt x="43117" y="22939"/>
                  </a:cubicBezTo>
                  <a:cubicBezTo>
                    <a:pt x="41489" y="24583"/>
                    <a:pt x="40387" y="27312"/>
                    <a:pt x="38759" y="28956"/>
                  </a:cubicBezTo>
                  <a:cubicBezTo>
                    <a:pt x="35486" y="31686"/>
                    <a:pt x="31655" y="32229"/>
                    <a:pt x="30570" y="37146"/>
                  </a:cubicBezTo>
                  <a:cubicBezTo>
                    <a:pt x="29484" y="37688"/>
                    <a:pt x="28383" y="37688"/>
                    <a:pt x="27840" y="38231"/>
                  </a:cubicBezTo>
                  <a:lnTo>
                    <a:pt x="26754" y="37146"/>
                  </a:lnTo>
                  <a:cubicBezTo>
                    <a:pt x="26196" y="37688"/>
                    <a:pt x="23466" y="41504"/>
                    <a:pt x="23466" y="43148"/>
                  </a:cubicBezTo>
                  <a:lnTo>
                    <a:pt x="22924" y="43691"/>
                  </a:lnTo>
                  <a:lnTo>
                    <a:pt x="22924" y="42605"/>
                  </a:lnTo>
                  <a:cubicBezTo>
                    <a:pt x="22381" y="43691"/>
                    <a:pt x="21838" y="44249"/>
                    <a:pt x="20737" y="44792"/>
                  </a:cubicBezTo>
                  <a:cubicBezTo>
                    <a:pt x="20013" y="44973"/>
                    <a:pt x="19468" y="45033"/>
                    <a:pt x="19064" y="45033"/>
                  </a:cubicBezTo>
                  <a:cubicBezTo>
                    <a:pt x="18255" y="45033"/>
                    <a:pt x="18007" y="44792"/>
                    <a:pt x="18007" y="44792"/>
                  </a:cubicBezTo>
                  <a:lnTo>
                    <a:pt x="17464" y="44792"/>
                  </a:lnTo>
                  <a:cubicBezTo>
                    <a:pt x="16378" y="46420"/>
                    <a:pt x="14734" y="48064"/>
                    <a:pt x="13649" y="49708"/>
                  </a:cubicBezTo>
                  <a:cubicBezTo>
                    <a:pt x="13106" y="50794"/>
                    <a:pt x="13649" y="51337"/>
                    <a:pt x="13649" y="52438"/>
                  </a:cubicBezTo>
                  <a:cubicBezTo>
                    <a:pt x="13106" y="52981"/>
                    <a:pt x="13106" y="53524"/>
                    <a:pt x="12548" y="53524"/>
                  </a:cubicBezTo>
                  <a:cubicBezTo>
                    <a:pt x="12005" y="53524"/>
                    <a:pt x="12005" y="53524"/>
                    <a:pt x="11462" y="54066"/>
                  </a:cubicBezTo>
                  <a:cubicBezTo>
                    <a:pt x="10376" y="52981"/>
                    <a:pt x="9275" y="52438"/>
                    <a:pt x="8189" y="51880"/>
                  </a:cubicBezTo>
                  <a:cubicBezTo>
                    <a:pt x="7647" y="52981"/>
                    <a:pt x="6545" y="53524"/>
                    <a:pt x="5460" y="54609"/>
                  </a:cubicBezTo>
                  <a:cubicBezTo>
                    <a:pt x="4917" y="54609"/>
                    <a:pt x="4917" y="54066"/>
                    <a:pt x="4374" y="54066"/>
                  </a:cubicBezTo>
                  <a:cubicBezTo>
                    <a:pt x="4374" y="54609"/>
                    <a:pt x="3816" y="54609"/>
                    <a:pt x="3816" y="55168"/>
                  </a:cubicBezTo>
                  <a:lnTo>
                    <a:pt x="4374" y="55711"/>
                  </a:lnTo>
                  <a:cubicBezTo>
                    <a:pt x="5599" y="55059"/>
                    <a:pt x="6871" y="54516"/>
                    <a:pt x="8189" y="54066"/>
                  </a:cubicBezTo>
                  <a:cubicBezTo>
                    <a:pt x="8732" y="55168"/>
                    <a:pt x="8732" y="56253"/>
                    <a:pt x="9275" y="56796"/>
                  </a:cubicBezTo>
                  <a:cubicBezTo>
                    <a:pt x="8732" y="57897"/>
                    <a:pt x="7647" y="58440"/>
                    <a:pt x="6545" y="58983"/>
                  </a:cubicBezTo>
                  <a:lnTo>
                    <a:pt x="6003" y="58983"/>
                  </a:lnTo>
                  <a:cubicBezTo>
                    <a:pt x="5460" y="58440"/>
                    <a:pt x="6003" y="57339"/>
                    <a:pt x="6003" y="56796"/>
                  </a:cubicBezTo>
                  <a:lnTo>
                    <a:pt x="4917" y="55711"/>
                  </a:lnTo>
                  <a:lnTo>
                    <a:pt x="4374" y="55711"/>
                  </a:lnTo>
                  <a:lnTo>
                    <a:pt x="4374" y="57339"/>
                  </a:lnTo>
                  <a:cubicBezTo>
                    <a:pt x="3273" y="57897"/>
                    <a:pt x="2187" y="58440"/>
                    <a:pt x="1086" y="58440"/>
                  </a:cubicBezTo>
                  <a:lnTo>
                    <a:pt x="543" y="58983"/>
                  </a:lnTo>
                  <a:cubicBezTo>
                    <a:pt x="0" y="61170"/>
                    <a:pt x="1629" y="61713"/>
                    <a:pt x="2187" y="61713"/>
                  </a:cubicBezTo>
                  <a:cubicBezTo>
                    <a:pt x="3273" y="64442"/>
                    <a:pt x="3273" y="67715"/>
                    <a:pt x="6545" y="67715"/>
                  </a:cubicBezTo>
                  <a:cubicBezTo>
                    <a:pt x="8732" y="66086"/>
                    <a:pt x="10376" y="63900"/>
                    <a:pt x="12563" y="62271"/>
                  </a:cubicBezTo>
                  <a:cubicBezTo>
                    <a:pt x="13246" y="63016"/>
                    <a:pt x="13633" y="63977"/>
                    <a:pt x="13649" y="65001"/>
                  </a:cubicBezTo>
                  <a:lnTo>
                    <a:pt x="14750" y="65001"/>
                  </a:lnTo>
                  <a:cubicBezTo>
                    <a:pt x="14750" y="64442"/>
                    <a:pt x="15293" y="63900"/>
                    <a:pt x="15293" y="63357"/>
                  </a:cubicBezTo>
                  <a:cubicBezTo>
                    <a:pt x="14750" y="63357"/>
                    <a:pt x="14750" y="62814"/>
                    <a:pt x="14192" y="62814"/>
                  </a:cubicBezTo>
                  <a:cubicBezTo>
                    <a:pt x="14192" y="62271"/>
                    <a:pt x="14192" y="61713"/>
                    <a:pt x="13649" y="61170"/>
                  </a:cubicBezTo>
                  <a:cubicBezTo>
                    <a:pt x="15293" y="59541"/>
                    <a:pt x="15836" y="57897"/>
                    <a:pt x="17480" y="56253"/>
                  </a:cubicBezTo>
                  <a:lnTo>
                    <a:pt x="18023" y="56253"/>
                  </a:lnTo>
                  <a:cubicBezTo>
                    <a:pt x="18565" y="57355"/>
                    <a:pt x="19108" y="57897"/>
                    <a:pt x="19108" y="58983"/>
                  </a:cubicBezTo>
                  <a:cubicBezTo>
                    <a:pt x="19651" y="58983"/>
                    <a:pt x="19651" y="59541"/>
                    <a:pt x="20209" y="59541"/>
                  </a:cubicBezTo>
                  <a:cubicBezTo>
                    <a:pt x="21295" y="58983"/>
                    <a:pt x="21295" y="56812"/>
                    <a:pt x="21295" y="55711"/>
                  </a:cubicBezTo>
                  <a:cubicBezTo>
                    <a:pt x="22924" y="55137"/>
                    <a:pt x="25110" y="54594"/>
                    <a:pt x="25653" y="52965"/>
                  </a:cubicBezTo>
                  <a:cubicBezTo>
                    <a:pt x="26144" y="52461"/>
                    <a:pt x="25748" y="51969"/>
                    <a:pt x="26068" y="51478"/>
                  </a:cubicBezTo>
                  <a:lnTo>
                    <a:pt x="26068" y="51478"/>
                  </a:lnTo>
                  <a:cubicBezTo>
                    <a:pt x="25907" y="51267"/>
                    <a:pt x="25653" y="51150"/>
                    <a:pt x="25653" y="50778"/>
                  </a:cubicBezTo>
                  <a:cubicBezTo>
                    <a:pt x="25653" y="49134"/>
                    <a:pt x="27297" y="48049"/>
                    <a:pt x="27840" y="46405"/>
                  </a:cubicBezTo>
                  <a:cubicBezTo>
                    <a:pt x="27840" y="45319"/>
                    <a:pt x="27297" y="45319"/>
                    <a:pt x="26754" y="45319"/>
                  </a:cubicBezTo>
                  <a:cubicBezTo>
                    <a:pt x="26754" y="45018"/>
                    <a:pt x="26521" y="44776"/>
                    <a:pt x="26224" y="44776"/>
                  </a:cubicBezTo>
                  <a:cubicBezTo>
                    <a:pt x="26214" y="44776"/>
                    <a:pt x="26205" y="44776"/>
                    <a:pt x="26196" y="44776"/>
                  </a:cubicBezTo>
                  <a:lnTo>
                    <a:pt x="26196" y="42047"/>
                  </a:lnTo>
                  <a:cubicBezTo>
                    <a:pt x="29484" y="39860"/>
                    <a:pt x="31113" y="38774"/>
                    <a:pt x="33842" y="36044"/>
                  </a:cubicBezTo>
                  <a:lnTo>
                    <a:pt x="34385" y="36044"/>
                  </a:lnTo>
                  <a:lnTo>
                    <a:pt x="34943" y="36587"/>
                  </a:lnTo>
                  <a:cubicBezTo>
                    <a:pt x="33842" y="38216"/>
                    <a:pt x="33299" y="38774"/>
                    <a:pt x="33299" y="40945"/>
                  </a:cubicBezTo>
                  <a:cubicBezTo>
                    <a:pt x="32757" y="42047"/>
                    <a:pt x="31655" y="42589"/>
                    <a:pt x="31113" y="43675"/>
                  </a:cubicBezTo>
                  <a:cubicBezTo>
                    <a:pt x="31655" y="46405"/>
                    <a:pt x="30570" y="45319"/>
                    <a:pt x="30027" y="47506"/>
                  </a:cubicBezTo>
                  <a:cubicBezTo>
                    <a:pt x="30570" y="48049"/>
                    <a:pt x="30570" y="48049"/>
                    <a:pt x="31655" y="48049"/>
                  </a:cubicBezTo>
                  <a:cubicBezTo>
                    <a:pt x="31655" y="48350"/>
                    <a:pt x="31889" y="48592"/>
                    <a:pt x="32186" y="48592"/>
                  </a:cubicBezTo>
                  <a:cubicBezTo>
                    <a:pt x="32195" y="48592"/>
                    <a:pt x="32205" y="48592"/>
                    <a:pt x="32214" y="48592"/>
                  </a:cubicBezTo>
                  <a:lnTo>
                    <a:pt x="32214" y="48592"/>
                  </a:lnTo>
                  <a:lnTo>
                    <a:pt x="31113" y="49693"/>
                  </a:lnTo>
                  <a:cubicBezTo>
                    <a:pt x="30570" y="49693"/>
                    <a:pt x="29484" y="49134"/>
                    <a:pt x="28926" y="49134"/>
                  </a:cubicBezTo>
                  <a:cubicBezTo>
                    <a:pt x="28392" y="50218"/>
                    <a:pt x="27857" y="50761"/>
                    <a:pt x="26806" y="51812"/>
                  </a:cubicBezTo>
                  <a:lnTo>
                    <a:pt x="26806" y="51812"/>
                  </a:lnTo>
                  <a:cubicBezTo>
                    <a:pt x="29407" y="51427"/>
                    <a:pt x="35031" y="48958"/>
                    <a:pt x="36029" y="46948"/>
                  </a:cubicBezTo>
                  <a:cubicBezTo>
                    <a:pt x="37115" y="47506"/>
                    <a:pt x="36572" y="47506"/>
                    <a:pt x="37673" y="48049"/>
                  </a:cubicBezTo>
                  <a:cubicBezTo>
                    <a:pt x="38216" y="47506"/>
                    <a:pt x="37673" y="46405"/>
                    <a:pt x="38216" y="45319"/>
                  </a:cubicBezTo>
                  <a:cubicBezTo>
                    <a:pt x="38759" y="44218"/>
                    <a:pt x="39845" y="42047"/>
                    <a:pt x="40946" y="41488"/>
                  </a:cubicBezTo>
                  <a:cubicBezTo>
                    <a:pt x="41489" y="41488"/>
                    <a:pt x="42031" y="40945"/>
                    <a:pt x="42574" y="40945"/>
                  </a:cubicBezTo>
                  <a:cubicBezTo>
                    <a:pt x="43133" y="40403"/>
                    <a:pt x="43133" y="39317"/>
                    <a:pt x="43675" y="38759"/>
                  </a:cubicBezTo>
                  <a:cubicBezTo>
                    <a:pt x="45862" y="37130"/>
                    <a:pt x="48034" y="39317"/>
                    <a:pt x="49678" y="36029"/>
                  </a:cubicBezTo>
                  <a:cubicBezTo>
                    <a:pt x="49678" y="35757"/>
                    <a:pt x="49817" y="35757"/>
                    <a:pt x="49887" y="35757"/>
                  </a:cubicBezTo>
                  <a:cubicBezTo>
                    <a:pt x="49957" y="35757"/>
                    <a:pt x="49957" y="35757"/>
                    <a:pt x="49678" y="35486"/>
                  </a:cubicBezTo>
                  <a:cubicBezTo>
                    <a:pt x="49497" y="35305"/>
                    <a:pt x="49376" y="35245"/>
                    <a:pt x="49275" y="35245"/>
                  </a:cubicBezTo>
                  <a:cubicBezTo>
                    <a:pt x="49074" y="35245"/>
                    <a:pt x="48954" y="35486"/>
                    <a:pt x="48592" y="35486"/>
                  </a:cubicBezTo>
                  <a:cubicBezTo>
                    <a:pt x="48583" y="35486"/>
                    <a:pt x="48574" y="35487"/>
                    <a:pt x="48564" y="35487"/>
                  </a:cubicBezTo>
                  <a:cubicBezTo>
                    <a:pt x="48267" y="35487"/>
                    <a:pt x="48034" y="35244"/>
                    <a:pt x="48049" y="34943"/>
                  </a:cubicBezTo>
                  <a:cubicBezTo>
                    <a:pt x="48049" y="33858"/>
                    <a:pt x="49135" y="33299"/>
                    <a:pt x="50236" y="33299"/>
                  </a:cubicBezTo>
                  <a:cubicBezTo>
                    <a:pt x="50779" y="32756"/>
                    <a:pt x="50779" y="32213"/>
                    <a:pt x="50779" y="31128"/>
                  </a:cubicBezTo>
                  <a:lnTo>
                    <a:pt x="50779" y="30569"/>
                  </a:lnTo>
                  <a:cubicBezTo>
                    <a:pt x="49678" y="31128"/>
                    <a:pt x="45862" y="33858"/>
                    <a:pt x="45319" y="34400"/>
                  </a:cubicBezTo>
                  <a:lnTo>
                    <a:pt x="44218" y="34400"/>
                  </a:lnTo>
                  <a:cubicBezTo>
                    <a:pt x="44218" y="33299"/>
                    <a:pt x="44761" y="33299"/>
                    <a:pt x="45304" y="32213"/>
                  </a:cubicBezTo>
                  <a:cubicBezTo>
                    <a:pt x="45304" y="31128"/>
                    <a:pt x="44218" y="30569"/>
                    <a:pt x="44761" y="28941"/>
                  </a:cubicBezTo>
                  <a:cubicBezTo>
                    <a:pt x="44761" y="28398"/>
                    <a:pt x="45847" y="27855"/>
                    <a:pt x="45304" y="26754"/>
                  </a:cubicBezTo>
                  <a:lnTo>
                    <a:pt x="45319" y="26754"/>
                  </a:lnTo>
                  <a:cubicBezTo>
                    <a:pt x="45319" y="26211"/>
                    <a:pt x="45319" y="26211"/>
                    <a:pt x="45862" y="25668"/>
                  </a:cubicBezTo>
                  <a:cubicBezTo>
                    <a:pt x="45862" y="25126"/>
                    <a:pt x="46405" y="25126"/>
                    <a:pt x="46948" y="25126"/>
                  </a:cubicBezTo>
                  <a:lnTo>
                    <a:pt x="48049" y="26211"/>
                  </a:lnTo>
                  <a:cubicBezTo>
                    <a:pt x="48367" y="26370"/>
                    <a:pt x="48638" y="26436"/>
                    <a:pt x="48891" y="26436"/>
                  </a:cubicBezTo>
                  <a:cubicBezTo>
                    <a:pt x="49501" y="26436"/>
                    <a:pt x="50000" y="26052"/>
                    <a:pt x="50779" y="25668"/>
                  </a:cubicBezTo>
                  <a:cubicBezTo>
                    <a:pt x="50779" y="25126"/>
                    <a:pt x="50779" y="24567"/>
                    <a:pt x="51322" y="23482"/>
                  </a:cubicBezTo>
                  <a:cubicBezTo>
                    <a:pt x="52407" y="23482"/>
                    <a:pt x="53017" y="23723"/>
                    <a:pt x="53786" y="23723"/>
                  </a:cubicBezTo>
                  <a:cubicBezTo>
                    <a:pt x="54170" y="23723"/>
                    <a:pt x="54594" y="23663"/>
                    <a:pt x="55137" y="23482"/>
                  </a:cubicBezTo>
                  <a:cubicBezTo>
                    <a:pt x="55680" y="21295"/>
                    <a:pt x="54594" y="20209"/>
                    <a:pt x="55680" y="18565"/>
                  </a:cubicBezTo>
                  <a:cubicBezTo>
                    <a:pt x="56238" y="18022"/>
                    <a:pt x="57867" y="16937"/>
                    <a:pt x="58968" y="16937"/>
                  </a:cubicBezTo>
                  <a:cubicBezTo>
                    <a:pt x="58409" y="16378"/>
                    <a:pt x="58409" y="16378"/>
                    <a:pt x="57867" y="16378"/>
                  </a:cubicBezTo>
                  <a:cubicBezTo>
                    <a:pt x="58409" y="15293"/>
                    <a:pt x="58968" y="15293"/>
                    <a:pt x="60053" y="15293"/>
                  </a:cubicBezTo>
                  <a:cubicBezTo>
                    <a:pt x="60053" y="14750"/>
                    <a:pt x="59511" y="14207"/>
                    <a:pt x="59511" y="13106"/>
                  </a:cubicBezTo>
                  <a:lnTo>
                    <a:pt x="61698" y="10919"/>
                  </a:lnTo>
                  <a:lnTo>
                    <a:pt x="62240" y="10919"/>
                  </a:lnTo>
                  <a:lnTo>
                    <a:pt x="62240" y="11477"/>
                  </a:lnTo>
                  <a:cubicBezTo>
                    <a:pt x="61698" y="12563"/>
                    <a:pt x="61155" y="12563"/>
                    <a:pt x="61155" y="14207"/>
                  </a:cubicBezTo>
                  <a:lnTo>
                    <a:pt x="61698" y="14207"/>
                  </a:lnTo>
                  <a:cubicBezTo>
                    <a:pt x="62783" y="13106"/>
                    <a:pt x="63326" y="12020"/>
                    <a:pt x="64427" y="10919"/>
                  </a:cubicBezTo>
                  <a:cubicBezTo>
                    <a:pt x="64427" y="10919"/>
                    <a:pt x="65513" y="10919"/>
                    <a:pt x="65513" y="10376"/>
                  </a:cubicBezTo>
                  <a:cubicBezTo>
                    <a:pt x="66056" y="9833"/>
                    <a:pt x="65513" y="7103"/>
                    <a:pt x="65513" y="6561"/>
                  </a:cubicBezTo>
                  <a:cubicBezTo>
                    <a:pt x="66614" y="5459"/>
                    <a:pt x="68243" y="3288"/>
                    <a:pt x="69887" y="2730"/>
                  </a:cubicBezTo>
                  <a:lnTo>
                    <a:pt x="69344" y="2187"/>
                  </a:lnTo>
                  <a:cubicBezTo>
                    <a:pt x="69344" y="2730"/>
                    <a:pt x="68785" y="2730"/>
                    <a:pt x="68785" y="3288"/>
                  </a:cubicBezTo>
                  <a:lnTo>
                    <a:pt x="68243" y="3288"/>
                  </a:lnTo>
                  <a:cubicBezTo>
                    <a:pt x="67700" y="2187"/>
                    <a:pt x="67157" y="1101"/>
                    <a:pt x="66614"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07" name="Google Shape;307;p48"/>
            <p:cNvSpPr/>
            <p:nvPr/>
          </p:nvSpPr>
          <p:spPr>
            <a:xfrm>
              <a:off x="4693450" y="3799900"/>
              <a:ext cx="382350" cy="615250"/>
            </a:xfrm>
            <a:custGeom>
              <a:avLst/>
              <a:gdLst/>
              <a:ahLst/>
              <a:cxnLst/>
              <a:rect l="l" t="t" r="r" b="b"/>
              <a:pathLst>
                <a:path w="15294" h="24610" extrusionOk="0">
                  <a:moveTo>
                    <a:pt x="8732" y="11462"/>
                  </a:moveTo>
                  <a:cubicBezTo>
                    <a:pt x="9062" y="12431"/>
                    <a:pt x="9003" y="13018"/>
                    <a:pt x="8899" y="13447"/>
                  </a:cubicBezTo>
                  <a:lnTo>
                    <a:pt x="8899" y="13447"/>
                  </a:lnTo>
                  <a:cubicBezTo>
                    <a:pt x="10172" y="13247"/>
                    <a:pt x="12101" y="13456"/>
                    <a:pt x="12548" y="12563"/>
                  </a:cubicBezTo>
                  <a:lnTo>
                    <a:pt x="12548" y="12020"/>
                  </a:lnTo>
                  <a:cubicBezTo>
                    <a:pt x="10919" y="11462"/>
                    <a:pt x="10377" y="11462"/>
                    <a:pt x="8732" y="11462"/>
                  </a:cubicBezTo>
                  <a:close/>
                  <a:moveTo>
                    <a:pt x="3320" y="15237"/>
                  </a:moveTo>
                  <a:cubicBezTo>
                    <a:pt x="3301" y="15255"/>
                    <a:pt x="3282" y="15274"/>
                    <a:pt x="3263" y="15293"/>
                  </a:cubicBezTo>
                  <a:lnTo>
                    <a:pt x="3273" y="15293"/>
                  </a:lnTo>
                  <a:cubicBezTo>
                    <a:pt x="3289" y="15274"/>
                    <a:pt x="3304" y="15255"/>
                    <a:pt x="3320" y="15237"/>
                  </a:cubicBezTo>
                  <a:close/>
                  <a:moveTo>
                    <a:pt x="14750" y="0"/>
                  </a:moveTo>
                  <a:cubicBezTo>
                    <a:pt x="12563" y="1086"/>
                    <a:pt x="10377" y="2187"/>
                    <a:pt x="8732" y="3815"/>
                  </a:cubicBezTo>
                  <a:cubicBezTo>
                    <a:pt x="7088" y="5459"/>
                    <a:pt x="6003" y="8189"/>
                    <a:pt x="3816" y="9833"/>
                  </a:cubicBezTo>
                  <a:cubicBezTo>
                    <a:pt x="2730" y="10376"/>
                    <a:pt x="2187" y="10919"/>
                    <a:pt x="1086" y="10919"/>
                  </a:cubicBezTo>
                  <a:cubicBezTo>
                    <a:pt x="1086" y="12563"/>
                    <a:pt x="1086" y="13648"/>
                    <a:pt x="1" y="14750"/>
                  </a:cubicBezTo>
                  <a:cubicBezTo>
                    <a:pt x="1" y="15293"/>
                    <a:pt x="1" y="15293"/>
                    <a:pt x="543" y="15835"/>
                  </a:cubicBezTo>
                  <a:cubicBezTo>
                    <a:pt x="1086" y="16378"/>
                    <a:pt x="1086" y="16378"/>
                    <a:pt x="1629" y="16378"/>
                  </a:cubicBezTo>
                  <a:cubicBezTo>
                    <a:pt x="2311" y="16153"/>
                    <a:pt x="2803" y="15739"/>
                    <a:pt x="3263" y="15293"/>
                  </a:cubicBezTo>
                  <a:lnTo>
                    <a:pt x="2730" y="15293"/>
                  </a:lnTo>
                  <a:cubicBezTo>
                    <a:pt x="2730" y="14992"/>
                    <a:pt x="2497" y="14749"/>
                    <a:pt x="2214" y="14749"/>
                  </a:cubicBezTo>
                  <a:cubicBezTo>
                    <a:pt x="2205" y="14749"/>
                    <a:pt x="2196" y="14749"/>
                    <a:pt x="2187" y="14750"/>
                  </a:cubicBezTo>
                  <a:cubicBezTo>
                    <a:pt x="4374" y="12563"/>
                    <a:pt x="5460" y="9833"/>
                    <a:pt x="8732" y="8732"/>
                  </a:cubicBezTo>
                  <a:cubicBezTo>
                    <a:pt x="9100" y="8551"/>
                    <a:pt x="9465" y="8491"/>
                    <a:pt x="9830" y="8491"/>
                  </a:cubicBezTo>
                  <a:cubicBezTo>
                    <a:pt x="10559" y="8491"/>
                    <a:pt x="11286" y="8732"/>
                    <a:pt x="12021" y="8732"/>
                  </a:cubicBezTo>
                  <a:cubicBezTo>
                    <a:pt x="12021" y="8189"/>
                    <a:pt x="12563" y="8189"/>
                    <a:pt x="12563" y="7646"/>
                  </a:cubicBezTo>
                  <a:cubicBezTo>
                    <a:pt x="12021" y="7646"/>
                    <a:pt x="10919" y="7646"/>
                    <a:pt x="10377" y="7088"/>
                  </a:cubicBezTo>
                  <a:lnTo>
                    <a:pt x="9834" y="6545"/>
                  </a:lnTo>
                  <a:lnTo>
                    <a:pt x="9834" y="6002"/>
                  </a:lnTo>
                  <a:cubicBezTo>
                    <a:pt x="10919" y="4917"/>
                    <a:pt x="12005" y="4358"/>
                    <a:pt x="13649" y="3815"/>
                  </a:cubicBezTo>
                  <a:cubicBezTo>
                    <a:pt x="14192" y="2730"/>
                    <a:pt x="14735" y="1629"/>
                    <a:pt x="15293" y="543"/>
                  </a:cubicBezTo>
                  <a:lnTo>
                    <a:pt x="14750" y="0"/>
                  </a:lnTo>
                  <a:close/>
                  <a:moveTo>
                    <a:pt x="5679" y="13305"/>
                  </a:moveTo>
                  <a:cubicBezTo>
                    <a:pt x="5116" y="13305"/>
                    <a:pt x="4562" y="13753"/>
                    <a:pt x="3320" y="15237"/>
                  </a:cubicBezTo>
                  <a:lnTo>
                    <a:pt x="3320" y="15237"/>
                  </a:lnTo>
                  <a:cubicBezTo>
                    <a:pt x="3947" y="14621"/>
                    <a:pt x="4526" y="13957"/>
                    <a:pt x="5460" y="13648"/>
                  </a:cubicBezTo>
                  <a:cubicBezTo>
                    <a:pt x="6003" y="14191"/>
                    <a:pt x="6546" y="14191"/>
                    <a:pt x="7088" y="15293"/>
                  </a:cubicBezTo>
                  <a:cubicBezTo>
                    <a:pt x="5460" y="16378"/>
                    <a:pt x="4917" y="18022"/>
                    <a:pt x="3273" y="18565"/>
                  </a:cubicBezTo>
                  <a:lnTo>
                    <a:pt x="3273" y="19108"/>
                  </a:lnTo>
                  <a:cubicBezTo>
                    <a:pt x="3816" y="19651"/>
                    <a:pt x="3816" y="20209"/>
                    <a:pt x="4359" y="20209"/>
                  </a:cubicBezTo>
                  <a:cubicBezTo>
                    <a:pt x="4359" y="20752"/>
                    <a:pt x="3816" y="21295"/>
                    <a:pt x="3816" y="21838"/>
                  </a:cubicBezTo>
                  <a:cubicBezTo>
                    <a:pt x="3545" y="22109"/>
                    <a:pt x="3273" y="22109"/>
                    <a:pt x="3002" y="22109"/>
                  </a:cubicBezTo>
                  <a:cubicBezTo>
                    <a:pt x="2730" y="22109"/>
                    <a:pt x="2459" y="22109"/>
                    <a:pt x="2187" y="22380"/>
                  </a:cubicBezTo>
                  <a:cubicBezTo>
                    <a:pt x="1629" y="23482"/>
                    <a:pt x="2730" y="23482"/>
                    <a:pt x="1629" y="24024"/>
                  </a:cubicBezTo>
                  <a:lnTo>
                    <a:pt x="1629" y="24567"/>
                  </a:lnTo>
                  <a:cubicBezTo>
                    <a:pt x="1801" y="24596"/>
                    <a:pt x="1963" y="24609"/>
                    <a:pt x="2118" y="24609"/>
                  </a:cubicBezTo>
                  <a:cubicBezTo>
                    <a:pt x="4923" y="24609"/>
                    <a:pt x="5030" y="20152"/>
                    <a:pt x="7088" y="19108"/>
                  </a:cubicBezTo>
                  <a:cubicBezTo>
                    <a:pt x="8076" y="18134"/>
                    <a:pt x="7741" y="15400"/>
                    <a:pt x="8054" y="14052"/>
                  </a:cubicBezTo>
                  <a:lnTo>
                    <a:pt x="8054" y="14052"/>
                  </a:lnTo>
                  <a:cubicBezTo>
                    <a:pt x="8260" y="14103"/>
                    <a:pt x="8485" y="14150"/>
                    <a:pt x="8732" y="14191"/>
                  </a:cubicBezTo>
                  <a:cubicBezTo>
                    <a:pt x="8732" y="13969"/>
                    <a:pt x="8826" y="13746"/>
                    <a:pt x="8899" y="13447"/>
                  </a:cubicBezTo>
                  <a:lnTo>
                    <a:pt x="8899" y="13447"/>
                  </a:lnTo>
                  <a:cubicBezTo>
                    <a:pt x="8625" y="13490"/>
                    <a:pt x="8382" y="13552"/>
                    <a:pt x="8190" y="13648"/>
                  </a:cubicBezTo>
                  <a:cubicBezTo>
                    <a:pt x="8134" y="13762"/>
                    <a:pt x="8089" y="13898"/>
                    <a:pt x="8054" y="14052"/>
                  </a:cubicBezTo>
                  <a:lnTo>
                    <a:pt x="8054" y="14052"/>
                  </a:lnTo>
                  <a:cubicBezTo>
                    <a:pt x="6802" y="13745"/>
                    <a:pt x="6236" y="13305"/>
                    <a:pt x="5679" y="13305"/>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08" name="Google Shape;308;p48"/>
            <p:cNvSpPr/>
            <p:nvPr/>
          </p:nvSpPr>
          <p:spPr>
            <a:xfrm>
              <a:off x="2373225" y="4318675"/>
              <a:ext cx="13975" cy="13600"/>
            </a:xfrm>
            <a:custGeom>
              <a:avLst/>
              <a:gdLst/>
              <a:ahLst/>
              <a:cxnLst/>
              <a:rect l="l" t="t" r="r" b="b"/>
              <a:pathLst>
                <a:path w="559" h="544" extrusionOk="0">
                  <a:moveTo>
                    <a:pt x="0" y="1"/>
                  </a:moveTo>
                  <a:lnTo>
                    <a:pt x="0" y="544"/>
                  </a:lnTo>
                  <a:cubicBezTo>
                    <a:pt x="559" y="544"/>
                    <a:pt x="559" y="1"/>
                    <a:pt x="0"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09" name="Google Shape;309;p48"/>
            <p:cNvSpPr/>
            <p:nvPr/>
          </p:nvSpPr>
          <p:spPr>
            <a:xfrm>
              <a:off x="3424000" y="4837100"/>
              <a:ext cx="82225" cy="47150"/>
            </a:xfrm>
            <a:custGeom>
              <a:avLst/>
              <a:gdLst/>
              <a:ahLst/>
              <a:cxnLst/>
              <a:rect l="l" t="t" r="r" b="b"/>
              <a:pathLst>
                <a:path w="3289" h="1886" extrusionOk="0">
                  <a:moveTo>
                    <a:pt x="1101" y="0"/>
                  </a:moveTo>
                  <a:cubicBezTo>
                    <a:pt x="0" y="543"/>
                    <a:pt x="0" y="1101"/>
                    <a:pt x="1101" y="1644"/>
                  </a:cubicBezTo>
                  <a:cubicBezTo>
                    <a:pt x="1282" y="1825"/>
                    <a:pt x="1463" y="1885"/>
                    <a:pt x="1645" y="1885"/>
                  </a:cubicBezTo>
                  <a:cubicBezTo>
                    <a:pt x="2008" y="1885"/>
                    <a:pt x="2373" y="1644"/>
                    <a:pt x="2745" y="1644"/>
                  </a:cubicBezTo>
                  <a:lnTo>
                    <a:pt x="3288" y="1644"/>
                  </a:lnTo>
                  <a:lnTo>
                    <a:pt x="3288" y="1101"/>
                  </a:lnTo>
                  <a:cubicBezTo>
                    <a:pt x="2745" y="543"/>
                    <a:pt x="1644" y="0"/>
                    <a:pt x="1101"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10" name="Google Shape;310;p48"/>
            <p:cNvSpPr/>
            <p:nvPr/>
          </p:nvSpPr>
          <p:spPr>
            <a:xfrm>
              <a:off x="3929225" y="4345825"/>
              <a:ext cx="736725" cy="887175"/>
            </a:xfrm>
            <a:custGeom>
              <a:avLst/>
              <a:gdLst/>
              <a:ahLst/>
              <a:cxnLst/>
              <a:rect l="l" t="t" r="r" b="b"/>
              <a:pathLst>
                <a:path w="29469" h="35487" extrusionOk="0">
                  <a:moveTo>
                    <a:pt x="28383" y="4917"/>
                  </a:moveTo>
                  <a:cubicBezTo>
                    <a:pt x="28283" y="4967"/>
                    <a:pt x="28187" y="5017"/>
                    <a:pt x="28096" y="5067"/>
                  </a:cubicBezTo>
                  <a:lnTo>
                    <a:pt x="28096" y="5067"/>
                  </a:lnTo>
                  <a:cubicBezTo>
                    <a:pt x="28136" y="5147"/>
                    <a:pt x="28193" y="5271"/>
                    <a:pt x="28383" y="5460"/>
                  </a:cubicBezTo>
                  <a:cubicBezTo>
                    <a:pt x="28383" y="5769"/>
                    <a:pt x="28427" y="6036"/>
                    <a:pt x="28490" y="6284"/>
                  </a:cubicBezTo>
                  <a:lnTo>
                    <a:pt x="28490" y="6284"/>
                  </a:lnTo>
                  <a:cubicBezTo>
                    <a:pt x="28651" y="6017"/>
                    <a:pt x="28802" y="5742"/>
                    <a:pt x="28941" y="5460"/>
                  </a:cubicBezTo>
                  <a:lnTo>
                    <a:pt x="28383" y="4917"/>
                  </a:lnTo>
                  <a:close/>
                  <a:moveTo>
                    <a:pt x="15849" y="14510"/>
                  </a:moveTo>
                  <a:cubicBezTo>
                    <a:pt x="15882" y="14510"/>
                    <a:pt x="15994" y="14898"/>
                    <a:pt x="16378" y="15293"/>
                  </a:cubicBezTo>
                  <a:lnTo>
                    <a:pt x="15293" y="16379"/>
                  </a:lnTo>
                  <a:cubicBezTo>
                    <a:pt x="14734" y="15836"/>
                    <a:pt x="14734" y="16379"/>
                    <a:pt x="14734" y="15293"/>
                  </a:cubicBezTo>
                  <a:cubicBezTo>
                    <a:pt x="15293" y="15293"/>
                    <a:pt x="15293" y="14735"/>
                    <a:pt x="15835" y="14735"/>
                  </a:cubicBezTo>
                  <a:cubicBezTo>
                    <a:pt x="15835" y="14576"/>
                    <a:pt x="15835" y="14510"/>
                    <a:pt x="15849" y="14510"/>
                  </a:cubicBezTo>
                  <a:close/>
                  <a:moveTo>
                    <a:pt x="10919" y="1"/>
                  </a:moveTo>
                  <a:cubicBezTo>
                    <a:pt x="9833" y="543"/>
                    <a:pt x="8189" y="2187"/>
                    <a:pt x="7104" y="3273"/>
                  </a:cubicBezTo>
                  <a:lnTo>
                    <a:pt x="7104" y="3816"/>
                  </a:lnTo>
                  <a:lnTo>
                    <a:pt x="8189" y="4917"/>
                  </a:lnTo>
                  <a:cubicBezTo>
                    <a:pt x="7670" y="6476"/>
                    <a:pt x="3145" y="12040"/>
                    <a:pt x="1805" y="12040"/>
                  </a:cubicBezTo>
                  <a:cubicBezTo>
                    <a:pt x="1745" y="12040"/>
                    <a:pt x="1691" y="12028"/>
                    <a:pt x="1644" y="12005"/>
                  </a:cubicBezTo>
                  <a:lnTo>
                    <a:pt x="543" y="10919"/>
                  </a:lnTo>
                  <a:lnTo>
                    <a:pt x="0" y="10919"/>
                  </a:lnTo>
                  <a:lnTo>
                    <a:pt x="0" y="11462"/>
                  </a:lnTo>
                  <a:cubicBezTo>
                    <a:pt x="0" y="12548"/>
                    <a:pt x="3816" y="17464"/>
                    <a:pt x="4358" y="18007"/>
                  </a:cubicBezTo>
                  <a:cubicBezTo>
                    <a:pt x="5460" y="16379"/>
                    <a:pt x="3816" y="15277"/>
                    <a:pt x="4358" y="13091"/>
                  </a:cubicBezTo>
                  <a:cubicBezTo>
                    <a:pt x="4901" y="12548"/>
                    <a:pt x="5460" y="12005"/>
                    <a:pt x="7088" y="12005"/>
                  </a:cubicBezTo>
                  <a:lnTo>
                    <a:pt x="7631" y="12005"/>
                  </a:lnTo>
                  <a:cubicBezTo>
                    <a:pt x="9275" y="15277"/>
                    <a:pt x="7631" y="17464"/>
                    <a:pt x="5460" y="18550"/>
                  </a:cubicBezTo>
                  <a:lnTo>
                    <a:pt x="5460" y="19108"/>
                  </a:lnTo>
                  <a:lnTo>
                    <a:pt x="6545" y="19108"/>
                  </a:lnTo>
                  <a:cubicBezTo>
                    <a:pt x="6817" y="19380"/>
                    <a:pt x="6952" y="19380"/>
                    <a:pt x="7020" y="19380"/>
                  </a:cubicBezTo>
                  <a:cubicBezTo>
                    <a:pt x="7088" y="19380"/>
                    <a:pt x="7088" y="19380"/>
                    <a:pt x="7088" y="19651"/>
                  </a:cubicBezTo>
                  <a:cubicBezTo>
                    <a:pt x="5460" y="21280"/>
                    <a:pt x="4901" y="21280"/>
                    <a:pt x="3816" y="21280"/>
                  </a:cubicBezTo>
                  <a:cubicBezTo>
                    <a:pt x="3816" y="21590"/>
                    <a:pt x="3567" y="21838"/>
                    <a:pt x="3273" y="21838"/>
                  </a:cubicBezTo>
                  <a:cubicBezTo>
                    <a:pt x="3273" y="22924"/>
                    <a:pt x="3816" y="22924"/>
                    <a:pt x="4358" y="23467"/>
                  </a:cubicBezTo>
                  <a:cubicBezTo>
                    <a:pt x="4358" y="24009"/>
                    <a:pt x="3816" y="24568"/>
                    <a:pt x="3816" y="25111"/>
                  </a:cubicBezTo>
                  <a:cubicBezTo>
                    <a:pt x="3816" y="26196"/>
                    <a:pt x="4358" y="27840"/>
                    <a:pt x="4901" y="28926"/>
                  </a:cubicBezTo>
                  <a:cubicBezTo>
                    <a:pt x="5460" y="29484"/>
                    <a:pt x="5460" y="29484"/>
                    <a:pt x="6545" y="29484"/>
                  </a:cubicBezTo>
                  <a:lnTo>
                    <a:pt x="6545" y="30570"/>
                  </a:lnTo>
                  <a:lnTo>
                    <a:pt x="5460" y="30570"/>
                  </a:lnTo>
                  <a:cubicBezTo>
                    <a:pt x="5460" y="31113"/>
                    <a:pt x="4901" y="31113"/>
                    <a:pt x="4901" y="31656"/>
                  </a:cubicBezTo>
                  <a:cubicBezTo>
                    <a:pt x="4901" y="33842"/>
                    <a:pt x="6002" y="34385"/>
                    <a:pt x="6545" y="35486"/>
                  </a:cubicBezTo>
                  <a:lnTo>
                    <a:pt x="7631" y="35486"/>
                  </a:lnTo>
                  <a:cubicBezTo>
                    <a:pt x="8189" y="33300"/>
                    <a:pt x="9818" y="26196"/>
                    <a:pt x="7631" y="25111"/>
                  </a:cubicBezTo>
                  <a:cubicBezTo>
                    <a:pt x="7631" y="24025"/>
                    <a:pt x="7631" y="24025"/>
                    <a:pt x="8732" y="23467"/>
                  </a:cubicBezTo>
                  <a:cubicBezTo>
                    <a:pt x="9818" y="23467"/>
                    <a:pt x="9818" y="23467"/>
                    <a:pt x="10361" y="24009"/>
                  </a:cubicBezTo>
                  <a:lnTo>
                    <a:pt x="10919" y="23467"/>
                  </a:lnTo>
                  <a:lnTo>
                    <a:pt x="10919" y="21295"/>
                  </a:lnTo>
                  <a:cubicBezTo>
                    <a:pt x="12005" y="20752"/>
                    <a:pt x="12547" y="20194"/>
                    <a:pt x="13649" y="19651"/>
                  </a:cubicBezTo>
                  <a:lnTo>
                    <a:pt x="15277" y="21295"/>
                  </a:lnTo>
                  <a:cubicBezTo>
                    <a:pt x="17464" y="18566"/>
                    <a:pt x="19108" y="16379"/>
                    <a:pt x="21838" y="14192"/>
                  </a:cubicBezTo>
                  <a:cubicBezTo>
                    <a:pt x="22132" y="14192"/>
                    <a:pt x="22381" y="14440"/>
                    <a:pt x="22381" y="14735"/>
                  </a:cubicBezTo>
                  <a:cubicBezTo>
                    <a:pt x="21838" y="15836"/>
                    <a:pt x="21279" y="16922"/>
                    <a:pt x="20737" y="18023"/>
                  </a:cubicBezTo>
                  <a:cubicBezTo>
                    <a:pt x="21279" y="18566"/>
                    <a:pt x="20737" y="18566"/>
                    <a:pt x="21279" y="18566"/>
                  </a:cubicBezTo>
                  <a:cubicBezTo>
                    <a:pt x="22923" y="17464"/>
                    <a:pt x="22923" y="16922"/>
                    <a:pt x="23466" y="15293"/>
                  </a:cubicBezTo>
                  <a:cubicBezTo>
                    <a:pt x="24009" y="14192"/>
                    <a:pt x="25653" y="13649"/>
                    <a:pt x="26196" y="12563"/>
                  </a:cubicBezTo>
                  <a:cubicBezTo>
                    <a:pt x="27297" y="11462"/>
                    <a:pt x="27840" y="9275"/>
                    <a:pt x="28926" y="8190"/>
                  </a:cubicBezTo>
                  <a:cubicBezTo>
                    <a:pt x="28926" y="7413"/>
                    <a:pt x="28648" y="6907"/>
                    <a:pt x="28490" y="6284"/>
                  </a:cubicBezTo>
                  <a:lnTo>
                    <a:pt x="28490" y="6284"/>
                  </a:lnTo>
                  <a:cubicBezTo>
                    <a:pt x="27425" y="8043"/>
                    <a:pt x="25883" y="9461"/>
                    <a:pt x="24025" y="10376"/>
                  </a:cubicBezTo>
                  <a:cubicBezTo>
                    <a:pt x="23482" y="9818"/>
                    <a:pt x="22923" y="9818"/>
                    <a:pt x="21838" y="9818"/>
                  </a:cubicBezTo>
                  <a:lnTo>
                    <a:pt x="21838" y="9275"/>
                  </a:lnTo>
                  <a:cubicBezTo>
                    <a:pt x="22381" y="8190"/>
                    <a:pt x="22923" y="7088"/>
                    <a:pt x="24025" y="6546"/>
                  </a:cubicBezTo>
                  <a:cubicBezTo>
                    <a:pt x="24033" y="6546"/>
                    <a:pt x="24042" y="6546"/>
                    <a:pt x="24051" y="6546"/>
                  </a:cubicBezTo>
                  <a:cubicBezTo>
                    <a:pt x="24334" y="6546"/>
                    <a:pt x="24567" y="6304"/>
                    <a:pt x="24567" y="6003"/>
                  </a:cubicBezTo>
                  <a:cubicBezTo>
                    <a:pt x="25110" y="6003"/>
                    <a:pt x="25110" y="6546"/>
                    <a:pt x="25653" y="6546"/>
                  </a:cubicBezTo>
                  <a:cubicBezTo>
                    <a:pt x="26653" y="6053"/>
                    <a:pt x="27192" y="5560"/>
                    <a:pt x="28096" y="5067"/>
                  </a:cubicBezTo>
                  <a:lnTo>
                    <a:pt x="28096" y="5067"/>
                  </a:lnTo>
                  <a:cubicBezTo>
                    <a:pt x="28020" y="4917"/>
                    <a:pt x="28004" y="4917"/>
                    <a:pt x="27297" y="4917"/>
                  </a:cubicBezTo>
                  <a:cubicBezTo>
                    <a:pt x="27297" y="3273"/>
                    <a:pt x="28926" y="3273"/>
                    <a:pt x="29468" y="1645"/>
                  </a:cubicBezTo>
                  <a:cubicBezTo>
                    <a:pt x="28926" y="1086"/>
                    <a:pt x="28383" y="1086"/>
                    <a:pt x="27840" y="1086"/>
                  </a:cubicBezTo>
                  <a:cubicBezTo>
                    <a:pt x="28941" y="1086"/>
                    <a:pt x="28383" y="3273"/>
                    <a:pt x="26754" y="3816"/>
                  </a:cubicBezTo>
                  <a:cubicBezTo>
                    <a:pt x="26519" y="3935"/>
                    <a:pt x="26284" y="3979"/>
                    <a:pt x="26050" y="3979"/>
                  </a:cubicBezTo>
                  <a:cubicBezTo>
                    <a:pt x="25417" y="3979"/>
                    <a:pt x="24788" y="3661"/>
                    <a:pt x="24155" y="3661"/>
                  </a:cubicBezTo>
                  <a:cubicBezTo>
                    <a:pt x="23926" y="3661"/>
                    <a:pt x="23696" y="3702"/>
                    <a:pt x="23466" y="3816"/>
                  </a:cubicBezTo>
                  <a:cubicBezTo>
                    <a:pt x="23466" y="4374"/>
                    <a:pt x="22923" y="4917"/>
                    <a:pt x="22923" y="5460"/>
                  </a:cubicBezTo>
                  <a:lnTo>
                    <a:pt x="21279" y="5460"/>
                  </a:lnTo>
                  <a:cubicBezTo>
                    <a:pt x="21279" y="6003"/>
                    <a:pt x="21838" y="6003"/>
                    <a:pt x="21838" y="6546"/>
                  </a:cubicBezTo>
                  <a:cubicBezTo>
                    <a:pt x="21010" y="7373"/>
                    <a:pt x="20461" y="7509"/>
                    <a:pt x="19911" y="7509"/>
                  </a:cubicBezTo>
                  <a:cubicBezTo>
                    <a:pt x="19642" y="7509"/>
                    <a:pt x="19373" y="7477"/>
                    <a:pt x="19071" y="7477"/>
                  </a:cubicBezTo>
                  <a:cubicBezTo>
                    <a:pt x="18762" y="7477"/>
                    <a:pt x="18419" y="7511"/>
                    <a:pt x="18007" y="7647"/>
                  </a:cubicBezTo>
                  <a:lnTo>
                    <a:pt x="17464" y="7647"/>
                  </a:lnTo>
                  <a:cubicBezTo>
                    <a:pt x="18488" y="8159"/>
                    <a:pt x="19124" y="9229"/>
                    <a:pt x="19108" y="10376"/>
                  </a:cubicBezTo>
                  <a:cubicBezTo>
                    <a:pt x="18565" y="10919"/>
                    <a:pt x="18565" y="11462"/>
                    <a:pt x="18022" y="12005"/>
                  </a:cubicBezTo>
                  <a:cubicBezTo>
                    <a:pt x="17650" y="12005"/>
                    <a:pt x="16802" y="12246"/>
                    <a:pt x="15952" y="12246"/>
                  </a:cubicBezTo>
                  <a:cubicBezTo>
                    <a:pt x="15527" y="12246"/>
                    <a:pt x="15101" y="12186"/>
                    <a:pt x="14734" y="12005"/>
                  </a:cubicBezTo>
                  <a:cubicBezTo>
                    <a:pt x="14191" y="12548"/>
                    <a:pt x="11462" y="15836"/>
                    <a:pt x="10919" y="16379"/>
                  </a:cubicBezTo>
                  <a:cubicBezTo>
                    <a:pt x="10195" y="16379"/>
                    <a:pt x="9706" y="16620"/>
                    <a:pt x="9299" y="16620"/>
                  </a:cubicBezTo>
                  <a:cubicBezTo>
                    <a:pt x="9096" y="16620"/>
                    <a:pt x="8913" y="16560"/>
                    <a:pt x="8732" y="16379"/>
                  </a:cubicBezTo>
                  <a:cubicBezTo>
                    <a:pt x="8189" y="15836"/>
                    <a:pt x="8732" y="15277"/>
                    <a:pt x="9275" y="15277"/>
                  </a:cubicBezTo>
                  <a:cubicBezTo>
                    <a:pt x="8732" y="13649"/>
                    <a:pt x="8189" y="12005"/>
                    <a:pt x="8732" y="9818"/>
                  </a:cubicBezTo>
                  <a:cubicBezTo>
                    <a:pt x="9275" y="8732"/>
                    <a:pt x="10376" y="8732"/>
                    <a:pt x="10919" y="7647"/>
                  </a:cubicBezTo>
                  <a:cubicBezTo>
                    <a:pt x="10919" y="7088"/>
                    <a:pt x="10919" y="6546"/>
                    <a:pt x="10376" y="6003"/>
                  </a:cubicBezTo>
                  <a:cubicBezTo>
                    <a:pt x="10376" y="4917"/>
                    <a:pt x="11462" y="4917"/>
                    <a:pt x="11462" y="3273"/>
                  </a:cubicBezTo>
                  <a:cubicBezTo>
                    <a:pt x="10919" y="2730"/>
                    <a:pt x="10376" y="2187"/>
                    <a:pt x="9275" y="2187"/>
                  </a:cubicBezTo>
                  <a:cubicBezTo>
                    <a:pt x="9833" y="1086"/>
                    <a:pt x="9833" y="1086"/>
                    <a:pt x="10919" y="543"/>
                  </a:cubicBezTo>
                  <a:cubicBezTo>
                    <a:pt x="10919" y="1"/>
                    <a:pt x="10919" y="1"/>
                    <a:pt x="11462"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11" name="Google Shape;311;p48"/>
            <p:cNvSpPr/>
            <p:nvPr/>
          </p:nvSpPr>
          <p:spPr>
            <a:xfrm>
              <a:off x="3997450" y="5055775"/>
              <a:ext cx="25" cy="25"/>
            </a:xfrm>
            <a:custGeom>
              <a:avLst/>
              <a:gdLst/>
              <a:ahLst/>
              <a:cxnLst/>
              <a:rect l="l" t="t" r="r" b="b"/>
              <a:pathLst>
                <a:path w="1" h="1" extrusionOk="0">
                  <a:moveTo>
                    <a:pt x="1" y="1"/>
                  </a:move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12" name="Google Shape;312;p48"/>
            <p:cNvSpPr/>
            <p:nvPr/>
          </p:nvSpPr>
          <p:spPr>
            <a:xfrm>
              <a:off x="3560875" y="4728125"/>
              <a:ext cx="423050" cy="413250"/>
            </a:xfrm>
            <a:custGeom>
              <a:avLst/>
              <a:gdLst/>
              <a:ahLst/>
              <a:cxnLst/>
              <a:rect l="l" t="t" r="r" b="b"/>
              <a:pathLst>
                <a:path w="16922" h="16530" extrusionOk="0">
                  <a:moveTo>
                    <a:pt x="9275" y="3816"/>
                  </a:moveTo>
                  <a:lnTo>
                    <a:pt x="9275" y="4902"/>
                  </a:lnTo>
                  <a:lnTo>
                    <a:pt x="8732" y="5460"/>
                  </a:lnTo>
                  <a:lnTo>
                    <a:pt x="8189" y="4902"/>
                  </a:lnTo>
                  <a:lnTo>
                    <a:pt x="8189" y="4359"/>
                  </a:lnTo>
                  <a:cubicBezTo>
                    <a:pt x="8732" y="4359"/>
                    <a:pt x="9275" y="4359"/>
                    <a:pt x="9275" y="3816"/>
                  </a:cubicBezTo>
                  <a:close/>
                  <a:moveTo>
                    <a:pt x="10361" y="1"/>
                  </a:moveTo>
                  <a:cubicBezTo>
                    <a:pt x="9818" y="544"/>
                    <a:pt x="9818" y="1630"/>
                    <a:pt x="9275" y="2172"/>
                  </a:cubicBezTo>
                  <a:cubicBezTo>
                    <a:pt x="9003" y="2452"/>
                    <a:pt x="8732" y="2452"/>
                    <a:pt x="8459" y="2452"/>
                  </a:cubicBezTo>
                  <a:cubicBezTo>
                    <a:pt x="8185" y="2452"/>
                    <a:pt x="7910" y="2452"/>
                    <a:pt x="7631" y="2731"/>
                  </a:cubicBezTo>
                  <a:cubicBezTo>
                    <a:pt x="7631" y="3274"/>
                    <a:pt x="7088" y="3816"/>
                    <a:pt x="7088" y="4359"/>
                  </a:cubicBezTo>
                  <a:lnTo>
                    <a:pt x="3815" y="6003"/>
                  </a:lnTo>
                  <a:cubicBezTo>
                    <a:pt x="2187" y="7089"/>
                    <a:pt x="2187" y="8733"/>
                    <a:pt x="0" y="9276"/>
                  </a:cubicBezTo>
                  <a:lnTo>
                    <a:pt x="0" y="10361"/>
                  </a:lnTo>
                  <a:cubicBezTo>
                    <a:pt x="543" y="10920"/>
                    <a:pt x="543" y="11463"/>
                    <a:pt x="1629" y="11463"/>
                  </a:cubicBezTo>
                  <a:cubicBezTo>
                    <a:pt x="2187" y="10920"/>
                    <a:pt x="3273" y="10920"/>
                    <a:pt x="3815" y="10361"/>
                  </a:cubicBezTo>
                  <a:cubicBezTo>
                    <a:pt x="4358" y="10920"/>
                    <a:pt x="4358" y="11463"/>
                    <a:pt x="5459" y="12005"/>
                  </a:cubicBezTo>
                  <a:cubicBezTo>
                    <a:pt x="6002" y="12005"/>
                    <a:pt x="8189" y="12005"/>
                    <a:pt x="8732" y="11463"/>
                  </a:cubicBezTo>
                  <a:cubicBezTo>
                    <a:pt x="9818" y="12548"/>
                    <a:pt x="12547" y="13649"/>
                    <a:pt x="13090" y="14192"/>
                  </a:cubicBezTo>
                  <a:cubicBezTo>
                    <a:pt x="13090" y="14735"/>
                    <a:pt x="13090" y="15278"/>
                    <a:pt x="12547" y="15821"/>
                  </a:cubicBezTo>
                  <a:cubicBezTo>
                    <a:pt x="13090" y="15821"/>
                    <a:pt x="13090" y="16379"/>
                    <a:pt x="13649" y="16379"/>
                  </a:cubicBezTo>
                  <a:cubicBezTo>
                    <a:pt x="13863" y="16486"/>
                    <a:pt x="14057" y="16530"/>
                    <a:pt x="14237" y="16530"/>
                  </a:cubicBezTo>
                  <a:cubicBezTo>
                    <a:pt x="14971" y="16530"/>
                    <a:pt x="15495" y="15821"/>
                    <a:pt x="16378" y="15821"/>
                  </a:cubicBezTo>
                  <a:cubicBezTo>
                    <a:pt x="16921" y="14735"/>
                    <a:pt x="16921" y="9819"/>
                    <a:pt x="16921" y="7632"/>
                  </a:cubicBezTo>
                  <a:lnTo>
                    <a:pt x="16378" y="7104"/>
                  </a:lnTo>
                  <a:cubicBezTo>
                    <a:pt x="15277" y="8190"/>
                    <a:pt x="14734" y="9276"/>
                    <a:pt x="14191" y="10361"/>
                  </a:cubicBezTo>
                  <a:lnTo>
                    <a:pt x="10919" y="10361"/>
                  </a:lnTo>
                  <a:cubicBezTo>
                    <a:pt x="10919" y="9819"/>
                    <a:pt x="10361" y="9276"/>
                    <a:pt x="10361" y="8733"/>
                  </a:cubicBezTo>
                  <a:cubicBezTo>
                    <a:pt x="10361" y="7089"/>
                    <a:pt x="12547" y="6546"/>
                    <a:pt x="13090" y="5460"/>
                  </a:cubicBezTo>
                  <a:cubicBezTo>
                    <a:pt x="13649" y="4359"/>
                    <a:pt x="14191" y="2731"/>
                    <a:pt x="14191" y="2172"/>
                  </a:cubicBezTo>
                  <a:cubicBezTo>
                    <a:pt x="13649" y="1630"/>
                    <a:pt x="11462" y="1"/>
                    <a:pt x="10361"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13" name="Google Shape;313;p48"/>
            <p:cNvSpPr/>
            <p:nvPr/>
          </p:nvSpPr>
          <p:spPr>
            <a:xfrm>
              <a:off x="2564375" y="4277575"/>
              <a:ext cx="41125" cy="41125"/>
            </a:xfrm>
            <a:custGeom>
              <a:avLst/>
              <a:gdLst/>
              <a:ahLst/>
              <a:cxnLst/>
              <a:rect l="l" t="t" r="r" b="b"/>
              <a:pathLst>
                <a:path w="1645" h="1645" extrusionOk="0">
                  <a:moveTo>
                    <a:pt x="1086" y="1"/>
                  </a:moveTo>
                  <a:cubicBezTo>
                    <a:pt x="512" y="47"/>
                    <a:pt x="47" y="513"/>
                    <a:pt x="0" y="1087"/>
                  </a:cubicBezTo>
                  <a:cubicBezTo>
                    <a:pt x="543" y="1087"/>
                    <a:pt x="543" y="1645"/>
                    <a:pt x="1086" y="1645"/>
                  </a:cubicBezTo>
                  <a:cubicBezTo>
                    <a:pt x="1086" y="1098"/>
                    <a:pt x="1086" y="566"/>
                    <a:pt x="1611" y="544"/>
                  </a:cubicBezTo>
                  <a:lnTo>
                    <a:pt x="1611" y="544"/>
                  </a:lnTo>
                  <a:cubicBezTo>
                    <a:pt x="1613" y="544"/>
                    <a:pt x="1615" y="544"/>
                    <a:pt x="1617" y="544"/>
                  </a:cubicBezTo>
                  <a:cubicBezTo>
                    <a:pt x="1626" y="544"/>
                    <a:pt x="1635" y="544"/>
                    <a:pt x="1644" y="544"/>
                  </a:cubicBezTo>
                  <a:cubicBezTo>
                    <a:pt x="1633" y="544"/>
                    <a:pt x="1622" y="544"/>
                    <a:pt x="1611" y="544"/>
                  </a:cubicBezTo>
                  <a:lnTo>
                    <a:pt x="1611" y="544"/>
                  </a:lnTo>
                  <a:cubicBezTo>
                    <a:pt x="1317" y="541"/>
                    <a:pt x="1086" y="300"/>
                    <a:pt x="1086"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14" name="Google Shape;314;p48"/>
            <p:cNvSpPr/>
            <p:nvPr/>
          </p:nvSpPr>
          <p:spPr>
            <a:xfrm>
              <a:off x="2332500" y="4386925"/>
              <a:ext cx="13600" cy="27175"/>
            </a:xfrm>
            <a:custGeom>
              <a:avLst/>
              <a:gdLst/>
              <a:ahLst/>
              <a:cxnLst/>
              <a:rect l="l" t="t" r="r" b="b"/>
              <a:pathLst>
                <a:path w="544" h="1087" extrusionOk="0">
                  <a:moveTo>
                    <a:pt x="1" y="1"/>
                  </a:moveTo>
                  <a:lnTo>
                    <a:pt x="139" y="139"/>
                  </a:lnTo>
                  <a:lnTo>
                    <a:pt x="139" y="139"/>
                  </a:lnTo>
                  <a:cubicBezTo>
                    <a:pt x="253" y="1"/>
                    <a:pt x="345" y="1"/>
                    <a:pt x="1" y="1"/>
                  </a:cubicBezTo>
                  <a:close/>
                  <a:moveTo>
                    <a:pt x="139" y="139"/>
                  </a:moveTo>
                  <a:cubicBezTo>
                    <a:pt x="73" y="219"/>
                    <a:pt x="1" y="345"/>
                    <a:pt x="1" y="543"/>
                  </a:cubicBezTo>
                  <a:lnTo>
                    <a:pt x="544" y="1086"/>
                  </a:lnTo>
                  <a:lnTo>
                    <a:pt x="544" y="543"/>
                  </a:lnTo>
                  <a:lnTo>
                    <a:pt x="139" y="139"/>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15" name="Google Shape;315;p48"/>
            <p:cNvSpPr/>
            <p:nvPr/>
          </p:nvSpPr>
          <p:spPr>
            <a:xfrm>
              <a:off x="3287900" y="3390425"/>
              <a:ext cx="54700" cy="54700"/>
            </a:xfrm>
            <a:custGeom>
              <a:avLst/>
              <a:gdLst/>
              <a:ahLst/>
              <a:cxnLst/>
              <a:rect l="l" t="t" r="r" b="b"/>
              <a:pathLst>
                <a:path w="2188" h="2188" extrusionOk="0">
                  <a:moveTo>
                    <a:pt x="1086" y="1"/>
                  </a:moveTo>
                  <a:lnTo>
                    <a:pt x="1086" y="1"/>
                  </a:lnTo>
                  <a:cubicBezTo>
                    <a:pt x="543" y="544"/>
                    <a:pt x="543" y="1102"/>
                    <a:pt x="0" y="1645"/>
                  </a:cubicBezTo>
                  <a:cubicBezTo>
                    <a:pt x="543" y="2188"/>
                    <a:pt x="0" y="2188"/>
                    <a:pt x="543" y="2188"/>
                  </a:cubicBezTo>
                  <a:cubicBezTo>
                    <a:pt x="1086" y="1645"/>
                    <a:pt x="2187" y="544"/>
                    <a:pt x="1086"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16" name="Google Shape;316;p48"/>
            <p:cNvSpPr/>
            <p:nvPr/>
          </p:nvSpPr>
          <p:spPr>
            <a:xfrm>
              <a:off x="2632625" y="4141100"/>
              <a:ext cx="25" cy="25"/>
            </a:xfrm>
            <a:custGeom>
              <a:avLst/>
              <a:gdLst/>
              <a:ahLst/>
              <a:cxnLst/>
              <a:rect l="l" t="t" r="r" b="b"/>
              <a:pathLst>
                <a:path w="1" h="1" extrusionOk="0">
                  <a:moveTo>
                    <a:pt x="0" y="0"/>
                  </a:move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17" name="Google Shape;317;p48"/>
            <p:cNvSpPr/>
            <p:nvPr/>
          </p:nvSpPr>
          <p:spPr>
            <a:xfrm>
              <a:off x="3164975" y="3526925"/>
              <a:ext cx="68275" cy="27550"/>
            </a:xfrm>
            <a:custGeom>
              <a:avLst/>
              <a:gdLst/>
              <a:ahLst/>
              <a:cxnLst/>
              <a:rect l="l" t="t" r="r" b="b"/>
              <a:pathLst>
                <a:path w="2731" h="1102" extrusionOk="0">
                  <a:moveTo>
                    <a:pt x="544" y="0"/>
                  </a:moveTo>
                  <a:cubicBezTo>
                    <a:pt x="249" y="0"/>
                    <a:pt x="1" y="248"/>
                    <a:pt x="1" y="543"/>
                  </a:cubicBezTo>
                  <a:lnTo>
                    <a:pt x="1" y="1101"/>
                  </a:lnTo>
                  <a:lnTo>
                    <a:pt x="2188" y="1101"/>
                  </a:lnTo>
                  <a:cubicBezTo>
                    <a:pt x="2188" y="543"/>
                    <a:pt x="2188" y="543"/>
                    <a:pt x="2730" y="543"/>
                  </a:cubicBezTo>
                  <a:lnTo>
                    <a:pt x="2730" y="0"/>
                  </a:lnTo>
                  <a:cubicBezTo>
                    <a:pt x="2007" y="0"/>
                    <a:pt x="1765" y="242"/>
                    <a:pt x="1359" y="242"/>
                  </a:cubicBezTo>
                  <a:cubicBezTo>
                    <a:pt x="1155" y="242"/>
                    <a:pt x="911" y="181"/>
                    <a:pt x="544"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18" name="Google Shape;318;p48"/>
            <p:cNvSpPr/>
            <p:nvPr/>
          </p:nvSpPr>
          <p:spPr>
            <a:xfrm>
              <a:off x="3192125" y="3718075"/>
              <a:ext cx="27550" cy="54700"/>
            </a:xfrm>
            <a:custGeom>
              <a:avLst/>
              <a:gdLst/>
              <a:ahLst/>
              <a:cxnLst/>
              <a:rect l="l" t="t" r="r" b="b"/>
              <a:pathLst>
                <a:path w="1102" h="2188" extrusionOk="0">
                  <a:moveTo>
                    <a:pt x="543" y="1"/>
                  </a:moveTo>
                  <a:cubicBezTo>
                    <a:pt x="558" y="301"/>
                    <a:pt x="325" y="544"/>
                    <a:pt x="28" y="544"/>
                  </a:cubicBezTo>
                  <a:cubicBezTo>
                    <a:pt x="19" y="544"/>
                    <a:pt x="10" y="544"/>
                    <a:pt x="0" y="543"/>
                  </a:cubicBezTo>
                  <a:lnTo>
                    <a:pt x="0" y="2187"/>
                  </a:lnTo>
                  <a:lnTo>
                    <a:pt x="543" y="2187"/>
                  </a:lnTo>
                  <a:cubicBezTo>
                    <a:pt x="543" y="1086"/>
                    <a:pt x="1102" y="1086"/>
                    <a:pt x="1102" y="543"/>
                  </a:cubicBezTo>
                  <a:lnTo>
                    <a:pt x="543" y="1"/>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19" name="Google Shape;319;p48"/>
            <p:cNvSpPr/>
            <p:nvPr/>
          </p:nvSpPr>
          <p:spPr>
            <a:xfrm>
              <a:off x="3287900" y="3663400"/>
              <a:ext cx="54700" cy="95800"/>
            </a:xfrm>
            <a:custGeom>
              <a:avLst/>
              <a:gdLst/>
              <a:ahLst/>
              <a:cxnLst/>
              <a:rect l="l" t="t" r="r" b="b"/>
              <a:pathLst>
                <a:path w="2188" h="3832" extrusionOk="0">
                  <a:moveTo>
                    <a:pt x="1102" y="1"/>
                  </a:moveTo>
                  <a:cubicBezTo>
                    <a:pt x="543" y="1102"/>
                    <a:pt x="0" y="2188"/>
                    <a:pt x="0" y="3832"/>
                  </a:cubicBezTo>
                  <a:cubicBezTo>
                    <a:pt x="1086" y="3273"/>
                    <a:pt x="1629" y="3273"/>
                    <a:pt x="2187" y="3273"/>
                  </a:cubicBezTo>
                  <a:cubicBezTo>
                    <a:pt x="2187" y="2188"/>
                    <a:pt x="1644" y="544"/>
                    <a:pt x="1102"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0" name="Google Shape;320;p48"/>
            <p:cNvSpPr/>
            <p:nvPr/>
          </p:nvSpPr>
          <p:spPr>
            <a:xfrm>
              <a:off x="3260375" y="3759175"/>
              <a:ext cx="13575" cy="13600"/>
            </a:xfrm>
            <a:custGeom>
              <a:avLst/>
              <a:gdLst/>
              <a:ahLst/>
              <a:cxnLst/>
              <a:rect l="l" t="t" r="r" b="b"/>
              <a:pathLst>
                <a:path w="543" h="544" extrusionOk="0">
                  <a:moveTo>
                    <a:pt x="0" y="1"/>
                  </a:moveTo>
                  <a:lnTo>
                    <a:pt x="0" y="543"/>
                  </a:lnTo>
                  <a:cubicBezTo>
                    <a:pt x="543" y="1"/>
                    <a:pt x="0" y="1"/>
                    <a:pt x="0"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1" name="Google Shape;321;p48"/>
            <p:cNvSpPr/>
            <p:nvPr/>
          </p:nvSpPr>
          <p:spPr>
            <a:xfrm>
              <a:off x="3069600" y="3841000"/>
              <a:ext cx="135000" cy="177200"/>
            </a:xfrm>
            <a:custGeom>
              <a:avLst/>
              <a:gdLst/>
              <a:ahLst/>
              <a:cxnLst/>
              <a:rect l="l" t="t" r="r" b="b"/>
              <a:pathLst>
                <a:path w="5400" h="7088" extrusionOk="0">
                  <a:moveTo>
                    <a:pt x="5279" y="3031"/>
                  </a:moveTo>
                  <a:cubicBezTo>
                    <a:pt x="5219" y="3031"/>
                    <a:pt x="5098" y="3092"/>
                    <a:pt x="4917" y="3273"/>
                  </a:cubicBezTo>
                  <a:cubicBezTo>
                    <a:pt x="5279" y="3273"/>
                    <a:pt x="5400" y="3031"/>
                    <a:pt x="5279" y="3031"/>
                  </a:cubicBezTo>
                  <a:close/>
                  <a:moveTo>
                    <a:pt x="2730" y="0"/>
                  </a:moveTo>
                  <a:cubicBezTo>
                    <a:pt x="2187" y="1086"/>
                    <a:pt x="1086" y="2171"/>
                    <a:pt x="543" y="3273"/>
                  </a:cubicBezTo>
                  <a:cubicBezTo>
                    <a:pt x="543" y="3815"/>
                    <a:pt x="1086" y="4358"/>
                    <a:pt x="1086" y="4917"/>
                  </a:cubicBezTo>
                  <a:cubicBezTo>
                    <a:pt x="1086" y="5459"/>
                    <a:pt x="543" y="6002"/>
                    <a:pt x="0" y="7088"/>
                  </a:cubicBezTo>
                  <a:lnTo>
                    <a:pt x="1086" y="7088"/>
                  </a:lnTo>
                  <a:cubicBezTo>
                    <a:pt x="2730" y="6545"/>
                    <a:pt x="3273" y="3815"/>
                    <a:pt x="4917" y="3273"/>
                  </a:cubicBezTo>
                  <a:cubicBezTo>
                    <a:pt x="4917" y="2730"/>
                    <a:pt x="4917" y="2730"/>
                    <a:pt x="4359" y="2730"/>
                  </a:cubicBezTo>
                  <a:cubicBezTo>
                    <a:pt x="3816" y="1629"/>
                    <a:pt x="3816" y="1629"/>
                    <a:pt x="3816"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2" name="Google Shape;322;p48"/>
            <p:cNvSpPr/>
            <p:nvPr/>
          </p:nvSpPr>
          <p:spPr>
            <a:xfrm>
              <a:off x="3246800" y="3854550"/>
              <a:ext cx="13600" cy="27575"/>
            </a:xfrm>
            <a:custGeom>
              <a:avLst/>
              <a:gdLst/>
              <a:ahLst/>
              <a:cxnLst/>
              <a:rect l="l" t="t" r="r" b="b"/>
              <a:pathLst>
                <a:path w="544" h="1103" extrusionOk="0">
                  <a:moveTo>
                    <a:pt x="0" y="1"/>
                  </a:moveTo>
                  <a:lnTo>
                    <a:pt x="0" y="1102"/>
                  </a:lnTo>
                  <a:cubicBezTo>
                    <a:pt x="0" y="559"/>
                    <a:pt x="0" y="559"/>
                    <a:pt x="543" y="559"/>
                  </a:cubicBezTo>
                  <a:lnTo>
                    <a:pt x="0" y="1"/>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3" name="Google Shape;323;p48"/>
            <p:cNvSpPr/>
            <p:nvPr/>
          </p:nvSpPr>
          <p:spPr>
            <a:xfrm>
              <a:off x="2878450" y="3704500"/>
              <a:ext cx="108975" cy="68275"/>
            </a:xfrm>
            <a:custGeom>
              <a:avLst/>
              <a:gdLst/>
              <a:ahLst/>
              <a:cxnLst/>
              <a:rect l="l" t="t" r="r" b="b"/>
              <a:pathLst>
                <a:path w="4359" h="2731" extrusionOk="0">
                  <a:moveTo>
                    <a:pt x="3816" y="1"/>
                  </a:moveTo>
                  <a:cubicBezTo>
                    <a:pt x="2730" y="1086"/>
                    <a:pt x="543" y="1086"/>
                    <a:pt x="0" y="2730"/>
                  </a:cubicBezTo>
                  <a:lnTo>
                    <a:pt x="2730" y="2730"/>
                  </a:lnTo>
                  <a:cubicBezTo>
                    <a:pt x="3816" y="2188"/>
                    <a:pt x="3816" y="1629"/>
                    <a:pt x="4358" y="1086"/>
                  </a:cubicBezTo>
                  <a:lnTo>
                    <a:pt x="4358" y="544"/>
                  </a:lnTo>
                  <a:cubicBezTo>
                    <a:pt x="4064" y="544"/>
                    <a:pt x="3816" y="295"/>
                    <a:pt x="3816"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4" name="Google Shape;324;p48"/>
            <p:cNvSpPr/>
            <p:nvPr/>
          </p:nvSpPr>
          <p:spPr>
            <a:xfrm>
              <a:off x="3219650" y="3267525"/>
              <a:ext cx="40750" cy="41125"/>
            </a:xfrm>
            <a:custGeom>
              <a:avLst/>
              <a:gdLst/>
              <a:ahLst/>
              <a:cxnLst/>
              <a:rect l="l" t="t" r="r" b="b"/>
              <a:pathLst>
                <a:path w="1630" h="1645" extrusionOk="0">
                  <a:moveTo>
                    <a:pt x="1629" y="0"/>
                  </a:moveTo>
                  <a:cubicBezTo>
                    <a:pt x="543" y="559"/>
                    <a:pt x="543" y="559"/>
                    <a:pt x="1" y="559"/>
                  </a:cubicBezTo>
                  <a:lnTo>
                    <a:pt x="1" y="1644"/>
                  </a:lnTo>
                  <a:lnTo>
                    <a:pt x="543" y="1644"/>
                  </a:lnTo>
                  <a:cubicBezTo>
                    <a:pt x="1086" y="1102"/>
                    <a:pt x="1629" y="1102"/>
                    <a:pt x="1629" y="559"/>
                  </a:cubicBezTo>
                  <a:lnTo>
                    <a:pt x="1629"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5" name="Google Shape;325;p48"/>
            <p:cNvSpPr/>
            <p:nvPr/>
          </p:nvSpPr>
          <p:spPr>
            <a:xfrm>
              <a:off x="3014925" y="3841000"/>
              <a:ext cx="27550" cy="27550"/>
            </a:xfrm>
            <a:custGeom>
              <a:avLst/>
              <a:gdLst/>
              <a:ahLst/>
              <a:cxnLst/>
              <a:rect l="l" t="t" r="r" b="b"/>
              <a:pathLst>
                <a:path w="1102" h="1102" extrusionOk="0">
                  <a:moveTo>
                    <a:pt x="543" y="0"/>
                  </a:moveTo>
                  <a:cubicBezTo>
                    <a:pt x="543" y="295"/>
                    <a:pt x="295" y="543"/>
                    <a:pt x="1" y="543"/>
                  </a:cubicBezTo>
                  <a:lnTo>
                    <a:pt x="1" y="1101"/>
                  </a:lnTo>
                  <a:lnTo>
                    <a:pt x="543" y="1101"/>
                  </a:lnTo>
                  <a:cubicBezTo>
                    <a:pt x="854" y="1101"/>
                    <a:pt x="1102" y="853"/>
                    <a:pt x="1086" y="543"/>
                  </a:cubicBezTo>
                  <a:lnTo>
                    <a:pt x="543"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6" name="Google Shape;326;p48"/>
            <p:cNvSpPr/>
            <p:nvPr/>
          </p:nvSpPr>
          <p:spPr>
            <a:xfrm>
              <a:off x="3042075" y="3745225"/>
              <a:ext cx="54700" cy="95800"/>
            </a:xfrm>
            <a:custGeom>
              <a:avLst/>
              <a:gdLst/>
              <a:ahLst/>
              <a:cxnLst/>
              <a:rect l="l" t="t" r="r" b="b"/>
              <a:pathLst>
                <a:path w="2188" h="3832" extrusionOk="0">
                  <a:moveTo>
                    <a:pt x="1086" y="0"/>
                  </a:moveTo>
                  <a:cubicBezTo>
                    <a:pt x="543" y="559"/>
                    <a:pt x="543" y="1101"/>
                    <a:pt x="0" y="1101"/>
                  </a:cubicBezTo>
                  <a:cubicBezTo>
                    <a:pt x="1086" y="2187"/>
                    <a:pt x="1086" y="2187"/>
                    <a:pt x="1086" y="3831"/>
                  </a:cubicBezTo>
                  <a:cubicBezTo>
                    <a:pt x="2187" y="3288"/>
                    <a:pt x="2187" y="1644"/>
                    <a:pt x="1644" y="559"/>
                  </a:cubicBezTo>
                  <a:cubicBezTo>
                    <a:pt x="1086" y="0"/>
                    <a:pt x="1644" y="0"/>
                    <a:pt x="1086"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7" name="Google Shape;327;p48"/>
            <p:cNvSpPr/>
            <p:nvPr/>
          </p:nvSpPr>
          <p:spPr>
            <a:xfrm>
              <a:off x="5171150" y="3854550"/>
              <a:ext cx="27175" cy="54700"/>
            </a:xfrm>
            <a:custGeom>
              <a:avLst/>
              <a:gdLst/>
              <a:ahLst/>
              <a:cxnLst/>
              <a:rect l="l" t="t" r="r" b="b"/>
              <a:pathLst>
                <a:path w="1087" h="2188" extrusionOk="0">
                  <a:moveTo>
                    <a:pt x="0" y="1"/>
                  </a:moveTo>
                  <a:lnTo>
                    <a:pt x="0" y="1645"/>
                  </a:lnTo>
                  <a:cubicBezTo>
                    <a:pt x="10" y="1644"/>
                    <a:pt x="19" y="1644"/>
                    <a:pt x="28" y="1644"/>
                  </a:cubicBezTo>
                  <a:cubicBezTo>
                    <a:pt x="325" y="1644"/>
                    <a:pt x="558" y="1887"/>
                    <a:pt x="543" y="2188"/>
                  </a:cubicBezTo>
                  <a:lnTo>
                    <a:pt x="1086" y="2188"/>
                  </a:lnTo>
                  <a:cubicBezTo>
                    <a:pt x="543" y="1087"/>
                    <a:pt x="543" y="559"/>
                    <a:pt x="543"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8" name="Google Shape;328;p48"/>
            <p:cNvSpPr/>
            <p:nvPr/>
          </p:nvSpPr>
          <p:spPr>
            <a:xfrm>
              <a:off x="5144000" y="3240375"/>
              <a:ext cx="709600" cy="545975"/>
            </a:xfrm>
            <a:custGeom>
              <a:avLst/>
              <a:gdLst/>
              <a:ahLst/>
              <a:cxnLst/>
              <a:rect l="l" t="t" r="r" b="b"/>
              <a:pathLst>
                <a:path w="28384" h="21839" extrusionOk="0">
                  <a:moveTo>
                    <a:pt x="23494" y="5459"/>
                  </a:moveTo>
                  <a:cubicBezTo>
                    <a:pt x="23791" y="5459"/>
                    <a:pt x="24025" y="5702"/>
                    <a:pt x="24025" y="6003"/>
                  </a:cubicBezTo>
                  <a:cubicBezTo>
                    <a:pt x="23467" y="6003"/>
                    <a:pt x="23467" y="6003"/>
                    <a:pt x="23467" y="5460"/>
                  </a:cubicBezTo>
                  <a:cubicBezTo>
                    <a:pt x="23476" y="5460"/>
                    <a:pt x="23485" y="5459"/>
                    <a:pt x="23494" y="5459"/>
                  </a:cubicBezTo>
                  <a:close/>
                  <a:moveTo>
                    <a:pt x="22381" y="1"/>
                  </a:moveTo>
                  <a:cubicBezTo>
                    <a:pt x="21838" y="544"/>
                    <a:pt x="21295" y="1086"/>
                    <a:pt x="20737" y="1645"/>
                  </a:cubicBezTo>
                  <a:cubicBezTo>
                    <a:pt x="21295" y="3273"/>
                    <a:pt x="21295" y="3816"/>
                    <a:pt x="20737" y="5460"/>
                  </a:cubicBezTo>
                  <a:cubicBezTo>
                    <a:pt x="19938" y="5619"/>
                    <a:pt x="19233" y="5685"/>
                    <a:pt x="18567" y="5685"/>
                  </a:cubicBezTo>
                  <a:cubicBezTo>
                    <a:pt x="16959" y="5685"/>
                    <a:pt x="15579" y="5301"/>
                    <a:pt x="13649" y="4917"/>
                  </a:cubicBezTo>
                  <a:cubicBezTo>
                    <a:pt x="13106" y="5460"/>
                    <a:pt x="12548" y="6546"/>
                    <a:pt x="11462" y="7104"/>
                  </a:cubicBezTo>
                  <a:cubicBezTo>
                    <a:pt x="11462" y="7647"/>
                    <a:pt x="11462" y="8190"/>
                    <a:pt x="12005" y="8190"/>
                  </a:cubicBezTo>
                  <a:cubicBezTo>
                    <a:pt x="11462" y="10919"/>
                    <a:pt x="8190" y="13649"/>
                    <a:pt x="5460" y="14192"/>
                  </a:cubicBezTo>
                  <a:cubicBezTo>
                    <a:pt x="4917" y="15293"/>
                    <a:pt x="5460" y="15293"/>
                    <a:pt x="5460" y="16379"/>
                  </a:cubicBezTo>
                  <a:cubicBezTo>
                    <a:pt x="3816" y="18023"/>
                    <a:pt x="1629" y="19109"/>
                    <a:pt x="1" y="20210"/>
                  </a:cubicBezTo>
                  <a:lnTo>
                    <a:pt x="1" y="20753"/>
                  </a:lnTo>
                  <a:cubicBezTo>
                    <a:pt x="1086" y="20753"/>
                    <a:pt x="1086" y="21295"/>
                    <a:pt x="2188" y="21838"/>
                  </a:cubicBezTo>
                  <a:lnTo>
                    <a:pt x="3816" y="21838"/>
                  </a:lnTo>
                  <a:cubicBezTo>
                    <a:pt x="4359" y="21838"/>
                    <a:pt x="12005" y="12021"/>
                    <a:pt x="12548" y="10919"/>
                  </a:cubicBezTo>
                  <a:cubicBezTo>
                    <a:pt x="13091" y="10919"/>
                    <a:pt x="12548" y="10919"/>
                    <a:pt x="12548" y="9834"/>
                  </a:cubicBezTo>
                  <a:cubicBezTo>
                    <a:pt x="13091" y="9291"/>
                    <a:pt x="13634" y="8733"/>
                    <a:pt x="13634" y="8190"/>
                  </a:cubicBezTo>
                  <a:cubicBezTo>
                    <a:pt x="13634" y="7647"/>
                    <a:pt x="13091" y="7647"/>
                    <a:pt x="13091" y="7104"/>
                  </a:cubicBezTo>
                  <a:lnTo>
                    <a:pt x="13634" y="6561"/>
                  </a:lnTo>
                  <a:cubicBezTo>
                    <a:pt x="15278" y="7104"/>
                    <a:pt x="16906" y="8190"/>
                    <a:pt x="19093" y="9291"/>
                  </a:cubicBezTo>
                  <a:lnTo>
                    <a:pt x="19651" y="9291"/>
                  </a:lnTo>
                  <a:lnTo>
                    <a:pt x="19651" y="8190"/>
                  </a:lnTo>
                  <a:cubicBezTo>
                    <a:pt x="20020" y="8067"/>
                    <a:pt x="20390" y="8027"/>
                    <a:pt x="20760" y="8027"/>
                  </a:cubicBezTo>
                  <a:cubicBezTo>
                    <a:pt x="21420" y="8027"/>
                    <a:pt x="22082" y="8153"/>
                    <a:pt x="22743" y="8153"/>
                  </a:cubicBezTo>
                  <a:cubicBezTo>
                    <a:pt x="23347" y="8153"/>
                    <a:pt x="23951" y="8048"/>
                    <a:pt x="24552" y="7647"/>
                  </a:cubicBezTo>
                  <a:cubicBezTo>
                    <a:pt x="24552" y="7104"/>
                    <a:pt x="25111" y="7104"/>
                    <a:pt x="25111" y="6561"/>
                  </a:cubicBezTo>
                  <a:cubicBezTo>
                    <a:pt x="26196" y="6003"/>
                    <a:pt x="26755" y="6003"/>
                    <a:pt x="27298" y="5460"/>
                  </a:cubicBezTo>
                  <a:cubicBezTo>
                    <a:pt x="28383" y="4374"/>
                    <a:pt x="26755" y="3273"/>
                    <a:pt x="26196" y="2730"/>
                  </a:cubicBezTo>
                  <a:lnTo>
                    <a:pt x="26755" y="2730"/>
                  </a:lnTo>
                  <a:lnTo>
                    <a:pt x="26755" y="1645"/>
                  </a:lnTo>
                  <a:cubicBezTo>
                    <a:pt x="25654" y="2730"/>
                    <a:pt x="23467" y="3273"/>
                    <a:pt x="22381" y="3816"/>
                  </a:cubicBezTo>
                  <a:cubicBezTo>
                    <a:pt x="22381" y="3816"/>
                    <a:pt x="22381" y="1645"/>
                    <a:pt x="22924" y="1086"/>
                  </a:cubicBezTo>
                  <a:cubicBezTo>
                    <a:pt x="22924" y="1"/>
                    <a:pt x="23467" y="1"/>
                    <a:pt x="22381"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29" name="Google Shape;329;p48"/>
            <p:cNvSpPr/>
            <p:nvPr/>
          </p:nvSpPr>
          <p:spPr>
            <a:xfrm>
              <a:off x="5730650" y="3554450"/>
              <a:ext cx="13600" cy="13600"/>
            </a:xfrm>
            <a:custGeom>
              <a:avLst/>
              <a:gdLst/>
              <a:ahLst/>
              <a:cxnLst/>
              <a:rect l="l" t="t" r="r" b="b"/>
              <a:pathLst>
                <a:path w="544" h="544" extrusionOk="0">
                  <a:moveTo>
                    <a:pt x="1" y="0"/>
                  </a:moveTo>
                  <a:lnTo>
                    <a:pt x="1" y="543"/>
                  </a:lnTo>
                  <a:lnTo>
                    <a:pt x="544" y="543"/>
                  </a:lnTo>
                  <a:lnTo>
                    <a:pt x="544"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0" name="Google Shape;330;p48"/>
            <p:cNvSpPr/>
            <p:nvPr/>
          </p:nvSpPr>
          <p:spPr>
            <a:xfrm>
              <a:off x="1499650" y="508950"/>
              <a:ext cx="3507900" cy="3878000"/>
            </a:xfrm>
            <a:custGeom>
              <a:avLst/>
              <a:gdLst/>
              <a:ahLst/>
              <a:cxnLst/>
              <a:rect l="l" t="t" r="r" b="b"/>
              <a:pathLst>
                <a:path w="140316" h="155120" extrusionOk="0">
                  <a:moveTo>
                    <a:pt x="85722" y="32284"/>
                  </a:moveTo>
                  <a:cubicBezTo>
                    <a:pt x="86264" y="32284"/>
                    <a:pt x="86264" y="32826"/>
                    <a:pt x="86807" y="32826"/>
                  </a:cubicBezTo>
                  <a:cubicBezTo>
                    <a:pt x="86822" y="33127"/>
                    <a:pt x="86589" y="33370"/>
                    <a:pt x="86292" y="33370"/>
                  </a:cubicBezTo>
                  <a:cubicBezTo>
                    <a:pt x="86283" y="33370"/>
                    <a:pt x="86274" y="33370"/>
                    <a:pt x="86264" y="33369"/>
                  </a:cubicBezTo>
                  <a:cubicBezTo>
                    <a:pt x="85722" y="33369"/>
                    <a:pt x="85179" y="33912"/>
                    <a:pt x="85179" y="33912"/>
                  </a:cubicBezTo>
                  <a:cubicBezTo>
                    <a:pt x="85170" y="33913"/>
                    <a:pt x="85160" y="33913"/>
                    <a:pt x="85151" y="33913"/>
                  </a:cubicBezTo>
                  <a:cubicBezTo>
                    <a:pt x="84854" y="33913"/>
                    <a:pt x="84620" y="33670"/>
                    <a:pt x="84620" y="33369"/>
                  </a:cubicBezTo>
                  <a:lnTo>
                    <a:pt x="84620" y="32284"/>
                  </a:lnTo>
                  <a:cubicBezTo>
                    <a:pt x="84620" y="32555"/>
                    <a:pt x="84760" y="32691"/>
                    <a:pt x="84967" y="32691"/>
                  </a:cubicBezTo>
                  <a:cubicBezTo>
                    <a:pt x="85175" y="32691"/>
                    <a:pt x="85450" y="32555"/>
                    <a:pt x="85722" y="32284"/>
                  </a:cubicBezTo>
                  <a:close/>
                  <a:moveTo>
                    <a:pt x="127753" y="33369"/>
                  </a:moveTo>
                  <a:lnTo>
                    <a:pt x="128295" y="33912"/>
                  </a:lnTo>
                  <a:lnTo>
                    <a:pt x="128295" y="34470"/>
                  </a:lnTo>
                  <a:cubicBezTo>
                    <a:pt x="127753" y="34470"/>
                    <a:pt x="127753" y="33912"/>
                    <a:pt x="127753" y="33369"/>
                  </a:cubicBezTo>
                  <a:close/>
                  <a:moveTo>
                    <a:pt x="68242" y="40473"/>
                  </a:moveTo>
                  <a:cubicBezTo>
                    <a:pt x="68801" y="40473"/>
                    <a:pt x="68801" y="41016"/>
                    <a:pt x="69343" y="41016"/>
                  </a:cubicBezTo>
                  <a:lnTo>
                    <a:pt x="69343" y="41558"/>
                  </a:lnTo>
                  <a:cubicBezTo>
                    <a:pt x="68801" y="42117"/>
                    <a:pt x="68242" y="42117"/>
                    <a:pt x="67699" y="42117"/>
                  </a:cubicBezTo>
                  <a:lnTo>
                    <a:pt x="67157" y="42117"/>
                  </a:lnTo>
                  <a:lnTo>
                    <a:pt x="67157" y="41558"/>
                  </a:lnTo>
                  <a:lnTo>
                    <a:pt x="68242" y="40473"/>
                  </a:lnTo>
                  <a:close/>
                  <a:moveTo>
                    <a:pt x="107427" y="44288"/>
                  </a:moveTo>
                  <a:cubicBezTo>
                    <a:pt x="107424" y="44293"/>
                    <a:pt x="107421" y="44297"/>
                    <a:pt x="107418" y="44302"/>
                  </a:cubicBezTo>
                  <a:lnTo>
                    <a:pt x="107418" y="44302"/>
                  </a:lnTo>
                  <a:cubicBezTo>
                    <a:pt x="107461" y="44293"/>
                    <a:pt x="107507" y="44288"/>
                    <a:pt x="107559" y="44288"/>
                  </a:cubicBezTo>
                  <a:close/>
                  <a:moveTo>
                    <a:pt x="108645" y="43745"/>
                  </a:moveTo>
                  <a:lnTo>
                    <a:pt x="108645" y="44288"/>
                  </a:lnTo>
                  <a:cubicBezTo>
                    <a:pt x="108102" y="44831"/>
                    <a:pt x="108102" y="44831"/>
                    <a:pt x="107559" y="44831"/>
                  </a:cubicBezTo>
                  <a:lnTo>
                    <a:pt x="107001" y="44831"/>
                  </a:lnTo>
                  <a:cubicBezTo>
                    <a:pt x="107189" y="44648"/>
                    <a:pt x="107314" y="44464"/>
                    <a:pt x="107418" y="44302"/>
                  </a:cubicBezTo>
                  <a:lnTo>
                    <a:pt x="107418" y="44302"/>
                  </a:lnTo>
                  <a:cubicBezTo>
                    <a:pt x="107011" y="44387"/>
                    <a:pt x="106963" y="44831"/>
                    <a:pt x="106458" y="44831"/>
                  </a:cubicBezTo>
                  <a:cubicBezTo>
                    <a:pt x="106429" y="44831"/>
                    <a:pt x="106402" y="44831"/>
                    <a:pt x="106377" y="44831"/>
                  </a:cubicBezTo>
                  <a:cubicBezTo>
                    <a:pt x="105915" y="44831"/>
                    <a:pt x="105915" y="44817"/>
                    <a:pt x="105915" y="44288"/>
                  </a:cubicBezTo>
                  <a:lnTo>
                    <a:pt x="107427" y="44288"/>
                  </a:lnTo>
                  <a:cubicBezTo>
                    <a:pt x="107625" y="43976"/>
                    <a:pt x="107748" y="43745"/>
                    <a:pt x="108102" y="43745"/>
                  </a:cubicBezTo>
                  <a:close/>
                  <a:moveTo>
                    <a:pt x="98284" y="55207"/>
                  </a:moveTo>
                  <a:cubicBezTo>
                    <a:pt x="98284" y="55508"/>
                    <a:pt x="98051" y="55750"/>
                    <a:pt x="97754" y="55750"/>
                  </a:cubicBezTo>
                  <a:cubicBezTo>
                    <a:pt x="97744" y="55750"/>
                    <a:pt x="97735" y="55750"/>
                    <a:pt x="97726" y="55750"/>
                  </a:cubicBezTo>
                  <a:lnTo>
                    <a:pt x="97183" y="55207"/>
                  </a:lnTo>
                  <a:close/>
                  <a:moveTo>
                    <a:pt x="73159" y="60666"/>
                  </a:moveTo>
                  <a:lnTo>
                    <a:pt x="73159" y="61209"/>
                  </a:lnTo>
                  <a:cubicBezTo>
                    <a:pt x="72616" y="61209"/>
                    <a:pt x="72073" y="61209"/>
                    <a:pt x="71530" y="61767"/>
                  </a:cubicBezTo>
                  <a:lnTo>
                    <a:pt x="71530" y="61209"/>
                  </a:lnTo>
                  <a:lnTo>
                    <a:pt x="72073" y="60666"/>
                  </a:lnTo>
                  <a:close/>
                  <a:moveTo>
                    <a:pt x="81891" y="74857"/>
                  </a:moveTo>
                  <a:cubicBezTo>
                    <a:pt x="81488" y="75679"/>
                    <a:pt x="80929" y="76424"/>
                    <a:pt x="80262" y="77044"/>
                  </a:cubicBezTo>
                  <a:lnTo>
                    <a:pt x="79719" y="77044"/>
                  </a:lnTo>
                  <a:cubicBezTo>
                    <a:pt x="79719" y="76743"/>
                    <a:pt x="79486" y="76501"/>
                    <a:pt x="79189" y="76501"/>
                  </a:cubicBezTo>
                  <a:cubicBezTo>
                    <a:pt x="79179" y="76501"/>
                    <a:pt x="79170" y="76501"/>
                    <a:pt x="79161" y="76501"/>
                  </a:cubicBezTo>
                  <a:cubicBezTo>
                    <a:pt x="79983" y="76083"/>
                    <a:pt x="80728" y="75524"/>
                    <a:pt x="81348" y="74857"/>
                  </a:cubicBezTo>
                  <a:close/>
                  <a:moveTo>
                    <a:pt x="67715" y="85233"/>
                  </a:moveTo>
                  <a:cubicBezTo>
                    <a:pt x="67715" y="85776"/>
                    <a:pt x="68258" y="86319"/>
                    <a:pt x="67715" y="86862"/>
                  </a:cubicBezTo>
                  <a:cubicBezTo>
                    <a:pt x="66614" y="87420"/>
                    <a:pt x="65528" y="87420"/>
                    <a:pt x="63884" y="87963"/>
                  </a:cubicBezTo>
                  <a:cubicBezTo>
                    <a:pt x="63341" y="89049"/>
                    <a:pt x="62798" y="90150"/>
                    <a:pt x="61697" y="91236"/>
                  </a:cubicBezTo>
                  <a:lnTo>
                    <a:pt x="60069" y="91236"/>
                  </a:lnTo>
                  <a:cubicBezTo>
                    <a:pt x="60612" y="89607"/>
                    <a:pt x="62240" y="87963"/>
                    <a:pt x="63884" y="87963"/>
                  </a:cubicBezTo>
                  <a:cubicBezTo>
                    <a:pt x="63884" y="87420"/>
                    <a:pt x="64427" y="86862"/>
                    <a:pt x="64427" y="86319"/>
                  </a:cubicBezTo>
                  <a:cubicBezTo>
                    <a:pt x="65528" y="86319"/>
                    <a:pt x="66071" y="85776"/>
                    <a:pt x="67157" y="85233"/>
                  </a:cubicBezTo>
                  <a:close/>
                  <a:moveTo>
                    <a:pt x="58425" y="93422"/>
                  </a:moveTo>
                  <a:cubicBezTo>
                    <a:pt x="58968" y="93422"/>
                    <a:pt x="58968" y="93422"/>
                    <a:pt x="58968" y="93965"/>
                  </a:cubicBezTo>
                  <a:lnTo>
                    <a:pt x="58425" y="94508"/>
                  </a:lnTo>
                  <a:lnTo>
                    <a:pt x="57882" y="94508"/>
                  </a:lnTo>
                  <a:cubicBezTo>
                    <a:pt x="58192" y="94229"/>
                    <a:pt x="58378" y="93841"/>
                    <a:pt x="58425" y="93422"/>
                  </a:cubicBezTo>
                  <a:close/>
                  <a:moveTo>
                    <a:pt x="18568" y="103091"/>
                  </a:moveTo>
                  <a:cubicBezTo>
                    <a:pt x="18524" y="103143"/>
                    <a:pt x="18480" y="103197"/>
                    <a:pt x="18437" y="103250"/>
                  </a:cubicBezTo>
                  <a:lnTo>
                    <a:pt x="18437" y="103250"/>
                  </a:lnTo>
                  <a:cubicBezTo>
                    <a:pt x="18479" y="103243"/>
                    <a:pt x="18522" y="103240"/>
                    <a:pt x="18565" y="103240"/>
                  </a:cubicBezTo>
                  <a:cubicBezTo>
                    <a:pt x="18565" y="103190"/>
                    <a:pt x="18566" y="103141"/>
                    <a:pt x="18568" y="103091"/>
                  </a:cubicBezTo>
                  <a:close/>
                  <a:moveTo>
                    <a:pt x="18437" y="103250"/>
                  </a:moveTo>
                  <a:cubicBezTo>
                    <a:pt x="17937" y="103325"/>
                    <a:pt x="17437" y="103798"/>
                    <a:pt x="16937" y="103798"/>
                  </a:cubicBezTo>
                  <a:cubicBezTo>
                    <a:pt x="16927" y="103798"/>
                    <a:pt x="16918" y="103798"/>
                    <a:pt x="16909" y="103798"/>
                  </a:cubicBezTo>
                  <a:cubicBezTo>
                    <a:pt x="16612" y="103798"/>
                    <a:pt x="16379" y="104040"/>
                    <a:pt x="16394" y="104341"/>
                  </a:cubicBezTo>
                  <a:cubicBezTo>
                    <a:pt x="16394" y="104832"/>
                    <a:pt x="16838" y="105323"/>
                    <a:pt x="16923" y="105814"/>
                  </a:cubicBezTo>
                  <a:lnTo>
                    <a:pt x="16923" y="105814"/>
                  </a:lnTo>
                  <a:cubicBezTo>
                    <a:pt x="16921" y="105717"/>
                    <a:pt x="16921" y="105596"/>
                    <a:pt x="16921" y="105442"/>
                  </a:cubicBezTo>
                  <a:cubicBezTo>
                    <a:pt x="17365" y="104668"/>
                    <a:pt x="17876" y="103939"/>
                    <a:pt x="18437" y="103250"/>
                  </a:cubicBezTo>
                  <a:close/>
                  <a:moveTo>
                    <a:pt x="16923" y="105814"/>
                  </a:moveTo>
                  <a:cubicBezTo>
                    <a:pt x="16924" y="105879"/>
                    <a:pt x="16925" y="105933"/>
                    <a:pt x="16928" y="105978"/>
                  </a:cubicBezTo>
                  <a:lnTo>
                    <a:pt x="16928" y="105978"/>
                  </a:lnTo>
                  <a:cubicBezTo>
                    <a:pt x="16931" y="105975"/>
                    <a:pt x="16934" y="105972"/>
                    <a:pt x="16937" y="105970"/>
                  </a:cubicBezTo>
                  <a:cubicBezTo>
                    <a:pt x="16937" y="105918"/>
                    <a:pt x="16932" y="105866"/>
                    <a:pt x="16923" y="105814"/>
                  </a:cubicBezTo>
                  <a:close/>
                  <a:moveTo>
                    <a:pt x="67715" y="106528"/>
                  </a:moveTo>
                  <a:cubicBezTo>
                    <a:pt x="68010" y="106528"/>
                    <a:pt x="68258" y="106776"/>
                    <a:pt x="68258" y="107071"/>
                  </a:cubicBezTo>
                  <a:cubicBezTo>
                    <a:pt x="68258" y="107614"/>
                    <a:pt x="67715" y="108172"/>
                    <a:pt x="67715" y="108172"/>
                  </a:cubicBezTo>
                  <a:cubicBezTo>
                    <a:pt x="67157" y="108715"/>
                    <a:pt x="66614" y="108715"/>
                    <a:pt x="65528" y="109258"/>
                  </a:cubicBezTo>
                  <a:lnTo>
                    <a:pt x="64970" y="109258"/>
                  </a:lnTo>
                  <a:lnTo>
                    <a:pt x="64970" y="108715"/>
                  </a:lnTo>
                  <a:cubicBezTo>
                    <a:pt x="65528" y="107629"/>
                    <a:pt x="66614" y="107071"/>
                    <a:pt x="67715" y="106528"/>
                  </a:cubicBezTo>
                  <a:close/>
                  <a:moveTo>
                    <a:pt x="54609" y="116904"/>
                  </a:moveTo>
                  <a:lnTo>
                    <a:pt x="54609" y="117447"/>
                  </a:lnTo>
                  <a:lnTo>
                    <a:pt x="54067" y="117447"/>
                  </a:lnTo>
                  <a:lnTo>
                    <a:pt x="54067" y="116904"/>
                  </a:lnTo>
                  <a:close/>
                  <a:moveTo>
                    <a:pt x="35486" y="121820"/>
                  </a:moveTo>
                  <a:cubicBezTo>
                    <a:pt x="35486" y="122906"/>
                    <a:pt x="35486" y="122906"/>
                    <a:pt x="34400" y="123449"/>
                  </a:cubicBezTo>
                  <a:cubicBezTo>
                    <a:pt x="34400" y="122906"/>
                    <a:pt x="33858" y="122906"/>
                    <a:pt x="33858" y="122363"/>
                  </a:cubicBezTo>
                  <a:cubicBezTo>
                    <a:pt x="33858" y="122106"/>
                    <a:pt x="33973" y="122086"/>
                    <a:pt x="34151" y="122086"/>
                  </a:cubicBezTo>
                  <a:cubicBezTo>
                    <a:pt x="34183" y="122086"/>
                    <a:pt x="34218" y="122086"/>
                    <a:pt x="34254" y="122086"/>
                  </a:cubicBezTo>
                  <a:cubicBezTo>
                    <a:pt x="34450" y="122086"/>
                    <a:pt x="34696" y="122067"/>
                    <a:pt x="34943" y="121820"/>
                  </a:cubicBezTo>
                  <a:close/>
                  <a:moveTo>
                    <a:pt x="48633" y="127279"/>
                  </a:moveTo>
                  <a:cubicBezTo>
                    <a:pt x="48916" y="127279"/>
                    <a:pt x="49150" y="127522"/>
                    <a:pt x="49150" y="127823"/>
                  </a:cubicBezTo>
                  <a:cubicBezTo>
                    <a:pt x="49150" y="128908"/>
                    <a:pt x="49150" y="128908"/>
                    <a:pt x="48607" y="128908"/>
                  </a:cubicBezTo>
                  <a:lnTo>
                    <a:pt x="48049" y="128908"/>
                  </a:lnTo>
                  <a:lnTo>
                    <a:pt x="48049" y="127823"/>
                  </a:lnTo>
                  <a:lnTo>
                    <a:pt x="48607" y="127280"/>
                  </a:lnTo>
                  <a:cubicBezTo>
                    <a:pt x="48616" y="127279"/>
                    <a:pt x="48625" y="127279"/>
                    <a:pt x="48633" y="127279"/>
                  </a:cubicBezTo>
                  <a:close/>
                  <a:moveTo>
                    <a:pt x="51880" y="123449"/>
                  </a:moveTo>
                  <a:lnTo>
                    <a:pt x="51880" y="123449"/>
                  </a:lnTo>
                  <a:cubicBezTo>
                    <a:pt x="52423" y="126722"/>
                    <a:pt x="52423" y="126722"/>
                    <a:pt x="51337" y="128908"/>
                  </a:cubicBezTo>
                  <a:lnTo>
                    <a:pt x="50779" y="128908"/>
                  </a:lnTo>
                  <a:lnTo>
                    <a:pt x="50236" y="128366"/>
                  </a:lnTo>
                  <a:cubicBezTo>
                    <a:pt x="51321" y="126179"/>
                    <a:pt x="50779" y="127280"/>
                    <a:pt x="50779" y="123992"/>
                  </a:cubicBezTo>
                  <a:cubicBezTo>
                    <a:pt x="51073" y="123682"/>
                    <a:pt x="51461" y="123496"/>
                    <a:pt x="51880" y="123449"/>
                  </a:cubicBezTo>
                  <a:close/>
                  <a:moveTo>
                    <a:pt x="42589" y="129451"/>
                  </a:moveTo>
                  <a:lnTo>
                    <a:pt x="43132" y="130010"/>
                  </a:lnTo>
                  <a:lnTo>
                    <a:pt x="42589" y="130552"/>
                  </a:lnTo>
                  <a:lnTo>
                    <a:pt x="42047" y="130552"/>
                  </a:lnTo>
                  <a:lnTo>
                    <a:pt x="42047" y="130010"/>
                  </a:lnTo>
                  <a:cubicBezTo>
                    <a:pt x="42031" y="129699"/>
                    <a:pt x="42279" y="129451"/>
                    <a:pt x="42589" y="129451"/>
                  </a:cubicBezTo>
                  <a:close/>
                  <a:moveTo>
                    <a:pt x="42047" y="131638"/>
                  </a:moveTo>
                  <a:cubicBezTo>
                    <a:pt x="42047" y="132739"/>
                    <a:pt x="42047" y="132739"/>
                    <a:pt x="41504" y="133282"/>
                  </a:cubicBezTo>
                  <a:lnTo>
                    <a:pt x="40403" y="133282"/>
                  </a:lnTo>
                  <a:cubicBezTo>
                    <a:pt x="40403" y="132181"/>
                    <a:pt x="40403" y="131638"/>
                    <a:pt x="40961" y="131638"/>
                  </a:cubicBezTo>
                  <a:close/>
                  <a:moveTo>
                    <a:pt x="37158" y="136011"/>
                  </a:moveTo>
                  <a:cubicBezTo>
                    <a:pt x="37455" y="136011"/>
                    <a:pt x="37688" y="136254"/>
                    <a:pt x="37673" y="136555"/>
                  </a:cubicBezTo>
                  <a:lnTo>
                    <a:pt x="37673" y="137097"/>
                  </a:lnTo>
                  <a:cubicBezTo>
                    <a:pt x="37130" y="137097"/>
                    <a:pt x="37130" y="137097"/>
                    <a:pt x="36587" y="136555"/>
                  </a:cubicBezTo>
                  <a:lnTo>
                    <a:pt x="37130" y="136012"/>
                  </a:lnTo>
                  <a:cubicBezTo>
                    <a:pt x="37139" y="136011"/>
                    <a:pt x="37148" y="136011"/>
                    <a:pt x="37158" y="136011"/>
                  </a:cubicBezTo>
                  <a:close/>
                  <a:moveTo>
                    <a:pt x="27297" y="138183"/>
                  </a:moveTo>
                  <a:cubicBezTo>
                    <a:pt x="26754" y="139284"/>
                    <a:pt x="26227" y="139284"/>
                    <a:pt x="25669" y="139284"/>
                  </a:cubicBezTo>
                  <a:cubicBezTo>
                    <a:pt x="25669" y="138726"/>
                    <a:pt x="26211" y="138726"/>
                    <a:pt x="26211" y="138183"/>
                  </a:cubicBezTo>
                  <a:close/>
                  <a:moveTo>
                    <a:pt x="38800" y="138198"/>
                  </a:moveTo>
                  <a:cubicBezTo>
                    <a:pt x="39083" y="138198"/>
                    <a:pt x="39317" y="138440"/>
                    <a:pt x="39317" y="138741"/>
                  </a:cubicBezTo>
                  <a:lnTo>
                    <a:pt x="39317" y="139284"/>
                  </a:lnTo>
                  <a:cubicBezTo>
                    <a:pt x="38216" y="139827"/>
                    <a:pt x="37130" y="141471"/>
                    <a:pt x="36044" y="142014"/>
                  </a:cubicBezTo>
                  <a:cubicBezTo>
                    <a:pt x="35486" y="141471"/>
                    <a:pt x="34943" y="140928"/>
                    <a:pt x="34943" y="140370"/>
                  </a:cubicBezTo>
                  <a:lnTo>
                    <a:pt x="34400" y="140370"/>
                  </a:lnTo>
                  <a:cubicBezTo>
                    <a:pt x="33780" y="141052"/>
                    <a:pt x="33051" y="141595"/>
                    <a:pt x="32229" y="142014"/>
                  </a:cubicBezTo>
                  <a:lnTo>
                    <a:pt x="31686" y="142014"/>
                  </a:lnTo>
                  <a:cubicBezTo>
                    <a:pt x="31671" y="140370"/>
                    <a:pt x="32229" y="139827"/>
                    <a:pt x="33858" y="139827"/>
                  </a:cubicBezTo>
                  <a:cubicBezTo>
                    <a:pt x="34400" y="139284"/>
                    <a:pt x="34400" y="138741"/>
                    <a:pt x="34943" y="138199"/>
                  </a:cubicBezTo>
                  <a:cubicBezTo>
                    <a:pt x="35486" y="138741"/>
                    <a:pt x="36044" y="138741"/>
                    <a:pt x="36587" y="139284"/>
                  </a:cubicBezTo>
                  <a:cubicBezTo>
                    <a:pt x="37130" y="138741"/>
                    <a:pt x="37673" y="138199"/>
                    <a:pt x="38774" y="138199"/>
                  </a:cubicBezTo>
                  <a:cubicBezTo>
                    <a:pt x="38783" y="138198"/>
                    <a:pt x="38792" y="138198"/>
                    <a:pt x="38800" y="138198"/>
                  </a:cubicBezTo>
                  <a:close/>
                  <a:moveTo>
                    <a:pt x="40961" y="142014"/>
                  </a:moveTo>
                  <a:cubicBezTo>
                    <a:pt x="40961" y="142557"/>
                    <a:pt x="40961" y="142557"/>
                    <a:pt x="40403" y="142557"/>
                  </a:cubicBezTo>
                  <a:lnTo>
                    <a:pt x="40961" y="142014"/>
                  </a:lnTo>
                  <a:close/>
                  <a:moveTo>
                    <a:pt x="39860" y="143658"/>
                  </a:moveTo>
                  <a:cubicBezTo>
                    <a:pt x="40403" y="143658"/>
                    <a:pt x="39860" y="143658"/>
                    <a:pt x="40403" y="144201"/>
                  </a:cubicBezTo>
                  <a:cubicBezTo>
                    <a:pt x="39317" y="145286"/>
                    <a:pt x="38231" y="145829"/>
                    <a:pt x="37130" y="146388"/>
                  </a:cubicBezTo>
                  <a:lnTo>
                    <a:pt x="36587" y="146388"/>
                  </a:lnTo>
                  <a:cubicBezTo>
                    <a:pt x="36044" y="144744"/>
                    <a:pt x="38774" y="144744"/>
                    <a:pt x="39860" y="143658"/>
                  </a:cubicBezTo>
                  <a:close/>
                  <a:moveTo>
                    <a:pt x="33315" y="145286"/>
                  </a:moveTo>
                  <a:cubicBezTo>
                    <a:pt x="33315" y="145829"/>
                    <a:pt x="33858" y="145829"/>
                    <a:pt x="33858" y="146388"/>
                  </a:cubicBezTo>
                  <a:lnTo>
                    <a:pt x="33858" y="147473"/>
                  </a:lnTo>
                  <a:cubicBezTo>
                    <a:pt x="32772" y="147473"/>
                    <a:pt x="31128" y="147473"/>
                    <a:pt x="30027" y="148016"/>
                  </a:cubicBezTo>
                  <a:lnTo>
                    <a:pt x="30027" y="147473"/>
                  </a:lnTo>
                  <a:cubicBezTo>
                    <a:pt x="30042" y="146388"/>
                    <a:pt x="30585" y="145829"/>
                    <a:pt x="31671" y="145286"/>
                  </a:cubicBezTo>
                  <a:close/>
                  <a:moveTo>
                    <a:pt x="29484" y="148016"/>
                  </a:moveTo>
                  <a:cubicBezTo>
                    <a:pt x="29484" y="148559"/>
                    <a:pt x="30027" y="149645"/>
                    <a:pt x="30027" y="150203"/>
                  </a:cubicBezTo>
                  <a:cubicBezTo>
                    <a:pt x="28941" y="151289"/>
                    <a:pt x="28398" y="151832"/>
                    <a:pt x="27313" y="152390"/>
                  </a:cubicBezTo>
                  <a:lnTo>
                    <a:pt x="27297" y="152374"/>
                  </a:lnTo>
                  <a:cubicBezTo>
                    <a:pt x="26211" y="152374"/>
                    <a:pt x="26211" y="151289"/>
                    <a:pt x="26211" y="150203"/>
                  </a:cubicBezTo>
                  <a:cubicBezTo>
                    <a:pt x="26754" y="149102"/>
                    <a:pt x="27840" y="149102"/>
                    <a:pt x="28941" y="148016"/>
                  </a:cubicBezTo>
                  <a:close/>
                  <a:moveTo>
                    <a:pt x="106694" y="1"/>
                  </a:moveTo>
                  <a:cubicBezTo>
                    <a:pt x="100430" y="1"/>
                    <a:pt x="94123" y="10989"/>
                    <a:pt x="86807" y="10989"/>
                  </a:cubicBezTo>
                  <a:cubicBezTo>
                    <a:pt x="85163" y="13719"/>
                    <a:pt x="84078" y="15906"/>
                    <a:pt x="80262" y="16448"/>
                  </a:cubicBezTo>
                  <a:cubicBezTo>
                    <a:pt x="80030" y="16563"/>
                    <a:pt x="79822" y="16605"/>
                    <a:pt x="79634" y="16605"/>
                  </a:cubicBezTo>
                  <a:cubicBezTo>
                    <a:pt x="79120" y="16605"/>
                    <a:pt x="78753" y="16292"/>
                    <a:pt x="78425" y="16292"/>
                  </a:cubicBezTo>
                  <a:cubicBezTo>
                    <a:pt x="78305" y="16292"/>
                    <a:pt x="78190" y="16334"/>
                    <a:pt x="78075" y="16448"/>
                  </a:cubicBezTo>
                  <a:cubicBezTo>
                    <a:pt x="75889" y="18092"/>
                    <a:pt x="74245" y="19721"/>
                    <a:pt x="72058" y="21365"/>
                  </a:cubicBezTo>
                  <a:cubicBezTo>
                    <a:pt x="70972" y="21908"/>
                    <a:pt x="68242" y="22451"/>
                    <a:pt x="67699" y="24095"/>
                  </a:cubicBezTo>
                  <a:cubicBezTo>
                    <a:pt x="67699" y="24637"/>
                    <a:pt x="67699" y="25180"/>
                    <a:pt x="68242" y="25180"/>
                  </a:cubicBezTo>
                  <a:lnTo>
                    <a:pt x="68242" y="25739"/>
                  </a:lnTo>
                  <a:cubicBezTo>
                    <a:pt x="60596" y="27367"/>
                    <a:pt x="54594" y="33928"/>
                    <a:pt x="49677" y="37759"/>
                  </a:cubicBezTo>
                  <a:cubicBezTo>
                    <a:pt x="40945" y="44304"/>
                    <a:pt x="33299" y="51407"/>
                    <a:pt x="25110" y="58495"/>
                  </a:cubicBezTo>
                  <a:cubicBezTo>
                    <a:pt x="20736" y="62869"/>
                    <a:pt x="15277" y="65598"/>
                    <a:pt x="11462" y="70499"/>
                  </a:cubicBezTo>
                  <a:cubicBezTo>
                    <a:pt x="9275" y="73787"/>
                    <a:pt x="6002" y="76517"/>
                    <a:pt x="3273" y="79247"/>
                  </a:cubicBezTo>
                  <a:cubicBezTo>
                    <a:pt x="2187" y="80332"/>
                    <a:pt x="1086" y="80875"/>
                    <a:pt x="543" y="81976"/>
                  </a:cubicBezTo>
                  <a:cubicBezTo>
                    <a:pt x="0" y="83605"/>
                    <a:pt x="543" y="86877"/>
                    <a:pt x="1086" y="88521"/>
                  </a:cubicBezTo>
                  <a:lnTo>
                    <a:pt x="2730" y="90165"/>
                  </a:lnTo>
                  <a:cubicBezTo>
                    <a:pt x="7646" y="90165"/>
                    <a:pt x="15277" y="81976"/>
                    <a:pt x="19108" y="79247"/>
                  </a:cubicBezTo>
                  <a:cubicBezTo>
                    <a:pt x="27840" y="73787"/>
                    <a:pt x="36029" y="67227"/>
                    <a:pt x="44218" y="61225"/>
                  </a:cubicBezTo>
                  <a:cubicBezTo>
                    <a:pt x="47490" y="58495"/>
                    <a:pt x="50763" y="55222"/>
                    <a:pt x="54594" y="52493"/>
                  </a:cubicBezTo>
                  <a:cubicBezTo>
                    <a:pt x="55137" y="51950"/>
                    <a:pt x="55680" y="50849"/>
                    <a:pt x="56222" y="50306"/>
                  </a:cubicBezTo>
                  <a:cubicBezTo>
                    <a:pt x="57866" y="49220"/>
                    <a:pt x="59510" y="48677"/>
                    <a:pt x="60596" y="47576"/>
                  </a:cubicBezTo>
                  <a:cubicBezTo>
                    <a:pt x="61139" y="47576"/>
                    <a:pt x="61139" y="48119"/>
                    <a:pt x="61682" y="48119"/>
                  </a:cubicBezTo>
                  <a:cubicBezTo>
                    <a:pt x="63869" y="51407"/>
                    <a:pt x="57324" y="54679"/>
                    <a:pt x="55137" y="56866"/>
                  </a:cubicBezTo>
                  <a:cubicBezTo>
                    <a:pt x="55137" y="57409"/>
                    <a:pt x="54594" y="57952"/>
                    <a:pt x="54594" y="59038"/>
                  </a:cubicBezTo>
                  <a:cubicBezTo>
                    <a:pt x="54051" y="60139"/>
                    <a:pt x="52950" y="60139"/>
                    <a:pt x="52407" y="60682"/>
                  </a:cubicBezTo>
                  <a:cubicBezTo>
                    <a:pt x="51321" y="61767"/>
                    <a:pt x="51321" y="63954"/>
                    <a:pt x="49135" y="63954"/>
                  </a:cubicBezTo>
                  <a:cubicBezTo>
                    <a:pt x="48033" y="65598"/>
                    <a:pt x="47490" y="66684"/>
                    <a:pt x="48033" y="68871"/>
                  </a:cubicBezTo>
                  <a:lnTo>
                    <a:pt x="48033" y="69414"/>
                  </a:lnTo>
                  <a:cubicBezTo>
                    <a:pt x="46513" y="69445"/>
                    <a:pt x="45024" y="69817"/>
                    <a:pt x="43675" y="70499"/>
                  </a:cubicBezTo>
                  <a:lnTo>
                    <a:pt x="43675" y="71058"/>
                  </a:lnTo>
                  <a:lnTo>
                    <a:pt x="44761" y="72143"/>
                  </a:lnTo>
                  <a:cubicBezTo>
                    <a:pt x="44745" y="73151"/>
                    <a:pt x="44358" y="74113"/>
                    <a:pt x="43691" y="74857"/>
                  </a:cubicBezTo>
                  <a:cubicBezTo>
                    <a:pt x="43132" y="74315"/>
                    <a:pt x="43691" y="73772"/>
                    <a:pt x="43132" y="73772"/>
                  </a:cubicBezTo>
                  <a:cubicBezTo>
                    <a:pt x="42838" y="73772"/>
                    <a:pt x="42589" y="73524"/>
                    <a:pt x="42589" y="73213"/>
                  </a:cubicBezTo>
                  <a:cubicBezTo>
                    <a:pt x="40403" y="74857"/>
                    <a:pt x="37673" y="79231"/>
                    <a:pt x="36044" y="81961"/>
                  </a:cubicBezTo>
                  <a:cubicBezTo>
                    <a:pt x="35502" y="81961"/>
                    <a:pt x="34943" y="82504"/>
                    <a:pt x="34400" y="82504"/>
                  </a:cubicBezTo>
                  <a:lnTo>
                    <a:pt x="34400" y="83589"/>
                  </a:lnTo>
                  <a:cubicBezTo>
                    <a:pt x="33858" y="84691"/>
                    <a:pt x="32214" y="84691"/>
                    <a:pt x="31671" y="86319"/>
                  </a:cubicBezTo>
                  <a:lnTo>
                    <a:pt x="32214" y="85776"/>
                  </a:lnTo>
                  <a:cubicBezTo>
                    <a:pt x="32772" y="86319"/>
                    <a:pt x="33315" y="86319"/>
                    <a:pt x="34400" y="86862"/>
                  </a:cubicBezTo>
                  <a:lnTo>
                    <a:pt x="34400" y="87420"/>
                  </a:lnTo>
                  <a:lnTo>
                    <a:pt x="32772" y="87420"/>
                  </a:lnTo>
                  <a:cubicBezTo>
                    <a:pt x="32772" y="89049"/>
                    <a:pt x="32214" y="90693"/>
                    <a:pt x="30585" y="91778"/>
                  </a:cubicBezTo>
                  <a:lnTo>
                    <a:pt x="30042" y="91236"/>
                  </a:lnTo>
                  <a:cubicBezTo>
                    <a:pt x="30042" y="89592"/>
                    <a:pt x="31128" y="89592"/>
                    <a:pt x="31128" y="88506"/>
                  </a:cubicBezTo>
                  <a:cubicBezTo>
                    <a:pt x="30585" y="88506"/>
                    <a:pt x="29484" y="89049"/>
                    <a:pt x="28941" y="89592"/>
                  </a:cubicBezTo>
                  <a:cubicBezTo>
                    <a:pt x="28398" y="90693"/>
                    <a:pt x="28398" y="91236"/>
                    <a:pt x="27855" y="92321"/>
                  </a:cubicBezTo>
                  <a:cubicBezTo>
                    <a:pt x="27855" y="92880"/>
                    <a:pt x="24583" y="94508"/>
                    <a:pt x="24024" y="95051"/>
                  </a:cubicBezTo>
                  <a:cubicBezTo>
                    <a:pt x="24024" y="95609"/>
                    <a:pt x="24583" y="96152"/>
                    <a:pt x="24583" y="96695"/>
                  </a:cubicBezTo>
                  <a:cubicBezTo>
                    <a:pt x="23482" y="97781"/>
                    <a:pt x="22939" y="97238"/>
                    <a:pt x="21853" y="97781"/>
                  </a:cubicBezTo>
                  <a:cubicBezTo>
                    <a:pt x="20247" y="98326"/>
                    <a:pt x="18640" y="100945"/>
                    <a:pt x="18568" y="103091"/>
                  </a:cubicBezTo>
                  <a:lnTo>
                    <a:pt x="18568" y="103091"/>
                  </a:lnTo>
                  <a:cubicBezTo>
                    <a:pt x="20756" y="100460"/>
                    <a:pt x="23654" y="98419"/>
                    <a:pt x="26211" y="96710"/>
                  </a:cubicBezTo>
                  <a:cubicBezTo>
                    <a:pt x="26211" y="95625"/>
                    <a:pt x="25669" y="95625"/>
                    <a:pt x="25669" y="95066"/>
                  </a:cubicBezTo>
                  <a:cubicBezTo>
                    <a:pt x="27297" y="94524"/>
                    <a:pt x="27297" y="94524"/>
                    <a:pt x="27840" y="93981"/>
                  </a:cubicBezTo>
                  <a:cubicBezTo>
                    <a:pt x="28398" y="93981"/>
                    <a:pt x="28941" y="94524"/>
                    <a:pt x="30027" y="94524"/>
                  </a:cubicBezTo>
                  <a:cubicBezTo>
                    <a:pt x="30087" y="94494"/>
                    <a:pt x="30153" y="94459"/>
                    <a:pt x="30223" y="94420"/>
                  </a:cubicBezTo>
                  <a:lnTo>
                    <a:pt x="30223" y="94420"/>
                  </a:lnTo>
                  <a:cubicBezTo>
                    <a:pt x="29819" y="94991"/>
                    <a:pt x="29484" y="95747"/>
                    <a:pt x="29484" y="96168"/>
                  </a:cubicBezTo>
                  <a:cubicBezTo>
                    <a:pt x="28398" y="97253"/>
                    <a:pt x="26754" y="97796"/>
                    <a:pt x="26211" y="98897"/>
                  </a:cubicBezTo>
                  <a:lnTo>
                    <a:pt x="26211" y="100526"/>
                  </a:lnTo>
                  <a:cubicBezTo>
                    <a:pt x="26010" y="100933"/>
                    <a:pt x="25659" y="101039"/>
                    <a:pt x="25268" y="101039"/>
                  </a:cubicBezTo>
                  <a:cubicBezTo>
                    <a:pt x="24845" y="101039"/>
                    <a:pt x="24376" y="100915"/>
                    <a:pt x="24003" y="100915"/>
                  </a:cubicBezTo>
                  <a:cubicBezTo>
                    <a:pt x="23789" y="100915"/>
                    <a:pt x="23606" y="100956"/>
                    <a:pt x="23482" y="101084"/>
                  </a:cubicBezTo>
                  <a:cubicBezTo>
                    <a:pt x="21295" y="102713"/>
                    <a:pt x="20209" y="105442"/>
                    <a:pt x="17479" y="106544"/>
                  </a:cubicBezTo>
                  <a:cubicBezTo>
                    <a:pt x="17052" y="106116"/>
                    <a:pt x="16952" y="106344"/>
                    <a:pt x="16928" y="105978"/>
                  </a:cubicBezTo>
                  <a:lnTo>
                    <a:pt x="16928" y="105978"/>
                  </a:lnTo>
                  <a:cubicBezTo>
                    <a:pt x="15827" y="107074"/>
                    <a:pt x="14204" y="107616"/>
                    <a:pt x="13106" y="108699"/>
                  </a:cubicBezTo>
                  <a:cubicBezTo>
                    <a:pt x="12020" y="109801"/>
                    <a:pt x="11477" y="110886"/>
                    <a:pt x="10376" y="112530"/>
                  </a:cubicBezTo>
                  <a:cubicBezTo>
                    <a:pt x="5475" y="114717"/>
                    <a:pt x="1101" y="117990"/>
                    <a:pt x="16" y="123449"/>
                  </a:cubicBezTo>
                  <a:cubicBezTo>
                    <a:pt x="1101" y="124550"/>
                    <a:pt x="1644" y="126722"/>
                    <a:pt x="2745" y="127280"/>
                  </a:cubicBezTo>
                  <a:cubicBezTo>
                    <a:pt x="8205" y="127280"/>
                    <a:pt x="15835" y="115803"/>
                    <a:pt x="20752" y="113073"/>
                  </a:cubicBezTo>
                  <a:cubicBezTo>
                    <a:pt x="23482" y="111987"/>
                    <a:pt x="27313" y="109258"/>
                    <a:pt x="27313" y="106528"/>
                  </a:cubicBezTo>
                  <a:cubicBezTo>
                    <a:pt x="29484" y="105442"/>
                    <a:pt x="32214" y="104341"/>
                    <a:pt x="33315" y="102713"/>
                  </a:cubicBezTo>
                  <a:cubicBezTo>
                    <a:pt x="34959" y="101069"/>
                    <a:pt x="36044" y="98882"/>
                    <a:pt x="37688" y="97253"/>
                  </a:cubicBezTo>
                  <a:cubicBezTo>
                    <a:pt x="39860" y="95609"/>
                    <a:pt x="42047" y="95609"/>
                    <a:pt x="43691" y="93422"/>
                  </a:cubicBezTo>
                  <a:cubicBezTo>
                    <a:pt x="44776" y="92337"/>
                    <a:pt x="44776" y="90693"/>
                    <a:pt x="45877" y="89607"/>
                  </a:cubicBezTo>
                  <a:cubicBezTo>
                    <a:pt x="47506" y="89064"/>
                    <a:pt x="49150" y="87963"/>
                    <a:pt x="50794" y="87420"/>
                  </a:cubicBezTo>
                  <a:cubicBezTo>
                    <a:pt x="51880" y="86335"/>
                    <a:pt x="52423" y="85233"/>
                    <a:pt x="53524" y="84148"/>
                  </a:cubicBezTo>
                  <a:cubicBezTo>
                    <a:pt x="57339" y="81418"/>
                    <a:pt x="61154" y="78130"/>
                    <a:pt x="64985" y="74857"/>
                  </a:cubicBezTo>
                  <a:lnTo>
                    <a:pt x="66614" y="71585"/>
                  </a:lnTo>
                  <a:cubicBezTo>
                    <a:pt x="67715" y="70499"/>
                    <a:pt x="69343" y="71042"/>
                    <a:pt x="70445" y="69398"/>
                  </a:cubicBezTo>
                  <a:cubicBezTo>
                    <a:pt x="69902" y="68855"/>
                    <a:pt x="69902" y="68312"/>
                    <a:pt x="69343" y="67770"/>
                  </a:cubicBezTo>
                  <a:cubicBezTo>
                    <a:pt x="69343" y="67227"/>
                    <a:pt x="69902" y="67227"/>
                    <a:pt x="69902" y="66668"/>
                  </a:cubicBezTo>
                  <a:lnTo>
                    <a:pt x="70445" y="66668"/>
                  </a:lnTo>
                  <a:cubicBezTo>
                    <a:pt x="70445" y="67227"/>
                    <a:pt x="70988" y="67227"/>
                    <a:pt x="70988" y="67770"/>
                  </a:cubicBezTo>
                  <a:cubicBezTo>
                    <a:pt x="73174" y="67770"/>
                    <a:pt x="78634" y="62853"/>
                    <a:pt x="79177" y="60666"/>
                  </a:cubicBezTo>
                  <a:cubicBezTo>
                    <a:pt x="82992" y="59581"/>
                    <a:pt x="85722" y="56851"/>
                    <a:pt x="87366" y="53578"/>
                  </a:cubicBezTo>
                  <a:cubicBezTo>
                    <a:pt x="87908" y="53578"/>
                    <a:pt x="88451" y="54121"/>
                    <a:pt x="89552" y="54121"/>
                  </a:cubicBezTo>
                  <a:cubicBezTo>
                    <a:pt x="93368" y="51391"/>
                    <a:pt x="96098" y="48662"/>
                    <a:pt x="101014" y="47018"/>
                  </a:cubicBezTo>
                  <a:lnTo>
                    <a:pt x="101557" y="47018"/>
                  </a:lnTo>
                  <a:lnTo>
                    <a:pt x="101557" y="47561"/>
                  </a:lnTo>
                  <a:cubicBezTo>
                    <a:pt x="99928" y="49747"/>
                    <a:pt x="97199" y="51391"/>
                    <a:pt x="95012" y="53578"/>
                  </a:cubicBezTo>
                  <a:cubicBezTo>
                    <a:pt x="95012" y="54121"/>
                    <a:pt x="95555" y="54121"/>
                    <a:pt x="95555" y="54664"/>
                  </a:cubicBezTo>
                  <a:lnTo>
                    <a:pt x="92282" y="56308"/>
                  </a:lnTo>
                  <a:cubicBezTo>
                    <a:pt x="92282" y="56851"/>
                    <a:pt x="92825" y="56851"/>
                    <a:pt x="92825" y="57394"/>
                  </a:cubicBezTo>
                  <a:cubicBezTo>
                    <a:pt x="92825" y="58495"/>
                    <a:pt x="92282" y="59038"/>
                    <a:pt x="91181" y="59581"/>
                  </a:cubicBezTo>
                  <a:cubicBezTo>
                    <a:pt x="90638" y="59581"/>
                    <a:pt x="90095" y="59038"/>
                    <a:pt x="90095" y="59038"/>
                  </a:cubicBezTo>
                  <a:lnTo>
                    <a:pt x="89552" y="59581"/>
                  </a:lnTo>
                  <a:cubicBezTo>
                    <a:pt x="89552" y="60123"/>
                    <a:pt x="90095" y="60123"/>
                    <a:pt x="90095" y="60682"/>
                  </a:cubicBezTo>
                  <a:lnTo>
                    <a:pt x="90095" y="61767"/>
                  </a:lnTo>
                  <a:cubicBezTo>
                    <a:pt x="89552" y="61225"/>
                    <a:pt x="89010" y="60682"/>
                    <a:pt x="87908" y="60682"/>
                  </a:cubicBezTo>
                  <a:cubicBezTo>
                    <a:pt x="87366" y="60682"/>
                    <a:pt x="87366" y="61225"/>
                    <a:pt x="86823" y="61225"/>
                  </a:cubicBezTo>
                  <a:cubicBezTo>
                    <a:pt x="86823" y="61767"/>
                    <a:pt x="87366" y="61767"/>
                    <a:pt x="87366" y="62310"/>
                  </a:cubicBezTo>
                  <a:cubicBezTo>
                    <a:pt x="86280" y="63954"/>
                    <a:pt x="84093" y="66141"/>
                    <a:pt x="81348" y="66141"/>
                  </a:cubicBezTo>
                  <a:cubicBezTo>
                    <a:pt x="80262" y="67770"/>
                    <a:pt x="78075" y="69956"/>
                    <a:pt x="77533" y="72143"/>
                  </a:cubicBezTo>
                  <a:cubicBezTo>
                    <a:pt x="76990" y="72415"/>
                    <a:pt x="76579" y="72415"/>
                    <a:pt x="76168" y="72415"/>
                  </a:cubicBezTo>
                  <a:cubicBezTo>
                    <a:pt x="75757" y="72415"/>
                    <a:pt x="75346" y="72415"/>
                    <a:pt x="74803" y="72686"/>
                  </a:cubicBezTo>
                  <a:cubicBezTo>
                    <a:pt x="73717" y="73244"/>
                    <a:pt x="73717" y="74330"/>
                    <a:pt x="71530" y="74330"/>
                  </a:cubicBezTo>
                  <a:cubicBezTo>
                    <a:pt x="69886" y="79231"/>
                    <a:pt x="64970" y="80875"/>
                    <a:pt x="61697" y="84148"/>
                  </a:cubicBezTo>
                  <a:cubicBezTo>
                    <a:pt x="60612" y="85233"/>
                    <a:pt x="60069" y="86877"/>
                    <a:pt x="58968" y="87963"/>
                  </a:cubicBezTo>
                  <a:cubicBezTo>
                    <a:pt x="57882" y="88506"/>
                    <a:pt x="57339" y="89064"/>
                    <a:pt x="56238" y="90150"/>
                  </a:cubicBezTo>
                  <a:cubicBezTo>
                    <a:pt x="54609" y="92337"/>
                    <a:pt x="51321" y="96695"/>
                    <a:pt x="49150" y="97796"/>
                  </a:cubicBezTo>
                  <a:lnTo>
                    <a:pt x="49150" y="98339"/>
                  </a:lnTo>
                  <a:cubicBezTo>
                    <a:pt x="50236" y="98339"/>
                    <a:pt x="50779" y="98339"/>
                    <a:pt x="51321" y="97796"/>
                  </a:cubicBezTo>
                  <a:cubicBezTo>
                    <a:pt x="52423" y="97796"/>
                    <a:pt x="54051" y="94524"/>
                    <a:pt x="54609" y="93422"/>
                  </a:cubicBezTo>
                  <a:lnTo>
                    <a:pt x="57324" y="93422"/>
                  </a:lnTo>
                  <a:lnTo>
                    <a:pt x="57324" y="93965"/>
                  </a:lnTo>
                  <a:cubicBezTo>
                    <a:pt x="56346" y="95501"/>
                    <a:pt x="55044" y="96804"/>
                    <a:pt x="53508" y="97796"/>
                  </a:cubicBezTo>
                  <a:cubicBezTo>
                    <a:pt x="52965" y="97796"/>
                    <a:pt x="52965" y="97796"/>
                    <a:pt x="52423" y="98339"/>
                  </a:cubicBezTo>
                  <a:cubicBezTo>
                    <a:pt x="52423" y="98882"/>
                    <a:pt x="51880" y="99425"/>
                    <a:pt x="51880" y="100526"/>
                  </a:cubicBezTo>
                  <a:lnTo>
                    <a:pt x="48592" y="103798"/>
                  </a:lnTo>
                  <a:cubicBezTo>
                    <a:pt x="47506" y="104884"/>
                    <a:pt x="47506" y="105985"/>
                    <a:pt x="46963" y="107071"/>
                  </a:cubicBezTo>
                  <a:cubicBezTo>
                    <a:pt x="45862" y="108715"/>
                    <a:pt x="44776" y="108172"/>
                    <a:pt x="44233" y="110343"/>
                  </a:cubicBezTo>
                  <a:cubicBezTo>
                    <a:pt x="41504" y="110902"/>
                    <a:pt x="40403" y="112530"/>
                    <a:pt x="37673" y="113073"/>
                  </a:cubicBezTo>
                  <a:cubicBezTo>
                    <a:pt x="37130" y="110902"/>
                    <a:pt x="38774" y="110902"/>
                    <a:pt x="39860" y="109801"/>
                  </a:cubicBezTo>
                  <a:cubicBezTo>
                    <a:pt x="39860" y="109258"/>
                    <a:pt x="39860" y="109258"/>
                    <a:pt x="38774" y="109258"/>
                  </a:cubicBezTo>
                  <a:cubicBezTo>
                    <a:pt x="37673" y="110343"/>
                    <a:pt x="37130" y="111987"/>
                    <a:pt x="36044" y="112530"/>
                  </a:cubicBezTo>
                  <a:cubicBezTo>
                    <a:pt x="34400" y="113631"/>
                    <a:pt x="32214" y="114717"/>
                    <a:pt x="31128" y="116904"/>
                  </a:cubicBezTo>
                  <a:cubicBezTo>
                    <a:pt x="31128" y="117447"/>
                    <a:pt x="31128" y="118532"/>
                    <a:pt x="30585" y="119091"/>
                  </a:cubicBezTo>
                  <a:cubicBezTo>
                    <a:pt x="33315" y="118532"/>
                    <a:pt x="34400" y="116361"/>
                    <a:pt x="36044" y="114174"/>
                  </a:cubicBezTo>
                  <a:cubicBezTo>
                    <a:pt x="37130" y="114174"/>
                    <a:pt x="37130" y="114717"/>
                    <a:pt x="37673" y="115260"/>
                  </a:cubicBezTo>
                  <a:cubicBezTo>
                    <a:pt x="37130" y="117447"/>
                    <a:pt x="34400" y="119091"/>
                    <a:pt x="32214" y="119634"/>
                  </a:cubicBezTo>
                  <a:cubicBezTo>
                    <a:pt x="31671" y="121262"/>
                    <a:pt x="32214" y="122363"/>
                    <a:pt x="31128" y="123992"/>
                  </a:cubicBezTo>
                  <a:cubicBezTo>
                    <a:pt x="30027" y="125636"/>
                    <a:pt x="27855" y="126179"/>
                    <a:pt x="27313" y="128366"/>
                  </a:cubicBezTo>
                  <a:cubicBezTo>
                    <a:pt x="26754" y="128366"/>
                    <a:pt x="25669" y="128908"/>
                    <a:pt x="25126" y="128908"/>
                  </a:cubicBezTo>
                  <a:lnTo>
                    <a:pt x="24583" y="128366"/>
                  </a:lnTo>
                  <a:cubicBezTo>
                    <a:pt x="25126" y="127823"/>
                    <a:pt x="25669" y="127280"/>
                    <a:pt x="25669" y="126179"/>
                  </a:cubicBezTo>
                  <a:cubicBezTo>
                    <a:pt x="27313" y="125636"/>
                    <a:pt x="28941" y="124550"/>
                    <a:pt x="28398" y="122906"/>
                  </a:cubicBezTo>
                  <a:cubicBezTo>
                    <a:pt x="29484" y="122363"/>
                    <a:pt x="30042" y="122363"/>
                    <a:pt x="31128" y="121262"/>
                  </a:cubicBezTo>
                  <a:lnTo>
                    <a:pt x="31128" y="120176"/>
                  </a:lnTo>
                  <a:cubicBezTo>
                    <a:pt x="30042" y="120719"/>
                    <a:pt x="29484" y="120719"/>
                    <a:pt x="28398" y="121262"/>
                  </a:cubicBezTo>
                  <a:cubicBezTo>
                    <a:pt x="27375" y="121789"/>
                    <a:pt x="26739" y="122844"/>
                    <a:pt x="26754" y="123992"/>
                  </a:cubicBezTo>
                  <a:cubicBezTo>
                    <a:pt x="26211" y="123992"/>
                    <a:pt x="26211" y="124550"/>
                    <a:pt x="25669" y="124550"/>
                  </a:cubicBezTo>
                  <a:cubicBezTo>
                    <a:pt x="24583" y="125093"/>
                    <a:pt x="24024" y="127280"/>
                    <a:pt x="23482" y="128366"/>
                  </a:cubicBezTo>
                  <a:cubicBezTo>
                    <a:pt x="24583" y="129451"/>
                    <a:pt x="25126" y="130552"/>
                    <a:pt x="25669" y="132181"/>
                  </a:cubicBezTo>
                  <a:lnTo>
                    <a:pt x="24024" y="133825"/>
                  </a:lnTo>
                  <a:cubicBezTo>
                    <a:pt x="24024" y="134368"/>
                    <a:pt x="24583" y="134911"/>
                    <a:pt x="24583" y="135469"/>
                  </a:cubicBezTo>
                  <a:cubicBezTo>
                    <a:pt x="23482" y="135469"/>
                    <a:pt x="22939" y="135469"/>
                    <a:pt x="22396" y="134911"/>
                  </a:cubicBezTo>
                  <a:lnTo>
                    <a:pt x="21853" y="134911"/>
                  </a:lnTo>
                  <a:cubicBezTo>
                    <a:pt x="21853" y="136012"/>
                    <a:pt x="21295" y="136555"/>
                    <a:pt x="21295" y="137640"/>
                  </a:cubicBezTo>
                  <a:cubicBezTo>
                    <a:pt x="20752" y="137640"/>
                    <a:pt x="21295" y="137640"/>
                    <a:pt x="20752" y="137097"/>
                  </a:cubicBezTo>
                  <a:cubicBezTo>
                    <a:pt x="20209" y="137640"/>
                    <a:pt x="19666" y="138741"/>
                    <a:pt x="19123" y="139284"/>
                  </a:cubicBezTo>
                  <a:cubicBezTo>
                    <a:pt x="19395" y="139827"/>
                    <a:pt x="19666" y="139963"/>
                    <a:pt x="19938" y="139963"/>
                  </a:cubicBezTo>
                  <a:cubicBezTo>
                    <a:pt x="20209" y="139963"/>
                    <a:pt x="20481" y="139827"/>
                    <a:pt x="20752" y="139827"/>
                  </a:cubicBezTo>
                  <a:lnTo>
                    <a:pt x="21295" y="140370"/>
                  </a:lnTo>
                  <a:cubicBezTo>
                    <a:pt x="20209" y="141471"/>
                    <a:pt x="20209" y="142557"/>
                    <a:pt x="19123" y="143658"/>
                  </a:cubicBezTo>
                  <a:lnTo>
                    <a:pt x="18565" y="143658"/>
                  </a:lnTo>
                  <a:cubicBezTo>
                    <a:pt x="18565" y="142557"/>
                    <a:pt x="19666" y="141471"/>
                    <a:pt x="18022" y="140928"/>
                  </a:cubicBezTo>
                  <a:cubicBezTo>
                    <a:pt x="16697" y="143149"/>
                    <a:pt x="15722" y="145729"/>
                    <a:pt x="13058" y="145729"/>
                  </a:cubicBezTo>
                  <a:cubicBezTo>
                    <a:pt x="12447" y="145729"/>
                    <a:pt x="11747" y="145593"/>
                    <a:pt x="10934" y="145286"/>
                  </a:cubicBezTo>
                  <a:lnTo>
                    <a:pt x="10376" y="145829"/>
                  </a:lnTo>
                  <a:cubicBezTo>
                    <a:pt x="10934" y="148016"/>
                    <a:pt x="11477" y="149660"/>
                    <a:pt x="13106" y="150746"/>
                  </a:cubicBezTo>
                  <a:cubicBezTo>
                    <a:pt x="14207" y="150203"/>
                    <a:pt x="14207" y="150203"/>
                    <a:pt x="14207" y="149117"/>
                  </a:cubicBezTo>
                  <a:lnTo>
                    <a:pt x="14750" y="149117"/>
                  </a:lnTo>
                  <a:cubicBezTo>
                    <a:pt x="15293" y="149660"/>
                    <a:pt x="15835" y="150203"/>
                    <a:pt x="16921" y="150203"/>
                  </a:cubicBezTo>
                  <a:cubicBezTo>
                    <a:pt x="16378" y="151289"/>
                    <a:pt x="16378" y="151847"/>
                    <a:pt x="15835" y="152933"/>
                  </a:cubicBezTo>
                  <a:cubicBezTo>
                    <a:pt x="16378" y="153476"/>
                    <a:pt x="18022" y="154018"/>
                    <a:pt x="19108" y="154018"/>
                  </a:cubicBezTo>
                  <a:cubicBezTo>
                    <a:pt x="19651" y="154018"/>
                    <a:pt x="20209" y="154018"/>
                    <a:pt x="21295" y="153476"/>
                  </a:cubicBezTo>
                  <a:cubicBezTo>
                    <a:pt x="21838" y="153476"/>
                    <a:pt x="22939" y="154577"/>
                    <a:pt x="23482" y="155120"/>
                  </a:cubicBezTo>
                  <a:cubicBezTo>
                    <a:pt x="25110" y="154577"/>
                    <a:pt x="27297" y="154577"/>
                    <a:pt x="29484" y="152933"/>
                  </a:cubicBezTo>
                  <a:cubicBezTo>
                    <a:pt x="30042" y="152933"/>
                    <a:pt x="30585" y="152933"/>
                    <a:pt x="30585" y="153476"/>
                  </a:cubicBezTo>
                  <a:cubicBezTo>
                    <a:pt x="32772" y="151289"/>
                    <a:pt x="32772" y="149117"/>
                    <a:pt x="37130" y="149117"/>
                  </a:cubicBezTo>
                  <a:cubicBezTo>
                    <a:pt x="38231" y="148016"/>
                    <a:pt x="38774" y="146931"/>
                    <a:pt x="39860" y="145286"/>
                  </a:cubicBezTo>
                  <a:cubicBezTo>
                    <a:pt x="40403" y="145286"/>
                    <a:pt x="41504" y="145829"/>
                    <a:pt x="42047" y="145829"/>
                  </a:cubicBezTo>
                  <a:lnTo>
                    <a:pt x="42589" y="145286"/>
                  </a:lnTo>
                  <a:cubicBezTo>
                    <a:pt x="43132" y="143658"/>
                    <a:pt x="42589" y="142557"/>
                    <a:pt x="43132" y="140370"/>
                  </a:cubicBezTo>
                  <a:lnTo>
                    <a:pt x="43132" y="139827"/>
                  </a:lnTo>
                  <a:cubicBezTo>
                    <a:pt x="43910" y="140210"/>
                    <a:pt x="44680" y="140602"/>
                    <a:pt x="45644" y="140602"/>
                  </a:cubicBezTo>
                  <a:cubicBezTo>
                    <a:pt x="46046" y="140602"/>
                    <a:pt x="46480" y="140534"/>
                    <a:pt x="46963" y="140370"/>
                  </a:cubicBezTo>
                  <a:cubicBezTo>
                    <a:pt x="48049" y="139827"/>
                    <a:pt x="51880" y="135469"/>
                    <a:pt x="51880" y="133825"/>
                  </a:cubicBezTo>
                  <a:lnTo>
                    <a:pt x="51321" y="133825"/>
                  </a:lnTo>
                  <a:cubicBezTo>
                    <a:pt x="50779" y="134368"/>
                    <a:pt x="50779" y="134911"/>
                    <a:pt x="50236" y="135469"/>
                  </a:cubicBezTo>
                  <a:cubicBezTo>
                    <a:pt x="49693" y="135469"/>
                    <a:pt x="49150" y="135469"/>
                    <a:pt x="48592" y="136012"/>
                  </a:cubicBezTo>
                  <a:lnTo>
                    <a:pt x="48049" y="135469"/>
                  </a:lnTo>
                  <a:lnTo>
                    <a:pt x="48049" y="133282"/>
                  </a:lnTo>
                  <a:cubicBezTo>
                    <a:pt x="45862" y="133825"/>
                    <a:pt x="43691" y="138741"/>
                    <a:pt x="40961" y="139827"/>
                  </a:cubicBezTo>
                  <a:lnTo>
                    <a:pt x="40403" y="139284"/>
                  </a:lnTo>
                  <a:cubicBezTo>
                    <a:pt x="40961" y="136012"/>
                    <a:pt x="44776" y="134368"/>
                    <a:pt x="46420" y="132181"/>
                  </a:cubicBezTo>
                  <a:lnTo>
                    <a:pt x="46420" y="130010"/>
                  </a:lnTo>
                  <a:cubicBezTo>
                    <a:pt x="49150" y="130010"/>
                    <a:pt x="49693" y="131095"/>
                    <a:pt x="51337" y="131638"/>
                  </a:cubicBezTo>
                  <a:cubicBezTo>
                    <a:pt x="52965" y="130552"/>
                    <a:pt x="54609" y="127280"/>
                    <a:pt x="57339" y="126722"/>
                  </a:cubicBezTo>
                  <a:cubicBezTo>
                    <a:pt x="57882" y="124550"/>
                    <a:pt x="55152" y="121262"/>
                    <a:pt x="54609" y="119091"/>
                  </a:cubicBezTo>
                  <a:cubicBezTo>
                    <a:pt x="55695" y="117990"/>
                    <a:pt x="57882" y="117447"/>
                    <a:pt x="56796" y="115260"/>
                  </a:cubicBezTo>
                  <a:cubicBezTo>
                    <a:pt x="57339" y="115260"/>
                    <a:pt x="57339" y="114717"/>
                    <a:pt x="57882" y="114717"/>
                  </a:cubicBezTo>
                  <a:cubicBezTo>
                    <a:pt x="58425" y="115803"/>
                    <a:pt x="57882" y="115803"/>
                    <a:pt x="58983" y="116904"/>
                  </a:cubicBezTo>
                  <a:cubicBezTo>
                    <a:pt x="58425" y="118532"/>
                    <a:pt x="57339" y="119091"/>
                    <a:pt x="56796" y="121262"/>
                  </a:cubicBezTo>
                  <a:lnTo>
                    <a:pt x="57339" y="121262"/>
                  </a:lnTo>
                  <a:cubicBezTo>
                    <a:pt x="58518" y="120471"/>
                    <a:pt x="59619" y="119556"/>
                    <a:pt x="60612" y="118532"/>
                  </a:cubicBezTo>
                  <a:cubicBezTo>
                    <a:pt x="62256" y="117990"/>
                    <a:pt x="61713" y="118532"/>
                    <a:pt x="63341" y="117447"/>
                  </a:cubicBezTo>
                  <a:cubicBezTo>
                    <a:pt x="63884" y="117990"/>
                    <a:pt x="63884" y="118532"/>
                    <a:pt x="64427" y="119091"/>
                  </a:cubicBezTo>
                  <a:lnTo>
                    <a:pt x="64985" y="119091"/>
                  </a:lnTo>
                  <a:cubicBezTo>
                    <a:pt x="65528" y="117447"/>
                    <a:pt x="66614" y="116904"/>
                    <a:pt x="67157" y="115260"/>
                  </a:cubicBezTo>
                  <a:lnTo>
                    <a:pt x="66614" y="114717"/>
                  </a:lnTo>
                  <a:cubicBezTo>
                    <a:pt x="64750" y="115088"/>
                    <a:pt x="64159" y="115972"/>
                    <a:pt x="63275" y="115972"/>
                  </a:cubicBezTo>
                  <a:cubicBezTo>
                    <a:pt x="62864" y="115972"/>
                    <a:pt x="62391" y="115781"/>
                    <a:pt x="61697" y="115260"/>
                  </a:cubicBezTo>
                  <a:cubicBezTo>
                    <a:pt x="61697" y="114717"/>
                    <a:pt x="61697" y="114717"/>
                    <a:pt x="62256" y="114174"/>
                  </a:cubicBezTo>
                  <a:cubicBezTo>
                    <a:pt x="63341" y="112530"/>
                    <a:pt x="66071" y="110902"/>
                    <a:pt x="67715" y="109801"/>
                  </a:cubicBezTo>
                  <a:cubicBezTo>
                    <a:pt x="68801" y="108715"/>
                    <a:pt x="69343" y="108157"/>
                    <a:pt x="69886" y="106528"/>
                  </a:cubicBezTo>
                  <a:cubicBezTo>
                    <a:pt x="70988" y="105442"/>
                    <a:pt x="72616" y="104341"/>
                    <a:pt x="73717" y="103256"/>
                  </a:cubicBezTo>
                  <a:cubicBezTo>
                    <a:pt x="73174" y="102713"/>
                    <a:pt x="73717" y="102713"/>
                    <a:pt x="72616" y="102154"/>
                  </a:cubicBezTo>
                  <a:cubicBezTo>
                    <a:pt x="70988" y="103256"/>
                    <a:pt x="69886" y="104341"/>
                    <a:pt x="68801" y="105442"/>
                  </a:cubicBezTo>
                  <a:cubicBezTo>
                    <a:pt x="67715" y="105442"/>
                    <a:pt x="67715" y="105442"/>
                    <a:pt x="67715" y="104341"/>
                  </a:cubicBezTo>
                  <a:lnTo>
                    <a:pt x="68801" y="104341"/>
                  </a:lnTo>
                  <a:cubicBezTo>
                    <a:pt x="68801" y="103798"/>
                    <a:pt x="69343" y="102713"/>
                    <a:pt x="69343" y="102154"/>
                  </a:cubicBezTo>
                  <a:cubicBezTo>
                    <a:pt x="71530" y="101069"/>
                    <a:pt x="73174" y="101069"/>
                    <a:pt x="73174" y="97796"/>
                  </a:cubicBezTo>
                  <a:lnTo>
                    <a:pt x="73174" y="97796"/>
                  </a:lnTo>
                  <a:cubicBezTo>
                    <a:pt x="72073" y="98339"/>
                    <a:pt x="66614" y="102713"/>
                    <a:pt x="66071" y="103256"/>
                  </a:cubicBezTo>
                  <a:cubicBezTo>
                    <a:pt x="65528" y="104884"/>
                    <a:pt x="66071" y="105442"/>
                    <a:pt x="64985" y="106528"/>
                  </a:cubicBezTo>
                  <a:cubicBezTo>
                    <a:pt x="64427" y="105985"/>
                    <a:pt x="64427" y="106528"/>
                    <a:pt x="64427" y="105442"/>
                  </a:cubicBezTo>
                  <a:lnTo>
                    <a:pt x="63884" y="105442"/>
                  </a:lnTo>
                  <a:cubicBezTo>
                    <a:pt x="63341" y="107071"/>
                    <a:pt x="62798" y="107071"/>
                    <a:pt x="62256" y="108172"/>
                  </a:cubicBezTo>
                  <a:cubicBezTo>
                    <a:pt x="62798" y="108715"/>
                    <a:pt x="63341" y="111445"/>
                    <a:pt x="62798" y="112530"/>
                  </a:cubicBezTo>
                  <a:cubicBezTo>
                    <a:pt x="62798" y="112530"/>
                    <a:pt x="59526" y="114717"/>
                    <a:pt x="58968" y="114717"/>
                  </a:cubicBezTo>
                  <a:cubicBezTo>
                    <a:pt x="58968" y="114174"/>
                    <a:pt x="58425" y="114174"/>
                    <a:pt x="58425" y="113631"/>
                  </a:cubicBezTo>
                  <a:cubicBezTo>
                    <a:pt x="58968" y="112530"/>
                    <a:pt x="58968" y="110902"/>
                    <a:pt x="58968" y="109801"/>
                  </a:cubicBezTo>
                  <a:lnTo>
                    <a:pt x="58425" y="109258"/>
                  </a:lnTo>
                  <a:cubicBezTo>
                    <a:pt x="58425" y="109258"/>
                    <a:pt x="51337" y="117447"/>
                    <a:pt x="50794" y="117990"/>
                  </a:cubicBezTo>
                  <a:cubicBezTo>
                    <a:pt x="49693" y="118532"/>
                    <a:pt x="48607" y="119091"/>
                    <a:pt x="48064" y="119634"/>
                  </a:cubicBezTo>
                  <a:cubicBezTo>
                    <a:pt x="46963" y="120766"/>
                    <a:pt x="46048" y="122053"/>
                    <a:pt x="45335" y="123449"/>
                  </a:cubicBezTo>
                  <a:cubicBezTo>
                    <a:pt x="44784" y="123720"/>
                    <a:pt x="44237" y="123720"/>
                    <a:pt x="43760" y="123720"/>
                  </a:cubicBezTo>
                  <a:cubicBezTo>
                    <a:pt x="43284" y="123720"/>
                    <a:pt x="42876" y="123720"/>
                    <a:pt x="42605" y="123992"/>
                  </a:cubicBezTo>
                  <a:cubicBezTo>
                    <a:pt x="41504" y="124550"/>
                    <a:pt x="41504" y="126722"/>
                    <a:pt x="40418" y="127823"/>
                  </a:cubicBezTo>
                  <a:cubicBezTo>
                    <a:pt x="39875" y="128366"/>
                    <a:pt x="39317" y="128366"/>
                    <a:pt x="38231" y="128366"/>
                  </a:cubicBezTo>
                  <a:cubicBezTo>
                    <a:pt x="38231" y="130010"/>
                    <a:pt x="38231" y="131095"/>
                    <a:pt x="37146" y="131638"/>
                  </a:cubicBezTo>
                  <a:cubicBezTo>
                    <a:pt x="34943" y="132739"/>
                    <a:pt x="33315" y="133825"/>
                    <a:pt x="32229" y="135469"/>
                  </a:cubicBezTo>
                  <a:lnTo>
                    <a:pt x="31686" y="135469"/>
                  </a:lnTo>
                  <a:cubicBezTo>
                    <a:pt x="31686" y="134911"/>
                    <a:pt x="31143" y="134368"/>
                    <a:pt x="31143" y="134368"/>
                  </a:cubicBezTo>
                  <a:cubicBezTo>
                    <a:pt x="28414" y="134911"/>
                    <a:pt x="26770" y="137640"/>
                    <a:pt x="24583" y="138741"/>
                  </a:cubicBezTo>
                  <a:lnTo>
                    <a:pt x="23497" y="138741"/>
                  </a:lnTo>
                  <a:lnTo>
                    <a:pt x="22954" y="138199"/>
                  </a:lnTo>
                  <a:cubicBezTo>
                    <a:pt x="23497" y="136555"/>
                    <a:pt x="25126" y="136555"/>
                    <a:pt x="26770" y="135469"/>
                  </a:cubicBezTo>
                  <a:cubicBezTo>
                    <a:pt x="28957" y="133825"/>
                    <a:pt x="28957" y="130010"/>
                    <a:pt x="29499" y="127280"/>
                  </a:cubicBezTo>
                  <a:lnTo>
                    <a:pt x="30585" y="126179"/>
                  </a:lnTo>
                  <a:lnTo>
                    <a:pt x="31143" y="126179"/>
                  </a:lnTo>
                  <a:cubicBezTo>
                    <a:pt x="31143" y="127280"/>
                    <a:pt x="30585" y="127280"/>
                    <a:pt x="30042" y="127823"/>
                  </a:cubicBezTo>
                  <a:lnTo>
                    <a:pt x="30042" y="128908"/>
                  </a:lnTo>
                  <a:cubicBezTo>
                    <a:pt x="30352" y="128908"/>
                    <a:pt x="30601" y="129157"/>
                    <a:pt x="30585" y="129451"/>
                  </a:cubicBezTo>
                  <a:cubicBezTo>
                    <a:pt x="31686" y="128908"/>
                    <a:pt x="32772" y="128366"/>
                    <a:pt x="33315" y="127280"/>
                  </a:cubicBezTo>
                  <a:lnTo>
                    <a:pt x="33315" y="125636"/>
                  </a:lnTo>
                  <a:cubicBezTo>
                    <a:pt x="33873" y="124550"/>
                    <a:pt x="35502" y="124550"/>
                    <a:pt x="36044" y="123992"/>
                  </a:cubicBezTo>
                  <a:cubicBezTo>
                    <a:pt x="36044" y="123449"/>
                    <a:pt x="36044" y="122906"/>
                    <a:pt x="36603" y="122906"/>
                  </a:cubicBezTo>
                  <a:cubicBezTo>
                    <a:pt x="37146" y="122363"/>
                    <a:pt x="37688" y="122363"/>
                    <a:pt x="38231" y="121820"/>
                  </a:cubicBezTo>
                  <a:cubicBezTo>
                    <a:pt x="38231" y="121262"/>
                    <a:pt x="38231" y="120719"/>
                    <a:pt x="38774" y="119634"/>
                  </a:cubicBezTo>
                  <a:cubicBezTo>
                    <a:pt x="39332" y="119075"/>
                    <a:pt x="40418" y="118532"/>
                    <a:pt x="40418" y="117447"/>
                  </a:cubicBezTo>
                  <a:lnTo>
                    <a:pt x="41504" y="117447"/>
                  </a:lnTo>
                  <a:cubicBezTo>
                    <a:pt x="42605" y="116361"/>
                    <a:pt x="42605" y="115803"/>
                    <a:pt x="42062" y="114717"/>
                  </a:cubicBezTo>
                  <a:cubicBezTo>
                    <a:pt x="43148" y="113073"/>
                    <a:pt x="45335" y="111445"/>
                    <a:pt x="46963" y="111445"/>
                  </a:cubicBezTo>
                  <a:cubicBezTo>
                    <a:pt x="46963" y="110886"/>
                    <a:pt x="46963" y="110886"/>
                    <a:pt x="47522" y="110343"/>
                  </a:cubicBezTo>
                  <a:cubicBezTo>
                    <a:pt x="48064" y="110343"/>
                    <a:pt x="48064" y="110886"/>
                    <a:pt x="48607" y="110886"/>
                  </a:cubicBezTo>
                  <a:cubicBezTo>
                    <a:pt x="49150" y="110343"/>
                    <a:pt x="49693" y="110343"/>
                    <a:pt x="49693" y="109801"/>
                  </a:cubicBezTo>
                  <a:cubicBezTo>
                    <a:pt x="49150" y="109258"/>
                    <a:pt x="48607" y="108715"/>
                    <a:pt x="48607" y="108157"/>
                  </a:cubicBezTo>
                  <a:cubicBezTo>
                    <a:pt x="48607" y="107614"/>
                    <a:pt x="48607" y="107614"/>
                    <a:pt x="49150" y="107071"/>
                  </a:cubicBezTo>
                  <a:cubicBezTo>
                    <a:pt x="49755" y="106799"/>
                    <a:pt x="50406" y="106664"/>
                    <a:pt x="51060" y="106664"/>
                  </a:cubicBezTo>
                  <a:cubicBezTo>
                    <a:pt x="51713" y="106664"/>
                    <a:pt x="52368" y="106799"/>
                    <a:pt x="52981" y="107071"/>
                  </a:cubicBezTo>
                  <a:lnTo>
                    <a:pt x="53524" y="107071"/>
                  </a:lnTo>
                  <a:cubicBezTo>
                    <a:pt x="53524" y="105985"/>
                    <a:pt x="53524" y="105427"/>
                    <a:pt x="52981" y="104884"/>
                  </a:cubicBezTo>
                  <a:cubicBezTo>
                    <a:pt x="54067" y="104070"/>
                    <a:pt x="54474" y="103934"/>
                    <a:pt x="54883" y="103934"/>
                  </a:cubicBezTo>
                  <a:cubicBezTo>
                    <a:pt x="55087" y="103934"/>
                    <a:pt x="55292" y="103968"/>
                    <a:pt x="55583" y="103968"/>
                  </a:cubicBezTo>
                  <a:cubicBezTo>
                    <a:pt x="55873" y="103968"/>
                    <a:pt x="56250" y="103934"/>
                    <a:pt x="56796" y="103798"/>
                  </a:cubicBezTo>
                  <a:cubicBezTo>
                    <a:pt x="57882" y="103256"/>
                    <a:pt x="61713" y="96152"/>
                    <a:pt x="61713" y="94508"/>
                  </a:cubicBezTo>
                  <a:lnTo>
                    <a:pt x="62256" y="94508"/>
                  </a:lnTo>
                  <a:cubicBezTo>
                    <a:pt x="62486" y="94975"/>
                    <a:pt x="62716" y="95146"/>
                    <a:pt x="62988" y="95146"/>
                  </a:cubicBezTo>
                  <a:cubicBezTo>
                    <a:pt x="63359" y="95146"/>
                    <a:pt x="63808" y="94830"/>
                    <a:pt x="64442" y="94508"/>
                  </a:cubicBezTo>
                  <a:lnTo>
                    <a:pt x="66071" y="92880"/>
                  </a:lnTo>
                  <a:lnTo>
                    <a:pt x="66071" y="92880"/>
                  </a:lnTo>
                  <a:cubicBezTo>
                    <a:pt x="66071" y="93422"/>
                    <a:pt x="66071" y="93965"/>
                    <a:pt x="65528" y="94508"/>
                  </a:cubicBezTo>
                  <a:lnTo>
                    <a:pt x="65528" y="95066"/>
                  </a:lnTo>
                  <a:lnTo>
                    <a:pt x="66071" y="95066"/>
                  </a:lnTo>
                  <a:cubicBezTo>
                    <a:pt x="68258" y="93422"/>
                    <a:pt x="69902" y="89607"/>
                    <a:pt x="72632" y="88506"/>
                  </a:cubicBezTo>
                  <a:lnTo>
                    <a:pt x="72632" y="87963"/>
                  </a:lnTo>
                  <a:lnTo>
                    <a:pt x="71530" y="87963"/>
                  </a:lnTo>
                  <a:cubicBezTo>
                    <a:pt x="70542" y="88966"/>
                    <a:pt x="69090" y="91307"/>
                    <a:pt x="67198" y="91307"/>
                  </a:cubicBezTo>
                  <a:cubicBezTo>
                    <a:pt x="67013" y="91307"/>
                    <a:pt x="66823" y="91284"/>
                    <a:pt x="66629" y="91236"/>
                  </a:cubicBezTo>
                  <a:lnTo>
                    <a:pt x="66071" y="90693"/>
                  </a:lnTo>
                  <a:lnTo>
                    <a:pt x="67172" y="90693"/>
                  </a:lnTo>
                  <a:cubicBezTo>
                    <a:pt x="67715" y="90150"/>
                    <a:pt x="70445" y="89064"/>
                    <a:pt x="69902" y="87420"/>
                  </a:cubicBezTo>
                  <a:cubicBezTo>
                    <a:pt x="69902" y="86877"/>
                    <a:pt x="69343" y="86335"/>
                    <a:pt x="69343" y="85776"/>
                  </a:cubicBezTo>
                  <a:cubicBezTo>
                    <a:pt x="69343" y="84691"/>
                    <a:pt x="69902" y="84691"/>
                    <a:pt x="69902" y="83605"/>
                  </a:cubicBezTo>
                  <a:cubicBezTo>
                    <a:pt x="70988" y="83047"/>
                    <a:pt x="72632" y="81418"/>
                    <a:pt x="73717" y="81418"/>
                  </a:cubicBezTo>
                  <a:cubicBezTo>
                    <a:pt x="73717" y="83047"/>
                    <a:pt x="71530" y="84148"/>
                    <a:pt x="70988" y="84691"/>
                  </a:cubicBezTo>
                  <a:lnTo>
                    <a:pt x="70988" y="85776"/>
                  </a:lnTo>
                  <a:cubicBezTo>
                    <a:pt x="72073" y="85233"/>
                    <a:pt x="73174" y="84691"/>
                    <a:pt x="73717" y="83605"/>
                  </a:cubicBezTo>
                  <a:lnTo>
                    <a:pt x="74803" y="83605"/>
                  </a:lnTo>
                  <a:lnTo>
                    <a:pt x="75361" y="84148"/>
                  </a:lnTo>
                  <a:cubicBezTo>
                    <a:pt x="74803" y="84691"/>
                    <a:pt x="74803" y="85233"/>
                    <a:pt x="74260" y="85776"/>
                  </a:cubicBezTo>
                  <a:lnTo>
                    <a:pt x="74803" y="86335"/>
                  </a:lnTo>
                  <a:cubicBezTo>
                    <a:pt x="76121" y="85637"/>
                    <a:pt x="77098" y="84458"/>
                    <a:pt x="77533" y="83047"/>
                  </a:cubicBezTo>
                  <a:lnTo>
                    <a:pt x="78091" y="83047"/>
                  </a:lnTo>
                  <a:cubicBezTo>
                    <a:pt x="79719" y="83047"/>
                    <a:pt x="78091" y="81418"/>
                    <a:pt x="78091" y="80317"/>
                  </a:cubicBezTo>
                  <a:cubicBezTo>
                    <a:pt x="78075" y="80022"/>
                    <a:pt x="78324" y="79774"/>
                    <a:pt x="78634" y="79774"/>
                  </a:cubicBezTo>
                  <a:cubicBezTo>
                    <a:pt x="79177" y="80317"/>
                    <a:pt x="80262" y="80317"/>
                    <a:pt x="80821" y="80875"/>
                  </a:cubicBezTo>
                  <a:cubicBezTo>
                    <a:pt x="82449" y="79774"/>
                    <a:pt x="83550" y="77587"/>
                    <a:pt x="85179" y="76501"/>
                  </a:cubicBezTo>
                  <a:lnTo>
                    <a:pt x="85179" y="73229"/>
                  </a:lnTo>
                  <a:cubicBezTo>
                    <a:pt x="85644" y="73229"/>
                    <a:pt x="86520" y="74425"/>
                    <a:pt x="87444" y="74425"/>
                  </a:cubicBezTo>
                  <a:cubicBezTo>
                    <a:pt x="87598" y="74425"/>
                    <a:pt x="87753" y="74392"/>
                    <a:pt x="87908" y="74315"/>
                  </a:cubicBezTo>
                  <a:cubicBezTo>
                    <a:pt x="89010" y="73772"/>
                    <a:pt x="92825" y="69956"/>
                    <a:pt x="93368" y="68855"/>
                  </a:cubicBezTo>
                  <a:lnTo>
                    <a:pt x="93368" y="68312"/>
                  </a:lnTo>
                  <a:lnTo>
                    <a:pt x="91739" y="68312"/>
                  </a:lnTo>
                  <a:cubicBezTo>
                    <a:pt x="92282" y="67770"/>
                    <a:pt x="92282" y="67770"/>
                    <a:pt x="92825" y="67770"/>
                  </a:cubicBezTo>
                  <a:cubicBezTo>
                    <a:pt x="93368" y="68312"/>
                    <a:pt x="93368" y="68312"/>
                    <a:pt x="94469" y="68855"/>
                  </a:cubicBezTo>
                  <a:cubicBezTo>
                    <a:pt x="96640" y="66668"/>
                    <a:pt x="98284" y="63939"/>
                    <a:pt x="99928" y="62310"/>
                  </a:cubicBezTo>
                  <a:cubicBezTo>
                    <a:pt x="101014" y="61767"/>
                    <a:pt x="102658" y="61209"/>
                    <a:pt x="103744" y="60123"/>
                  </a:cubicBezTo>
                  <a:cubicBezTo>
                    <a:pt x="104829" y="58479"/>
                    <a:pt x="105388" y="56308"/>
                    <a:pt x="106473" y="55207"/>
                  </a:cubicBezTo>
                  <a:lnTo>
                    <a:pt x="108660" y="55207"/>
                  </a:lnTo>
                  <a:cubicBezTo>
                    <a:pt x="109203" y="54664"/>
                    <a:pt x="109746" y="54121"/>
                    <a:pt x="109746" y="53035"/>
                  </a:cubicBezTo>
                  <a:cubicBezTo>
                    <a:pt x="113577" y="51934"/>
                    <a:pt x="113577" y="49747"/>
                    <a:pt x="115764" y="48119"/>
                  </a:cubicBezTo>
                  <a:cubicBezTo>
                    <a:pt x="117392" y="47018"/>
                    <a:pt x="120122" y="45932"/>
                    <a:pt x="121223" y="44288"/>
                  </a:cubicBezTo>
                  <a:cubicBezTo>
                    <a:pt x="121766" y="43745"/>
                    <a:pt x="121223" y="43202"/>
                    <a:pt x="121766" y="42660"/>
                  </a:cubicBezTo>
                  <a:cubicBezTo>
                    <a:pt x="122852" y="41558"/>
                    <a:pt x="125038" y="41558"/>
                    <a:pt x="126682" y="40473"/>
                  </a:cubicBezTo>
                  <a:cubicBezTo>
                    <a:pt x="130498" y="37743"/>
                    <a:pt x="133227" y="33369"/>
                    <a:pt x="138687" y="32284"/>
                  </a:cubicBezTo>
                  <a:cubicBezTo>
                    <a:pt x="139773" y="30640"/>
                    <a:pt x="138687" y="30097"/>
                    <a:pt x="138144" y="28468"/>
                  </a:cubicBezTo>
                  <a:cubicBezTo>
                    <a:pt x="138764" y="27786"/>
                    <a:pt x="139509" y="27228"/>
                    <a:pt x="140315" y="26824"/>
                  </a:cubicBezTo>
                  <a:cubicBezTo>
                    <a:pt x="140315" y="25739"/>
                    <a:pt x="139773" y="25739"/>
                    <a:pt x="139230" y="24637"/>
                  </a:cubicBezTo>
                  <a:lnTo>
                    <a:pt x="140315" y="23552"/>
                  </a:lnTo>
                  <a:cubicBezTo>
                    <a:pt x="139230" y="20822"/>
                    <a:pt x="138144" y="19178"/>
                    <a:pt x="135957" y="16991"/>
                  </a:cubicBezTo>
                  <a:cubicBezTo>
                    <a:pt x="134313" y="17550"/>
                    <a:pt x="132685" y="19178"/>
                    <a:pt x="131583" y="19178"/>
                  </a:cubicBezTo>
                  <a:lnTo>
                    <a:pt x="128311" y="19178"/>
                  </a:lnTo>
                  <a:cubicBezTo>
                    <a:pt x="127768" y="19721"/>
                    <a:pt x="127768" y="20279"/>
                    <a:pt x="127225" y="20279"/>
                  </a:cubicBezTo>
                  <a:cubicBezTo>
                    <a:pt x="125581" y="20822"/>
                    <a:pt x="124496" y="21365"/>
                    <a:pt x="122852" y="22451"/>
                  </a:cubicBezTo>
                  <a:cubicBezTo>
                    <a:pt x="120665" y="24095"/>
                    <a:pt x="117935" y="25739"/>
                    <a:pt x="115764" y="27367"/>
                  </a:cubicBezTo>
                  <a:cubicBezTo>
                    <a:pt x="114120" y="28468"/>
                    <a:pt x="112476" y="30097"/>
                    <a:pt x="110847" y="31198"/>
                  </a:cubicBezTo>
                  <a:cubicBezTo>
                    <a:pt x="110304" y="32284"/>
                    <a:pt x="110847" y="32826"/>
                    <a:pt x="109746" y="33369"/>
                  </a:cubicBezTo>
                  <a:lnTo>
                    <a:pt x="108117" y="33369"/>
                  </a:lnTo>
                  <a:cubicBezTo>
                    <a:pt x="106473" y="33928"/>
                    <a:pt x="106473" y="35556"/>
                    <a:pt x="105388" y="36099"/>
                  </a:cubicBezTo>
                  <a:cubicBezTo>
                    <a:pt x="104287" y="36099"/>
                    <a:pt x="103744" y="36657"/>
                    <a:pt x="102658" y="36657"/>
                  </a:cubicBezTo>
                  <a:cubicBezTo>
                    <a:pt x="102658" y="37200"/>
                    <a:pt x="102115" y="37743"/>
                    <a:pt x="102115" y="38286"/>
                  </a:cubicBezTo>
                  <a:cubicBezTo>
                    <a:pt x="99386" y="39387"/>
                    <a:pt x="96098" y="40473"/>
                    <a:pt x="95012" y="43745"/>
                  </a:cubicBezTo>
                  <a:cubicBezTo>
                    <a:pt x="93368" y="44288"/>
                    <a:pt x="92282" y="43745"/>
                    <a:pt x="91197" y="45389"/>
                  </a:cubicBezTo>
                  <a:cubicBezTo>
                    <a:pt x="91197" y="45932"/>
                    <a:pt x="91739" y="46475"/>
                    <a:pt x="91739" y="46475"/>
                  </a:cubicBezTo>
                  <a:lnTo>
                    <a:pt x="91197" y="47018"/>
                  </a:lnTo>
                  <a:cubicBezTo>
                    <a:pt x="90638" y="47018"/>
                    <a:pt x="90638" y="46475"/>
                    <a:pt x="90095" y="46475"/>
                  </a:cubicBezTo>
                  <a:cubicBezTo>
                    <a:pt x="89552" y="46475"/>
                    <a:pt x="87908" y="47018"/>
                    <a:pt x="87366" y="47018"/>
                  </a:cubicBezTo>
                  <a:cubicBezTo>
                    <a:pt x="85179" y="48119"/>
                    <a:pt x="86823" y="49747"/>
                    <a:pt x="83007" y="50306"/>
                  </a:cubicBezTo>
                  <a:cubicBezTo>
                    <a:pt x="81363" y="53035"/>
                    <a:pt x="82449" y="54664"/>
                    <a:pt x="79177" y="56308"/>
                  </a:cubicBezTo>
                  <a:lnTo>
                    <a:pt x="78618" y="56308"/>
                  </a:lnTo>
                  <a:cubicBezTo>
                    <a:pt x="78618" y="55765"/>
                    <a:pt x="79161" y="55222"/>
                    <a:pt x="79161" y="54121"/>
                  </a:cubicBezTo>
                  <a:cubicBezTo>
                    <a:pt x="79161" y="53443"/>
                    <a:pt x="78952" y="53186"/>
                    <a:pt x="78665" y="53186"/>
                  </a:cubicBezTo>
                  <a:cubicBezTo>
                    <a:pt x="78024" y="53186"/>
                    <a:pt x="76990" y="54462"/>
                    <a:pt x="76990" y="55222"/>
                  </a:cubicBezTo>
                  <a:cubicBezTo>
                    <a:pt x="76431" y="55765"/>
                    <a:pt x="76990" y="56308"/>
                    <a:pt x="77533" y="56308"/>
                  </a:cubicBezTo>
                  <a:lnTo>
                    <a:pt x="77533" y="56851"/>
                  </a:lnTo>
                  <a:cubicBezTo>
                    <a:pt x="76990" y="57394"/>
                    <a:pt x="76990" y="57952"/>
                    <a:pt x="75889" y="57952"/>
                  </a:cubicBezTo>
                  <a:lnTo>
                    <a:pt x="75889" y="56851"/>
                  </a:lnTo>
                  <a:lnTo>
                    <a:pt x="75346" y="56308"/>
                  </a:lnTo>
                  <a:cubicBezTo>
                    <a:pt x="73702" y="57394"/>
                    <a:pt x="73702" y="59038"/>
                    <a:pt x="72616" y="59581"/>
                  </a:cubicBezTo>
                  <a:cubicBezTo>
                    <a:pt x="70972" y="60682"/>
                    <a:pt x="68801" y="61225"/>
                    <a:pt x="67157" y="62310"/>
                  </a:cubicBezTo>
                  <a:cubicBezTo>
                    <a:pt x="64970" y="63954"/>
                    <a:pt x="63884" y="65583"/>
                    <a:pt x="61697" y="66684"/>
                  </a:cubicBezTo>
                  <a:cubicBezTo>
                    <a:pt x="60612" y="67770"/>
                    <a:pt x="57882" y="73229"/>
                    <a:pt x="56781" y="73229"/>
                  </a:cubicBezTo>
                  <a:lnTo>
                    <a:pt x="56781" y="72143"/>
                  </a:lnTo>
                  <a:cubicBezTo>
                    <a:pt x="56238" y="72143"/>
                    <a:pt x="56238" y="71600"/>
                    <a:pt x="55695" y="71600"/>
                  </a:cubicBezTo>
                  <a:cubicBezTo>
                    <a:pt x="53508" y="72686"/>
                    <a:pt x="52423" y="75416"/>
                    <a:pt x="50236" y="77060"/>
                  </a:cubicBezTo>
                  <a:lnTo>
                    <a:pt x="45319" y="80332"/>
                  </a:lnTo>
                  <a:cubicBezTo>
                    <a:pt x="43691" y="81976"/>
                    <a:pt x="42589" y="85792"/>
                    <a:pt x="38774" y="85792"/>
                  </a:cubicBezTo>
                  <a:cubicBezTo>
                    <a:pt x="37500" y="88014"/>
                    <a:pt x="36042" y="89315"/>
                    <a:pt x="34400" y="90662"/>
                  </a:cubicBezTo>
                  <a:lnTo>
                    <a:pt x="34400" y="90662"/>
                  </a:lnTo>
                  <a:lnTo>
                    <a:pt x="34400" y="89607"/>
                  </a:lnTo>
                  <a:cubicBezTo>
                    <a:pt x="34943" y="89064"/>
                    <a:pt x="35486" y="87979"/>
                    <a:pt x="36587" y="87436"/>
                  </a:cubicBezTo>
                  <a:cubicBezTo>
                    <a:pt x="37130" y="85792"/>
                    <a:pt x="36029" y="84148"/>
                    <a:pt x="38759" y="83605"/>
                  </a:cubicBezTo>
                  <a:cubicBezTo>
                    <a:pt x="39860" y="81976"/>
                    <a:pt x="39317" y="79790"/>
                    <a:pt x="38759" y="78145"/>
                  </a:cubicBezTo>
                  <a:cubicBezTo>
                    <a:pt x="39860" y="77603"/>
                    <a:pt x="40403" y="76517"/>
                    <a:pt x="41488" y="75959"/>
                  </a:cubicBezTo>
                  <a:cubicBezTo>
                    <a:pt x="42031" y="76517"/>
                    <a:pt x="42589" y="76517"/>
                    <a:pt x="43675" y="76517"/>
                  </a:cubicBezTo>
                  <a:lnTo>
                    <a:pt x="43675" y="77060"/>
                  </a:lnTo>
                  <a:lnTo>
                    <a:pt x="44218" y="77060"/>
                  </a:lnTo>
                  <a:cubicBezTo>
                    <a:pt x="44761" y="76517"/>
                    <a:pt x="45319" y="76517"/>
                    <a:pt x="45862" y="75959"/>
                  </a:cubicBezTo>
                  <a:lnTo>
                    <a:pt x="45862" y="74330"/>
                  </a:lnTo>
                  <a:cubicBezTo>
                    <a:pt x="46405" y="74330"/>
                    <a:pt x="46948" y="73787"/>
                    <a:pt x="46948" y="73787"/>
                  </a:cubicBezTo>
                  <a:lnTo>
                    <a:pt x="48049" y="74873"/>
                  </a:lnTo>
                  <a:lnTo>
                    <a:pt x="48592" y="74873"/>
                  </a:lnTo>
                  <a:lnTo>
                    <a:pt x="48592" y="72143"/>
                  </a:lnTo>
                  <a:cubicBezTo>
                    <a:pt x="49677" y="71600"/>
                    <a:pt x="51321" y="71058"/>
                    <a:pt x="52407" y="70499"/>
                  </a:cubicBezTo>
                  <a:cubicBezTo>
                    <a:pt x="53508" y="68328"/>
                    <a:pt x="52950" y="66684"/>
                    <a:pt x="55680" y="66684"/>
                  </a:cubicBezTo>
                  <a:cubicBezTo>
                    <a:pt x="56781" y="65055"/>
                    <a:pt x="56238" y="63954"/>
                    <a:pt x="58968" y="63954"/>
                  </a:cubicBezTo>
                  <a:lnTo>
                    <a:pt x="59510" y="63411"/>
                  </a:lnTo>
                  <a:lnTo>
                    <a:pt x="59510" y="62869"/>
                  </a:lnTo>
                  <a:cubicBezTo>
                    <a:pt x="58968" y="62326"/>
                    <a:pt x="58968" y="62326"/>
                    <a:pt x="58409" y="62326"/>
                  </a:cubicBezTo>
                  <a:cubicBezTo>
                    <a:pt x="58425" y="62016"/>
                    <a:pt x="58177" y="61767"/>
                    <a:pt x="57866" y="61767"/>
                  </a:cubicBezTo>
                  <a:cubicBezTo>
                    <a:pt x="58202" y="61096"/>
                    <a:pt x="58751" y="60633"/>
                    <a:pt x="59377" y="60633"/>
                  </a:cubicBezTo>
                  <a:cubicBezTo>
                    <a:pt x="59764" y="60633"/>
                    <a:pt x="60181" y="60810"/>
                    <a:pt x="60596" y="61225"/>
                  </a:cubicBezTo>
                  <a:lnTo>
                    <a:pt x="61139" y="61225"/>
                  </a:lnTo>
                  <a:cubicBezTo>
                    <a:pt x="62783" y="59038"/>
                    <a:pt x="67699" y="55222"/>
                    <a:pt x="68242" y="52493"/>
                  </a:cubicBezTo>
                  <a:cubicBezTo>
                    <a:pt x="69328" y="51950"/>
                    <a:pt x="70429" y="51950"/>
                    <a:pt x="71515" y="51407"/>
                  </a:cubicBezTo>
                  <a:cubicBezTo>
                    <a:pt x="72616" y="50306"/>
                    <a:pt x="73702" y="49220"/>
                    <a:pt x="74245" y="48119"/>
                  </a:cubicBezTo>
                  <a:cubicBezTo>
                    <a:pt x="77517" y="45389"/>
                    <a:pt x="80262" y="43761"/>
                    <a:pt x="84078" y="42117"/>
                  </a:cubicBezTo>
                  <a:cubicBezTo>
                    <a:pt x="84063" y="41816"/>
                    <a:pt x="84296" y="41573"/>
                    <a:pt x="84593" y="41573"/>
                  </a:cubicBezTo>
                  <a:cubicBezTo>
                    <a:pt x="84602" y="41573"/>
                    <a:pt x="84611" y="41573"/>
                    <a:pt x="84620" y="41574"/>
                  </a:cubicBezTo>
                  <a:cubicBezTo>
                    <a:pt x="84078" y="41016"/>
                    <a:pt x="83535" y="41016"/>
                    <a:pt x="82976" y="40473"/>
                  </a:cubicBezTo>
                  <a:cubicBezTo>
                    <a:pt x="82992" y="40178"/>
                    <a:pt x="82744" y="39930"/>
                    <a:pt x="82434" y="39930"/>
                  </a:cubicBezTo>
                  <a:lnTo>
                    <a:pt x="82434" y="39387"/>
                  </a:lnTo>
                  <a:cubicBezTo>
                    <a:pt x="83535" y="39387"/>
                    <a:pt x="84078" y="38829"/>
                    <a:pt x="85163" y="38286"/>
                  </a:cubicBezTo>
                  <a:cubicBezTo>
                    <a:pt x="86807" y="38286"/>
                    <a:pt x="86807" y="38286"/>
                    <a:pt x="86807" y="39387"/>
                  </a:cubicBezTo>
                  <a:lnTo>
                    <a:pt x="87350" y="39387"/>
                  </a:lnTo>
                  <a:cubicBezTo>
                    <a:pt x="87893" y="38829"/>
                    <a:pt x="88436" y="38829"/>
                    <a:pt x="88994" y="37743"/>
                  </a:cubicBezTo>
                  <a:cubicBezTo>
                    <a:pt x="88436" y="37200"/>
                    <a:pt x="87893" y="37200"/>
                    <a:pt x="87350" y="37200"/>
                  </a:cubicBezTo>
                  <a:cubicBezTo>
                    <a:pt x="87893" y="34470"/>
                    <a:pt x="90080" y="33928"/>
                    <a:pt x="91165" y="31741"/>
                  </a:cubicBezTo>
                  <a:cubicBezTo>
                    <a:pt x="91724" y="31741"/>
                    <a:pt x="92267" y="32284"/>
                    <a:pt x="92810" y="32284"/>
                  </a:cubicBezTo>
                  <a:cubicBezTo>
                    <a:pt x="94454" y="31198"/>
                    <a:pt x="95539" y="31198"/>
                    <a:pt x="97726" y="29554"/>
                  </a:cubicBezTo>
                  <a:cubicBezTo>
                    <a:pt x="98269" y="28468"/>
                    <a:pt x="98812" y="27910"/>
                    <a:pt x="99355" y="26824"/>
                  </a:cubicBezTo>
                  <a:lnTo>
                    <a:pt x="101541" y="26824"/>
                  </a:lnTo>
                  <a:cubicBezTo>
                    <a:pt x="102643" y="26281"/>
                    <a:pt x="103728" y="25739"/>
                    <a:pt x="104271" y="25180"/>
                  </a:cubicBezTo>
                  <a:cubicBezTo>
                    <a:pt x="105372" y="24637"/>
                    <a:pt x="105915" y="23009"/>
                    <a:pt x="107001" y="22451"/>
                  </a:cubicBezTo>
                  <a:cubicBezTo>
                    <a:pt x="107544" y="21365"/>
                    <a:pt x="107001" y="21365"/>
                    <a:pt x="107001" y="20822"/>
                  </a:cubicBezTo>
                  <a:cubicBezTo>
                    <a:pt x="107544" y="19721"/>
                    <a:pt x="108645" y="19178"/>
                    <a:pt x="109188" y="18092"/>
                  </a:cubicBezTo>
                  <a:cubicBezTo>
                    <a:pt x="109954" y="17709"/>
                    <a:pt x="111000" y="17318"/>
                    <a:pt x="111930" y="17318"/>
                  </a:cubicBezTo>
                  <a:cubicBezTo>
                    <a:pt x="112317" y="17318"/>
                    <a:pt x="112684" y="17386"/>
                    <a:pt x="113003" y="17550"/>
                  </a:cubicBezTo>
                  <a:cubicBezTo>
                    <a:pt x="113561" y="16991"/>
                    <a:pt x="114104" y="16448"/>
                    <a:pt x="114104" y="15363"/>
                  </a:cubicBezTo>
                  <a:cubicBezTo>
                    <a:pt x="111917" y="12090"/>
                    <a:pt x="113561" y="9345"/>
                    <a:pt x="113003" y="6631"/>
                  </a:cubicBezTo>
                  <a:cubicBezTo>
                    <a:pt x="114104" y="5530"/>
                    <a:pt x="113561" y="5530"/>
                    <a:pt x="112460" y="5530"/>
                  </a:cubicBezTo>
                  <a:cubicBezTo>
                    <a:pt x="112460" y="4987"/>
                    <a:pt x="111917" y="4444"/>
                    <a:pt x="111917" y="3901"/>
                  </a:cubicBezTo>
                  <a:cubicBezTo>
                    <a:pt x="110273" y="2800"/>
                    <a:pt x="109188" y="1171"/>
                    <a:pt x="107544" y="70"/>
                  </a:cubicBezTo>
                  <a:cubicBezTo>
                    <a:pt x="107260" y="23"/>
                    <a:pt x="106977" y="1"/>
                    <a:pt x="106694"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1" name="Google Shape;331;p48"/>
            <p:cNvSpPr/>
            <p:nvPr/>
          </p:nvSpPr>
          <p:spPr>
            <a:xfrm>
              <a:off x="5416975" y="3554450"/>
              <a:ext cx="204750" cy="163650"/>
            </a:xfrm>
            <a:custGeom>
              <a:avLst/>
              <a:gdLst/>
              <a:ahLst/>
              <a:cxnLst/>
              <a:rect l="l" t="t" r="r" b="b"/>
              <a:pathLst>
                <a:path w="8190" h="6546" extrusionOk="0">
                  <a:moveTo>
                    <a:pt x="7088" y="0"/>
                  </a:moveTo>
                  <a:cubicBezTo>
                    <a:pt x="6018" y="1086"/>
                    <a:pt x="4359" y="1086"/>
                    <a:pt x="2187" y="1086"/>
                  </a:cubicBezTo>
                  <a:cubicBezTo>
                    <a:pt x="1086" y="2730"/>
                    <a:pt x="0" y="3816"/>
                    <a:pt x="0" y="6546"/>
                  </a:cubicBezTo>
                  <a:lnTo>
                    <a:pt x="543" y="6546"/>
                  </a:lnTo>
                  <a:cubicBezTo>
                    <a:pt x="2060" y="5544"/>
                    <a:pt x="4039" y="2667"/>
                    <a:pt x="6469" y="2667"/>
                  </a:cubicBezTo>
                  <a:cubicBezTo>
                    <a:pt x="6672" y="2667"/>
                    <a:pt x="6879" y="2687"/>
                    <a:pt x="7088" y="2730"/>
                  </a:cubicBezTo>
                  <a:cubicBezTo>
                    <a:pt x="7647" y="2172"/>
                    <a:pt x="7647" y="1629"/>
                    <a:pt x="8190" y="543"/>
                  </a:cubicBezTo>
                  <a:lnTo>
                    <a:pt x="8190"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2" name="Google Shape;332;p48"/>
            <p:cNvSpPr/>
            <p:nvPr/>
          </p:nvSpPr>
          <p:spPr>
            <a:xfrm>
              <a:off x="5335150" y="3676975"/>
              <a:ext cx="54325" cy="95800"/>
            </a:xfrm>
            <a:custGeom>
              <a:avLst/>
              <a:gdLst/>
              <a:ahLst/>
              <a:cxnLst/>
              <a:rect l="l" t="t" r="r" b="b"/>
              <a:pathLst>
                <a:path w="2173" h="3832" extrusionOk="0">
                  <a:moveTo>
                    <a:pt x="1087" y="1"/>
                  </a:moveTo>
                  <a:cubicBezTo>
                    <a:pt x="544" y="559"/>
                    <a:pt x="1" y="2187"/>
                    <a:pt x="544" y="3289"/>
                  </a:cubicBezTo>
                  <a:cubicBezTo>
                    <a:pt x="528" y="3583"/>
                    <a:pt x="776" y="3831"/>
                    <a:pt x="1087" y="3831"/>
                  </a:cubicBezTo>
                  <a:lnTo>
                    <a:pt x="1629" y="3831"/>
                  </a:lnTo>
                  <a:cubicBezTo>
                    <a:pt x="2172" y="2730"/>
                    <a:pt x="2172" y="1645"/>
                    <a:pt x="2172" y="543"/>
                  </a:cubicBezTo>
                  <a:lnTo>
                    <a:pt x="2172" y="1"/>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3" name="Google Shape;333;p48"/>
            <p:cNvSpPr/>
            <p:nvPr/>
          </p:nvSpPr>
          <p:spPr>
            <a:xfrm>
              <a:off x="5675975" y="3581600"/>
              <a:ext cx="54700" cy="54675"/>
            </a:xfrm>
            <a:custGeom>
              <a:avLst/>
              <a:gdLst/>
              <a:ahLst/>
              <a:cxnLst/>
              <a:rect l="l" t="t" r="r" b="b"/>
              <a:pathLst>
                <a:path w="2188" h="2187" extrusionOk="0">
                  <a:moveTo>
                    <a:pt x="559" y="0"/>
                  </a:moveTo>
                  <a:cubicBezTo>
                    <a:pt x="559" y="543"/>
                    <a:pt x="16" y="543"/>
                    <a:pt x="16" y="1086"/>
                  </a:cubicBezTo>
                  <a:lnTo>
                    <a:pt x="16" y="1644"/>
                  </a:lnTo>
                  <a:cubicBezTo>
                    <a:pt x="1" y="1939"/>
                    <a:pt x="249" y="2187"/>
                    <a:pt x="559" y="2187"/>
                  </a:cubicBezTo>
                  <a:lnTo>
                    <a:pt x="1645" y="2187"/>
                  </a:lnTo>
                  <a:lnTo>
                    <a:pt x="2188" y="1644"/>
                  </a:lnTo>
                  <a:cubicBezTo>
                    <a:pt x="2188" y="1086"/>
                    <a:pt x="2188" y="543"/>
                    <a:pt x="1645" y="543"/>
                  </a:cubicBezTo>
                  <a:cubicBezTo>
                    <a:pt x="1102" y="0"/>
                    <a:pt x="1102" y="0"/>
                    <a:pt x="559"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4" name="Google Shape;334;p48"/>
            <p:cNvSpPr/>
            <p:nvPr/>
          </p:nvSpPr>
          <p:spPr>
            <a:xfrm>
              <a:off x="2509700" y="2435050"/>
              <a:ext cx="54700" cy="54700"/>
            </a:xfrm>
            <a:custGeom>
              <a:avLst/>
              <a:gdLst/>
              <a:ahLst/>
              <a:cxnLst/>
              <a:rect l="l" t="t" r="r" b="b"/>
              <a:pathLst>
                <a:path w="2188" h="2188" extrusionOk="0">
                  <a:moveTo>
                    <a:pt x="1102" y="0"/>
                  </a:moveTo>
                  <a:cubicBezTo>
                    <a:pt x="559" y="543"/>
                    <a:pt x="559" y="1101"/>
                    <a:pt x="1" y="1101"/>
                  </a:cubicBezTo>
                  <a:lnTo>
                    <a:pt x="1" y="2187"/>
                  </a:lnTo>
                  <a:lnTo>
                    <a:pt x="559" y="2187"/>
                  </a:lnTo>
                  <a:cubicBezTo>
                    <a:pt x="1102" y="1644"/>
                    <a:pt x="1645" y="1644"/>
                    <a:pt x="2187" y="1101"/>
                  </a:cubicBezTo>
                  <a:lnTo>
                    <a:pt x="2187"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5" name="Google Shape;335;p48"/>
            <p:cNvSpPr/>
            <p:nvPr/>
          </p:nvSpPr>
          <p:spPr>
            <a:xfrm>
              <a:off x="3355750" y="1323975"/>
              <a:ext cx="2470325" cy="1930000"/>
            </a:xfrm>
            <a:custGeom>
              <a:avLst/>
              <a:gdLst/>
              <a:ahLst/>
              <a:cxnLst/>
              <a:rect l="l" t="t" r="r" b="b"/>
              <a:pathLst>
                <a:path w="98813" h="77200" extrusionOk="0">
                  <a:moveTo>
                    <a:pt x="84636" y="1327"/>
                  </a:moveTo>
                  <a:lnTo>
                    <a:pt x="84636" y="1327"/>
                  </a:lnTo>
                  <a:cubicBezTo>
                    <a:pt x="84766" y="1392"/>
                    <a:pt x="84881" y="1457"/>
                    <a:pt x="84985" y="1520"/>
                  </a:cubicBezTo>
                  <a:lnTo>
                    <a:pt x="84985" y="1520"/>
                  </a:lnTo>
                  <a:cubicBezTo>
                    <a:pt x="84838" y="1662"/>
                    <a:pt x="84753" y="1734"/>
                    <a:pt x="84704" y="1734"/>
                  </a:cubicBezTo>
                  <a:cubicBezTo>
                    <a:pt x="84636" y="1734"/>
                    <a:pt x="84636" y="1598"/>
                    <a:pt x="84636" y="1327"/>
                  </a:cubicBezTo>
                  <a:close/>
                  <a:moveTo>
                    <a:pt x="85179" y="1644"/>
                  </a:moveTo>
                  <a:cubicBezTo>
                    <a:pt x="85565" y="1897"/>
                    <a:pt x="85812" y="2094"/>
                    <a:pt x="86276" y="2094"/>
                  </a:cubicBezTo>
                  <a:cubicBezTo>
                    <a:pt x="86544" y="2094"/>
                    <a:pt x="86884" y="2028"/>
                    <a:pt x="87366" y="1869"/>
                  </a:cubicBezTo>
                  <a:lnTo>
                    <a:pt x="87366" y="1869"/>
                  </a:lnTo>
                  <a:cubicBezTo>
                    <a:pt x="87366" y="2955"/>
                    <a:pt x="87366" y="2955"/>
                    <a:pt x="86808" y="3498"/>
                  </a:cubicBezTo>
                  <a:cubicBezTo>
                    <a:pt x="86265" y="3498"/>
                    <a:pt x="85722" y="3498"/>
                    <a:pt x="85179" y="2955"/>
                  </a:cubicBezTo>
                  <a:lnTo>
                    <a:pt x="85179" y="1644"/>
                  </a:lnTo>
                  <a:close/>
                  <a:moveTo>
                    <a:pt x="84078" y="5142"/>
                  </a:moveTo>
                  <a:lnTo>
                    <a:pt x="84078" y="5142"/>
                  </a:lnTo>
                  <a:cubicBezTo>
                    <a:pt x="85179" y="5685"/>
                    <a:pt x="85179" y="6228"/>
                    <a:pt x="84078" y="6786"/>
                  </a:cubicBezTo>
                  <a:cubicBezTo>
                    <a:pt x="83535" y="6228"/>
                    <a:pt x="83535" y="6228"/>
                    <a:pt x="83535" y="5685"/>
                  </a:cubicBezTo>
                  <a:cubicBezTo>
                    <a:pt x="83845" y="5685"/>
                    <a:pt x="84093" y="5437"/>
                    <a:pt x="84078" y="5142"/>
                  </a:cubicBezTo>
                  <a:close/>
                  <a:moveTo>
                    <a:pt x="82449" y="8415"/>
                  </a:moveTo>
                  <a:cubicBezTo>
                    <a:pt x="82449" y="8957"/>
                    <a:pt x="82992" y="8957"/>
                    <a:pt x="82992" y="9516"/>
                  </a:cubicBezTo>
                  <a:cubicBezTo>
                    <a:pt x="82992" y="10059"/>
                    <a:pt x="82449" y="10059"/>
                    <a:pt x="82449" y="10601"/>
                  </a:cubicBezTo>
                  <a:cubicBezTo>
                    <a:pt x="80821" y="10601"/>
                    <a:pt x="80263" y="11144"/>
                    <a:pt x="78634" y="11687"/>
                  </a:cubicBezTo>
                  <a:cubicBezTo>
                    <a:pt x="79177" y="10059"/>
                    <a:pt x="80805" y="9516"/>
                    <a:pt x="81348" y="8415"/>
                  </a:cubicBezTo>
                  <a:close/>
                  <a:moveTo>
                    <a:pt x="76975" y="11687"/>
                  </a:moveTo>
                  <a:lnTo>
                    <a:pt x="76975" y="12245"/>
                  </a:lnTo>
                  <a:cubicBezTo>
                    <a:pt x="74245" y="13874"/>
                    <a:pt x="70972" y="15518"/>
                    <a:pt x="68786" y="17705"/>
                  </a:cubicBezTo>
                  <a:cubicBezTo>
                    <a:pt x="68243" y="17705"/>
                    <a:pt x="67157" y="17146"/>
                    <a:pt x="66614" y="17146"/>
                  </a:cubicBezTo>
                  <a:cubicBezTo>
                    <a:pt x="67700" y="16604"/>
                    <a:pt x="67700" y="16604"/>
                    <a:pt x="67157" y="16061"/>
                  </a:cubicBezTo>
                  <a:cubicBezTo>
                    <a:pt x="67142" y="15760"/>
                    <a:pt x="67375" y="15517"/>
                    <a:pt x="67672" y="15517"/>
                  </a:cubicBezTo>
                  <a:cubicBezTo>
                    <a:pt x="67681" y="15517"/>
                    <a:pt x="67691" y="15517"/>
                    <a:pt x="67700" y="15518"/>
                  </a:cubicBezTo>
                  <a:lnTo>
                    <a:pt x="69344" y="15518"/>
                  </a:lnTo>
                  <a:cubicBezTo>
                    <a:pt x="69887" y="14975"/>
                    <a:pt x="69887" y="14975"/>
                    <a:pt x="70430" y="14417"/>
                  </a:cubicBezTo>
                  <a:cubicBezTo>
                    <a:pt x="70578" y="14268"/>
                    <a:pt x="70646" y="14078"/>
                    <a:pt x="70642" y="13871"/>
                  </a:cubicBezTo>
                  <a:lnTo>
                    <a:pt x="70642" y="13871"/>
                  </a:lnTo>
                  <a:cubicBezTo>
                    <a:pt x="72757" y="13803"/>
                    <a:pt x="74838" y="12753"/>
                    <a:pt x="75889" y="11687"/>
                  </a:cubicBezTo>
                  <a:close/>
                  <a:moveTo>
                    <a:pt x="73718" y="17705"/>
                  </a:moveTo>
                  <a:cubicBezTo>
                    <a:pt x="74260" y="17705"/>
                    <a:pt x="74803" y="17705"/>
                    <a:pt x="75346" y="18248"/>
                  </a:cubicBezTo>
                  <a:lnTo>
                    <a:pt x="75889" y="18248"/>
                  </a:lnTo>
                  <a:lnTo>
                    <a:pt x="75889" y="18806"/>
                  </a:lnTo>
                  <a:cubicBezTo>
                    <a:pt x="75346" y="19349"/>
                    <a:pt x="75346" y="19892"/>
                    <a:pt x="74260" y="20434"/>
                  </a:cubicBezTo>
                  <a:cubicBezTo>
                    <a:pt x="74050" y="20538"/>
                    <a:pt x="73840" y="20582"/>
                    <a:pt x="73635" y="20582"/>
                  </a:cubicBezTo>
                  <a:cubicBezTo>
                    <a:pt x="72764" y="20582"/>
                    <a:pt x="71970" y="19788"/>
                    <a:pt x="71531" y="19349"/>
                  </a:cubicBezTo>
                  <a:lnTo>
                    <a:pt x="71531" y="18248"/>
                  </a:lnTo>
                  <a:cubicBezTo>
                    <a:pt x="72074" y="18248"/>
                    <a:pt x="72616" y="17705"/>
                    <a:pt x="73718" y="17705"/>
                  </a:cubicBezTo>
                  <a:close/>
                  <a:moveTo>
                    <a:pt x="86621" y="1"/>
                  </a:moveTo>
                  <a:cubicBezTo>
                    <a:pt x="86170" y="1"/>
                    <a:pt x="85942" y="384"/>
                    <a:pt x="85164" y="768"/>
                  </a:cubicBezTo>
                  <a:cubicBezTo>
                    <a:pt x="85179" y="474"/>
                    <a:pt x="84931" y="225"/>
                    <a:pt x="84621" y="225"/>
                  </a:cubicBezTo>
                  <a:cubicBezTo>
                    <a:pt x="83535" y="225"/>
                    <a:pt x="80263" y="8415"/>
                    <a:pt x="77533" y="8957"/>
                  </a:cubicBezTo>
                  <a:cubicBezTo>
                    <a:pt x="76975" y="8415"/>
                    <a:pt x="76975" y="8415"/>
                    <a:pt x="76432" y="7856"/>
                  </a:cubicBezTo>
                  <a:lnTo>
                    <a:pt x="75889" y="7856"/>
                  </a:lnTo>
                  <a:cubicBezTo>
                    <a:pt x="73702" y="10043"/>
                    <a:pt x="74245" y="10043"/>
                    <a:pt x="70430" y="11687"/>
                  </a:cubicBezTo>
                  <a:lnTo>
                    <a:pt x="70430" y="13208"/>
                  </a:lnTo>
                  <a:lnTo>
                    <a:pt x="70430" y="13208"/>
                  </a:lnTo>
                  <a:cubicBezTo>
                    <a:pt x="70210" y="12843"/>
                    <a:pt x="69832" y="12489"/>
                    <a:pt x="69344" y="12245"/>
                  </a:cubicBezTo>
                  <a:cubicBezTo>
                    <a:pt x="67700" y="13331"/>
                    <a:pt x="67157" y="15518"/>
                    <a:pt x="66071" y="16061"/>
                  </a:cubicBezTo>
                  <a:cubicBezTo>
                    <a:pt x="64427" y="17146"/>
                    <a:pt x="62799" y="16604"/>
                    <a:pt x="61155" y="17705"/>
                  </a:cubicBezTo>
                  <a:cubicBezTo>
                    <a:pt x="61155" y="18248"/>
                    <a:pt x="61155" y="18248"/>
                    <a:pt x="61698" y="18790"/>
                  </a:cubicBezTo>
                  <a:cubicBezTo>
                    <a:pt x="61698" y="19876"/>
                    <a:pt x="61698" y="19876"/>
                    <a:pt x="61155" y="20977"/>
                  </a:cubicBezTo>
                  <a:cubicBezTo>
                    <a:pt x="61698" y="20977"/>
                    <a:pt x="61698" y="21520"/>
                    <a:pt x="62240" y="21520"/>
                  </a:cubicBezTo>
                  <a:cubicBezTo>
                    <a:pt x="64427" y="21520"/>
                    <a:pt x="63885" y="19333"/>
                    <a:pt x="64970" y="18790"/>
                  </a:cubicBezTo>
                  <a:cubicBezTo>
                    <a:pt x="65648" y="19127"/>
                    <a:pt x="66222" y="19255"/>
                    <a:pt x="66740" y="19255"/>
                  </a:cubicBezTo>
                  <a:cubicBezTo>
                    <a:pt x="67891" y="19255"/>
                    <a:pt x="68763" y="18622"/>
                    <a:pt x="69887" y="18248"/>
                  </a:cubicBezTo>
                  <a:lnTo>
                    <a:pt x="69887" y="18806"/>
                  </a:lnTo>
                  <a:cubicBezTo>
                    <a:pt x="69503" y="19190"/>
                    <a:pt x="69119" y="19574"/>
                    <a:pt x="68538" y="19574"/>
                  </a:cubicBezTo>
                  <a:cubicBezTo>
                    <a:pt x="68297" y="19574"/>
                    <a:pt x="68022" y="19508"/>
                    <a:pt x="67700" y="19349"/>
                  </a:cubicBezTo>
                  <a:cubicBezTo>
                    <a:pt x="67700" y="19892"/>
                    <a:pt x="67157" y="20434"/>
                    <a:pt x="67157" y="20977"/>
                  </a:cubicBezTo>
                  <a:cubicBezTo>
                    <a:pt x="66614" y="21256"/>
                    <a:pt x="66067" y="21256"/>
                    <a:pt x="65589" y="21256"/>
                  </a:cubicBezTo>
                  <a:cubicBezTo>
                    <a:pt x="65110" y="21256"/>
                    <a:pt x="64699" y="21256"/>
                    <a:pt x="64427" y="21536"/>
                  </a:cubicBezTo>
                  <a:cubicBezTo>
                    <a:pt x="63295" y="22621"/>
                    <a:pt x="62008" y="23536"/>
                    <a:pt x="60612" y="24265"/>
                  </a:cubicBezTo>
                  <a:lnTo>
                    <a:pt x="57339" y="25894"/>
                  </a:lnTo>
                  <a:lnTo>
                    <a:pt x="57339" y="26437"/>
                  </a:lnTo>
                  <a:lnTo>
                    <a:pt x="57882" y="26980"/>
                  </a:lnTo>
                  <a:lnTo>
                    <a:pt x="57339" y="27522"/>
                  </a:lnTo>
                  <a:cubicBezTo>
                    <a:pt x="56781" y="27522"/>
                    <a:pt x="56781" y="27522"/>
                    <a:pt x="56238" y="26980"/>
                  </a:cubicBezTo>
                  <a:cubicBezTo>
                    <a:pt x="55695" y="28608"/>
                    <a:pt x="54051" y="30252"/>
                    <a:pt x="52423" y="31338"/>
                  </a:cubicBezTo>
                  <a:lnTo>
                    <a:pt x="51322" y="31338"/>
                  </a:lnTo>
                  <a:cubicBezTo>
                    <a:pt x="50236" y="30252"/>
                    <a:pt x="49693" y="29166"/>
                    <a:pt x="49693" y="27522"/>
                  </a:cubicBezTo>
                  <a:cubicBezTo>
                    <a:pt x="47506" y="27522"/>
                    <a:pt x="45862" y="30795"/>
                    <a:pt x="43676" y="31338"/>
                  </a:cubicBezTo>
                  <a:lnTo>
                    <a:pt x="43676" y="31896"/>
                  </a:lnTo>
                  <a:cubicBezTo>
                    <a:pt x="44131" y="32498"/>
                    <a:pt x="44543" y="32723"/>
                    <a:pt x="44925" y="32723"/>
                  </a:cubicBezTo>
                  <a:cubicBezTo>
                    <a:pt x="45922" y="32723"/>
                    <a:pt x="46710" y="31187"/>
                    <a:pt x="47506" y="30795"/>
                  </a:cubicBezTo>
                  <a:lnTo>
                    <a:pt x="47506" y="31338"/>
                  </a:lnTo>
                  <a:cubicBezTo>
                    <a:pt x="47491" y="31648"/>
                    <a:pt x="47739" y="31896"/>
                    <a:pt x="48049" y="31896"/>
                  </a:cubicBezTo>
                  <a:cubicBezTo>
                    <a:pt x="46405" y="34067"/>
                    <a:pt x="45320" y="36254"/>
                    <a:pt x="43133" y="37898"/>
                  </a:cubicBezTo>
                  <a:cubicBezTo>
                    <a:pt x="42047" y="38999"/>
                    <a:pt x="40403" y="39542"/>
                    <a:pt x="39302" y="40628"/>
                  </a:cubicBezTo>
                  <a:cubicBezTo>
                    <a:pt x="35486" y="43358"/>
                    <a:pt x="32757" y="46646"/>
                    <a:pt x="27840" y="48817"/>
                  </a:cubicBezTo>
                  <a:lnTo>
                    <a:pt x="27297" y="48817"/>
                  </a:lnTo>
                  <a:cubicBezTo>
                    <a:pt x="28399" y="47189"/>
                    <a:pt x="30570" y="45002"/>
                    <a:pt x="32214" y="43900"/>
                  </a:cubicBezTo>
                  <a:cubicBezTo>
                    <a:pt x="33300" y="43358"/>
                    <a:pt x="33858" y="43900"/>
                    <a:pt x="34401" y="42815"/>
                  </a:cubicBezTo>
                  <a:lnTo>
                    <a:pt x="34401" y="42256"/>
                  </a:lnTo>
                  <a:cubicBezTo>
                    <a:pt x="33858" y="42256"/>
                    <a:pt x="28941" y="44443"/>
                    <a:pt x="27840" y="44986"/>
                  </a:cubicBezTo>
                  <a:cubicBezTo>
                    <a:pt x="27297" y="46072"/>
                    <a:pt x="26755" y="46630"/>
                    <a:pt x="26212" y="47716"/>
                  </a:cubicBezTo>
                  <a:cubicBezTo>
                    <a:pt x="25111" y="48802"/>
                    <a:pt x="22939" y="48802"/>
                    <a:pt x="21838" y="50446"/>
                  </a:cubicBezTo>
                  <a:lnTo>
                    <a:pt x="21838" y="51531"/>
                  </a:lnTo>
                  <a:lnTo>
                    <a:pt x="22381" y="52090"/>
                  </a:lnTo>
                  <a:cubicBezTo>
                    <a:pt x="24568" y="52090"/>
                    <a:pt x="24568" y="51531"/>
                    <a:pt x="24568" y="49360"/>
                  </a:cubicBezTo>
                  <a:cubicBezTo>
                    <a:pt x="25111" y="49360"/>
                    <a:pt x="25653" y="49360"/>
                    <a:pt x="25653" y="48802"/>
                  </a:cubicBezTo>
                  <a:cubicBezTo>
                    <a:pt x="26212" y="48802"/>
                    <a:pt x="26212" y="48802"/>
                    <a:pt x="26755" y="49360"/>
                  </a:cubicBezTo>
                  <a:lnTo>
                    <a:pt x="27297" y="49903"/>
                  </a:lnTo>
                  <a:cubicBezTo>
                    <a:pt x="25653" y="52090"/>
                    <a:pt x="23482" y="53718"/>
                    <a:pt x="21295" y="55362"/>
                  </a:cubicBezTo>
                  <a:cubicBezTo>
                    <a:pt x="21295" y="55905"/>
                    <a:pt x="20752" y="56448"/>
                    <a:pt x="20752" y="56991"/>
                  </a:cubicBezTo>
                  <a:cubicBezTo>
                    <a:pt x="19651" y="58635"/>
                    <a:pt x="17464" y="59720"/>
                    <a:pt x="16379" y="60821"/>
                  </a:cubicBezTo>
                  <a:cubicBezTo>
                    <a:pt x="15836" y="61364"/>
                    <a:pt x="15293" y="62450"/>
                    <a:pt x="14735" y="63008"/>
                  </a:cubicBezTo>
                  <a:cubicBezTo>
                    <a:pt x="10376" y="65738"/>
                    <a:pt x="4917" y="68468"/>
                    <a:pt x="2187" y="72826"/>
                  </a:cubicBezTo>
                  <a:cubicBezTo>
                    <a:pt x="1086" y="73912"/>
                    <a:pt x="1086" y="75013"/>
                    <a:pt x="1" y="76098"/>
                  </a:cubicBezTo>
                  <a:cubicBezTo>
                    <a:pt x="1" y="76641"/>
                    <a:pt x="1" y="76641"/>
                    <a:pt x="543" y="77200"/>
                  </a:cubicBezTo>
                  <a:cubicBezTo>
                    <a:pt x="2730" y="76641"/>
                    <a:pt x="7647" y="74470"/>
                    <a:pt x="6561" y="71740"/>
                  </a:cubicBezTo>
                  <a:lnTo>
                    <a:pt x="6561" y="71182"/>
                  </a:lnTo>
                  <a:cubicBezTo>
                    <a:pt x="8748" y="70639"/>
                    <a:pt x="8748" y="70096"/>
                    <a:pt x="10376" y="69010"/>
                  </a:cubicBezTo>
                  <a:cubicBezTo>
                    <a:pt x="10599" y="68898"/>
                    <a:pt x="10843" y="68853"/>
                    <a:pt x="11105" y="68853"/>
                  </a:cubicBezTo>
                  <a:cubicBezTo>
                    <a:pt x="12137" y="68853"/>
                    <a:pt x="13439" y="69553"/>
                    <a:pt x="14750" y="69553"/>
                  </a:cubicBezTo>
                  <a:cubicBezTo>
                    <a:pt x="14750" y="69010"/>
                    <a:pt x="15293" y="69010"/>
                    <a:pt x="15293" y="68468"/>
                  </a:cubicBezTo>
                  <a:cubicBezTo>
                    <a:pt x="14750" y="68468"/>
                    <a:pt x="14750" y="67909"/>
                    <a:pt x="14207" y="67909"/>
                  </a:cubicBezTo>
                  <a:lnTo>
                    <a:pt x="14207" y="67366"/>
                  </a:lnTo>
                  <a:cubicBezTo>
                    <a:pt x="15293" y="67366"/>
                    <a:pt x="20210" y="62450"/>
                    <a:pt x="20752" y="61364"/>
                  </a:cubicBezTo>
                  <a:lnTo>
                    <a:pt x="21295" y="60806"/>
                  </a:lnTo>
                  <a:lnTo>
                    <a:pt x="21838" y="60806"/>
                  </a:lnTo>
                  <a:lnTo>
                    <a:pt x="21838" y="62450"/>
                  </a:lnTo>
                  <a:cubicBezTo>
                    <a:pt x="21218" y="63613"/>
                    <a:pt x="20272" y="64559"/>
                    <a:pt x="19108" y="65180"/>
                  </a:cubicBezTo>
                  <a:lnTo>
                    <a:pt x="19108" y="65722"/>
                  </a:lnTo>
                  <a:cubicBezTo>
                    <a:pt x="20752" y="65180"/>
                    <a:pt x="23482" y="63536"/>
                    <a:pt x="24025" y="61907"/>
                  </a:cubicBezTo>
                  <a:cubicBezTo>
                    <a:pt x="23482" y="59177"/>
                    <a:pt x="24025" y="56448"/>
                    <a:pt x="26212" y="54804"/>
                  </a:cubicBezTo>
                  <a:cubicBezTo>
                    <a:pt x="27297" y="53718"/>
                    <a:pt x="27840" y="54261"/>
                    <a:pt x="28399" y="52617"/>
                  </a:cubicBezTo>
                  <a:cubicBezTo>
                    <a:pt x="29484" y="52074"/>
                    <a:pt x="30027" y="52074"/>
                    <a:pt x="31671" y="52074"/>
                  </a:cubicBezTo>
                  <a:cubicBezTo>
                    <a:pt x="31671" y="51531"/>
                    <a:pt x="31671" y="50988"/>
                    <a:pt x="31128" y="50446"/>
                  </a:cubicBezTo>
                  <a:cubicBezTo>
                    <a:pt x="32214" y="49887"/>
                    <a:pt x="32757" y="48259"/>
                    <a:pt x="34401" y="48259"/>
                  </a:cubicBezTo>
                  <a:cubicBezTo>
                    <a:pt x="34944" y="48259"/>
                    <a:pt x="35486" y="48802"/>
                    <a:pt x="36029" y="48802"/>
                  </a:cubicBezTo>
                  <a:cubicBezTo>
                    <a:pt x="37673" y="48802"/>
                    <a:pt x="39317" y="47157"/>
                    <a:pt x="39860" y="46072"/>
                  </a:cubicBezTo>
                  <a:lnTo>
                    <a:pt x="40403" y="46072"/>
                  </a:lnTo>
                  <a:cubicBezTo>
                    <a:pt x="40713" y="46072"/>
                    <a:pt x="40961" y="46320"/>
                    <a:pt x="40946" y="46615"/>
                  </a:cubicBezTo>
                  <a:cubicBezTo>
                    <a:pt x="40403" y="47716"/>
                    <a:pt x="39860" y="47716"/>
                    <a:pt x="39317" y="48802"/>
                  </a:cubicBezTo>
                  <a:cubicBezTo>
                    <a:pt x="36029" y="49344"/>
                    <a:pt x="32214" y="52074"/>
                    <a:pt x="30027" y="54261"/>
                  </a:cubicBezTo>
                  <a:cubicBezTo>
                    <a:pt x="29484" y="54804"/>
                    <a:pt x="29484" y="55905"/>
                    <a:pt x="28941" y="56448"/>
                  </a:cubicBezTo>
                  <a:cubicBezTo>
                    <a:pt x="27840" y="57533"/>
                    <a:pt x="26212" y="58635"/>
                    <a:pt x="25111" y="59720"/>
                  </a:cubicBezTo>
                  <a:cubicBezTo>
                    <a:pt x="25669" y="60263"/>
                    <a:pt x="26212" y="60263"/>
                    <a:pt x="27297" y="60263"/>
                  </a:cubicBezTo>
                  <a:cubicBezTo>
                    <a:pt x="28399" y="59720"/>
                    <a:pt x="29484" y="58076"/>
                    <a:pt x="30027" y="56448"/>
                  </a:cubicBezTo>
                  <a:cubicBezTo>
                    <a:pt x="32214" y="54804"/>
                    <a:pt x="35486" y="55905"/>
                    <a:pt x="35486" y="52074"/>
                  </a:cubicBezTo>
                  <a:cubicBezTo>
                    <a:pt x="36029" y="52074"/>
                    <a:pt x="45862" y="44986"/>
                    <a:pt x="45862" y="44986"/>
                  </a:cubicBezTo>
                  <a:cubicBezTo>
                    <a:pt x="46405" y="44443"/>
                    <a:pt x="45862" y="42799"/>
                    <a:pt x="45320" y="42256"/>
                  </a:cubicBezTo>
                  <a:lnTo>
                    <a:pt x="44777" y="42256"/>
                  </a:lnTo>
                  <a:cubicBezTo>
                    <a:pt x="43676" y="42799"/>
                    <a:pt x="42590" y="43342"/>
                    <a:pt x="42590" y="44986"/>
                  </a:cubicBezTo>
                  <a:cubicBezTo>
                    <a:pt x="42047" y="45529"/>
                    <a:pt x="42047" y="46072"/>
                    <a:pt x="40946" y="46072"/>
                  </a:cubicBezTo>
                  <a:lnTo>
                    <a:pt x="40946" y="44986"/>
                  </a:lnTo>
                  <a:cubicBezTo>
                    <a:pt x="41489" y="43885"/>
                    <a:pt x="43676" y="41155"/>
                    <a:pt x="44777" y="41155"/>
                  </a:cubicBezTo>
                  <a:cubicBezTo>
                    <a:pt x="44777" y="41714"/>
                    <a:pt x="45320" y="41714"/>
                    <a:pt x="45320" y="42256"/>
                  </a:cubicBezTo>
                  <a:lnTo>
                    <a:pt x="45862" y="42256"/>
                  </a:lnTo>
                  <a:lnTo>
                    <a:pt x="45862" y="41171"/>
                  </a:lnTo>
                  <a:cubicBezTo>
                    <a:pt x="47506" y="40628"/>
                    <a:pt x="48592" y="40085"/>
                    <a:pt x="49678" y="38984"/>
                  </a:cubicBezTo>
                  <a:lnTo>
                    <a:pt x="49678" y="36797"/>
                  </a:lnTo>
                  <a:cubicBezTo>
                    <a:pt x="50073" y="36413"/>
                    <a:pt x="50731" y="36029"/>
                    <a:pt x="51467" y="36029"/>
                  </a:cubicBezTo>
                  <a:cubicBezTo>
                    <a:pt x="51771" y="36029"/>
                    <a:pt x="52089" y="36095"/>
                    <a:pt x="52407" y="36254"/>
                  </a:cubicBezTo>
                  <a:lnTo>
                    <a:pt x="52966" y="36254"/>
                  </a:lnTo>
                  <a:cubicBezTo>
                    <a:pt x="53509" y="37898"/>
                    <a:pt x="52966" y="38984"/>
                    <a:pt x="51865" y="40085"/>
                  </a:cubicBezTo>
                  <a:lnTo>
                    <a:pt x="51865" y="40628"/>
                  </a:lnTo>
                  <a:cubicBezTo>
                    <a:pt x="52226" y="40628"/>
                    <a:pt x="52347" y="40869"/>
                    <a:pt x="52553" y="40869"/>
                  </a:cubicBezTo>
                  <a:cubicBezTo>
                    <a:pt x="52656" y="40869"/>
                    <a:pt x="52780" y="40809"/>
                    <a:pt x="52966" y="40628"/>
                  </a:cubicBezTo>
                  <a:cubicBezTo>
                    <a:pt x="53509" y="40085"/>
                    <a:pt x="54051" y="38441"/>
                    <a:pt x="54051" y="37898"/>
                  </a:cubicBezTo>
                  <a:cubicBezTo>
                    <a:pt x="58425" y="37355"/>
                    <a:pt x="57324" y="35169"/>
                    <a:pt x="59511" y="33525"/>
                  </a:cubicBezTo>
                  <a:lnTo>
                    <a:pt x="60054" y="33525"/>
                  </a:lnTo>
                  <a:cubicBezTo>
                    <a:pt x="60661" y="33124"/>
                    <a:pt x="61118" y="33019"/>
                    <a:pt x="61536" y="33019"/>
                  </a:cubicBezTo>
                  <a:cubicBezTo>
                    <a:pt x="61993" y="33019"/>
                    <a:pt x="62403" y="33144"/>
                    <a:pt x="62911" y="33144"/>
                  </a:cubicBezTo>
                  <a:cubicBezTo>
                    <a:pt x="63196" y="33144"/>
                    <a:pt x="63512" y="33105"/>
                    <a:pt x="63885" y="32982"/>
                  </a:cubicBezTo>
                  <a:cubicBezTo>
                    <a:pt x="64970" y="32439"/>
                    <a:pt x="64970" y="31338"/>
                    <a:pt x="67157" y="30795"/>
                  </a:cubicBezTo>
                  <a:cubicBezTo>
                    <a:pt x="67157" y="30252"/>
                    <a:pt x="67700" y="30252"/>
                    <a:pt x="67700" y="29709"/>
                  </a:cubicBezTo>
                  <a:cubicBezTo>
                    <a:pt x="67700" y="29408"/>
                    <a:pt x="67466" y="29166"/>
                    <a:pt x="67183" y="29166"/>
                  </a:cubicBezTo>
                  <a:cubicBezTo>
                    <a:pt x="67175" y="29166"/>
                    <a:pt x="67166" y="29166"/>
                    <a:pt x="67157" y="29166"/>
                  </a:cubicBezTo>
                  <a:cubicBezTo>
                    <a:pt x="66423" y="28979"/>
                    <a:pt x="65689" y="28854"/>
                    <a:pt x="65017" y="28854"/>
                  </a:cubicBezTo>
                  <a:cubicBezTo>
                    <a:pt x="63687" y="28854"/>
                    <a:pt x="62601" y="29342"/>
                    <a:pt x="62240" y="30795"/>
                  </a:cubicBezTo>
                  <a:cubicBezTo>
                    <a:pt x="59511" y="30795"/>
                    <a:pt x="58968" y="31896"/>
                    <a:pt x="56781" y="32439"/>
                  </a:cubicBezTo>
                  <a:cubicBezTo>
                    <a:pt x="57324" y="29709"/>
                    <a:pt x="63326" y="25878"/>
                    <a:pt x="66614" y="25336"/>
                  </a:cubicBezTo>
                  <a:cubicBezTo>
                    <a:pt x="66909" y="25336"/>
                    <a:pt x="67157" y="25584"/>
                    <a:pt x="67157" y="25878"/>
                  </a:cubicBezTo>
                  <a:cubicBezTo>
                    <a:pt x="67157" y="26437"/>
                    <a:pt x="66614" y="26437"/>
                    <a:pt x="66614" y="26980"/>
                  </a:cubicBezTo>
                  <a:cubicBezTo>
                    <a:pt x="66599" y="27274"/>
                    <a:pt x="66847" y="27522"/>
                    <a:pt x="67157" y="27522"/>
                  </a:cubicBezTo>
                  <a:cubicBezTo>
                    <a:pt x="67700" y="27522"/>
                    <a:pt x="68243" y="27522"/>
                    <a:pt x="68786" y="28065"/>
                  </a:cubicBezTo>
                  <a:lnTo>
                    <a:pt x="71515" y="25336"/>
                  </a:lnTo>
                  <a:cubicBezTo>
                    <a:pt x="72074" y="25336"/>
                    <a:pt x="72616" y="25878"/>
                    <a:pt x="73159" y="25878"/>
                  </a:cubicBezTo>
                  <a:cubicBezTo>
                    <a:pt x="74803" y="24793"/>
                    <a:pt x="78076" y="20434"/>
                    <a:pt x="79704" y="18790"/>
                  </a:cubicBezTo>
                  <a:cubicBezTo>
                    <a:pt x="81348" y="18790"/>
                    <a:pt x="81348" y="20434"/>
                    <a:pt x="82434" y="21520"/>
                  </a:cubicBezTo>
                  <a:cubicBezTo>
                    <a:pt x="83535" y="21520"/>
                    <a:pt x="83535" y="20434"/>
                    <a:pt x="84078" y="20434"/>
                  </a:cubicBezTo>
                  <a:cubicBezTo>
                    <a:pt x="84621" y="20434"/>
                    <a:pt x="85164" y="20434"/>
                    <a:pt x="86265" y="20977"/>
                  </a:cubicBezTo>
                  <a:cubicBezTo>
                    <a:pt x="87351" y="20434"/>
                    <a:pt x="88452" y="19333"/>
                    <a:pt x="90080" y="18790"/>
                  </a:cubicBezTo>
                  <a:cubicBezTo>
                    <a:pt x="90623" y="18790"/>
                    <a:pt x="91724" y="19333"/>
                    <a:pt x="92267" y="19333"/>
                  </a:cubicBezTo>
                  <a:cubicBezTo>
                    <a:pt x="94020" y="17612"/>
                    <a:pt x="96362" y="16635"/>
                    <a:pt x="98812" y="16604"/>
                  </a:cubicBezTo>
                  <a:cubicBezTo>
                    <a:pt x="98269" y="14975"/>
                    <a:pt x="96082" y="14975"/>
                    <a:pt x="96082" y="12245"/>
                  </a:cubicBezTo>
                  <a:cubicBezTo>
                    <a:pt x="94976" y="12614"/>
                    <a:pt x="94371" y="13741"/>
                    <a:pt x="93581" y="13741"/>
                  </a:cubicBezTo>
                  <a:cubicBezTo>
                    <a:pt x="93209" y="13741"/>
                    <a:pt x="92794" y="13490"/>
                    <a:pt x="92267" y="12788"/>
                  </a:cubicBezTo>
                  <a:cubicBezTo>
                    <a:pt x="91647" y="13455"/>
                    <a:pt x="90902" y="14014"/>
                    <a:pt x="90080" y="14417"/>
                  </a:cubicBezTo>
                  <a:cubicBezTo>
                    <a:pt x="89537" y="14417"/>
                    <a:pt x="88995" y="13874"/>
                    <a:pt x="88452" y="13874"/>
                  </a:cubicBezTo>
                  <a:cubicBezTo>
                    <a:pt x="87893" y="13874"/>
                    <a:pt x="87893" y="14417"/>
                    <a:pt x="87351" y="14417"/>
                  </a:cubicBezTo>
                  <a:lnTo>
                    <a:pt x="87351" y="16061"/>
                  </a:lnTo>
                  <a:cubicBezTo>
                    <a:pt x="86808" y="16604"/>
                    <a:pt x="86265" y="17146"/>
                    <a:pt x="85722" y="17705"/>
                  </a:cubicBezTo>
                  <a:cubicBezTo>
                    <a:pt x="85412" y="17705"/>
                    <a:pt x="85164" y="17457"/>
                    <a:pt x="85164" y="17146"/>
                  </a:cubicBezTo>
                  <a:cubicBezTo>
                    <a:pt x="84621" y="17146"/>
                    <a:pt x="84621" y="17146"/>
                    <a:pt x="84621" y="16604"/>
                  </a:cubicBezTo>
                  <a:cubicBezTo>
                    <a:pt x="85164" y="16061"/>
                    <a:pt x="85722" y="14975"/>
                    <a:pt x="86265" y="14417"/>
                  </a:cubicBezTo>
                  <a:cubicBezTo>
                    <a:pt x="87351" y="12245"/>
                    <a:pt x="87893" y="5685"/>
                    <a:pt x="89537" y="5142"/>
                  </a:cubicBezTo>
                  <a:cubicBezTo>
                    <a:pt x="90623" y="2955"/>
                    <a:pt x="87893" y="2412"/>
                    <a:pt x="87351" y="225"/>
                  </a:cubicBezTo>
                  <a:cubicBezTo>
                    <a:pt x="87033" y="66"/>
                    <a:pt x="86808" y="1"/>
                    <a:pt x="86621"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6" name="Google Shape;336;p48"/>
            <p:cNvSpPr/>
            <p:nvPr/>
          </p:nvSpPr>
          <p:spPr>
            <a:xfrm>
              <a:off x="4065700" y="1793725"/>
              <a:ext cx="1842575" cy="2293125"/>
            </a:xfrm>
            <a:custGeom>
              <a:avLst/>
              <a:gdLst/>
              <a:ahLst/>
              <a:cxnLst/>
              <a:rect l="l" t="t" r="r" b="b"/>
              <a:pathLst>
                <a:path w="73703" h="91725" extrusionOk="0">
                  <a:moveTo>
                    <a:pt x="64412" y="8732"/>
                  </a:moveTo>
                  <a:cubicBezTo>
                    <a:pt x="64955" y="8732"/>
                    <a:pt x="65513" y="9275"/>
                    <a:pt x="65513" y="9275"/>
                  </a:cubicBezTo>
                  <a:cubicBezTo>
                    <a:pt x="65808" y="9275"/>
                    <a:pt x="66056" y="9523"/>
                    <a:pt x="66056" y="9818"/>
                  </a:cubicBezTo>
                  <a:cubicBezTo>
                    <a:pt x="65746" y="10113"/>
                    <a:pt x="65544" y="10500"/>
                    <a:pt x="65513" y="10919"/>
                  </a:cubicBezTo>
                  <a:cubicBezTo>
                    <a:pt x="64412" y="10376"/>
                    <a:pt x="64412" y="10376"/>
                    <a:pt x="63869" y="9818"/>
                  </a:cubicBezTo>
                  <a:cubicBezTo>
                    <a:pt x="63869" y="9275"/>
                    <a:pt x="64412" y="9275"/>
                    <a:pt x="64412" y="8732"/>
                  </a:cubicBezTo>
                  <a:close/>
                  <a:moveTo>
                    <a:pt x="61682" y="16379"/>
                  </a:moveTo>
                  <a:cubicBezTo>
                    <a:pt x="62225" y="16379"/>
                    <a:pt x="62783" y="16921"/>
                    <a:pt x="63326" y="16921"/>
                  </a:cubicBezTo>
                  <a:lnTo>
                    <a:pt x="63326" y="17464"/>
                  </a:lnTo>
                  <a:cubicBezTo>
                    <a:pt x="63326" y="17765"/>
                    <a:pt x="63093" y="18008"/>
                    <a:pt x="62810" y="18008"/>
                  </a:cubicBezTo>
                  <a:cubicBezTo>
                    <a:pt x="62801" y="18008"/>
                    <a:pt x="62792" y="18008"/>
                    <a:pt x="62783" y="18007"/>
                  </a:cubicBezTo>
                  <a:cubicBezTo>
                    <a:pt x="62225" y="18007"/>
                    <a:pt x="61682" y="18007"/>
                    <a:pt x="61682" y="17464"/>
                  </a:cubicBezTo>
                  <a:cubicBezTo>
                    <a:pt x="61698" y="17170"/>
                    <a:pt x="61450" y="16921"/>
                    <a:pt x="61139" y="16921"/>
                  </a:cubicBezTo>
                  <a:lnTo>
                    <a:pt x="61682" y="16379"/>
                  </a:lnTo>
                  <a:close/>
                  <a:moveTo>
                    <a:pt x="58073" y="16023"/>
                  </a:moveTo>
                  <a:cubicBezTo>
                    <a:pt x="58232" y="16023"/>
                    <a:pt x="58425" y="16290"/>
                    <a:pt x="58425" y="16937"/>
                  </a:cubicBezTo>
                  <a:lnTo>
                    <a:pt x="58410" y="16921"/>
                  </a:lnTo>
                  <a:cubicBezTo>
                    <a:pt x="57867" y="17464"/>
                    <a:pt x="57324" y="18007"/>
                    <a:pt x="56223" y="18007"/>
                  </a:cubicBezTo>
                  <a:cubicBezTo>
                    <a:pt x="55680" y="19108"/>
                    <a:pt x="56223" y="19108"/>
                    <a:pt x="57324" y="19651"/>
                  </a:cubicBezTo>
                  <a:lnTo>
                    <a:pt x="57324" y="20194"/>
                  </a:lnTo>
                  <a:cubicBezTo>
                    <a:pt x="56781" y="20737"/>
                    <a:pt x="56223" y="21295"/>
                    <a:pt x="56223" y="22381"/>
                  </a:cubicBezTo>
                  <a:lnTo>
                    <a:pt x="55680" y="22924"/>
                  </a:lnTo>
                  <a:cubicBezTo>
                    <a:pt x="55013" y="22303"/>
                    <a:pt x="54455" y="21574"/>
                    <a:pt x="54051" y="20752"/>
                  </a:cubicBezTo>
                  <a:cubicBezTo>
                    <a:pt x="54594" y="19108"/>
                    <a:pt x="55695" y="18565"/>
                    <a:pt x="54594" y="16937"/>
                  </a:cubicBezTo>
                  <a:cubicBezTo>
                    <a:pt x="55137" y="16379"/>
                    <a:pt x="56238" y="16379"/>
                    <a:pt x="57324" y="16379"/>
                  </a:cubicBezTo>
                  <a:lnTo>
                    <a:pt x="57867" y="16379"/>
                  </a:lnTo>
                  <a:cubicBezTo>
                    <a:pt x="57867" y="16155"/>
                    <a:pt x="57962" y="16023"/>
                    <a:pt x="58073" y="16023"/>
                  </a:cubicBezTo>
                  <a:close/>
                  <a:moveTo>
                    <a:pt x="54036" y="40387"/>
                  </a:moveTo>
                  <a:cubicBezTo>
                    <a:pt x="55680" y="40946"/>
                    <a:pt x="56223" y="40946"/>
                    <a:pt x="56781" y="40946"/>
                  </a:cubicBezTo>
                  <a:cubicBezTo>
                    <a:pt x="56781" y="42031"/>
                    <a:pt x="56781" y="42031"/>
                    <a:pt x="56223" y="42574"/>
                  </a:cubicBezTo>
                  <a:cubicBezTo>
                    <a:pt x="56063" y="42738"/>
                    <a:pt x="55857" y="42806"/>
                    <a:pt x="55617" y="42806"/>
                  </a:cubicBezTo>
                  <a:cubicBezTo>
                    <a:pt x="55041" y="42806"/>
                    <a:pt x="54271" y="42415"/>
                    <a:pt x="53493" y="42031"/>
                  </a:cubicBezTo>
                  <a:cubicBezTo>
                    <a:pt x="53493" y="41489"/>
                    <a:pt x="53493" y="41489"/>
                    <a:pt x="52950" y="40946"/>
                  </a:cubicBezTo>
                  <a:cubicBezTo>
                    <a:pt x="53493" y="40946"/>
                    <a:pt x="54036" y="40946"/>
                    <a:pt x="54036" y="40387"/>
                  </a:cubicBezTo>
                  <a:close/>
                  <a:moveTo>
                    <a:pt x="50221" y="24568"/>
                  </a:moveTo>
                  <a:cubicBezTo>
                    <a:pt x="48034" y="25653"/>
                    <a:pt x="45862" y="25669"/>
                    <a:pt x="44218" y="27840"/>
                  </a:cubicBezTo>
                  <a:lnTo>
                    <a:pt x="44218" y="29484"/>
                  </a:lnTo>
                  <a:cubicBezTo>
                    <a:pt x="43660" y="31113"/>
                    <a:pt x="42032" y="32214"/>
                    <a:pt x="40930" y="32757"/>
                  </a:cubicBezTo>
                  <a:cubicBezTo>
                    <a:pt x="40930" y="33842"/>
                    <a:pt x="41489" y="33842"/>
                    <a:pt x="41489" y="34944"/>
                  </a:cubicBezTo>
                  <a:cubicBezTo>
                    <a:pt x="40208" y="35580"/>
                    <a:pt x="38363" y="35843"/>
                    <a:pt x="36617" y="35843"/>
                  </a:cubicBezTo>
                  <a:cubicBezTo>
                    <a:pt x="35383" y="35843"/>
                    <a:pt x="34199" y="35711"/>
                    <a:pt x="33300" y="35486"/>
                  </a:cubicBezTo>
                  <a:cubicBezTo>
                    <a:pt x="33290" y="35486"/>
                    <a:pt x="33281" y="35486"/>
                    <a:pt x="33272" y="35486"/>
                  </a:cubicBezTo>
                  <a:cubicBezTo>
                    <a:pt x="32975" y="35486"/>
                    <a:pt x="32742" y="35728"/>
                    <a:pt x="32757" y="36029"/>
                  </a:cubicBezTo>
                  <a:lnTo>
                    <a:pt x="32757" y="36572"/>
                  </a:lnTo>
                  <a:cubicBezTo>
                    <a:pt x="33300" y="37115"/>
                    <a:pt x="33842" y="37115"/>
                    <a:pt x="33842" y="37658"/>
                  </a:cubicBezTo>
                  <a:lnTo>
                    <a:pt x="33842" y="39302"/>
                  </a:lnTo>
                  <a:lnTo>
                    <a:pt x="31113" y="42031"/>
                  </a:lnTo>
                  <a:lnTo>
                    <a:pt x="30027" y="42031"/>
                  </a:lnTo>
                  <a:cubicBezTo>
                    <a:pt x="29484" y="41489"/>
                    <a:pt x="29484" y="41489"/>
                    <a:pt x="30027" y="40387"/>
                  </a:cubicBezTo>
                  <a:lnTo>
                    <a:pt x="28383" y="40387"/>
                  </a:lnTo>
                  <a:cubicBezTo>
                    <a:pt x="27840" y="41504"/>
                    <a:pt x="27297" y="42031"/>
                    <a:pt x="27297" y="43133"/>
                  </a:cubicBezTo>
                  <a:cubicBezTo>
                    <a:pt x="28383" y="43133"/>
                    <a:pt x="29484" y="43133"/>
                    <a:pt x="30570" y="42574"/>
                  </a:cubicBezTo>
                  <a:cubicBezTo>
                    <a:pt x="31113" y="43133"/>
                    <a:pt x="31113" y="43133"/>
                    <a:pt x="31113" y="43675"/>
                  </a:cubicBezTo>
                  <a:lnTo>
                    <a:pt x="32757" y="43675"/>
                  </a:lnTo>
                  <a:cubicBezTo>
                    <a:pt x="33842" y="41489"/>
                    <a:pt x="34944" y="38216"/>
                    <a:pt x="36572" y="37115"/>
                  </a:cubicBezTo>
                  <a:lnTo>
                    <a:pt x="37131" y="37115"/>
                  </a:lnTo>
                  <a:cubicBezTo>
                    <a:pt x="37673" y="37673"/>
                    <a:pt x="38216" y="37673"/>
                    <a:pt x="38216" y="38216"/>
                  </a:cubicBezTo>
                  <a:lnTo>
                    <a:pt x="38759" y="38759"/>
                  </a:lnTo>
                  <a:cubicBezTo>
                    <a:pt x="39302" y="38216"/>
                    <a:pt x="39860" y="37115"/>
                    <a:pt x="40946" y="36572"/>
                  </a:cubicBezTo>
                  <a:cubicBezTo>
                    <a:pt x="41489" y="37115"/>
                    <a:pt x="41489" y="37115"/>
                    <a:pt x="41489" y="37673"/>
                  </a:cubicBezTo>
                  <a:lnTo>
                    <a:pt x="42032" y="37673"/>
                  </a:lnTo>
                  <a:lnTo>
                    <a:pt x="42032" y="37115"/>
                  </a:lnTo>
                  <a:cubicBezTo>
                    <a:pt x="42032" y="36572"/>
                    <a:pt x="41489" y="36572"/>
                    <a:pt x="41489" y="36029"/>
                  </a:cubicBezTo>
                  <a:cubicBezTo>
                    <a:pt x="42574" y="32214"/>
                    <a:pt x="46405" y="31113"/>
                    <a:pt x="46948" y="28383"/>
                  </a:cubicBezTo>
                  <a:cubicBezTo>
                    <a:pt x="48577" y="28383"/>
                    <a:pt x="50763" y="27840"/>
                    <a:pt x="51865" y="26754"/>
                  </a:cubicBezTo>
                  <a:cubicBezTo>
                    <a:pt x="51182" y="26119"/>
                    <a:pt x="50624" y="25390"/>
                    <a:pt x="50221" y="24568"/>
                  </a:cubicBezTo>
                  <a:close/>
                  <a:moveTo>
                    <a:pt x="58935" y="44743"/>
                  </a:moveTo>
                  <a:lnTo>
                    <a:pt x="58935" y="44743"/>
                  </a:lnTo>
                  <a:cubicBezTo>
                    <a:pt x="58931" y="44759"/>
                    <a:pt x="58927" y="44774"/>
                    <a:pt x="58923" y="44789"/>
                  </a:cubicBezTo>
                  <a:lnTo>
                    <a:pt x="58923" y="44789"/>
                  </a:lnTo>
                  <a:cubicBezTo>
                    <a:pt x="58933" y="44780"/>
                    <a:pt x="58943" y="44771"/>
                    <a:pt x="58953" y="44761"/>
                  </a:cubicBezTo>
                  <a:lnTo>
                    <a:pt x="58935" y="44743"/>
                  </a:lnTo>
                  <a:close/>
                  <a:moveTo>
                    <a:pt x="35487" y="58952"/>
                  </a:moveTo>
                  <a:lnTo>
                    <a:pt x="37131" y="60596"/>
                  </a:lnTo>
                  <a:lnTo>
                    <a:pt x="37115" y="61682"/>
                  </a:lnTo>
                  <a:cubicBezTo>
                    <a:pt x="36029" y="62240"/>
                    <a:pt x="35487" y="62240"/>
                    <a:pt x="34944" y="62783"/>
                  </a:cubicBezTo>
                  <a:lnTo>
                    <a:pt x="33315" y="61139"/>
                  </a:lnTo>
                  <a:lnTo>
                    <a:pt x="33315" y="60054"/>
                  </a:lnTo>
                  <a:lnTo>
                    <a:pt x="34401" y="58952"/>
                  </a:lnTo>
                  <a:close/>
                  <a:moveTo>
                    <a:pt x="70972" y="0"/>
                  </a:moveTo>
                  <a:cubicBezTo>
                    <a:pt x="69871" y="0"/>
                    <a:pt x="69871" y="1086"/>
                    <a:pt x="69328" y="2187"/>
                  </a:cubicBezTo>
                  <a:cubicBezTo>
                    <a:pt x="68243" y="3816"/>
                    <a:pt x="66056" y="4359"/>
                    <a:pt x="65513" y="7088"/>
                  </a:cubicBezTo>
                  <a:cubicBezTo>
                    <a:pt x="63869" y="8190"/>
                    <a:pt x="62241" y="8732"/>
                    <a:pt x="60597" y="10376"/>
                  </a:cubicBezTo>
                  <a:lnTo>
                    <a:pt x="60597" y="10919"/>
                  </a:lnTo>
                  <a:lnTo>
                    <a:pt x="61682" y="12005"/>
                  </a:lnTo>
                  <a:lnTo>
                    <a:pt x="61682" y="12548"/>
                  </a:lnTo>
                  <a:cubicBezTo>
                    <a:pt x="61247" y="13424"/>
                    <a:pt x="60635" y="13775"/>
                    <a:pt x="59988" y="13775"/>
                  </a:cubicBezTo>
                  <a:cubicBezTo>
                    <a:pt x="59021" y="13775"/>
                    <a:pt x="57975" y="12990"/>
                    <a:pt x="57324" y="12005"/>
                  </a:cubicBezTo>
                  <a:cubicBezTo>
                    <a:pt x="56781" y="12005"/>
                    <a:pt x="50221" y="17464"/>
                    <a:pt x="50221" y="18023"/>
                  </a:cubicBezTo>
                  <a:cubicBezTo>
                    <a:pt x="49678" y="19108"/>
                    <a:pt x="50763" y="20209"/>
                    <a:pt x="50763" y="20752"/>
                  </a:cubicBezTo>
                  <a:cubicBezTo>
                    <a:pt x="50221" y="22381"/>
                    <a:pt x="50221" y="22939"/>
                    <a:pt x="50221" y="24568"/>
                  </a:cubicBezTo>
                  <a:cubicBezTo>
                    <a:pt x="50763" y="23466"/>
                    <a:pt x="51306" y="23466"/>
                    <a:pt x="51306" y="21838"/>
                  </a:cubicBezTo>
                  <a:cubicBezTo>
                    <a:pt x="51849" y="21295"/>
                    <a:pt x="52407" y="21295"/>
                    <a:pt x="53493" y="21295"/>
                  </a:cubicBezTo>
                  <a:lnTo>
                    <a:pt x="53493" y="21838"/>
                  </a:lnTo>
                  <a:cubicBezTo>
                    <a:pt x="52950" y="22381"/>
                    <a:pt x="52407" y="23466"/>
                    <a:pt x="51849" y="24025"/>
                  </a:cubicBezTo>
                  <a:cubicBezTo>
                    <a:pt x="52128" y="24296"/>
                    <a:pt x="52404" y="24296"/>
                    <a:pt x="52745" y="24296"/>
                  </a:cubicBezTo>
                  <a:cubicBezTo>
                    <a:pt x="53086" y="24296"/>
                    <a:pt x="53493" y="24296"/>
                    <a:pt x="54036" y="24568"/>
                  </a:cubicBezTo>
                  <a:lnTo>
                    <a:pt x="54579" y="25110"/>
                  </a:lnTo>
                  <a:cubicBezTo>
                    <a:pt x="54036" y="25653"/>
                    <a:pt x="54036" y="26754"/>
                    <a:pt x="53493" y="27297"/>
                  </a:cubicBezTo>
                  <a:cubicBezTo>
                    <a:pt x="52950" y="28383"/>
                    <a:pt x="49678" y="28926"/>
                    <a:pt x="49119" y="30027"/>
                  </a:cubicBezTo>
                  <a:cubicBezTo>
                    <a:pt x="49119" y="30570"/>
                    <a:pt x="49119" y="30570"/>
                    <a:pt x="49678" y="31113"/>
                  </a:cubicBezTo>
                  <a:cubicBezTo>
                    <a:pt x="50763" y="31113"/>
                    <a:pt x="51446" y="31248"/>
                    <a:pt x="52198" y="31248"/>
                  </a:cubicBezTo>
                  <a:cubicBezTo>
                    <a:pt x="52950" y="31248"/>
                    <a:pt x="53772" y="31113"/>
                    <a:pt x="55137" y="30570"/>
                  </a:cubicBezTo>
                  <a:lnTo>
                    <a:pt x="55680" y="31113"/>
                  </a:lnTo>
                  <a:cubicBezTo>
                    <a:pt x="51865" y="36029"/>
                    <a:pt x="44218" y="39302"/>
                    <a:pt x="41489" y="44218"/>
                  </a:cubicBezTo>
                  <a:cubicBezTo>
                    <a:pt x="41489" y="44761"/>
                    <a:pt x="41489" y="44761"/>
                    <a:pt x="42032" y="45304"/>
                  </a:cubicBezTo>
                  <a:cubicBezTo>
                    <a:pt x="43133" y="45304"/>
                    <a:pt x="43676" y="45304"/>
                    <a:pt x="44761" y="44761"/>
                  </a:cubicBezTo>
                  <a:cubicBezTo>
                    <a:pt x="44761" y="44218"/>
                    <a:pt x="44761" y="44218"/>
                    <a:pt x="45304" y="43660"/>
                  </a:cubicBezTo>
                  <a:cubicBezTo>
                    <a:pt x="44761" y="43660"/>
                    <a:pt x="45304" y="43660"/>
                    <a:pt x="44761" y="43117"/>
                  </a:cubicBezTo>
                  <a:lnTo>
                    <a:pt x="44218" y="42574"/>
                  </a:lnTo>
                  <a:cubicBezTo>
                    <a:pt x="44761" y="42031"/>
                    <a:pt x="46948" y="40930"/>
                    <a:pt x="48034" y="40930"/>
                  </a:cubicBezTo>
                  <a:lnTo>
                    <a:pt x="48034" y="42031"/>
                  </a:lnTo>
                  <a:cubicBezTo>
                    <a:pt x="48592" y="42574"/>
                    <a:pt x="49135" y="43117"/>
                    <a:pt x="50221" y="43117"/>
                  </a:cubicBezTo>
                  <a:cubicBezTo>
                    <a:pt x="50763" y="42574"/>
                    <a:pt x="51322" y="42031"/>
                    <a:pt x="51865" y="42031"/>
                  </a:cubicBezTo>
                  <a:lnTo>
                    <a:pt x="52950" y="42031"/>
                  </a:lnTo>
                  <a:cubicBezTo>
                    <a:pt x="54051" y="44203"/>
                    <a:pt x="51322" y="45847"/>
                    <a:pt x="50763" y="47491"/>
                  </a:cubicBezTo>
                  <a:cubicBezTo>
                    <a:pt x="51322" y="47491"/>
                    <a:pt x="51322" y="47491"/>
                    <a:pt x="51322" y="48576"/>
                  </a:cubicBezTo>
                  <a:cubicBezTo>
                    <a:pt x="50763" y="48576"/>
                    <a:pt x="50221" y="49119"/>
                    <a:pt x="49135" y="49119"/>
                  </a:cubicBezTo>
                  <a:cubicBezTo>
                    <a:pt x="49135" y="49119"/>
                    <a:pt x="48592" y="46390"/>
                    <a:pt x="48034" y="45847"/>
                  </a:cubicBezTo>
                  <a:cubicBezTo>
                    <a:pt x="47491" y="45304"/>
                    <a:pt x="46948" y="45304"/>
                    <a:pt x="45862" y="45304"/>
                  </a:cubicBezTo>
                  <a:cubicBezTo>
                    <a:pt x="45862" y="45599"/>
                    <a:pt x="45614" y="45847"/>
                    <a:pt x="45304" y="45847"/>
                  </a:cubicBezTo>
                  <a:cubicBezTo>
                    <a:pt x="46405" y="47491"/>
                    <a:pt x="45862" y="48034"/>
                    <a:pt x="44218" y="49119"/>
                  </a:cubicBezTo>
                  <a:cubicBezTo>
                    <a:pt x="43676" y="48576"/>
                    <a:pt x="43133" y="48576"/>
                    <a:pt x="42574" y="48034"/>
                  </a:cubicBezTo>
                  <a:cubicBezTo>
                    <a:pt x="40946" y="48034"/>
                    <a:pt x="40403" y="49119"/>
                    <a:pt x="39302" y="49662"/>
                  </a:cubicBezTo>
                  <a:cubicBezTo>
                    <a:pt x="39573" y="49941"/>
                    <a:pt x="39573" y="49941"/>
                    <a:pt x="39643" y="49941"/>
                  </a:cubicBezTo>
                  <a:cubicBezTo>
                    <a:pt x="39713" y="49941"/>
                    <a:pt x="39852" y="49941"/>
                    <a:pt x="40403" y="50220"/>
                  </a:cubicBezTo>
                  <a:cubicBezTo>
                    <a:pt x="40946" y="52950"/>
                    <a:pt x="38216" y="55122"/>
                    <a:pt x="36029" y="55680"/>
                  </a:cubicBezTo>
                  <a:lnTo>
                    <a:pt x="35487" y="55122"/>
                  </a:lnTo>
                  <a:cubicBezTo>
                    <a:pt x="33842" y="56223"/>
                    <a:pt x="28926" y="59495"/>
                    <a:pt x="27840" y="61139"/>
                  </a:cubicBezTo>
                  <a:lnTo>
                    <a:pt x="27840" y="61682"/>
                  </a:lnTo>
                  <a:lnTo>
                    <a:pt x="29484" y="61682"/>
                  </a:lnTo>
                  <a:lnTo>
                    <a:pt x="29484" y="62240"/>
                  </a:lnTo>
                  <a:cubicBezTo>
                    <a:pt x="28383" y="64427"/>
                    <a:pt x="25653" y="67157"/>
                    <a:pt x="22924" y="68258"/>
                  </a:cubicBezTo>
                  <a:lnTo>
                    <a:pt x="20194" y="68258"/>
                  </a:lnTo>
                  <a:cubicBezTo>
                    <a:pt x="19651" y="68801"/>
                    <a:pt x="19651" y="69344"/>
                    <a:pt x="19651" y="70972"/>
                  </a:cubicBezTo>
                  <a:cubicBezTo>
                    <a:pt x="19108" y="70429"/>
                    <a:pt x="18566" y="70429"/>
                    <a:pt x="18007" y="70429"/>
                  </a:cubicBezTo>
                  <a:cubicBezTo>
                    <a:pt x="16379" y="74260"/>
                    <a:pt x="14735" y="79720"/>
                    <a:pt x="9818" y="79720"/>
                  </a:cubicBezTo>
                  <a:cubicBezTo>
                    <a:pt x="9275" y="80805"/>
                    <a:pt x="9818" y="82992"/>
                    <a:pt x="8190" y="84078"/>
                  </a:cubicBezTo>
                  <a:cubicBezTo>
                    <a:pt x="7088" y="85179"/>
                    <a:pt x="543" y="88452"/>
                    <a:pt x="1" y="89537"/>
                  </a:cubicBezTo>
                  <a:lnTo>
                    <a:pt x="1" y="90080"/>
                  </a:lnTo>
                  <a:cubicBezTo>
                    <a:pt x="182" y="90266"/>
                    <a:pt x="302" y="90328"/>
                    <a:pt x="403" y="90328"/>
                  </a:cubicBezTo>
                  <a:cubicBezTo>
                    <a:pt x="604" y="90328"/>
                    <a:pt x="724" y="90080"/>
                    <a:pt x="1086" y="90080"/>
                  </a:cubicBezTo>
                  <a:lnTo>
                    <a:pt x="1086" y="91181"/>
                  </a:lnTo>
                  <a:cubicBezTo>
                    <a:pt x="1629" y="91181"/>
                    <a:pt x="2187" y="91181"/>
                    <a:pt x="2730" y="91724"/>
                  </a:cubicBezTo>
                  <a:cubicBezTo>
                    <a:pt x="3816" y="91181"/>
                    <a:pt x="4359" y="89537"/>
                    <a:pt x="4917" y="88994"/>
                  </a:cubicBezTo>
                  <a:cubicBezTo>
                    <a:pt x="5460" y="88994"/>
                    <a:pt x="6003" y="89537"/>
                    <a:pt x="6003" y="89537"/>
                  </a:cubicBezTo>
                  <a:cubicBezTo>
                    <a:pt x="6546" y="88994"/>
                    <a:pt x="10376" y="86265"/>
                    <a:pt x="10919" y="86265"/>
                  </a:cubicBezTo>
                  <a:cubicBezTo>
                    <a:pt x="11462" y="85722"/>
                    <a:pt x="12005" y="84621"/>
                    <a:pt x="10376" y="84621"/>
                  </a:cubicBezTo>
                  <a:cubicBezTo>
                    <a:pt x="9818" y="83535"/>
                    <a:pt x="10376" y="83535"/>
                    <a:pt x="10919" y="82992"/>
                  </a:cubicBezTo>
                  <a:cubicBezTo>
                    <a:pt x="11462" y="82992"/>
                    <a:pt x="12548" y="83535"/>
                    <a:pt x="13106" y="83535"/>
                  </a:cubicBezTo>
                  <a:cubicBezTo>
                    <a:pt x="13649" y="82449"/>
                    <a:pt x="14192" y="81891"/>
                    <a:pt x="14735" y="80805"/>
                  </a:cubicBezTo>
                  <a:lnTo>
                    <a:pt x="15836" y="80805"/>
                  </a:lnTo>
                  <a:cubicBezTo>
                    <a:pt x="17464" y="80263"/>
                    <a:pt x="18566" y="78619"/>
                    <a:pt x="19108" y="76432"/>
                  </a:cubicBezTo>
                  <a:lnTo>
                    <a:pt x="25653" y="73702"/>
                  </a:lnTo>
                  <a:cubicBezTo>
                    <a:pt x="25653" y="73159"/>
                    <a:pt x="25111" y="72616"/>
                    <a:pt x="25111" y="72616"/>
                  </a:cubicBezTo>
                  <a:lnTo>
                    <a:pt x="25111" y="72074"/>
                  </a:lnTo>
                  <a:cubicBezTo>
                    <a:pt x="25409" y="72074"/>
                    <a:pt x="25651" y="71843"/>
                    <a:pt x="25654" y="71563"/>
                  </a:cubicBezTo>
                  <a:lnTo>
                    <a:pt x="25654" y="71563"/>
                  </a:lnTo>
                  <a:cubicBezTo>
                    <a:pt x="25675" y="72074"/>
                    <a:pt x="26196" y="72084"/>
                    <a:pt x="26196" y="72616"/>
                  </a:cubicBezTo>
                  <a:lnTo>
                    <a:pt x="26755" y="72616"/>
                  </a:lnTo>
                  <a:cubicBezTo>
                    <a:pt x="28926" y="69887"/>
                    <a:pt x="31113" y="69344"/>
                    <a:pt x="33842" y="67157"/>
                  </a:cubicBezTo>
                  <a:cubicBezTo>
                    <a:pt x="34385" y="66071"/>
                    <a:pt x="34944" y="65513"/>
                    <a:pt x="35487" y="64427"/>
                  </a:cubicBezTo>
                  <a:cubicBezTo>
                    <a:pt x="38216" y="64427"/>
                    <a:pt x="40403" y="62240"/>
                    <a:pt x="41489" y="60054"/>
                  </a:cubicBezTo>
                  <a:cubicBezTo>
                    <a:pt x="41504" y="59759"/>
                    <a:pt x="41256" y="59511"/>
                    <a:pt x="40946" y="59511"/>
                  </a:cubicBezTo>
                  <a:lnTo>
                    <a:pt x="38759" y="59511"/>
                  </a:lnTo>
                  <a:cubicBezTo>
                    <a:pt x="38759" y="58425"/>
                    <a:pt x="38216" y="57324"/>
                    <a:pt x="38759" y="56781"/>
                  </a:cubicBezTo>
                  <a:cubicBezTo>
                    <a:pt x="39302" y="56238"/>
                    <a:pt x="38759" y="56238"/>
                    <a:pt x="39845" y="56238"/>
                  </a:cubicBezTo>
                  <a:lnTo>
                    <a:pt x="39845" y="57882"/>
                  </a:lnTo>
                  <a:cubicBezTo>
                    <a:pt x="41144" y="58526"/>
                    <a:pt x="42184" y="58915"/>
                    <a:pt x="43102" y="58915"/>
                  </a:cubicBezTo>
                  <a:cubicBezTo>
                    <a:pt x="44507" y="58915"/>
                    <a:pt x="45625" y="58003"/>
                    <a:pt x="46948" y="55695"/>
                  </a:cubicBezTo>
                  <a:cubicBezTo>
                    <a:pt x="46405" y="55695"/>
                    <a:pt x="46405" y="55153"/>
                    <a:pt x="45862" y="55153"/>
                  </a:cubicBezTo>
                  <a:cubicBezTo>
                    <a:pt x="45862" y="54594"/>
                    <a:pt x="46405" y="53509"/>
                    <a:pt x="46405" y="52966"/>
                  </a:cubicBezTo>
                  <a:cubicBezTo>
                    <a:pt x="47220" y="52694"/>
                    <a:pt x="48038" y="52694"/>
                    <a:pt x="48858" y="52694"/>
                  </a:cubicBezTo>
                  <a:cubicBezTo>
                    <a:pt x="49678" y="52694"/>
                    <a:pt x="50500" y="52694"/>
                    <a:pt x="51322" y="52423"/>
                  </a:cubicBezTo>
                  <a:cubicBezTo>
                    <a:pt x="52950" y="51865"/>
                    <a:pt x="52950" y="50220"/>
                    <a:pt x="54051" y="49135"/>
                  </a:cubicBezTo>
                  <a:cubicBezTo>
                    <a:pt x="54323" y="48856"/>
                    <a:pt x="54734" y="48856"/>
                    <a:pt x="55213" y="48856"/>
                  </a:cubicBezTo>
                  <a:cubicBezTo>
                    <a:pt x="55692" y="48856"/>
                    <a:pt x="56238" y="48856"/>
                    <a:pt x="56781" y="48576"/>
                  </a:cubicBezTo>
                  <a:cubicBezTo>
                    <a:pt x="58407" y="47770"/>
                    <a:pt x="58524" y="46354"/>
                    <a:pt x="58923" y="44789"/>
                  </a:cubicBezTo>
                  <a:lnTo>
                    <a:pt x="58923" y="44789"/>
                  </a:lnTo>
                  <a:cubicBezTo>
                    <a:pt x="58353" y="45304"/>
                    <a:pt x="56771" y="45314"/>
                    <a:pt x="56223" y="45862"/>
                  </a:cubicBezTo>
                  <a:lnTo>
                    <a:pt x="55680" y="45862"/>
                  </a:lnTo>
                  <a:lnTo>
                    <a:pt x="55680" y="44761"/>
                  </a:lnTo>
                  <a:lnTo>
                    <a:pt x="57867" y="43675"/>
                  </a:lnTo>
                  <a:lnTo>
                    <a:pt x="58935" y="44743"/>
                  </a:lnTo>
                  <a:lnTo>
                    <a:pt x="58935" y="44743"/>
                  </a:lnTo>
                  <a:cubicBezTo>
                    <a:pt x="59071" y="44217"/>
                    <a:pt x="59240" y="43674"/>
                    <a:pt x="59511" y="43133"/>
                  </a:cubicBezTo>
                  <a:cubicBezTo>
                    <a:pt x="60054" y="42574"/>
                    <a:pt x="60597" y="42031"/>
                    <a:pt x="61155" y="42031"/>
                  </a:cubicBezTo>
                  <a:cubicBezTo>
                    <a:pt x="61698" y="41489"/>
                    <a:pt x="61155" y="38216"/>
                    <a:pt x="61155" y="36029"/>
                  </a:cubicBezTo>
                  <a:cubicBezTo>
                    <a:pt x="60054" y="36029"/>
                    <a:pt x="60054" y="36572"/>
                    <a:pt x="58968" y="37115"/>
                  </a:cubicBezTo>
                  <a:lnTo>
                    <a:pt x="58425" y="37115"/>
                  </a:lnTo>
                  <a:cubicBezTo>
                    <a:pt x="57867" y="34928"/>
                    <a:pt x="58968" y="32741"/>
                    <a:pt x="59511" y="30570"/>
                  </a:cubicBezTo>
                  <a:cubicBezTo>
                    <a:pt x="58968" y="30570"/>
                    <a:pt x="57867" y="31113"/>
                    <a:pt x="57324" y="31113"/>
                  </a:cubicBezTo>
                  <a:cubicBezTo>
                    <a:pt x="56781" y="30570"/>
                    <a:pt x="56781" y="29469"/>
                    <a:pt x="56238" y="28926"/>
                  </a:cubicBezTo>
                  <a:cubicBezTo>
                    <a:pt x="55695" y="28383"/>
                    <a:pt x="55137" y="28926"/>
                    <a:pt x="54594" y="27840"/>
                  </a:cubicBezTo>
                  <a:cubicBezTo>
                    <a:pt x="54051" y="26739"/>
                    <a:pt x="55137" y="26196"/>
                    <a:pt x="54594" y="25110"/>
                  </a:cubicBezTo>
                  <a:cubicBezTo>
                    <a:pt x="54986" y="24526"/>
                    <a:pt x="55444" y="24357"/>
                    <a:pt x="55946" y="24357"/>
                  </a:cubicBezTo>
                  <a:cubicBezTo>
                    <a:pt x="56633" y="24357"/>
                    <a:pt x="57401" y="24674"/>
                    <a:pt x="58193" y="24674"/>
                  </a:cubicBezTo>
                  <a:cubicBezTo>
                    <a:pt x="58450" y="24674"/>
                    <a:pt x="58709" y="24640"/>
                    <a:pt x="58968" y="24552"/>
                  </a:cubicBezTo>
                  <a:cubicBezTo>
                    <a:pt x="60054" y="24009"/>
                    <a:pt x="59511" y="22381"/>
                    <a:pt x="61155" y="21822"/>
                  </a:cubicBezTo>
                  <a:lnTo>
                    <a:pt x="62241" y="21822"/>
                  </a:lnTo>
                  <a:cubicBezTo>
                    <a:pt x="62241" y="22381"/>
                    <a:pt x="61698" y="23466"/>
                    <a:pt x="61698" y="24009"/>
                  </a:cubicBezTo>
                  <a:cubicBezTo>
                    <a:pt x="62241" y="25110"/>
                    <a:pt x="61139" y="25110"/>
                    <a:pt x="60597" y="25110"/>
                  </a:cubicBezTo>
                  <a:lnTo>
                    <a:pt x="60597" y="25653"/>
                  </a:lnTo>
                  <a:lnTo>
                    <a:pt x="61698" y="26739"/>
                  </a:lnTo>
                  <a:cubicBezTo>
                    <a:pt x="65513" y="26196"/>
                    <a:pt x="62783" y="19651"/>
                    <a:pt x="66056" y="18550"/>
                  </a:cubicBezTo>
                  <a:cubicBezTo>
                    <a:pt x="66599" y="19651"/>
                    <a:pt x="66599" y="19651"/>
                    <a:pt x="66599" y="20737"/>
                  </a:cubicBezTo>
                  <a:lnTo>
                    <a:pt x="66599" y="21280"/>
                  </a:lnTo>
                  <a:cubicBezTo>
                    <a:pt x="67700" y="20752"/>
                    <a:pt x="68786" y="20752"/>
                    <a:pt x="70430" y="20752"/>
                  </a:cubicBezTo>
                  <a:cubicBezTo>
                    <a:pt x="70972" y="18023"/>
                    <a:pt x="71515" y="15293"/>
                    <a:pt x="73702" y="13664"/>
                  </a:cubicBezTo>
                  <a:cubicBezTo>
                    <a:pt x="73702" y="13106"/>
                    <a:pt x="72601" y="12020"/>
                    <a:pt x="72058" y="12020"/>
                  </a:cubicBezTo>
                  <a:lnTo>
                    <a:pt x="72601" y="11478"/>
                  </a:lnTo>
                  <a:lnTo>
                    <a:pt x="72601" y="10935"/>
                  </a:lnTo>
                  <a:cubicBezTo>
                    <a:pt x="72058" y="10935"/>
                    <a:pt x="71515" y="12020"/>
                    <a:pt x="71515" y="12020"/>
                  </a:cubicBezTo>
                  <a:cubicBezTo>
                    <a:pt x="70972" y="12020"/>
                    <a:pt x="70430" y="10935"/>
                    <a:pt x="68786" y="10935"/>
                  </a:cubicBezTo>
                  <a:lnTo>
                    <a:pt x="68243" y="10376"/>
                  </a:lnTo>
                  <a:lnTo>
                    <a:pt x="68243" y="9834"/>
                  </a:lnTo>
                  <a:cubicBezTo>
                    <a:pt x="68786" y="9291"/>
                    <a:pt x="69328" y="9291"/>
                    <a:pt x="69871" y="8748"/>
                  </a:cubicBezTo>
                  <a:lnTo>
                    <a:pt x="70430" y="8748"/>
                  </a:lnTo>
                  <a:lnTo>
                    <a:pt x="70430" y="10376"/>
                  </a:lnTo>
                  <a:lnTo>
                    <a:pt x="72601" y="10376"/>
                  </a:lnTo>
                  <a:cubicBezTo>
                    <a:pt x="73702" y="8748"/>
                    <a:pt x="70972" y="6018"/>
                    <a:pt x="70430" y="4374"/>
                  </a:cubicBezTo>
                  <a:cubicBezTo>
                    <a:pt x="70972" y="3831"/>
                    <a:pt x="71515" y="3831"/>
                    <a:pt x="72058" y="3273"/>
                  </a:cubicBezTo>
                  <a:cubicBezTo>
                    <a:pt x="72058" y="2187"/>
                    <a:pt x="71515" y="2187"/>
                    <a:pt x="72058" y="1102"/>
                  </a:cubicBezTo>
                  <a:cubicBezTo>
                    <a:pt x="71515" y="543"/>
                    <a:pt x="72058" y="0"/>
                    <a:pt x="70972"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7" name="Google Shape;337;p48"/>
            <p:cNvSpPr/>
            <p:nvPr/>
          </p:nvSpPr>
          <p:spPr>
            <a:xfrm>
              <a:off x="5676375" y="1602575"/>
              <a:ext cx="27175" cy="13600"/>
            </a:xfrm>
            <a:custGeom>
              <a:avLst/>
              <a:gdLst/>
              <a:ahLst/>
              <a:cxnLst/>
              <a:rect l="l" t="t" r="r" b="b"/>
              <a:pathLst>
                <a:path w="1087" h="544" extrusionOk="0">
                  <a:moveTo>
                    <a:pt x="543" y="0"/>
                  </a:moveTo>
                  <a:cubicBezTo>
                    <a:pt x="543" y="292"/>
                    <a:pt x="324" y="529"/>
                    <a:pt x="53" y="543"/>
                  </a:cubicBezTo>
                  <a:lnTo>
                    <a:pt x="1086" y="543"/>
                  </a:lnTo>
                  <a:cubicBezTo>
                    <a:pt x="1086" y="0"/>
                    <a:pt x="1086" y="0"/>
                    <a:pt x="543" y="0"/>
                  </a:cubicBezTo>
                  <a:close/>
                  <a:moveTo>
                    <a:pt x="0" y="543"/>
                  </a:moveTo>
                  <a:cubicBezTo>
                    <a:pt x="9" y="544"/>
                    <a:pt x="18" y="544"/>
                    <a:pt x="27" y="544"/>
                  </a:cubicBezTo>
                  <a:cubicBezTo>
                    <a:pt x="35" y="544"/>
                    <a:pt x="44" y="544"/>
                    <a:pt x="53" y="543"/>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8" name="Google Shape;338;p48"/>
            <p:cNvSpPr/>
            <p:nvPr/>
          </p:nvSpPr>
          <p:spPr>
            <a:xfrm>
              <a:off x="5157575" y="1493625"/>
              <a:ext cx="27175" cy="40725"/>
            </a:xfrm>
            <a:custGeom>
              <a:avLst/>
              <a:gdLst/>
              <a:ahLst/>
              <a:cxnLst/>
              <a:rect l="l" t="t" r="r" b="b"/>
              <a:pathLst>
                <a:path w="1087" h="1629" extrusionOk="0">
                  <a:moveTo>
                    <a:pt x="543" y="0"/>
                  </a:moveTo>
                  <a:lnTo>
                    <a:pt x="1" y="543"/>
                  </a:lnTo>
                  <a:lnTo>
                    <a:pt x="1" y="1629"/>
                  </a:lnTo>
                  <a:cubicBezTo>
                    <a:pt x="295" y="1629"/>
                    <a:pt x="543" y="1380"/>
                    <a:pt x="543" y="1086"/>
                  </a:cubicBezTo>
                  <a:lnTo>
                    <a:pt x="1086" y="543"/>
                  </a:lnTo>
                  <a:lnTo>
                    <a:pt x="1086"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9" name="Google Shape;339;p48"/>
            <p:cNvSpPr/>
            <p:nvPr/>
          </p:nvSpPr>
          <p:spPr>
            <a:xfrm>
              <a:off x="3888125" y="3676975"/>
              <a:ext cx="68250" cy="64875"/>
            </a:xfrm>
            <a:custGeom>
              <a:avLst/>
              <a:gdLst/>
              <a:ahLst/>
              <a:cxnLst/>
              <a:rect l="l" t="t" r="r" b="b"/>
              <a:pathLst>
                <a:path w="2730" h="2595" extrusionOk="0">
                  <a:moveTo>
                    <a:pt x="2187" y="1"/>
                  </a:moveTo>
                  <a:cubicBezTo>
                    <a:pt x="1101" y="559"/>
                    <a:pt x="559" y="1102"/>
                    <a:pt x="0" y="2187"/>
                  </a:cubicBezTo>
                  <a:cubicBezTo>
                    <a:pt x="1101" y="1645"/>
                    <a:pt x="1644" y="1102"/>
                    <a:pt x="2730" y="543"/>
                  </a:cubicBezTo>
                  <a:cubicBezTo>
                    <a:pt x="2187" y="1"/>
                    <a:pt x="2730" y="1"/>
                    <a:pt x="2187" y="1"/>
                  </a:cubicBezTo>
                  <a:close/>
                  <a:moveTo>
                    <a:pt x="0" y="2187"/>
                  </a:moveTo>
                  <a:cubicBezTo>
                    <a:pt x="0" y="2459"/>
                    <a:pt x="140" y="2594"/>
                    <a:pt x="210" y="2594"/>
                  </a:cubicBezTo>
                  <a:cubicBezTo>
                    <a:pt x="279" y="2594"/>
                    <a:pt x="279" y="2459"/>
                    <a:pt x="0" y="2187"/>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0" name="Google Shape;340;p48"/>
            <p:cNvSpPr/>
            <p:nvPr/>
          </p:nvSpPr>
          <p:spPr>
            <a:xfrm>
              <a:off x="4911750" y="3718075"/>
              <a:ext cx="27550" cy="27175"/>
            </a:xfrm>
            <a:custGeom>
              <a:avLst/>
              <a:gdLst/>
              <a:ahLst/>
              <a:cxnLst/>
              <a:rect l="l" t="t" r="r" b="b"/>
              <a:pathLst>
                <a:path w="1102" h="1087" extrusionOk="0">
                  <a:moveTo>
                    <a:pt x="559" y="1"/>
                  </a:moveTo>
                  <a:cubicBezTo>
                    <a:pt x="559" y="543"/>
                    <a:pt x="0" y="543"/>
                    <a:pt x="0" y="1086"/>
                  </a:cubicBezTo>
                  <a:cubicBezTo>
                    <a:pt x="295" y="776"/>
                    <a:pt x="683" y="590"/>
                    <a:pt x="1102" y="543"/>
                  </a:cubicBezTo>
                  <a:lnTo>
                    <a:pt x="1102" y="1"/>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1" name="Google Shape;341;p48"/>
            <p:cNvSpPr/>
            <p:nvPr/>
          </p:nvSpPr>
          <p:spPr>
            <a:xfrm>
              <a:off x="4243275" y="4127525"/>
              <a:ext cx="259050" cy="259425"/>
            </a:xfrm>
            <a:custGeom>
              <a:avLst/>
              <a:gdLst/>
              <a:ahLst/>
              <a:cxnLst/>
              <a:rect l="l" t="t" r="r" b="b"/>
              <a:pathLst>
                <a:path w="10362" h="10377" extrusionOk="0">
                  <a:moveTo>
                    <a:pt x="7632" y="1"/>
                  </a:moveTo>
                  <a:cubicBezTo>
                    <a:pt x="7089" y="1086"/>
                    <a:pt x="7632" y="1645"/>
                    <a:pt x="7089" y="2730"/>
                  </a:cubicBezTo>
                  <a:cubicBezTo>
                    <a:pt x="6546" y="3816"/>
                    <a:pt x="4902" y="4374"/>
                    <a:pt x="4359" y="5460"/>
                  </a:cubicBezTo>
                  <a:cubicBezTo>
                    <a:pt x="3816" y="4917"/>
                    <a:pt x="3273" y="4917"/>
                    <a:pt x="3273" y="4374"/>
                  </a:cubicBezTo>
                  <a:lnTo>
                    <a:pt x="1629" y="6003"/>
                  </a:lnTo>
                  <a:lnTo>
                    <a:pt x="2172" y="6546"/>
                  </a:lnTo>
                  <a:cubicBezTo>
                    <a:pt x="1629" y="7647"/>
                    <a:pt x="1087" y="8733"/>
                    <a:pt x="544" y="9275"/>
                  </a:cubicBezTo>
                  <a:lnTo>
                    <a:pt x="1" y="9818"/>
                  </a:lnTo>
                  <a:cubicBezTo>
                    <a:pt x="296" y="9818"/>
                    <a:pt x="544" y="10066"/>
                    <a:pt x="544" y="10377"/>
                  </a:cubicBezTo>
                  <a:cubicBezTo>
                    <a:pt x="1629" y="10377"/>
                    <a:pt x="2172" y="9818"/>
                    <a:pt x="3273" y="9818"/>
                  </a:cubicBezTo>
                  <a:cubicBezTo>
                    <a:pt x="4902" y="9818"/>
                    <a:pt x="10361" y="2730"/>
                    <a:pt x="10361" y="543"/>
                  </a:cubicBezTo>
                  <a:lnTo>
                    <a:pt x="10361" y="543"/>
                  </a:lnTo>
                  <a:cubicBezTo>
                    <a:pt x="10295" y="546"/>
                    <a:pt x="10228" y="547"/>
                    <a:pt x="10161" y="547"/>
                  </a:cubicBezTo>
                  <a:cubicBezTo>
                    <a:pt x="9296" y="547"/>
                    <a:pt x="8424" y="361"/>
                    <a:pt x="7632"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2" name="Google Shape;342;p48"/>
            <p:cNvSpPr/>
            <p:nvPr/>
          </p:nvSpPr>
          <p:spPr>
            <a:xfrm>
              <a:off x="4516250" y="4018175"/>
              <a:ext cx="40750" cy="82225"/>
            </a:xfrm>
            <a:custGeom>
              <a:avLst/>
              <a:gdLst/>
              <a:ahLst/>
              <a:cxnLst/>
              <a:rect l="l" t="t" r="r" b="b"/>
              <a:pathLst>
                <a:path w="1630" h="3289" extrusionOk="0">
                  <a:moveTo>
                    <a:pt x="1086" y="1"/>
                  </a:moveTo>
                  <a:cubicBezTo>
                    <a:pt x="544" y="559"/>
                    <a:pt x="1" y="1102"/>
                    <a:pt x="1" y="2188"/>
                  </a:cubicBezTo>
                  <a:cubicBezTo>
                    <a:pt x="544" y="2731"/>
                    <a:pt x="1086" y="3289"/>
                    <a:pt x="1629" y="3289"/>
                  </a:cubicBezTo>
                  <a:cubicBezTo>
                    <a:pt x="1629" y="3289"/>
                    <a:pt x="1629" y="559"/>
                    <a:pt x="1086"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3" name="Google Shape;343;p48"/>
            <p:cNvSpPr/>
            <p:nvPr/>
          </p:nvSpPr>
          <p:spPr>
            <a:xfrm>
              <a:off x="4338675" y="4591275"/>
              <a:ext cx="13600" cy="13975"/>
            </a:xfrm>
            <a:custGeom>
              <a:avLst/>
              <a:gdLst/>
              <a:ahLst/>
              <a:cxnLst/>
              <a:rect l="l" t="t" r="r" b="b"/>
              <a:pathLst>
                <a:path w="544" h="559" extrusionOk="0">
                  <a:moveTo>
                    <a:pt x="0" y="0"/>
                  </a:moveTo>
                  <a:lnTo>
                    <a:pt x="0" y="558"/>
                  </a:lnTo>
                  <a:cubicBezTo>
                    <a:pt x="295" y="558"/>
                    <a:pt x="543" y="310"/>
                    <a:pt x="543"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4" name="Google Shape;344;p48"/>
            <p:cNvSpPr/>
            <p:nvPr/>
          </p:nvSpPr>
          <p:spPr>
            <a:xfrm>
              <a:off x="4789225" y="3799900"/>
              <a:ext cx="40725" cy="27550"/>
            </a:xfrm>
            <a:custGeom>
              <a:avLst/>
              <a:gdLst/>
              <a:ahLst/>
              <a:cxnLst/>
              <a:rect l="l" t="t" r="r" b="b"/>
              <a:pathLst>
                <a:path w="1629" h="1102" extrusionOk="0">
                  <a:moveTo>
                    <a:pt x="543" y="0"/>
                  </a:moveTo>
                  <a:lnTo>
                    <a:pt x="0" y="543"/>
                  </a:lnTo>
                  <a:cubicBezTo>
                    <a:pt x="543" y="1101"/>
                    <a:pt x="543" y="1101"/>
                    <a:pt x="1086" y="1101"/>
                  </a:cubicBezTo>
                  <a:cubicBezTo>
                    <a:pt x="1086" y="543"/>
                    <a:pt x="1629" y="0"/>
                    <a:pt x="1629"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5" name="Google Shape;345;p48"/>
            <p:cNvSpPr/>
            <p:nvPr/>
          </p:nvSpPr>
          <p:spPr>
            <a:xfrm>
              <a:off x="4741350" y="3841000"/>
              <a:ext cx="47500" cy="54675"/>
            </a:xfrm>
            <a:custGeom>
              <a:avLst/>
              <a:gdLst/>
              <a:ahLst/>
              <a:cxnLst/>
              <a:rect l="l" t="t" r="r" b="b"/>
              <a:pathLst>
                <a:path w="1900" h="2187" extrusionOk="0">
                  <a:moveTo>
                    <a:pt x="1357" y="0"/>
                  </a:moveTo>
                  <a:lnTo>
                    <a:pt x="271" y="1101"/>
                  </a:lnTo>
                  <a:cubicBezTo>
                    <a:pt x="271" y="1373"/>
                    <a:pt x="136" y="1373"/>
                    <a:pt x="68" y="1373"/>
                  </a:cubicBezTo>
                  <a:cubicBezTo>
                    <a:pt x="0" y="1373"/>
                    <a:pt x="0" y="1373"/>
                    <a:pt x="271" y="1644"/>
                  </a:cubicBezTo>
                  <a:lnTo>
                    <a:pt x="271" y="2132"/>
                  </a:lnTo>
                  <a:lnTo>
                    <a:pt x="271" y="2132"/>
                  </a:lnTo>
                  <a:cubicBezTo>
                    <a:pt x="286" y="1848"/>
                    <a:pt x="523" y="1629"/>
                    <a:pt x="814" y="1629"/>
                  </a:cubicBezTo>
                  <a:cubicBezTo>
                    <a:pt x="1357" y="1086"/>
                    <a:pt x="1900" y="543"/>
                    <a:pt x="1357" y="0"/>
                  </a:cubicBezTo>
                  <a:close/>
                  <a:moveTo>
                    <a:pt x="271" y="2132"/>
                  </a:moveTo>
                  <a:lnTo>
                    <a:pt x="271" y="2132"/>
                  </a:lnTo>
                  <a:cubicBezTo>
                    <a:pt x="271" y="2150"/>
                    <a:pt x="271" y="2168"/>
                    <a:pt x="271" y="2187"/>
                  </a:cubicBezTo>
                  <a:lnTo>
                    <a:pt x="271" y="2132"/>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6" name="Google Shape;346;p48"/>
            <p:cNvSpPr/>
            <p:nvPr/>
          </p:nvSpPr>
          <p:spPr>
            <a:xfrm>
              <a:off x="4311525" y="4318675"/>
              <a:ext cx="136525" cy="190800"/>
            </a:xfrm>
            <a:custGeom>
              <a:avLst/>
              <a:gdLst/>
              <a:ahLst/>
              <a:cxnLst/>
              <a:rect l="l" t="t" r="r" b="b"/>
              <a:pathLst>
                <a:path w="5461" h="7632" extrusionOk="0">
                  <a:moveTo>
                    <a:pt x="4359" y="1"/>
                  </a:moveTo>
                  <a:cubicBezTo>
                    <a:pt x="3273" y="1629"/>
                    <a:pt x="2730" y="3273"/>
                    <a:pt x="543" y="3816"/>
                  </a:cubicBezTo>
                  <a:cubicBezTo>
                    <a:pt x="543" y="4902"/>
                    <a:pt x="543" y="6003"/>
                    <a:pt x="1" y="6546"/>
                  </a:cubicBezTo>
                  <a:lnTo>
                    <a:pt x="1" y="7089"/>
                  </a:lnTo>
                  <a:cubicBezTo>
                    <a:pt x="543" y="7089"/>
                    <a:pt x="543" y="7632"/>
                    <a:pt x="1086" y="7632"/>
                  </a:cubicBezTo>
                  <a:lnTo>
                    <a:pt x="1629" y="7632"/>
                  </a:lnTo>
                  <a:cubicBezTo>
                    <a:pt x="2730" y="7089"/>
                    <a:pt x="2730" y="6003"/>
                    <a:pt x="3816" y="6003"/>
                  </a:cubicBezTo>
                  <a:cubicBezTo>
                    <a:pt x="3816" y="4902"/>
                    <a:pt x="5460" y="1087"/>
                    <a:pt x="4902" y="544"/>
                  </a:cubicBezTo>
                  <a:lnTo>
                    <a:pt x="4902" y="1"/>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7" name="Google Shape;347;p48"/>
            <p:cNvSpPr/>
            <p:nvPr/>
          </p:nvSpPr>
          <p:spPr>
            <a:xfrm>
              <a:off x="4516250" y="3158575"/>
              <a:ext cx="81850" cy="108975"/>
            </a:xfrm>
            <a:custGeom>
              <a:avLst/>
              <a:gdLst/>
              <a:ahLst/>
              <a:cxnLst/>
              <a:rect l="l" t="t" r="r" b="b"/>
              <a:pathLst>
                <a:path w="3274" h="4359" extrusionOk="0">
                  <a:moveTo>
                    <a:pt x="2730" y="0"/>
                  </a:moveTo>
                  <a:cubicBezTo>
                    <a:pt x="1629" y="543"/>
                    <a:pt x="544" y="2730"/>
                    <a:pt x="544" y="2730"/>
                  </a:cubicBezTo>
                  <a:cubicBezTo>
                    <a:pt x="544" y="3025"/>
                    <a:pt x="295" y="3273"/>
                    <a:pt x="1" y="3273"/>
                  </a:cubicBezTo>
                  <a:cubicBezTo>
                    <a:pt x="544" y="4358"/>
                    <a:pt x="544" y="4358"/>
                    <a:pt x="1086" y="4358"/>
                  </a:cubicBezTo>
                  <a:cubicBezTo>
                    <a:pt x="1629" y="2730"/>
                    <a:pt x="2730" y="2187"/>
                    <a:pt x="3273" y="543"/>
                  </a:cubicBezTo>
                  <a:lnTo>
                    <a:pt x="3273"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8" name="Google Shape;348;p48"/>
            <p:cNvSpPr/>
            <p:nvPr/>
          </p:nvSpPr>
          <p:spPr>
            <a:xfrm>
              <a:off x="4570550" y="3308625"/>
              <a:ext cx="109350" cy="81825"/>
            </a:xfrm>
            <a:custGeom>
              <a:avLst/>
              <a:gdLst/>
              <a:ahLst/>
              <a:cxnLst/>
              <a:rect l="l" t="t" r="r" b="b"/>
              <a:pathLst>
                <a:path w="4374" h="3273" extrusionOk="0">
                  <a:moveTo>
                    <a:pt x="2730" y="0"/>
                  </a:moveTo>
                  <a:cubicBezTo>
                    <a:pt x="1567" y="621"/>
                    <a:pt x="620" y="1567"/>
                    <a:pt x="0" y="2730"/>
                  </a:cubicBezTo>
                  <a:cubicBezTo>
                    <a:pt x="0" y="3025"/>
                    <a:pt x="248" y="3273"/>
                    <a:pt x="558" y="3273"/>
                  </a:cubicBezTo>
                  <a:cubicBezTo>
                    <a:pt x="1644" y="1644"/>
                    <a:pt x="3288" y="2187"/>
                    <a:pt x="4374" y="543"/>
                  </a:cubicBezTo>
                  <a:cubicBezTo>
                    <a:pt x="3831" y="0"/>
                    <a:pt x="3288" y="0"/>
                    <a:pt x="2730"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9" name="Google Shape;349;p48"/>
            <p:cNvSpPr/>
            <p:nvPr/>
          </p:nvSpPr>
          <p:spPr>
            <a:xfrm>
              <a:off x="4556975" y="2326100"/>
              <a:ext cx="81825" cy="68250"/>
            </a:xfrm>
            <a:custGeom>
              <a:avLst/>
              <a:gdLst/>
              <a:ahLst/>
              <a:cxnLst/>
              <a:rect l="l" t="t" r="r" b="b"/>
              <a:pathLst>
                <a:path w="3273" h="2730" extrusionOk="0">
                  <a:moveTo>
                    <a:pt x="1101" y="0"/>
                  </a:moveTo>
                  <a:cubicBezTo>
                    <a:pt x="543" y="543"/>
                    <a:pt x="0" y="543"/>
                    <a:pt x="0" y="1629"/>
                  </a:cubicBezTo>
                  <a:cubicBezTo>
                    <a:pt x="0" y="2730"/>
                    <a:pt x="0" y="2730"/>
                    <a:pt x="543" y="2730"/>
                  </a:cubicBezTo>
                  <a:cubicBezTo>
                    <a:pt x="1644" y="2171"/>
                    <a:pt x="2730" y="1629"/>
                    <a:pt x="3273" y="1086"/>
                  </a:cubicBezTo>
                  <a:lnTo>
                    <a:pt x="3273"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50" name="Google Shape;350;p48"/>
            <p:cNvSpPr/>
            <p:nvPr/>
          </p:nvSpPr>
          <p:spPr>
            <a:xfrm>
              <a:off x="4516250" y="2503275"/>
              <a:ext cx="122550" cy="95800"/>
            </a:xfrm>
            <a:custGeom>
              <a:avLst/>
              <a:gdLst/>
              <a:ahLst/>
              <a:cxnLst/>
              <a:rect l="l" t="t" r="r" b="b"/>
              <a:pathLst>
                <a:path w="4902" h="3832" extrusionOk="0">
                  <a:moveTo>
                    <a:pt x="4359" y="1"/>
                  </a:moveTo>
                  <a:cubicBezTo>
                    <a:pt x="2730" y="1645"/>
                    <a:pt x="544" y="2188"/>
                    <a:pt x="1" y="3832"/>
                  </a:cubicBezTo>
                  <a:cubicBezTo>
                    <a:pt x="1086" y="3832"/>
                    <a:pt x="3816" y="2188"/>
                    <a:pt x="4902" y="1102"/>
                  </a:cubicBezTo>
                  <a:lnTo>
                    <a:pt x="4902" y="544"/>
                  </a:lnTo>
                  <a:cubicBezTo>
                    <a:pt x="4893" y="544"/>
                    <a:pt x="4884" y="545"/>
                    <a:pt x="4876" y="545"/>
                  </a:cubicBezTo>
                  <a:cubicBezTo>
                    <a:pt x="4593" y="545"/>
                    <a:pt x="4359" y="302"/>
                    <a:pt x="4359"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51" name="Google Shape;351;p48"/>
            <p:cNvSpPr/>
            <p:nvPr/>
          </p:nvSpPr>
          <p:spPr>
            <a:xfrm>
              <a:off x="4270425" y="3499775"/>
              <a:ext cx="10200" cy="13600"/>
            </a:xfrm>
            <a:custGeom>
              <a:avLst/>
              <a:gdLst/>
              <a:ahLst/>
              <a:cxnLst/>
              <a:rect l="l" t="t" r="r" b="b"/>
              <a:pathLst>
                <a:path w="408" h="544" extrusionOk="0">
                  <a:moveTo>
                    <a:pt x="1" y="1"/>
                  </a:moveTo>
                  <a:lnTo>
                    <a:pt x="1" y="543"/>
                  </a:lnTo>
                  <a:cubicBezTo>
                    <a:pt x="272" y="272"/>
                    <a:pt x="408" y="272"/>
                    <a:pt x="408" y="272"/>
                  </a:cubicBezTo>
                  <a:cubicBezTo>
                    <a:pt x="408" y="272"/>
                    <a:pt x="272" y="272"/>
                    <a:pt x="1"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52" name="Google Shape;352;p48"/>
            <p:cNvSpPr/>
            <p:nvPr/>
          </p:nvSpPr>
          <p:spPr>
            <a:xfrm>
              <a:off x="5212250" y="3417975"/>
              <a:ext cx="27175" cy="27150"/>
            </a:xfrm>
            <a:custGeom>
              <a:avLst/>
              <a:gdLst/>
              <a:ahLst/>
              <a:cxnLst/>
              <a:rect l="l" t="t" r="r" b="b"/>
              <a:pathLst>
                <a:path w="1087" h="1086" extrusionOk="0">
                  <a:moveTo>
                    <a:pt x="543" y="0"/>
                  </a:moveTo>
                  <a:lnTo>
                    <a:pt x="543" y="0"/>
                  </a:lnTo>
                  <a:cubicBezTo>
                    <a:pt x="0" y="543"/>
                    <a:pt x="0" y="543"/>
                    <a:pt x="1086" y="1086"/>
                  </a:cubicBezTo>
                  <a:lnTo>
                    <a:pt x="1086" y="543"/>
                  </a:lnTo>
                  <a:cubicBezTo>
                    <a:pt x="776" y="543"/>
                    <a:pt x="528" y="295"/>
                    <a:pt x="543"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53" name="Google Shape;353;p48"/>
            <p:cNvSpPr/>
            <p:nvPr/>
          </p:nvSpPr>
          <p:spPr>
            <a:xfrm>
              <a:off x="5689950" y="3062800"/>
              <a:ext cx="163650" cy="111500"/>
            </a:xfrm>
            <a:custGeom>
              <a:avLst/>
              <a:gdLst/>
              <a:ahLst/>
              <a:cxnLst/>
              <a:rect l="l" t="t" r="r" b="b"/>
              <a:pathLst>
                <a:path w="6546" h="4460" extrusionOk="0">
                  <a:moveTo>
                    <a:pt x="4358" y="0"/>
                  </a:moveTo>
                  <a:cubicBezTo>
                    <a:pt x="3273" y="2187"/>
                    <a:pt x="543" y="2730"/>
                    <a:pt x="0" y="3831"/>
                  </a:cubicBezTo>
                  <a:lnTo>
                    <a:pt x="0" y="4374"/>
                  </a:lnTo>
                  <a:cubicBezTo>
                    <a:pt x="119" y="4433"/>
                    <a:pt x="237" y="4460"/>
                    <a:pt x="356" y="4460"/>
                  </a:cubicBezTo>
                  <a:cubicBezTo>
                    <a:pt x="1332" y="4460"/>
                    <a:pt x="2364" y="2671"/>
                    <a:pt x="3816" y="2187"/>
                  </a:cubicBezTo>
                  <a:cubicBezTo>
                    <a:pt x="4917" y="2187"/>
                    <a:pt x="5460" y="1644"/>
                    <a:pt x="6545" y="1644"/>
                  </a:cubicBezTo>
                  <a:lnTo>
                    <a:pt x="6545" y="1102"/>
                  </a:lnTo>
                  <a:cubicBezTo>
                    <a:pt x="6002" y="559"/>
                    <a:pt x="4917" y="0"/>
                    <a:pt x="4358"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54" name="Google Shape;354;p48"/>
            <p:cNvSpPr/>
            <p:nvPr/>
          </p:nvSpPr>
          <p:spPr>
            <a:xfrm>
              <a:off x="4666300" y="3253950"/>
              <a:ext cx="54700" cy="54700"/>
            </a:xfrm>
            <a:custGeom>
              <a:avLst/>
              <a:gdLst/>
              <a:ahLst/>
              <a:cxnLst/>
              <a:rect l="l" t="t" r="r" b="b"/>
              <a:pathLst>
                <a:path w="2188" h="2188" extrusionOk="0">
                  <a:moveTo>
                    <a:pt x="1629" y="1"/>
                  </a:moveTo>
                  <a:cubicBezTo>
                    <a:pt x="1087" y="1"/>
                    <a:pt x="1087" y="543"/>
                    <a:pt x="544" y="543"/>
                  </a:cubicBezTo>
                  <a:cubicBezTo>
                    <a:pt x="544" y="1102"/>
                    <a:pt x="544" y="1102"/>
                    <a:pt x="1" y="1645"/>
                  </a:cubicBezTo>
                  <a:lnTo>
                    <a:pt x="544" y="2187"/>
                  </a:lnTo>
                  <a:lnTo>
                    <a:pt x="1629" y="1102"/>
                  </a:lnTo>
                  <a:cubicBezTo>
                    <a:pt x="2188" y="543"/>
                    <a:pt x="2188" y="543"/>
                    <a:pt x="1629"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55" name="Google Shape;355;p48"/>
            <p:cNvSpPr/>
            <p:nvPr/>
          </p:nvSpPr>
          <p:spPr>
            <a:xfrm>
              <a:off x="5717075" y="2953850"/>
              <a:ext cx="9075" cy="6050"/>
            </a:xfrm>
            <a:custGeom>
              <a:avLst/>
              <a:gdLst/>
              <a:ahLst/>
              <a:cxnLst/>
              <a:rect l="l" t="t" r="r" b="b"/>
              <a:pathLst>
                <a:path w="363" h="242" extrusionOk="0">
                  <a:moveTo>
                    <a:pt x="1" y="0"/>
                  </a:moveTo>
                  <a:cubicBezTo>
                    <a:pt x="1" y="181"/>
                    <a:pt x="61" y="241"/>
                    <a:pt x="122" y="241"/>
                  </a:cubicBezTo>
                  <a:cubicBezTo>
                    <a:pt x="242" y="241"/>
                    <a:pt x="363" y="0"/>
                    <a:pt x="1"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56" name="Google Shape;356;p48"/>
            <p:cNvSpPr/>
            <p:nvPr/>
          </p:nvSpPr>
          <p:spPr>
            <a:xfrm>
              <a:off x="5744225" y="3158575"/>
              <a:ext cx="54700" cy="95400"/>
            </a:xfrm>
            <a:custGeom>
              <a:avLst/>
              <a:gdLst/>
              <a:ahLst/>
              <a:cxnLst/>
              <a:rect l="l" t="t" r="r" b="b"/>
              <a:pathLst>
                <a:path w="2188" h="3816" extrusionOk="0">
                  <a:moveTo>
                    <a:pt x="1645" y="0"/>
                  </a:moveTo>
                  <a:lnTo>
                    <a:pt x="1645" y="0"/>
                  </a:lnTo>
                  <a:cubicBezTo>
                    <a:pt x="1373" y="272"/>
                    <a:pt x="1237" y="407"/>
                    <a:pt x="1170" y="543"/>
                  </a:cubicBezTo>
                  <a:lnTo>
                    <a:pt x="1170" y="543"/>
                  </a:lnTo>
                  <a:cubicBezTo>
                    <a:pt x="1645" y="542"/>
                    <a:pt x="1645" y="519"/>
                    <a:pt x="1645" y="0"/>
                  </a:cubicBezTo>
                  <a:close/>
                  <a:moveTo>
                    <a:pt x="1170" y="543"/>
                  </a:moveTo>
                  <a:cubicBezTo>
                    <a:pt x="1148" y="543"/>
                    <a:pt x="1125" y="543"/>
                    <a:pt x="1102" y="543"/>
                  </a:cubicBezTo>
                  <a:cubicBezTo>
                    <a:pt x="559" y="1086"/>
                    <a:pt x="559" y="1629"/>
                    <a:pt x="1" y="2187"/>
                  </a:cubicBezTo>
                  <a:cubicBezTo>
                    <a:pt x="1" y="2730"/>
                    <a:pt x="559" y="3273"/>
                    <a:pt x="559" y="3816"/>
                  </a:cubicBezTo>
                  <a:cubicBezTo>
                    <a:pt x="1102" y="2730"/>
                    <a:pt x="1102" y="2730"/>
                    <a:pt x="2187" y="2187"/>
                  </a:cubicBezTo>
                  <a:lnTo>
                    <a:pt x="2187" y="1644"/>
                  </a:lnTo>
                  <a:cubicBezTo>
                    <a:pt x="1645" y="1644"/>
                    <a:pt x="1645" y="1644"/>
                    <a:pt x="1102" y="1086"/>
                  </a:cubicBezTo>
                  <a:cubicBezTo>
                    <a:pt x="1102" y="814"/>
                    <a:pt x="1102" y="679"/>
                    <a:pt x="1170" y="543"/>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57" name="Google Shape;357;p48"/>
            <p:cNvSpPr/>
            <p:nvPr/>
          </p:nvSpPr>
          <p:spPr>
            <a:xfrm>
              <a:off x="5089325" y="3704500"/>
              <a:ext cx="40750" cy="37350"/>
            </a:xfrm>
            <a:custGeom>
              <a:avLst/>
              <a:gdLst/>
              <a:ahLst/>
              <a:cxnLst/>
              <a:rect l="l" t="t" r="r" b="b"/>
              <a:pathLst>
                <a:path w="1630" h="1494" extrusionOk="0">
                  <a:moveTo>
                    <a:pt x="544" y="1"/>
                  </a:moveTo>
                  <a:lnTo>
                    <a:pt x="1" y="544"/>
                  </a:lnTo>
                  <a:lnTo>
                    <a:pt x="1" y="1086"/>
                  </a:lnTo>
                  <a:lnTo>
                    <a:pt x="544" y="1086"/>
                  </a:lnTo>
                  <a:cubicBezTo>
                    <a:pt x="544" y="1358"/>
                    <a:pt x="679" y="1493"/>
                    <a:pt x="883" y="1493"/>
                  </a:cubicBezTo>
                  <a:cubicBezTo>
                    <a:pt x="1087" y="1493"/>
                    <a:pt x="1358" y="1358"/>
                    <a:pt x="1629" y="1086"/>
                  </a:cubicBezTo>
                  <a:lnTo>
                    <a:pt x="1629" y="544"/>
                  </a:lnTo>
                  <a:cubicBezTo>
                    <a:pt x="1087" y="544"/>
                    <a:pt x="1087" y="544"/>
                    <a:pt x="544"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58" name="Google Shape;358;p48"/>
            <p:cNvSpPr/>
            <p:nvPr/>
          </p:nvSpPr>
          <p:spPr>
            <a:xfrm>
              <a:off x="5198675" y="3486200"/>
              <a:ext cx="25" cy="25"/>
            </a:xfrm>
            <a:custGeom>
              <a:avLst/>
              <a:gdLst/>
              <a:ahLst/>
              <a:cxnLst/>
              <a:rect l="l" t="t" r="r" b="b"/>
              <a:pathLst>
                <a:path w="1" h="1" extrusionOk="0">
                  <a:moveTo>
                    <a:pt x="1" y="1"/>
                  </a:move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59" name="Google Shape;359;p48"/>
            <p:cNvSpPr/>
            <p:nvPr/>
          </p:nvSpPr>
          <p:spPr>
            <a:xfrm>
              <a:off x="4993950" y="3513350"/>
              <a:ext cx="136500" cy="108425"/>
            </a:xfrm>
            <a:custGeom>
              <a:avLst/>
              <a:gdLst/>
              <a:ahLst/>
              <a:cxnLst/>
              <a:rect l="l" t="t" r="r" b="b"/>
              <a:pathLst>
                <a:path w="5460" h="4337" extrusionOk="0">
                  <a:moveTo>
                    <a:pt x="3816" y="0"/>
                  </a:moveTo>
                  <a:cubicBezTo>
                    <a:pt x="2730" y="1086"/>
                    <a:pt x="543" y="2730"/>
                    <a:pt x="1" y="3816"/>
                  </a:cubicBezTo>
                  <a:cubicBezTo>
                    <a:pt x="492" y="4188"/>
                    <a:pt x="872" y="4336"/>
                    <a:pt x="1179" y="4336"/>
                  </a:cubicBezTo>
                  <a:cubicBezTo>
                    <a:pt x="2228" y="4336"/>
                    <a:pt x="2421" y="2607"/>
                    <a:pt x="3273" y="2187"/>
                  </a:cubicBezTo>
                  <a:cubicBezTo>
                    <a:pt x="4359" y="1644"/>
                    <a:pt x="4902" y="2187"/>
                    <a:pt x="5444" y="1086"/>
                  </a:cubicBezTo>
                  <a:cubicBezTo>
                    <a:pt x="5460" y="543"/>
                    <a:pt x="4902" y="0"/>
                    <a:pt x="3816"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0" name="Google Shape;360;p48"/>
            <p:cNvSpPr/>
            <p:nvPr/>
          </p:nvSpPr>
          <p:spPr>
            <a:xfrm>
              <a:off x="3342175" y="3554050"/>
              <a:ext cx="109375" cy="95800"/>
            </a:xfrm>
            <a:custGeom>
              <a:avLst/>
              <a:gdLst/>
              <a:ahLst/>
              <a:cxnLst/>
              <a:rect l="l" t="t" r="r" b="b"/>
              <a:pathLst>
                <a:path w="4375" h="3832" extrusionOk="0">
                  <a:moveTo>
                    <a:pt x="3832" y="1"/>
                  </a:moveTo>
                  <a:cubicBezTo>
                    <a:pt x="2730" y="1102"/>
                    <a:pt x="1102" y="2188"/>
                    <a:pt x="1" y="3289"/>
                  </a:cubicBezTo>
                  <a:lnTo>
                    <a:pt x="1" y="3832"/>
                  </a:lnTo>
                  <a:cubicBezTo>
                    <a:pt x="1784" y="3242"/>
                    <a:pt x="3320" y="2095"/>
                    <a:pt x="4374" y="559"/>
                  </a:cubicBezTo>
                  <a:cubicBezTo>
                    <a:pt x="4374" y="249"/>
                    <a:pt x="4126" y="1"/>
                    <a:pt x="3832"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1" name="Google Shape;361;p48"/>
            <p:cNvSpPr/>
            <p:nvPr/>
          </p:nvSpPr>
          <p:spPr>
            <a:xfrm>
              <a:off x="5021100" y="3949950"/>
              <a:ext cx="40725" cy="27550"/>
            </a:xfrm>
            <a:custGeom>
              <a:avLst/>
              <a:gdLst/>
              <a:ahLst/>
              <a:cxnLst/>
              <a:rect l="l" t="t" r="r" b="b"/>
              <a:pathLst>
                <a:path w="1629" h="1102" extrusionOk="0">
                  <a:moveTo>
                    <a:pt x="543" y="0"/>
                  </a:moveTo>
                  <a:lnTo>
                    <a:pt x="0" y="559"/>
                  </a:lnTo>
                  <a:lnTo>
                    <a:pt x="0" y="1101"/>
                  </a:lnTo>
                  <a:cubicBezTo>
                    <a:pt x="1086" y="1101"/>
                    <a:pt x="1086" y="1101"/>
                    <a:pt x="1629" y="559"/>
                  </a:cubicBezTo>
                  <a:cubicBezTo>
                    <a:pt x="1086" y="0"/>
                    <a:pt x="1629" y="0"/>
                    <a:pt x="543"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2" name="Google Shape;362;p48"/>
            <p:cNvSpPr/>
            <p:nvPr/>
          </p:nvSpPr>
          <p:spPr>
            <a:xfrm>
              <a:off x="5062200" y="3936375"/>
              <a:ext cx="108975" cy="122925"/>
            </a:xfrm>
            <a:custGeom>
              <a:avLst/>
              <a:gdLst/>
              <a:ahLst/>
              <a:cxnLst/>
              <a:rect l="l" t="t" r="r" b="b"/>
              <a:pathLst>
                <a:path w="4359" h="4917" extrusionOk="0">
                  <a:moveTo>
                    <a:pt x="3816" y="0"/>
                  </a:moveTo>
                  <a:cubicBezTo>
                    <a:pt x="1629" y="1644"/>
                    <a:pt x="543" y="1644"/>
                    <a:pt x="0" y="4374"/>
                  </a:cubicBezTo>
                  <a:cubicBezTo>
                    <a:pt x="543" y="4917"/>
                    <a:pt x="543" y="4917"/>
                    <a:pt x="1086" y="4917"/>
                  </a:cubicBezTo>
                  <a:cubicBezTo>
                    <a:pt x="2172" y="4374"/>
                    <a:pt x="3816" y="2187"/>
                    <a:pt x="4358" y="543"/>
                  </a:cubicBezTo>
                  <a:lnTo>
                    <a:pt x="3816"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3" name="Google Shape;363;p48"/>
            <p:cNvSpPr/>
            <p:nvPr/>
          </p:nvSpPr>
          <p:spPr>
            <a:xfrm>
              <a:off x="5102900" y="3786325"/>
              <a:ext cx="27175" cy="13600"/>
            </a:xfrm>
            <a:custGeom>
              <a:avLst/>
              <a:gdLst/>
              <a:ahLst/>
              <a:cxnLst/>
              <a:rect l="l" t="t" r="r" b="b"/>
              <a:pathLst>
                <a:path w="1087" h="544" extrusionOk="0">
                  <a:moveTo>
                    <a:pt x="544" y="0"/>
                  </a:moveTo>
                  <a:lnTo>
                    <a:pt x="1" y="543"/>
                  </a:lnTo>
                  <a:lnTo>
                    <a:pt x="1086" y="543"/>
                  </a:lnTo>
                  <a:lnTo>
                    <a:pt x="1086"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4" name="Google Shape;364;p48"/>
            <p:cNvSpPr/>
            <p:nvPr/>
          </p:nvSpPr>
          <p:spPr>
            <a:xfrm>
              <a:off x="4011025" y="3526925"/>
              <a:ext cx="27175" cy="54700"/>
            </a:xfrm>
            <a:custGeom>
              <a:avLst/>
              <a:gdLst/>
              <a:ahLst/>
              <a:cxnLst/>
              <a:rect l="l" t="t" r="r" b="b"/>
              <a:pathLst>
                <a:path w="1087" h="2188" extrusionOk="0">
                  <a:moveTo>
                    <a:pt x="544" y="0"/>
                  </a:moveTo>
                  <a:cubicBezTo>
                    <a:pt x="544" y="543"/>
                    <a:pt x="544" y="543"/>
                    <a:pt x="1" y="1101"/>
                  </a:cubicBezTo>
                  <a:cubicBezTo>
                    <a:pt x="544" y="2187"/>
                    <a:pt x="544" y="2187"/>
                    <a:pt x="1086" y="2187"/>
                  </a:cubicBezTo>
                  <a:lnTo>
                    <a:pt x="1086" y="543"/>
                  </a:lnTo>
                  <a:cubicBezTo>
                    <a:pt x="1078" y="544"/>
                    <a:pt x="1069" y="544"/>
                    <a:pt x="1060" y="544"/>
                  </a:cubicBezTo>
                  <a:cubicBezTo>
                    <a:pt x="777" y="544"/>
                    <a:pt x="544" y="301"/>
                    <a:pt x="544"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5" name="Google Shape;365;p48"/>
            <p:cNvSpPr/>
            <p:nvPr/>
          </p:nvSpPr>
          <p:spPr>
            <a:xfrm>
              <a:off x="3519775" y="3554450"/>
              <a:ext cx="191175" cy="173825"/>
            </a:xfrm>
            <a:custGeom>
              <a:avLst/>
              <a:gdLst/>
              <a:ahLst/>
              <a:cxnLst/>
              <a:rect l="l" t="t" r="r" b="b"/>
              <a:pathLst>
                <a:path w="7647" h="6953" extrusionOk="0">
                  <a:moveTo>
                    <a:pt x="7103" y="0"/>
                  </a:moveTo>
                  <a:cubicBezTo>
                    <a:pt x="4126" y="1427"/>
                    <a:pt x="1660" y="3707"/>
                    <a:pt x="0" y="6546"/>
                  </a:cubicBezTo>
                  <a:lnTo>
                    <a:pt x="543" y="6546"/>
                  </a:lnTo>
                  <a:cubicBezTo>
                    <a:pt x="272" y="6817"/>
                    <a:pt x="272" y="6953"/>
                    <a:pt x="477" y="6953"/>
                  </a:cubicBezTo>
                  <a:cubicBezTo>
                    <a:pt x="683" y="6953"/>
                    <a:pt x="1094" y="6817"/>
                    <a:pt x="1644" y="6546"/>
                  </a:cubicBezTo>
                  <a:cubicBezTo>
                    <a:pt x="2730" y="5460"/>
                    <a:pt x="3815" y="3816"/>
                    <a:pt x="4917" y="2730"/>
                  </a:cubicBezTo>
                  <a:cubicBezTo>
                    <a:pt x="5459" y="2172"/>
                    <a:pt x="6002" y="2172"/>
                    <a:pt x="7103" y="1629"/>
                  </a:cubicBezTo>
                  <a:cubicBezTo>
                    <a:pt x="7103" y="1086"/>
                    <a:pt x="7103" y="1086"/>
                    <a:pt x="7646" y="543"/>
                  </a:cubicBezTo>
                  <a:cubicBezTo>
                    <a:pt x="7336" y="543"/>
                    <a:pt x="7088" y="295"/>
                    <a:pt x="7103"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6" name="Google Shape;366;p48"/>
            <p:cNvSpPr/>
            <p:nvPr/>
          </p:nvSpPr>
          <p:spPr>
            <a:xfrm>
              <a:off x="3724500" y="3022075"/>
              <a:ext cx="13575" cy="13600"/>
            </a:xfrm>
            <a:custGeom>
              <a:avLst/>
              <a:gdLst/>
              <a:ahLst/>
              <a:cxnLst/>
              <a:rect l="l" t="t" r="r" b="b"/>
              <a:pathLst>
                <a:path w="543" h="544" extrusionOk="0">
                  <a:moveTo>
                    <a:pt x="0" y="1"/>
                  </a:moveTo>
                  <a:lnTo>
                    <a:pt x="0" y="544"/>
                  </a:lnTo>
                  <a:lnTo>
                    <a:pt x="543" y="544"/>
                  </a:lnTo>
                  <a:cubicBezTo>
                    <a:pt x="543" y="1"/>
                    <a:pt x="543" y="1"/>
                    <a:pt x="0"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7" name="Google Shape;367;p48"/>
            <p:cNvSpPr/>
            <p:nvPr/>
          </p:nvSpPr>
          <p:spPr>
            <a:xfrm>
              <a:off x="3765600" y="3858050"/>
              <a:ext cx="13575" cy="24075"/>
            </a:xfrm>
            <a:custGeom>
              <a:avLst/>
              <a:gdLst/>
              <a:ahLst/>
              <a:cxnLst/>
              <a:rect l="l" t="t" r="r" b="b"/>
              <a:pathLst>
                <a:path w="543" h="963" extrusionOk="0">
                  <a:moveTo>
                    <a:pt x="475" y="0"/>
                  </a:moveTo>
                  <a:cubicBezTo>
                    <a:pt x="407" y="0"/>
                    <a:pt x="272" y="140"/>
                    <a:pt x="0" y="419"/>
                  </a:cubicBezTo>
                  <a:lnTo>
                    <a:pt x="543" y="962"/>
                  </a:lnTo>
                  <a:lnTo>
                    <a:pt x="543" y="419"/>
                  </a:lnTo>
                  <a:cubicBezTo>
                    <a:pt x="543" y="140"/>
                    <a:pt x="543" y="0"/>
                    <a:pt x="475"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8" name="Google Shape;368;p48"/>
            <p:cNvSpPr/>
            <p:nvPr/>
          </p:nvSpPr>
          <p:spPr>
            <a:xfrm>
              <a:off x="3847400" y="3759175"/>
              <a:ext cx="25" cy="25"/>
            </a:xfrm>
            <a:custGeom>
              <a:avLst/>
              <a:gdLst/>
              <a:ahLst/>
              <a:cxnLst/>
              <a:rect l="l" t="t" r="r" b="b"/>
              <a:pathLst>
                <a:path w="1" h="1" extrusionOk="0">
                  <a:moveTo>
                    <a:pt x="1" y="1"/>
                  </a:move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69" name="Google Shape;369;p48"/>
            <p:cNvSpPr/>
            <p:nvPr/>
          </p:nvSpPr>
          <p:spPr>
            <a:xfrm>
              <a:off x="3847400" y="3131050"/>
              <a:ext cx="27175" cy="68650"/>
            </a:xfrm>
            <a:custGeom>
              <a:avLst/>
              <a:gdLst/>
              <a:ahLst/>
              <a:cxnLst/>
              <a:rect l="l" t="t" r="r" b="b"/>
              <a:pathLst>
                <a:path w="1087" h="2746" extrusionOk="0">
                  <a:moveTo>
                    <a:pt x="559" y="0"/>
                  </a:moveTo>
                  <a:cubicBezTo>
                    <a:pt x="559" y="543"/>
                    <a:pt x="1" y="1644"/>
                    <a:pt x="1" y="2187"/>
                  </a:cubicBezTo>
                  <a:lnTo>
                    <a:pt x="559" y="2745"/>
                  </a:lnTo>
                  <a:cubicBezTo>
                    <a:pt x="559" y="1644"/>
                    <a:pt x="1086" y="1101"/>
                    <a:pt x="1086"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70" name="Google Shape;370;p48"/>
            <p:cNvSpPr/>
            <p:nvPr/>
          </p:nvSpPr>
          <p:spPr>
            <a:xfrm>
              <a:off x="3342175" y="3813450"/>
              <a:ext cx="27550" cy="27575"/>
            </a:xfrm>
            <a:custGeom>
              <a:avLst/>
              <a:gdLst/>
              <a:ahLst/>
              <a:cxnLst/>
              <a:rect l="l" t="t" r="r" b="b"/>
              <a:pathLst>
                <a:path w="1102" h="1103" extrusionOk="0">
                  <a:moveTo>
                    <a:pt x="559" y="1"/>
                  </a:moveTo>
                  <a:cubicBezTo>
                    <a:pt x="559" y="311"/>
                    <a:pt x="311" y="559"/>
                    <a:pt x="1" y="559"/>
                  </a:cubicBezTo>
                  <a:cubicBezTo>
                    <a:pt x="559" y="559"/>
                    <a:pt x="1102" y="1102"/>
                    <a:pt x="1102" y="1102"/>
                  </a:cubicBezTo>
                  <a:cubicBezTo>
                    <a:pt x="1102" y="559"/>
                    <a:pt x="1102" y="559"/>
                    <a:pt x="559"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71" name="Google Shape;371;p48"/>
            <p:cNvSpPr/>
            <p:nvPr/>
          </p:nvSpPr>
          <p:spPr>
            <a:xfrm>
              <a:off x="3328600" y="3840975"/>
              <a:ext cx="28725" cy="81850"/>
            </a:xfrm>
            <a:custGeom>
              <a:avLst/>
              <a:gdLst/>
              <a:ahLst/>
              <a:cxnLst/>
              <a:rect l="l" t="t" r="r" b="b"/>
              <a:pathLst>
                <a:path w="1149" h="3274" extrusionOk="0">
                  <a:moveTo>
                    <a:pt x="532" y="0"/>
                  </a:moveTo>
                  <a:cubicBezTo>
                    <a:pt x="234" y="0"/>
                    <a:pt x="1" y="243"/>
                    <a:pt x="16" y="544"/>
                  </a:cubicBezTo>
                  <a:cubicBezTo>
                    <a:pt x="559" y="1630"/>
                    <a:pt x="559" y="1630"/>
                    <a:pt x="559" y="2731"/>
                  </a:cubicBezTo>
                  <a:cubicBezTo>
                    <a:pt x="1" y="3274"/>
                    <a:pt x="559" y="3274"/>
                    <a:pt x="559" y="3274"/>
                  </a:cubicBezTo>
                  <a:cubicBezTo>
                    <a:pt x="962" y="2421"/>
                    <a:pt x="1149" y="1490"/>
                    <a:pt x="1102" y="544"/>
                  </a:cubicBezTo>
                  <a:cubicBezTo>
                    <a:pt x="807" y="544"/>
                    <a:pt x="559" y="296"/>
                    <a:pt x="559" y="1"/>
                  </a:cubicBezTo>
                  <a:cubicBezTo>
                    <a:pt x="550" y="1"/>
                    <a:pt x="541" y="0"/>
                    <a:pt x="532"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72" name="Google Shape;372;p48"/>
            <p:cNvSpPr/>
            <p:nvPr/>
          </p:nvSpPr>
          <p:spPr>
            <a:xfrm>
              <a:off x="3506200" y="3417575"/>
              <a:ext cx="136500" cy="109375"/>
            </a:xfrm>
            <a:custGeom>
              <a:avLst/>
              <a:gdLst/>
              <a:ahLst/>
              <a:cxnLst/>
              <a:rect l="l" t="t" r="r" b="b"/>
              <a:pathLst>
                <a:path w="5460" h="4375" extrusionOk="0">
                  <a:moveTo>
                    <a:pt x="4917" y="1"/>
                  </a:moveTo>
                  <a:cubicBezTo>
                    <a:pt x="3816" y="1102"/>
                    <a:pt x="1086" y="2187"/>
                    <a:pt x="0" y="3289"/>
                  </a:cubicBezTo>
                  <a:cubicBezTo>
                    <a:pt x="0" y="3831"/>
                    <a:pt x="0" y="3831"/>
                    <a:pt x="543" y="4374"/>
                  </a:cubicBezTo>
                  <a:cubicBezTo>
                    <a:pt x="2187" y="3289"/>
                    <a:pt x="4374" y="2187"/>
                    <a:pt x="5460" y="559"/>
                  </a:cubicBezTo>
                  <a:lnTo>
                    <a:pt x="5460" y="1"/>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73" name="Google Shape;373;p48"/>
            <p:cNvSpPr/>
            <p:nvPr/>
          </p:nvSpPr>
          <p:spPr>
            <a:xfrm>
              <a:off x="3629100" y="3322200"/>
              <a:ext cx="600250" cy="505250"/>
            </a:xfrm>
            <a:custGeom>
              <a:avLst/>
              <a:gdLst/>
              <a:ahLst/>
              <a:cxnLst/>
              <a:rect l="l" t="t" r="r" b="b"/>
              <a:pathLst>
                <a:path w="24010" h="20210" extrusionOk="0">
                  <a:moveTo>
                    <a:pt x="18578" y="7103"/>
                  </a:moveTo>
                  <a:cubicBezTo>
                    <a:pt x="18569" y="7103"/>
                    <a:pt x="18559" y="7103"/>
                    <a:pt x="18550" y="7104"/>
                  </a:cubicBezTo>
                  <a:cubicBezTo>
                    <a:pt x="18007" y="7104"/>
                    <a:pt x="17465" y="7646"/>
                    <a:pt x="16922" y="7646"/>
                  </a:cubicBezTo>
                  <a:cubicBezTo>
                    <a:pt x="17465" y="8189"/>
                    <a:pt x="17465" y="8189"/>
                    <a:pt x="17465" y="8732"/>
                  </a:cubicBezTo>
                  <a:cubicBezTo>
                    <a:pt x="18007" y="8732"/>
                    <a:pt x="18550" y="8732"/>
                    <a:pt x="18550" y="8189"/>
                  </a:cubicBezTo>
                  <a:lnTo>
                    <a:pt x="19109" y="7646"/>
                  </a:lnTo>
                  <a:cubicBezTo>
                    <a:pt x="19109" y="7346"/>
                    <a:pt x="18875" y="7103"/>
                    <a:pt x="18578" y="7103"/>
                  </a:cubicBezTo>
                  <a:close/>
                  <a:moveTo>
                    <a:pt x="20194" y="0"/>
                  </a:moveTo>
                  <a:cubicBezTo>
                    <a:pt x="17465" y="2187"/>
                    <a:pt x="16379" y="5460"/>
                    <a:pt x="12005" y="6545"/>
                  </a:cubicBezTo>
                  <a:cubicBezTo>
                    <a:pt x="12005" y="7104"/>
                    <a:pt x="11462" y="7646"/>
                    <a:pt x="11462" y="8189"/>
                  </a:cubicBezTo>
                  <a:cubicBezTo>
                    <a:pt x="10920" y="8189"/>
                    <a:pt x="10361" y="8732"/>
                    <a:pt x="9818" y="8732"/>
                  </a:cubicBezTo>
                  <a:cubicBezTo>
                    <a:pt x="8733" y="10376"/>
                    <a:pt x="7632" y="11462"/>
                    <a:pt x="6546" y="13106"/>
                  </a:cubicBezTo>
                  <a:cubicBezTo>
                    <a:pt x="6003" y="13106"/>
                    <a:pt x="5460" y="13106"/>
                    <a:pt x="4902" y="13649"/>
                  </a:cubicBezTo>
                  <a:cubicBezTo>
                    <a:pt x="4359" y="14192"/>
                    <a:pt x="4359" y="15293"/>
                    <a:pt x="3816" y="15836"/>
                  </a:cubicBezTo>
                  <a:cubicBezTo>
                    <a:pt x="3273" y="15836"/>
                    <a:pt x="2730" y="16378"/>
                    <a:pt x="2172" y="16378"/>
                  </a:cubicBezTo>
                  <a:cubicBezTo>
                    <a:pt x="1629" y="17480"/>
                    <a:pt x="544" y="18022"/>
                    <a:pt x="1" y="19108"/>
                  </a:cubicBezTo>
                  <a:lnTo>
                    <a:pt x="1" y="19651"/>
                  </a:lnTo>
                  <a:cubicBezTo>
                    <a:pt x="295" y="19651"/>
                    <a:pt x="544" y="19899"/>
                    <a:pt x="544" y="20209"/>
                  </a:cubicBezTo>
                  <a:cubicBezTo>
                    <a:pt x="1629" y="19108"/>
                    <a:pt x="2730" y="18022"/>
                    <a:pt x="3273" y="16921"/>
                  </a:cubicBezTo>
                  <a:lnTo>
                    <a:pt x="4359" y="16921"/>
                  </a:lnTo>
                  <a:cubicBezTo>
                    <a:pt x="4902" y="16378"/>
                    <a:pt x="4902" y="16378"/>
                    <a:pt x="4359" y="15836"/>
                  </a:cubicBezTo>
                  <a:cubicBezTo>
                    <a:pt x="5460" y="14750"/>
                    <a:pt x="6546" y="14750"/>
                    <a:pt x="8190" y="13649"/>
                  </a:cubicBezTo>
                  <a:cubicBezTo>
                    <a:pt x="8733" y="13106"/>
                    <a:pt x="9276" y="12020"/>
                    <a:pt x="10361" y="11462"/>
                  </a:cubicBezTo>
                  <a:cubicBezTo>
                    <a:pt x="12005" y="9833"/>
                    <a:pt x="14192" y="8732"/>
                    <a:pt x="16922" y="7646"/>
                  </a:cubicBezTo>
                  <a:cubicBezTo>
                    <a:pt x="17465" y="6002"/>
                    <a:pt x="19109" y="4917"/>
                    <a:pt x="20737" y="4374"/>
                  </a:cubicBezTo>
                  <a:cubicBezTo>
                    <a:pt x="21280" y="4374"/>
                    <a:pt x="21280" y="4374"/>
                    <a:pt x="21280" y="4917"/>
                  </a:cubicBezTo>
                  <a:cubicBezTo>
                    <a:pt x="22381" y="4374"/>
                    <a:pt x="22924" y="4374"/>
                    <a:pt x="24010" y="3831"/>
                  </a:cubicBezTo>
                  <a:lnTo>
                    <a:pt x="24010" y="3273"/>
                  </a:lnTo>
                  <a:cubicBezTo>
                    <a:pt x="23467" y="2730"/>
                    <a:pt x="22924" y="2730"/>
                    <a:pt x="22381" y="2187"/>
                  </a:cubicBezTo>
                  <a:cubicBezTo>
                    <a:pt x="21838" y="1086"/>
                    <a:pt x="22381" y="543"/>
                    <a:pt x="21280"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74" name="Google Shape;374;p48"/>
            <p:cNvSpPr/>
            <p:nvPr/>
          </p:nvSpPr>
          <p:spPr>
            <a:xfrm>
              <a:off x="3588000" y="3172150"/>
              <a:ext cx="27175" cy="13575"/>
            </a:xfrm>
            <a:custGeom>
              <a:avLst/>
              <a:gdLst/>
              <a:ahLst/>
              <a:cxnLst/>
              <a:rect l="l" t="t" r="r" b="b"/>
              <a:pathLst>
                <a:path w="1087" h="543" extrusionOk="0">
                  <a:moveTo>
                    <a:pt x="544" y="0"/>
                  </a:moveTo>
                  <a:lnTo>
                    <a:pt x="1" y="543"/>
                  </a:lnTo>
                  <a:cubicBezTo>
                    <a:pt x="1086" y="543"/>
                    <a:pt x="1086" y="543"/>
                    <a:pt x="544"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75" name="Google Shape;375;p48"/>
            <p:cNvSpPr/>
            <p:nvPr/>
          </p:nvSpPr>
          <p:spPr>
            <a:xfrm>
              <a:off x="3424375" y="4182200"/>
              <a:ext cx="27175" cy="40725"/>
            </a:xfrm>
            <a:custGeom>
              <a:avLst/>
              <a:gdLst/>
              <a:ahLst/>
              <a:cxnLst/>
              <a:rect l="l" t="t" r="r" b="b"/>
              <a:pathLst>
                <a:path w="1087" h="1629" extrusionOk="0">
                  <a:moveTo>
                    <a:pt x="544" y="1"/>
                  </a:moveTo>
                  <a:cubicBezTo>
                    <a:pt x="544" y="295"/>
                    <a:pt x="295" y="543"/>
                    <a:pt x="1" y="543"/>
                  </a:cubicBezTo>
                  <a:lnTo>
                    <a:pt x="1" y="1629"/>
                  </a:lnTo>
                  <a:cubicBezTo>
                    <a:pt x="544" y="1086"/>
                    <a:pt x="544" y="543"/>
                    <a:pt x="1086" y="543"/>
                  </a:cubicBezTo>
                  <a:lnTo>
                    <a:pt x="544" y="1"/>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76" name="Google Shape;376;p48"/>
            <p:cNvSpPr/>
            <p:nvPr/>
          </p:nvSpPr>
          <p:spPr>
            <a:xfrm>
              <a:off x="4229725" y="2939875"/>
              <a:ext cx="395500" cy="409875"/>
            </a:xfrm>
            <a:custGeom>
              <a:avLst/>
              <a:gdLst/>
              <a:ahLst/>
              <a:cxnLst/>
              <a:rect l="l" t="t" r="r" b="b"/>
              <a:pathLst>
                <a:path w="15820" h="16395" extrusionOk="0">
                  <a:moveTo>
                    <a:pt x="14734" y="1"/>
                  </a:moveTo>
                  <a:cubicBezTo>
                    <a:pt x="13090" y="1102"/>
                    <a:pt x="12005" y="2188"/>
                    <a:pt x="10361" y="3289"/>
                  </a:cubicBezTo>
                  <a:cubicBezTo>
                    <a:pt x="9818" y="3832"/>
                    <a:pt x="9818" y="4917"/>
                    <a:pt x="9275" y="5460"/>
                  </a:cubicBezTo>
                  <a:cubicBezTo>
                    <a:pt x="6002" y="8205"/>
                    <a:pt x="2714" y="10392"/>
                    <a:pt x="0" y="13665"/>
                  </a:cubicBezTo>
                  <a:cubicBezTo>
                    <a:pt x="0" y="14750"/>
                    <a:pt x="1086" y="15293"/>
                    <a:pt x="1086" y="16394"/>
                  </a:cubicBezTo>
                  <a:lnTo>
                    <a:pt x="2171" y="16394"/>
                  </a:lnTo>
                  <a:cubicBezTo>
                    <a:pt x="3273" y="15836"/>
                    <a:pt x="3273" y="13665"/>
                    <a:pt x="3815" y="12564"/>
                  </a:cubicBezTo>
                  <a:cubicBezTo>
                    <a:pt x="4901" y="12021"/>
                    <a:pt x="5460" y="10920"/>
                    <a:pt x="6545" y="10377"/>
                  </a:cubicBezTo>
                  <a:cubicBezTo>
                    <a:pt x="6545" y="9834"/>
                    <a:pt x="6002" y="9291"/>
                    <a:pt x="6002" y="8748"/>
                  </a:cubicBezTo>
                  <a:cubicBezTo>
                    <a:pt x="8189" y="8748"/>
                    <a:pt x="8732" y="6561"/>
                    <a:pt x="10919" y="6561"/>
                  </a:cubicBezTo>
                  <a:cubicBezTo>
                    <a:pt x="10919" y="6108"/>
                    <a:pt x="10530" y="6033"/>
                    <a:pt x="10401" y="5705"/>
                  </a:cubicBezTo>
                  <a:lnTo>
                    <a:pt x="10401" y="5705"/>
                  </a:lnTo>
                  <a:cubicBezTo>
                    <a:pt x="10457" y="5657"/>
                    <a:pt x="10590" y="5476"/>
                    <a:pt x="10903" y="5476"/>
                  </a:cubicBezTo>
                  <a:cubicBezTo>
                    <a:pt x="11446" y="5476"/>
                    <a:pt x="11446" y="5476"/>
                    <a:pt x="11446" y="4917"/>
                  </a:cubicBezTo>
                  <a:cubicBezTo>
                    <a:pt x="12005" y="4917"/>
                    <a:pt x="13090" y="4917"/>
                    <a:pt x="13633" y="4374"/>
                  </a:cubicBezTo>
                  <a:cubicBezTo>
                    <a:pt x="14176" y="3832"/>
                    <a:pt x="13633" y="3289"/>
                    <a:pt x="13633" y="2730"/>
                  </a:cubicBezTo>
                  <a:lnTo>
                    <a:pt x="15820" y="559"/>
                  </a:lnTo>
                  <a:cubicBezTo>
                    <a:pt x="15277" y="559"/>
                    <a:pt x="15277" y="1"/>
                    <a:pt x="14734"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77" name="Google Shape;377;p48"/>
            <p:cNvSpPr/>
            <p:nvPr/>
          </p:nvSpPr>
          <p:spPr>
            <a:xfrm>
              <a:off x="4448025" y="2721575"/>
              <a:ext cx="27150" cy="41125"/>
            </a:xfrm>
            <a:custGeom>
              <a:avLst/>
              <a:gdLst/>
              <a:ahLst/>
              <a:cxnLst/>
              <a:rect l="l" t="t" r="r" b="b"/>
              <a:pathLst>
                <a:path w="1086" h="1645" extrusionOk="0">
                  <a:moveTo>
                    <a:pt x="543" y="1"/>
                  </a:moveTo>
                  <a:cubicBezTo>
                    <a:pt x="543" y="544"/>
                    <a:pt x="0" y="544"/>
                    <a:pt x="0" y="1102"/>
                  </a:cubicBezTo>
                  <a:lnTo>
                    <a:pt x="543" y="1645"/>
                  </a:lnTo>
                  <a:lnTo>
                    <a:pt x="1086" y="1102"/>
                  </a:lnTo>
                  <a:cubicBezTo>
                    <a:pt x="1086" y="1"/>
                    <a:pt x="1086" y="1"/>
                    <a:pt x="543"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78" name="Google Shape;378;p48"/>
            <p:cNvSpPr/>
            <p:nvPr/>
          </p:nvSpPr>
          <p:spPr>
            <a:xfrm>
              <a:off x="4570550" y="3022075"/>
              <a:ext cx="191550" cy="139150"/>
            </a:xfrm>
            <a:custGeom>
              <a:avLst/>
              <a:gdLst/>
              <a:ahLst/>
              <a:cxnLst/>
              <a:rect l="l" t="t" r="r" b="b"/>
              <a:pathLst>
                <a:path w="7662" h="5566" extrusionOk="0">
                  <a:moveTo>
                    <a:pt x="5475" y="1"/>
                  </a:moveTo>
                  <a:cubicBezTo>
                    <a:pt x="3831" y="1086"/>
                    <a:pt x="1644" y="1629"/>
                    <a:pt x="0" y="3273"/>
                  </a:cubicBezTo>
                  <a:cubicBezTo>
                    <a:pt x="1101" y="3816"/>
                    <a:pt x="1101" y="3816"/>
                    <a:pt x="1101" y="5460"/>
                  </a:cubicBezTo>
                  <a:cubicBezTo>
                    <a:pt x="1392" y="5532"/>
                    <a:pt x="1693" y="5566"/>
                    <a:pt x="1998" y="5566"/>
                  </a:cubicBezTo>
                  <a:cubicBezTo>
                    <a:pt x="3985" y="5566"/>
                    <a:pt x="6162" y="4142"/>
                    <a:pt x="7103" y="2731"/>
                  </a:cubicBezTo>
                  <a:cubicBezTo>
                    <a:pt x="7662" y="1629"/>
                    <a:pt x="6561" y="544"/>
                    <a:pt x="6018"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79" name="Google Shape;379;p48"/>
            <p:cNvSpPr/>
            <p:nvPr/>
          </p:nvSpPr>
          <p:spPr>
            <a:xfrm>
              <a:off x="3629100" y="4072850"/>
              <a:ext cx="13600" cy="41125"/>
            </a:xfrm>
            <a:custGeom>
              <a:avLst/>
              <a:gdLst/>
              <a:ahLst/>
              <a:cxnLst/>
              <a:rect l="l" t="t" r="r" b="b"/>
              <a:pathLst>
                <a:path w="544" h="1645" extrusionOk="0">
                  <a:moveTo>
                    <a:pt x="27" y="0"/>
                  </a:moveTo>
                  <a:cubicBezTo>
                    <a:pt x="18" y="0"/>
                    <a:pt x="10" y="0"/>
                    <a:pt x="1" y="1"/>
                  </a:cubicBezTo>
                  <a:cubicBezTo>
                    <a:pt x="544" y="544"/>
                    <a:pt x="544" y="544"/>
                    <a:pt x="1" y="1102"/>
                  </a:cubicBezTo>
                  <a:cubicBezTo>
                    <a:pt x="363" y="1102"/>
                    <a:pt x="483" y="1343"/>
                    <a:pt x="363" y="1343"/>
                  </a:cubicBezTo>
                  <a:cubicBezTo>
                    <a:pt x="302" y="1343"/>
                    <a:pt x="182" y="1283"/>
                    <a:pt x="1" y="1102"/>
                  </a:cubicBezTo>
                  <a:lnTo>
                    <a:pt x="1" y="1102"/>
                  </a:lnTo>
                  <a:lnTo>
                    <a:pt x="544" y="1645"/>
                  </a:lnTo>
                  <a:lnTo>
                    <a:pt x="544" y="544"/>
                  </a:lnTo>
                  <a:cubicBezTo>
                    <a:pt x="544" y="243"/>
                    <a:pt x="310" y="0"/>
                    <a:pt x="27"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0" name="Google Shape;380;p48"/>
            <p:cNvSpPr/>
            <p:nvPr/>
          </p:nvSpPr>
          <p:spPr>
            <a:xfrm>
              <a:off x="4666300" y="2899175"/>
              <a:ext cx="54700" cy="68250"/>
            </a:xfrm>
            <a:custGeom>
              <a:avLst/>
              <a:gdLst/>
              <a:ahLst/>
              <a:cxnLst/>
              <a:rect l="l" t="t" r="r" b="b"/>
              <a:pathLst>
                <a:path w="2188" h="2730" extrusionOk="0">
                  <a:moveTo>
                    <a:pt x="1087" y="0"/>
                  </a:moveTo>
                  <a:lnTo>
                    <a:pt x="1" y="1086"/>
                  </a:lnTo>
                  <a:lnTo>
                    <a:pt x="1" y="2730"/>
                  </a:lnTo>
                  <a:lnTo>
                    <a:pt x="544" y="2730"/>
                  </a:lnTo>
                  <a:cubicBezTo>
                    <a:pt x="1087" y="2730"/>
                    <a:pt x="1629" y="2187"/>
                    <a:pt x="2188" y="1086"/>
                  </a:cubicBezTo>
                  <a:cubicBezTo>
                    <a:pt x="1629" y="0"/>
                    <a:pt x="1629" y="0"/>
                    <a:pt x="1087"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1" name="Google Shape;381;p48"/>
            <p:cNvSpPr/>
            <p:nvPr/>
          </p:nvSpPr>
          <p:spPr>
            <a:xfrm>
              <a:off x="2987400" y="4468750"/>
              <a:ext cx="13600" cy="10200"/>
            </a:xfrm>
            <a:custGeom>
              <a:avLst/>
              <a:gdLst/>
              <a:ahLst/>
              <a:cxnLst/>
              <a:rect l="l" t="t" r="r" b="b"/>
              <a:pathLst>
                <a:path w="544" h="408" extrusionOk="0">
                  <a:moveTo>
                    <a:pt x="0" y="0"/>
                  </a:moveTo>
                  <a:cubicBezTo>
                    <a:pt x="272" y="272"/>
                    <a:pt x="408" y="407"/>
                    <a:pt x="475" y="407"/>
                  </a:cubicBezTo>
                  <a:cubicBezTo>
                    <a:pt x="543" y="407"/>
                    <a:pt x="543" y="272"/>
                    <a:pt x="543"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2" name="Google Shape;382;p48"/>
            <p:cNvSpPr/>
            <p:nvPr/>
          </p:nvSpPr>
          <p:spPr>
            <a:xfrm>
              <a:off x="3383275" y="4250450"/>
              <a:ext cx="25" cy="25"/>
            </a:xfrm>
            <a:custGeom>
              <a:avLst/>
              <a:gdLst/>
              <a:ahLst/>
              <a:cxnLst/>
              <a:rect l="l" t="t" r="r" b="b"/>
              <a:pathLst>
                <a:path w="1" h="1" extrusionOk="0">
                  <a:moveTo>
                    <a:pt x="1" y="0"/>
                  </a:move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3" name="Google Shape;383;p48"/>
            <p:cNvSpPr/>
            <p:nvPr/>
          </p:nvSpPr>
          <p:spPr>
            <a:xfrm>
              <a:off x="4720975" y="3417575"/>
              <a:ext cx="13600" cy="27175"/>
            </a:xfrm>
            <a:custGeom>
              <a:avLst/>
              <a:gdLst/>
              <a:ahLst/>
              <a:cxnLst/>
              <a:rect l="l" t="t" r="r" b="b"/>
              <a:pathLst>
                <a:path w="544" h="1087" extrusionOk="0">
                  <a:moveTo>
                    <a:pt x="1" y="1"/>
                  </a:moveTo>
                  <a:lnTo>
                    <a:pt x="1" y="1086"/>
                  </a:lnTo>
                  <a:lnTo>
                    <a:pt x="544" y="559"/>
                  </a:lnTo>
                  <a:lnTo>
                    <a:pt x="1" y="1"/>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4" name="Google Shape;384;p48"/>
            <p:cNvSpPr/>
            <p:nvPr/>
          </p:nvSpPr>
          <p:spPr>
            <a:xfrm>
              <a:off x="3110300" y="4414075"/>
              <a:ext cx="41125" cy="41125"/>
            </a:xfrm>
            <a:custGeom>
              <a:avLst/>
              <a:gdLst/>
              <a:ahLst/>
              <a:cxnLst/>
              <a:rect l="l" t="t" r="r" b="b"/>
              <a:pathLst>
                <a:path w="1645" h="1645" extrusionOk="0">
                  <a:moveTo>
                    <a:pt x="1087" y="0"/>
                  </a:moveTo>
                  <a:cubicBezTo>
                    <a:pt x="544" y="543"/>
                    <a:pt x="1" y="1086"/>
                    <a:pt x="1" y="1644"/>
                  </a:cubicBezTo>
                  <a:lnTo>
                    <a:pt x="1087" y="1644"/>
                  </a:lnTo>
                  <a:cubicBezTo>
                    <a:pt x="1087" y="1086"/>
                    <a:pt x="1645" y="1086"/>
                    <a:pt x="1645" y="543"/>
                  </a:cubicBezTo>
                  <a:lnTo>
                    <a:pt x="1087"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5" name="Google Shape;385;p48"/>
            <p:cNvSpPr/>
            <p:nvPr/>
          </p:nvSpPr>
          <p:spPr>
            <a:xfrm>
              <a:off x="3055650" y="4455175"/>
              <a:ext cx="41125" cy="41950"/>
            </a:xfrm>
            <a:custGeom>
              <a:avLst/>
              <a:gdLst/>
              <a:ahLst/>
              <a:cxnLst/>
              <a:rect l="l" t="t" r="r" b="b"/>
              <a:pathLst>
                <a:path w="1645" h="1678" extrusionOk="0">
                  <a:moveTo>
                    <a:pt x="543" y="0"/>
                  </a:moveTo>
                  <a:lnTo>
                    <a:pt x="0" y="1086"/>
                  </a:lnTo>
                  <a:cubicBezTo>
                    <a:pt x="207" y="1501"/>
                    <a:pt x="417" y="1678"/>
                    <a:pt x="627" y="1678"/>
                  </a:cubicBezTo>
                  <a:cubicBezTo>
                    <a:pt x="967" y="1678"/>
                    <a:pt x="1309" y="1214"/>
                    <a:pt x="1644" y="543"/>
                  </a:cubicBezTo>
                  <a:cubicBezTo>
                    <a:pt x="1101" y="543"/>
                    <a:pt x="1101" y="0"/>
                    <a:pt x="543"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6" name="Google Shape;386;p48"/>
            <p:cNvSpPr/>
            <p:nvPr/>
          </p:nvSpPr>
          <p:spPr>
            <a:xfrm>
              <a:off x="3287900" y="4222925"/>
              <a:ext cx="27175" cy="27550"/>
            </a:xfrm>
            <a:custGeom>
              <a:avLst/>
              <a:gdLst/>
              <a:ahLst/>
              <a:cxnLst/>
              <a:rect l="l" t="t" r="r" b="b"/>
              <a:pathLst>
                <a:path w="1087" h="1102" extrusionOk="0">
                  <a:moveTo>
                    <a:pt x="543" y="0"/>
                  </a:moveTo>
                  <a:cubicBezTo>
                    <a:pt x="0" y="0"/>
                    <a:pt x="0" y="0"/>
                    <a:pt x="0" y="558"/>
                  </a:cubicBezTo>
                  <a:lnTo>
                    <a:pt x="0" y="1101"/>
                  </a:lnTo>
                  <a:lnTo>
                    <a:pt x="1086"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7" name="Google Shape;387;p48"/>
            <p:cNvSpPr/>
            <p:nvPr/>
          </p:nvSpPr>
          <p:spPr>
            <a:xfrm>
              <a:off x="5621700" y="2967400"/>
              <a:ext cx="54700" cy="27175"/>
            </a:xfrm>
            <a:custGeom>
              <a:avLst/>
              <a:gdLst/>
              <a:ahLst/>
              <a:cxnLst/>
              <a:rect l="l" t="t" r="r" b="b"/>
              <a:pathLst>
                <a:path w="2188" h="1087" extrusionOk="0">
                  <a:moveTo>
                    <a:pt x="1" y="1"/>
                  </a:moveTo>
                  <a:cubicBezTo>
                    <a:pt x="1" y="544"/>
                    <a:pt x="1086" y="1087"/>
                    <a:pt x="1629" y="1087"/>
                  </a:cubicBezTo>
                  <a:lnTo>
                    <a:pt x="2187" y="544"/>
                  </a:lnTo>
                  <a:cubicBezTo>
                    <a:pt x="1629" y="544"/>
                    <a:pt x="1086" y="1"/>
                    <a:pt x="1"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8" name="Google Shape;388;p48"/>
            <p:cNvSpPr/>
            <p:nvPr/>
          </p:nvSpPr>
          <p:spPr>
            <a:xfrm>
              <a:off x="5785325" y="3486200"/>
              <a:ext cx="150075" cy="81850"/>
            </a:xfrm>
            <a:custGeom>
              <a:avLst/>
              <a:gdLst/>
              <a:ahLst/>
              <a:cxnLst/>
              <a:rect l="l" t="t" r="r" b="b"/>
              <a:pathLst>
                <a:path w="6003" h="3274" extrusionOk="0">
                  <a:moveTo>
                    <a:pt x="3273" y="1"/>
                  </a:moveTo>
                  <a:cubicBezTo>
                    <a:pt x="2187" y="1086"/>
                    <a:pt x="543" y="2172"/>
                    <a:pt x="1" y="3273"/>
                  </a:cubicBezTo>
                  <a:lnTo>
                    <a:pt x="1645" y="3273"/>
                  </a:lnTo>
                  <a:cubicBezTo>
                    <a:pt x="2187" y="2730"/>
                    <a:pt x="2187" y="2172"/>
                    <a:pt x="2730" y="1086"/>
                  </a:cubicBezTo>
                  <a:cubicBezTo>
                    <a:pt x="3273" y="1629"/>
                    <a:pt x="3273" y="1629"/>
                    <a:pt x="3273" y="2172"/>
                  </a:cubicBezTo>
                  <a:cubicBezTo>
                    <a:pt x="3816" y="1629"/>
                    <a:pt x="4917" y="1629"/>
                    <a:pt x="5460" y="1086"/>
                  </a:cubicBezTo>
                  <a:cubicBezTo>
                    <a:pt x="5460" y="786"/>
                    <a:pt x="5694" y="543"/>
                    <a:pt x="5977" y="543"/>
                  </a:cubicBezTo>
                  <a:cubicBezTo>
                    <a:pt x="5985" y="543"/>
                    <a:pt x="5994" y="543"/>
                    <a:pt x="6003" y="544"/>
                  </a:cubicBezTo>
                  <a:lnTo>
                    <a:pt x="6003" y="1"/>
                  </a:lnTo>
                  <a:cubicBezTo>
                    <a:pt x="5189" y="272"/>
                    <a:pt x="4642" y="408"/>
                    <a:pt x="4231" y="408"/>
                  </a:cubicBezTo>
                  <a:cubicBezTo>
                    <a:pt x="3820" y="408"/>
                    <a:pt x="3545" y="272"/>
                    <a:pt x="3273"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9" name="Google Shape;389;p48"/>
            <p:cNvSpPr/>
            <p:nvPr/>
          </p:nvSpPr>
          <p:spPr>
            <a:xfrm>
              <a:off x="5949350" y="2134925"/>
              <a:ext cx="40725" cy="40750"/>
            </a:xfrm>
            <a:custGeom>
              <a:avLst/>
              <a:gdLst/>
              <a:ahLst/>
              <a:cxnLst/>
              <a:rect l="l" t="t" r="r" b="b"/>
              <a:pathLst>
                <a:path w="1629" h="1630" extrusionOk="0">
                  <a:moveTo>
                    <a:pt x="1086" y="1"/>
                  </a:moveTo>
                  <a:cubicBezTo>
                    <a:pt x="543" y="544"/>
                    <a:pt x="543" y="1087"/>
                    <a:pt x="0" y="1629"/>
                  </a:cubicBezTo>
                  <a:lnTo>
                    <a:pt x="543" y="1629"/>
                  </a:lnTo>
                  <a:lnTo>
                    <a:pt x="1629" y="544"/>
                  </a:lnTo>
                  <a:lnTo>
                    <a:pt x="1629" y="1"/>
                  </a:lnTo>
                  <a:cubicBezTo>
                    <a:pt x="1629" y="272"/>
                    <a:pt x="1629" y="408"/>
                    <a:pt x="1561" y="408"/>
                  </a:cubicBezTo>
                  <a:cubicBezTo>
                    <a:pt x="1493" y="408"/>
                    <a:pt x="1357" y="272"/>
                    <a:pt x="1086"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0" name="Google Shape;390;p48"/>
            <p:cNvSpPr/>
            <p:nvPr/>
          </p:nvSpPr>
          <p:spPr>
            <a:xfrm>
              <a:off x="4215750" y="2162475"/>
              <a:ext cx="122950" cy="163650"/>
            </a:xfrm>
            <a:custGeom>
              <a:avLst/>
              <a:gdLst/>
              <a:ahLst/>
              <a:cxnLst/>
              <a:rect l="l" t="t" r="r" b="b"/>
              <a:pathLst>
                <a:path w="4918" h="6546" extrusionOk="0">
                  <a:moveTo>
                    <a:pt x="2730" y="0"/>
                  </a:moveTo>
                  <a:cubicBezTo>
                    <a:pt x="1645" y="543"/>
                    <a:pt x="544" y="1629"/>
                    <a:pt x="544" y="2730"/>
                  </a:cubicBezTo>
                  <a:cubicBezTo>
                    <a:pt x="544" y="3273"/>
                    <a:pt x="1" y="3273"/>
                    <a:pt x="1" y="3815"/>
                  </a:cubicBezTo>
                  <a:cubicBezTo>
                    <a:pt x="272" y="4087"/>
                    <a:pt x="544" y="4223"/>
                    <a:pt x="885" y="4223"/>
                  </a:cubicBezTo>
                  <a:cubicBezTo>
                    <a:pt x="1226" y="4223"/>
                    <a:pt x="1637" y="4087"/>
                    <a:pt x="2188" y="3815"/>
                  </a:cubicBezTo>
                  <a:lnTo>
                    <a:pt x="2730" y="4358"/>
                  </a:lnTo>
                  <a:cubicBezTo>
                    <a:pt x="2188" y="4901"/>
                    <a:pt x="1645" y="5444"/>
                    <a:pt x="1086" y="6002"/>
                  </a:cubicBezTo>
                  <a:cubicBezTo>
                    <a:pt x="1645" y="6545"/>
                    <a:pt x="2188" y="6545"/>
                    <a:pt x="2730" y="6545"/>
                  </a:cubicBezTo>
                  <a:cubicBezTo>
                    <a:pt x="3273" y="6002"/>
                    <a:pt x="4374" y="5459"/>
                    <a:pt x="4917" y="4358"/>
                  </a:cubicBezTo>
                  <a:lnTo>
                    <a:pt x="4917" y="3815"/>
                  </a:lnTo>
                  <a:cubicBezTo>
                    <a:pt x="3273" y="3273"/>
                    <a:pt x="3273" y="1629"/>
                    <a:pt x="2730"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1" name="Google Shape;391;p48"/>
            <p:cNvSpPr/>
            <p:nvPr/>
          </p:nvSpPr>
          <p:spPr>
            <a:xfrm>
              <a:off x="4652375" y="1861950"/>
              <a:ext cx="13950" cy="13600"/>
            </a:xfrm>
            <a:custGeom>
              <a:avLst/>
              <a:gdLst/>
              <a:ahLst/>
              <a:cxnLst/>
              <a:rect l="l" t="t" r="r" b="b"/>
              <a:pathLst>
                <a:path w="558" h="544" extrusionOk="0">
                  <a:moveTo>
                    <a:pt x="530" y="0"/>
                  </a:moveTo>
                  <a:cubicBezTo>
                    <a:pt x="233" y="0"/>
                    <a:pt x="0" y="243"/>
                    <a:pt x="15" y="544"/>
                  </a:cubicBezTo>
                  <a:lnTo>
                    <a:pt x="558" y="544"/>
                  </a:lnTo>
                  <a:lnTo>
                    <a:pt x="558" y="1"/>
                  </a:lnTo>
                  <a:cubicBezTo>
                    <a:pt x="549" y="1"/>
                    <a:pt x="540" y="0"/>
                    <a:pt x="530"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2" name="Google Shape;392;p48"/>
            <p:cNvSpPr/>
            <p:nvPr/>
          </p:nvSpPr>
          <p:spPr>
            <a:xfrm>
              <a:off x="4133950" y="2285000"/>
              <a:ext cx="13600" cy="27550"/>
            </a:xfrm>
            <a:custGeom>
              <a:avLst/>
              <a:gdLst/>
              <a:ahLst/>
              <a:cxnLst/>
              <a:rect l="l" t="t" r="r" b="b"/>
              <a:pathLst>
                <a:path w="544" h="1102" extrusionOk="0">
                  <a:moveTo>
                    <a:pt x="0" y="0"/>
                  </a:moveTo>
                  <a:lnTo>
                    <a:pt x="0" y="1101"/>
                  </a:lnTo>
                  <a:cubicBezTo>
                    <a:pt x="0" y="558"/>
                    <a:pt x="0" y="558"/>
                    <a:pt x="543" y="16"/>
                  </a:cubicBezTo>
                  <a:lnTo>
                    <a:pt x="543"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3" name="Google Shape;393;p48"/>
            <p:cNvSpPr/>
            <p:nvPr/>
          </p:nvSpPr>
          <p:spPr>
            <a:xfrm>
              <a:off x="2277825" y="3772750"/>
              <a:ext cx="95425" cy="81825"/>
            </a:xfrm>
            <a:custGeom>
              <a:avLst/>
              <a:gdLst/>
              <a:ahLst/>
              <a:cxnLst/>
              <a:rect l="l" t="t" r="r" b="b"/>
              <a:pathLst>
                <a:path w="3817" h="3273" extrusionOk="0">
                  <a:moveTo>
                    <a:pt x="3816" y="0"/>
                  </a:moveTo>
                  <a:cubicBezTo>
                    <a:pt x="2731" y="1086"/>
                    <a:pt x="1645" y="1629"/>
                    <a:pt x="544" y="1629"/>
                  </a:cubicBezTo>
                  <a:cubicBezTo>
                    <a:pt x="544" y="2187"/>
                    <a:pt x="544" y="2187"/>
                    <a:pt x="1" y="2730"/>
                  </a:cubicBezTo>
                  <a:cubicBezTo>
                    <a:pt x="10" y="2730"/>
                    <a:pt x="19" y="2729"/>
                    <a:pt x="28" y="2729"/>
                  </a:cubicBezTo>
                  <a:cubicBezTo>
                    <a:pt x="326" y="2729"/>
                    <a:pt x="559" y="2972"/>
                    <a:pt x="544" y="3273"/>
                  </a:cubicBezTo>
                  <a:cubicBezTo>
                    <a:pt x="1645" y="2187"/>
                    <a:pt x="2731" y="1629"/>
                    <a:pt x="3816" y="543"/>
                  </a:cubicBezTo>
                  <a:lnTo>
                    <a:pt x="3816"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4" name="Google Shape;394;p48"/>
            <p:cNvSpPr/>
            <p:nvPr/>
          </p:nvSpPr>
          <p:spPr>
            <a:xfrm>
              <a:off x="3369325" y="3008500"/>
              <a:ext cx="41125" cy="37350"/>
            </a:xfrm>
            <a:custGeom>
              <a:avLst/>
              <a:gdLst/>
              <a:ahLst/>
              <a:cxnLst/>
              <a:rect l="l" t="t" r="r" b="b"/>
              <a:pathLst>
                <a:path w="1645" h="1494" extrusionOk="0">
                  <a:moveTo>
                    <a:pt x="559" y="1"/>
                  </a:moveTo>
                  <a:cubicBezTo>
                    <a:pt x="559" y="544"/>
                    <a:pt x="0" y="544"/>
                    <a:pt x="0" y="1087"/>
                  </a:cubicBezTo>
                  <a:cubicBezTo>
                    <a:pt x="280" y="1358"/>
                    <a:pt x="555" y="1494"/>
                    <a:pt x="828" y="1494"/>
                  </a:cubicBezTo>
                  <a:cubicBezTo>
                    <a:pt x="1102" y="1494"/>
                    <a:pt x="1373" y="1358"/>
                    <a:pt x="1644" y="1087"/>
                  </a:cubicBezTo>
                  <a:cubicBezTo>
                    <a:pt x="1644" y="544"/>
                    <a:pt x="1644" y="544"/>
                    <a:pt x="1102"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5" name="Google Shape;395;p48"/>
            <p:cNvSpPr/>
            <p:nvPr/>
          </p:nvSpPr>
          <p:spPr>
            <a:xfrm>
              <a:off x="2741950" y="3813450"/>
              <a:ext cx="27175" cy="27575"/>
            </a:xfrm>
            <a:custGeom>
              <a:avLst/>
              <a:gdLst/>
              <a:ahLst/>
              <a:cxnLst/>
              <a:rect l="l" t="t" r="r" b="b"/>
              <a:pathLst>
                <a:path w="1087" h="1103" extrusionOk="0">
                  <a:moveTo>
                    <a:pt x="1" y="1"/>
                  </a:moveTo>
                  <a:lnTo>
                    <a:pt x="1" y="1102"/>
                  </a:lnTo>
                  <a:cubicBezTo>
                    <a:pt x="544" y="559"/>
                    <a:pt x="544" y="559"/>
                    <a:pt x="1087" y="559"/>
                  </a:cubicBezTo>
                  <a:lnTo>
                    <a:pt x="1087" y="1"/>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6" name="Google Shape;396;p48"/>
            <p:cNvSpPr/>
            <p:nvPr/>
          </p:nvSpPr>
          <p:spPr>
            <a:xfrm>
              <a:off x="2550800" y="3568025"/>
              <a:ext cx="41125" cy="40725"/>
            </a:xfrm>
            <a:custGeom>
              <a:avLst/>
              <a:gdLst/>
              <a:ahLst/>
              <a:cxnLst/>
              <a:rect l="l" t="t" r="r" b="b"/>
              <a:pathLst>
                <a:path w="1645" h="1629" extrusionOk="0">
                  <a:moveTo>
                    <a:pt x="1086" y="0"/>
                  </a:moveTo>
                  <a:cubicBezTo>
                    <a:pt x="543" y="1086"/>
                    <a:pt x="1" y="1629"/>
                    <a:pt x="1086" y="1629"/>
                  </a:cubicBezTo>
                  <a:cubicBezTo>
                    <a:pt x="1086" y="1086"/>
                    <a:pt x="1086" y="1086"/>
                    <a:pt x="1645" y="543"/>
                  </a:cubicBezTo>
                  <a:lnTo>
                    <a:pt x="1645"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7" name="Google Shape;397;p48"/>
            <p:cNvSpPr/>
            <p:nvPr/>
          </p:nvSpPr>
          <p:spPr>
            <a:xfrm>
              <a:off x="3369700" y="2912750"/>
              <a:ext cx="41125" cy="27550"/>
            </a:xfrm>
            <a:custGeom>
              <a:avLst/>
              <a:gdLst/>
              <a:ahLst/>
              <a:cxnLst/>
              <a:rect l="l" t="t" r="r" b="b"/>
              <a:pathLst>
                <a:path w="1645" h="1102" extrusionOk="0">
                  <a:moveTo>
                    <a:pt x="544" y="0"/>
                  </a:moveTo>
                  <a:lnTo>
                    <a:pt x="1" y="543"/>
                  </a:lnTo>
                  <a:lnTo>
                    <a:pt x="1" y="1101"/>
                  </a:lnTo>
                  <a:lnTo>
                    <a:pt x="544" y="1101"/>
                  </a:lnTo>
                  <a:cubicBezTo>
                    <a:pt x="1087" y="1101"/>
                    <a:pt x="1087" y="543"/>
                    <a:pt x="1645" y="543"/>
                  </a:cubicBezTo>
                  <a:cubicBezTo>
                    <a:pt x="1087" y="0"/>
                    <a:pt x="1087" y="0"/>
                    <a:pt x="544"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8" name="Google Shape;398;p48"/>
            <p:cNvSpPr/>
            <p:nvPr/>
          </p:nvSpPr>
          <p:spPr>
            <a:xfrm>
              <a:off x="3615150" y="2858075"/>
              <a:ext cx="41125" cy="27550"/>
            </a:xfrm>
            <a:custGeom>
              <a:avLst/>
              <a:gdLst/>
              <a:ahLst/>
              <a:cxnLst/>
              <a:rect l="l" t="t" r="r" b="b"/>
              <a:pathLst>
                <a:path w="1645" h="1102" extrusionOk="0">
                  <a:moveTo>
                    <a:pt x="1102" y="0"/>
                  </a:moveTo>
                  <a:cubicBezTo>
                    <a:pt x="559" y="0"/>
                    <a:pt x="0" y="559"/>
                    <a:pt x="0" y="559"/>
                  </a:cubicBezTo>
                  <a:cubicBezTo>
                    <a:pt x="559" y="559"/>
                    <a:pt x="559" y="559"/>
                    <a:pt x="1102" y="1101"/>
                  </a:cubicBezTo>
                  <a:cubicBezTo>
                    <a:pt x="1087" y="800"/>
                    <a:pt x="1320" y="558"/>
                    <a:pt x="1617" y="558"/>
                  </a:cubicBezTo>
                  <a:cubicBezTo>
                    <a:pt x="1626" y="558"/>
                    <a:pt x="1635" y="558"/>
                    <a:pt x="1644" y="559"/>
                  </a:cubicBezTo>
                  <a:cubicBezTo>
                    <a:pt x="1644" y="0"/>
                    <a:pt x="1644" y="0"/>
                    <a:pt x="1102"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99" name="Google Shape;399;p48"/>
            <p:cNvSpPr/>
            <p:nvPr/>
          </p:nvSpPr>
          <p:spPr>
            <a:xfrm>
              <a:off x="3396850" y="2912750"/>
              <a:ext cx="150075" cy="122925"/>
            </a:xfrm>
            <a:custGeom>
              <a:avLst/>
              <a:gdLst/>
              <a:ahLst/>
              <a:cxnLst/>
              <a:rect l="l" t="t" r="r" b="b"/>
              <a:pathLst>
                <a:path w="6003" h="4917" extrusionOk="0">
                  <a:moveTo>
                    <a:pt x="4917" y="0"/>
                  </a:moveTo>
                  <a:cubicBezTo>
                    <a:pt x="3273" y="1644"/>
                    <a:pt x="1645" y="2187"/>
                    <a:pt x="1" y="4374"/>
                  </a:cubicBezTo>
                  <a:cubicBezTo>
                    <a:pt x="543" y="4374"/>
                    <a:pt x="543" y="4917"/>
                    <a:pt x="1102" y="4917"/>
                  </a:cubicBezTo>
                  <a:cubicBezTo>
                    <a:pt x="3831" y="4917"/>
                    <a:pt x="6003" y="2187"/>
                    <a:pt x="6003"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0" name="Google Shape;400;p48"/>
            <p:cNvSpPr/>
            <p:nvPr/>
          </p:nvSpPr>
          <p:spPr>
            <a:xfrm>
              <a:off x="3629100" y="2667275"/>
              <a:ext cx="27175" cy="13625"/>
            </a:xfrm>
            <a:custGeom>
              <a:avLst/>
              <a:gdLst/>
              <a:ahLst/>
              <a:cxnLst/>
              <a:rect l="l" t="t" r="r" b="b"/>
              <a:pathLst>
                <a:path w="1087" h="545" extrusionOk="0">
                  <a:moveTo>
                    <a:pt x="1059" y="1"/>
                  </a:moveTo>
                  <a:cubicBezTo>
                    <a:pt x="1050" y="1"/>
                    <a:pt x="1041" y="1"/>
                    <a:pt x="1032" y="2"/>
                  </a:cubicBezTo>
                  <a:lnTo>
                    <a:pt x="1086" y="2"/>
                  </a:lnTo>
                  <a:cubicBezTo>
                    <a:pt x="1077" y="1"/>
                    <a:pt x="1068" y="1"/>
                    <a:pt x="1059" y="1"/>
                  </a:cubicBezTo>
                  <a:close/>
                  <a:moveTo>
                    <a:pt x="544" y="2"/>
                  </a:moveTo>
                  <a:cubicBezTo>
                    <a:pt x="544" y="296"/>
                    <a:pt x="295" y="544"/>
                    <a:pt x="1" y="544"/>
                  </a:cubicBezTo>
                  <a:lnTo>
                    <a:pt x="544" y="544"/>
                  </a:lnTo>
                  <a:cubicBezTo>
                    <a:pt x="529" y="253"/>
                    <a:pt x="748" y="16"/>
                    <a:pt x="1032" y="2"/>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1" name="Google Shape;401;p48"/>
            <p:cNvSpPr/>
            <p:nvPr/>
          </p:nvSpPr>
          <p:spPr>
            <a:xfrm>
              <a:off x="3588000" y="2516850"/>
              <a:ext cx="286575" cy="286950"/>
            </a:xfrm>
            <a:custGeom>
              <a:avLst/>
              <a:gdLst/>
              <a:ahLst/>
              <a:cxnLst/>
              <a:rect l="l" t="t" r="r" b="b"/>
              <a:pathLst>
                <a:path w="11463" h="11478" extrusionOk="0">
                  <a:moveTo>
                    <a:pt x="10920" y="1"/>
                  </a:moveTo>
                  <a:lnTo>
                    <a:pt x="10920" y="1087"/>
                  </a:lnTo>
                  <a:cubicBezTo>
                    <a:pt x="8733" y="1645"/>
                    <a:pt x="9276" y="3273"/>
                    <a:pt x="8190" y="4917"/>
                  </a:cubicBezTo>
                  <a:cubicBezTo>
                    <a:pt x="7089" y="6546"/>
                    <a:pt x="2172" y="9834"/>
                    <a:pt x="1" y="10377"/>
                  </a:cubicBezTo>
                  <a:lnTo>
                    <a:pt x="1" y="11478"/>
                  </a:lnTo>
                  <a:lnTo>
                    <a:pt x="544" y="11478"/>
                  </a:lnTo>
                  <a:cubicBezTo>
                    <a:pt x="1086" y="10920"/>
                    <a:pt x="2188" y="10377"/>
                    <a:pt x="2730" y="9834"/>
                  </a:cubicBezTo>
                  <a:cubicBezTo>
                    <a:pt x="3816" y="9834"/>
                    <a:pt x="3816" y="10377"/>
                    <a:pt x="5460" y="10377"/>
                  </a:cubicBezTo>
                  <a:lnTo>
                    <a:pt x="7104" y="8733"/>
                  </a:lnTo>
                  <a:cubicBezTo>
                    <a:pt x="8190" y="8190"/>
                    <a:pt x="9276" y="8190"/>
                    <a:pt x="9834" y="7647"/>
                  </a:cubicBezTo>
                  <a:cubicBezTo>
                    <a:pt x="10920" y="6019"/>
                    <a:pt x="10377" y="3289"/>
                    <a:pt x="11462" y="1645"/>
                  </a:cubicBezTo>
                  <a:cubicBezTo>
                    <a:pt x="11462" y="1087"/>
                    <a:pt x="11462" y="544"/>
                    <a:pt x="10920"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2" name="Google Shape;402;p48"/>
            <p:cNvSpPr/>
            <p:nvPr/>
          </p:nvSpPr>
          <p:spPr>
            <a:xfrm>
              <a:off x="1895525" y="3895650"/>
              <a:ext cx="54700" cy="54325"/>
            </a:xfrm>
            <a:custGeom>
              <a:avLst/>
              <a:gdLst/>
              <a:ahLst/>
              <a:cxnLst/>
              <a:rect l="l" t="t" r="r" b="b"/>
              <a:pathLst>
                <a:path w="2188" h="2173" extrusionOk="0">
                  <a:moveTo>
                    <a:pt x="2187" y="1"/>
                  </a:moveTo>
                  <a:lnTo>
                    <a:pt x="2187" y="1"/>
                  </a:lnTo>
                  <a:cubicBezTo>
                    <a:pt x="1102" y="544"/>
                    <a:pt x="559" y="544"/>
                    <a:pt x="0" y="2172"/>
                  </a:cubicBezTo>
                  <a:lnTo>
                    <a:pt x="559" y="2172"/>
                  </a:lnTo>
                  <a:cubicBezTo>
                    <a:pt x="1644" y="1087"/>
                    <a:pt x="2187" y="1087"/>
                    <a:pt x="2187"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3" name="Google Shape;403;p48"/>
            <p:cNvSpPr/>
            <p:nvPr/>
          </p:nvSpPr>
          <p:spPr>
            <a:xfrm>
              <a:off x="1950200" y="3732025"/>
              <a:ext cx="109350" cy="136525"/>
            </a:xfrm>
            <a:custGeom>
              <a:avLst/>
              <a:gdLst/>
              <a:ahLst/>
              <a:cxnLst/>
              <a:rect l="l" t="t" r="r" b="b"/>
              <a:pathLst>
                <a:path w="4374" h="5461" extrusionOk="0">
                  <a:moveTo>
                    <a:pt x="3273" y="1"/>
                  </a:moveTo>
                  <a:cubicBezTo>
                    <a:pt x="2730" y="1"/>
                    <a:pt x="2730" y="1"/>
                    <a:pt x="2187" y="544"/>
                  </a:cubicBezTo>
                  <a:cubicBezTo>
                    <a:pt x="1644" y="1087"/>
                    <a:pt x="1644" y="2731"/>
                    <a:pt x="1644" y="3816"/>
                  </a:cubicBezTo>
                  <a:cubicBezTo>
                    <a:pt x="1101" y="4359"/>
                    <a:pt x="543" y="4359"/>
                    <a:pt x="0" y="4902"/>
                  </a:cubicBezTo>
                  <a:cubicBezTo>
                    <a:pt x="543" y="4902"/>
                    <a:pt x="543" y="4902"/>
                    <a:pt x="543" y="5460"/>
                  </a:cubicBezTo>
                  <a:lnTo>
                    <a:pt x="1644" y="5460"/>
                  </a:lnTo>
                  <a:cubicBezTo>
                    <a:pt x="3273" y="4359"/>
                    <a:pt x="3831" y="2172"/>
                    <a:pt x="4374" y="544"/>
                  </a:cubicBezTo>
                  <a:cubicBezTo>
                    <a:pt x="3831" y="1"/>
                    <a:pt x="4374" y="1"/>
                    <a:pt x="3273"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4" name="Google Shape;404;p48"/>
            <p:cNvSpPr/>
            <p:nvPr/>
          </p:nvSpPr>
          <p:spPr>
            <a:xfrm>
              <a:off x="2509700" y="3076750"/>
              <a:ext cx="122950" cy="136525"/>
            </a:xfrm>
            <a:custGeom>
              <a:avLst/>
              <a:gdLst/>
              <a:ahLst/>
              <a:cxnLst/>
              <a:rect l="l" t="t" r="r" b="b"/>
              <a:pathLst>
                <a:path w="4918" h="5461" extrusionOk="0">
                  <a:moveTo>
                    <a:pt x="3831" y="1"/>
                  </a:moveTo>
                  <a:cubicBezTo>
                    <a:pt x="2187" y="2172"/>
                    <a:pt x="1645" y="2730"/>
                    <a:pt x="1" y="4359"/>
                  </a:cubicBezTo>
                  <a:lnTo>
                    <a:pt x="1" y="4917"/>
                  </a:lnTo>
                  <a:cubicBezTo>
                    <a:pt x="559" y="4917"/>
                    <a:pt x="1102" y="5460"/>
                    <a:pt x="2187" y="5460"/>
                  </a:cubicBezTo>
                  <a:cubicBezTo>
                    <a:pt x="3289" y="4917"/>
                    <a:pt x="3289" y="2730"/>
                    <a:pt x="4917" y="1086"/>
                  </a:cubicBezTo>
                  <a:lnTo>
                    <a:pt x="4917" y="544"/>
                  </a:lnTo>
                  <a:cubicBezTo>
                    <a:pt x="4374" y="544"/>
                    <a:pt x="4374" y="544"/>
                    <a:pt x="3831"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5" name="Google Shape;405;p48"/>
            <p:cNvSpPr/>
            <p:nvPr/>
          </p:nvSpPr>
          <p:spPr>
            <a:xfrm>
              <a:off x="2632625" y="3035650"/>
              <a:ext cx="68250" cy="68275"/>
            </a:xfrm>
            <a:custGeom>
              <a:avLst/>
              <a:gdLst/>
              <a:ahLst/>
              <a:cxnLst/>
              <a:rect l="l" t="t" r="r" b="b"/>
              <a:pathLst>
                <a:path w="2730" h="2731" extrusionOk="0">
                  <a:moveTo>
                    <a:pt x="2187" y="1"/>
                  </a:moveTo>
                  <a:cubicBezTo>
                    <a:pt x="1086" y="543"/>
                    <a:pt x="543" y="1086"/>
                    <a:pt x="0" y="2730"/>
                  </a:cubicBezTo>
                  <a:lnTo>
                    <a:pt x="1086" y="2730"/>
                  </a:lnTo>
                  <a:cubicBezTo>
                    <a:pt x="1644" y="2188"/>
                    <a:pt x="2187" y="2188"/>
                    <a:pt x="2187" y="1645"/>
                  </a:cubicBezTo>
                  <a:cubicBezTo>
                    <a:pt x="2730" y="1086"/>
                    <a:pt x="2187" y="543"/>
                    <a:pt x="2187"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6" name="Google Shape;406;p48"/>
            <p:cNvSpPr/>
            <p:nvPr/>
          </p:nvSpPr>
          <p:spPr>
            <a:xfrm>
              <a:off x="1813700" y="3963900"/>
              <a:ext cx="95800" cy="122575"/>
            </a:xfrm>
            <a:custGeom>
              <a:avLst/>
              <a:gdLst/>
              <a:ahLst/>
              <a:cxnLst/>
              <a:rect l="l" t="t" r="r" b="b"/>
              <a:pathLst>
                <a:path w="3832" h="4903" extrusionOk="0">
                  <a:moveTo>
                    <a:pt x="2731" y="1"/>
                  </a:moveTo>
                  <a:cubicBezTo>
                    <a:pt x="2413" y="637"/>
                    <a:pt x="2281" y="900"/>
                    <a:pt x="2226" y="900"/>
                  </a:cubicBezTo>
                  <a:cubicBezTo>
                    <a:pt x="2188" y="900"/>
                    <a:pt x="2188" y="768"/>
                    <a:pt x="2188" y="543"/>
                  </a:cubicBezTo>
                  <a:cubicBezTo>
                    <a:pt x="1102" y="1629"/>
                    <a:pt x="544" y="2730"/>
                    <a:pt x="1" y="4359"/>
                  </a:cubicBezTo>
                  <a:cubicBezTo>
                    <a:pt x="1" y="4660"/>
                    <a:pt x="235" y="4902"/>
                    <a:pt x="518" y="4902"/>
                  </a:cubicBezTo>
                  <a:cubicBezTo>
                    <a:pt x="526" y="4902"/>
                    <a:pt x="535" y="4902"/>
                    <a:pt x="544" y="4902"/>
                  </a:cubicBezTo>
                  <a:lnTo>
                    <a:pt x="1102" y="4902"/>
                  </a:lnTo>
                  <a:cubicBezTo>
                    <a:pt x="2731" y="3816"/>
                    <a:pt x="3273" y="3816"/>
                    <a:pt x="3832" y="2172"/>
                  </a:cubicBezTo>
                  <a:cubicBezTo>
                    <a:pt x="3273" y="1629"/>
                    <a:pt x="3273" y="1086"/>
                    <a:pt x="2731"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7" name="Google Shape;407;p48"/>
            <p:cNvSpPr/>
            <p:nvPr/>
          </p:nvSpPr>
          <p:spPr>
            <a:xfrm>
              <a:off x="4802800" y="2912750"/>
              <a:ext cx="27150" cy="27550"/>
            </a:xfrm>
            <a:custGeom>
              <a:avLst/>
              <a:gdLst/>
              <a:ahLst/>
              <a:cxnLst/>
              <a:rect l="l" t="t" r="r" b="b"/>
              <a:pathLst>
                <a:path w="1086" h="1102" extrusionOk="0">
                  <a:moveTo>
                    <a:pt x="543" y="0"/>
                  </a:moveTo>
                  <a:cubicBezTo>
                    <a:pt x="543" y="543"/>
                    <a:pt x="0" y="543"/>
                    <a:pt x="0" y="1101"/>
                  </a:cubicBezTo>
                  <a:cubicBezTo>
                    <a:pt x="543" y="543"/>
                    <a:pt x="543" y="1101"/>
                    <a:pt x="1086"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8" name="Google Shape;408;p48"/>
            <p:cNvSpPr/>
            <p:nvPr/>
          </p:nvSpPr>
          <p:spPr>
            <a:xfrm>
              <a:off x="4802800" y="2803400"/>
              <a:ext cx="286550" cy="409475"/>
            </a:xfrm>
            <a:custGeom>
              <a:avLst/>
              <a:gdLst/>
              <a:ahLst/>
              <a:cxnLst/>
              <a:rect l="l" t="t" r="r" b="b"/>
              <a:pathLst>
                <a:path w="11462" h="16379" extrusionOk="0">
                  <a:moveTo>
                    <a:pt x="9291" y="0"/>
                  </a:moveTo>
                  <a:cubicBezTo>
                    <a:pt x="8189" y="1102"/>
                    <a:pt x="7647" y="2187"/>
                    <a:pt x="5460" y="2746"/>
                  </a:cubicBezTo>
                  <a:cubicBezTo>
                    <a:pt x="4917" y="3831"/>
                    <a:pt x="4917" y="3288"/>
                    <a:pt x="5460" y="4374"/>
                  </a:cubicBezTo>
                  <a:cubicBezTo>
                    <a:pt x="4917" y="4917"/>
                    <a:pt x="4374" y="5460"/>
                    <a:pt x="3831" y="5460"/>
                  </a:cubicBezTo>
                  <a:cubicBezTo>
                    <a:pt x="3831" y="6018"/>
                    <a:pt x="4374" y="6561"/>
                    <a:pt x="4374" y="7104"/>
                  </a:cubicBezTo>
                  <a:cubicBezTo>
                    <a:pt x="2730" y="8748"/>
                    <a:pt x="2187" y="10376"/>
                    <a:pt x="559" y="12020"/>
                  </a:cubicBezTo>
                  <a:cubicBezTo>
                    <a:pt x="559" y="13664"/>
                    <a:pt x="0" y="14207"/>
                    <a:pt x="0" y="15836"/>
                  </a:cubicBezTo>
                  <a:cubicBezTo>
                    <a:pt x="0" y="16379"/>
                    <a:pt x="0" y="16379"/>
                    <a:pt x="543" y="16379"/>
                  </a:cubicBezTo>
                  <a:cubicBezTo>
                    <a:pt x="1629" y="15836"/>
                    <a:pt x="2187" y="14207"/>
                    <a:pt x="1629" y="13106"/>
                  </a:cubicBezTo>
                  <a:cubicBezTo>
                    <a:pt x="2187" y="12563"/>
                    <a:pt x="3273" y="12563"/>
                    <a:pt x="3816" y="12020"/>
                  </a:cubicBezTo>
                  <a:cubicBezTo>
                    <a:pt x="4917" y="11478"/>
                    <a:pt x="6545" y="7647"/>
                    <a:pt x="6545" y="6561"/>
                  </a:cubicBezTo>
                  <a:lnTo>
                    <a:pt x="8732" y="6561"/>
                  </a:lnTo>
                  <a:cubicBezTo>
                    <a:pt x="9275" y="3831"/>
                    <a:pt x="9818" y="4374"/>
                    <a:pt x="11462" y="2746"/>
                  </a:cubicBezTo>
                  <a:cubicBezTo>
                    <a:pt x="11462" y="2435"/>
                    <a:pt x="11214" y="2187"/>
                    <a:pt x="10919" y="2187"/>
                  </a:cubicBezTo>
                  <a:lnTo>
                    <a:pt x="9833" y="2187"/>
                  </a:lnTo>
                  <a:lnTo>
                    <a:pt x="9833" y="1644"/>
                  </a:lnTo>
                  <a:cubicBezTo>
                    <a:pt x="10376" y="1644"/>
                    <a:pt x="10919" y="1644"/>
                    <a:pt x="10919" y="559"/>
                  </a:cubicBezTo>
                  <a:lnTo>
                    <a:pt x="10919"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09" name="Google Shape;409;p48"/>
            <p:cNvSpPr/>
            <p:nvPr/>
          </p:nvSpPr>
          <p:spPr>
            <a:xfrm>
              <a:off x="5021100" y="2967400"/>
              <a:ext cx="68250" cy="54700"/>
            </a:xfrm>
            <a:custGeom>
              <a:avLst/>
              <a:gdLst/>
              <a:ahLst/>
              <a:cxnLst/>
              <a:rect l="l" t="t" r="r" b="b"/>
              <a:pathLst>
                <a:path w="2730" h="2188" extrusionOk="0">
                  <a:moveTo>
                    <a:pt x="1629" y="1"/>
                  </a:moveTo>
                  <a:lnTo>
                    <a:pt x="1086" y="544"/>
                  </a:lnTo>
                  <a:cubicBezTo>
                    <a:pt x="543" y="1087"/>
                    <a:pt x="0" y="1087"/>
                    <a:pt x="0" y="2188"/>
                  </a:cubicBezTo>
                  <a:cubicBezTo>
                    <a:pt x="1086" y="2188"/>
                    <a:pt x="1629" y="2188"/>
                    <a:pt x="2730" y="1629"/>
                  </a:cubicBezTo>
                  <a:lnTo>
                    <a:pt x="2730" y="544"/>
                  </a:lnTo>
                  <a:cubicBezTo>
                    <a:pt x="2187" y="544"/>
                    <a:pt x="1629" y="544"/>
                    <a:pt x="1629"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10" name="Google Shape;410;p48"/>
            <p:cNvSpPr/>
            <p:nvPr/>
          </p:nvSpPr>
          <p:spPr>
            <a:xfrm>
              <a:off x="4802800" y="2571525"/>
              <a:ext cx="95400" cy="81850"/>
            </a:xfrm>
            <a:custGeom>
              <a:avLst/>
              <a:gdLst/>
              <a:ahLst/>
              <a:cxnLst/>
              <a:rect l="l" t="t" r="r" b="b"/>
              <a:pathLst>
                <a:path w="3816" h="3274" extrusionOk="0">
                  <a:moveTo>
                    <a:pt x="3273" y="1"/>
                  </a:moveTo>
                  <a:cubicBezTo>
                    <a:pt x="1629" y="544"/>
                    <a:pt x="1086" y="1102"/>
                    <a:pt x="0" y="2188"/>
                  </a:cubicBezTo>
                  <a:cubicBezTo>
                    <a:pt x="543" y="2730"/>
                    <a:pt x="543" y="2730"/>
                    <a:pt x="543" y="3273"/>
                  </a:cubicBezTo>
                  <a:cubicBezTo>
                    <a:pt x="1629" y="2730"/>
                    <a:pt x="2730" y="1645"/>
                    <a:pt x="3273" y="1102"/>
                  </a:cubicBezTo>
                  <a:lnTo>
                    <a:pt x="3816" y="544"/>
                  </a:lnTo>
                  <a:lnTo>
                    <a:pt x="3273" y="1"/>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11" name="Google Shape;411;p48"/>
            <p:cNvSpPr/>
            <p:nvPr/>
          </p:nvSpPr>
          <p:spPr>
            <a:xfrm>
              <a:off x="5102900" y="2639775"/>
              <a:ext cx="204750" cy="205125"/>
            </a:xfrm>
            <a:custGeom>
              <a:avLst/>
              <a:gdLst/>
              <a:ahLst/>
              <a:cxnLst/>
              <a:rect l="l" t="t" r="r" b="b"/>
              <a:pathLst>
                <a:path w="8190" h="8205" extrusionOk="0">
                  <a:moveTo>
                    <a:pt x="7104" y="0"/>
                  </a:moveTo>
                  <a:lnTo>
                    <a:pt x="3816" y="1644"/>
                  </a:lnTo>
                  <a:cubicBezTo>
                    <a:pt x="2188" y="3831"/>
                    <a:pt x="2188" y="6018"/>
                    <a:pt x="1" y="7104"/>
                  </a:cubicBezTo>
                  <a:lnTo>
                    <a:pt x="1" y="7662"/>
                  </a:lnTo>
                  <a:cubicBezTo>
                    <a:pt x="544" y="7662"/>
                    <a:pt x="544" y="8205"/>
                    <a:pt x="1086" y="8205"/>
                  </a:cubicBezTo>
                  <a:cubicBezTo>
                    <a:pt x="5460" y="6003"/>
                    <a:pt x="4374" y="4917"/>
                    <a:pt x="6003" y="2187"/>
                  </a:cubicBezTo>
                  <a:lnTo>
                    <a:pt x="7647" y="2187"/>
                  </a:lnTo>
                  <a:cubicBezTo>
                    <a:pt x="8190" y="1644"/>
                    <a:pt x="8190" y="543"/>
                    <a:pt x="8190"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12" name="Google Shape;412;p48"/>
            <p:cNvSpPr/>
            <p:nvPr/>
          </p:nvSpPr>
          <p:spPr>
            <a:xfrm>
              <a:off x="4857475" y="2421475"/>
              <a:ext cx="41125" cy="13600"/>
            </a:xfrm>
            <a:custGeom>
              <a:avLst/>
              <a:gdLst/>
              <a:ahLst/>
              <a:cxnLst/>
              <a:rect l="l" t="t" r="r" b="b"/>
              <a:pathLst>
                <a:path w="1645" h="544" extrusionOk="0">
                  <a:moveTo>
                    <a:pt x="0" y="543"/>
                  </a:moveTo>
                  <a:cubicBezTo>
                    <a:pt x="9" y="544"/>
                    <a:pt x="19" y="544"/>
                    <a:pt x="28" y="544"/>
                  </a:cubicBezTo>
                  <a:cubicBezTo>
                    <a:pt x="37" y="544"/>
                    <a:pt x="46" y="544"/>
                    <a:pt x="55" y="543"/>
                  </a:cubicBezTo>
                  <a:close/>
                  <a:moveTo>
                    <a:pt x="543" y="0"/>
                  </a:moveTo>
                  <a:cubicBezTo>
                    <a:pt x="558" y="292"/>
                    <a:pt x="339" y="529"/>
                    <a:pt x="55" y="543"/>
                  </a:cubicBezTo>
                  <a:lnTo>
                    <a:pt x="1086" y="543"/>
                  </a:lnTo>
                  <a:cubicBezTo>
                    <a:pt x="1095" y="544"/>
                    <a:pt x="1104" y="544"/>
                    <a:pt x="1113" y="544"/>
                  </a:cubicBezTo>
                  <a:cubicBezTo>
                    <a:pt x="1411" y="544"/>
                    <a:pt x="1644" y="301"/>
                    <a:pt x="1644"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13" name="Google Shape;413;p48"/>
            <p:cNvSpPr/>
            <p:nvPr/>
          </p:nvSpPr>
          <p:spPr>
            <a:xfrm>
              <a:off x="5580600" y="1820875"/>
              <a:ext cx="177600" cy="68250"/>
            </a:xfrm>
            <a:custGeom>
              <a:avLst/>
              <a:gdLst/>
              <a:ahLst/>
              <a:cxnLst/>
              <a:rect l="l" t="t" r="r" b="b"/>
              <a:pathLst>
                <a:path w="7104" h="2730" extrusionOk="0">
                  <a:moveTo>
                    <a:pt x="6003" y="0"/>
                  </a:moveTo>
                  <a:cubicBezTo>
                    <a:pt x="4917" y="1101"/>
                    <a:pt x="1645" y="1644"/>
                    <a:pt x="543" y="1644"/>
                  </a:cubicBezTo>
                  <a:cubicBezTo>
                    <a:pt x="559" y="1939"/>
                    <a:pt x="311" y="2187"/>
                    <a:pt x="1" y="2187"/>
                  </a:cubicBezTo>
                  <a:lnTo>
                    <a:pt x="1" y="2730"/>
                  </a:lnTo>
                  <a:cubicBezTo>
                    <a:pt x="1750" y="2730"/>
                    <a:pt x="2795" y="2035"/>
                    <a:pt x="4262" y="2035"/>
                  </a:cubicBezTo>
                  <a:cubicBezTo>
                    <a:pt x="4629" y="2035"/>
                    <a:pt x="5023" y="2078"/>
                    <a:pt x="5460" y="2187"/>
                  </a:cubicBezTo>
                  <a:lnTo>
                    <a:pt x="7104" y="558"/>
                  </a:lnTo>
                  <a:cubicBezTo>
                    <a:pt x="6546" y="558"/>
                    <a:pt x="6546" y="558"/>
                    <a:pt x="6003"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14" name="Google Shape;414;p48"/>
            <p:cNvSpPr/>
            <p:nvPr/>
          </p:nvSpPr>
          <p:spPr>
            <a:xfrm>
              <a:off x="5853575" y="3349725"/>
              <a:ext cx="13600" cy="13600"/>
            </a:xfrm>
            <a:custGeom>
              <a:avLst/>
              <a:gdLst/>
              <a:ahLst/>
              <a:cxnLst/>
              <a:rect l="l" t="t" r="r" b="b"/>
              <a:pathLst>
                <a:path w="544" h="544" extrusionOk="0">
                  <a:moveTo>
                    <a:pt x="543" y="0"/>
                  </a:moveTo>
                  <a:cubicBezTo>
                    <a:pt x="248" y="0"/>
                    <a:pt x="0" y="249"/>
                    <a:pt x="0" y="543"/>
                  </a:cubicBezTo>
                  <a:lnTo>
                    <a:pt x="543"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15" name="Google Shape;415;p48"/>
            <p:cNvSpPr/>
            <p:nvPr/>
          </p:nvSpPr>
          <p:spPr>
            <a:xfrm>
              <a:off x="5867150" y="2243900"/>
              <a:ext cx="27550" cy="41125"/>
            </a:xfrm>
            <a:custGeom>
              <a:avLst/>
              <a:gdLst/>
              <a:ahLst/>
              <a:cxnLst/>
              <a:rect l="l" t="t" r="r" b="b"/>
              <a:pathLst>
                <a:path w="1102" h="1645" extrusionOk="0">
                  <a:moveTo>
                    <a:pt x="0" y="0"/>
                  </a:moveTo>
                  <a:lnTo>
                    <a:pt x="0" y="1101"/>
                  </a:lnTo>
                  <a:cubicBezTo>
                    <a:pt x="0" y="1644"/>
                    <a:pt x="0" y="1644"/>
                    <a:pt x="543" y="1644"/>
                  </a:cubicBezTo>
                  <a:cubicBezTo>
                    <a:pt x="1101" y="1101"/>
                    <a:pt x="1101" y="1644"/>
                    <a:pt x="1101" y="558"/>
                  </a:cubicBezTo>
                  <a:lnTo>
                    <a:pt x="1101"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16" name="Google Shape;416;p48"/>
            <p:cNvSpPr/>
            <p:nvPr/>
          </p:nvSpPr>
          <p:spPr>
            <a:xfrm>
              <a:off x="5826425" y="3199675"/>
              <a:ext cx="122950" cy="84500"/>
            </a:xfrm>
            <a:custGeom>
              <a:avLst/>
              <a:gdLst/>
              <a:ahLst/>
              <a:cxnLst/>
              <a:rect l="l" t="t" r="r" b="b"/>
              <a:pathLst>
                <a:path w="4918" h="3380" extrusionOk="0">
                  <a:moveTo>
                    <a:pt x="1086" y="0"/>
                  </a:moveTo>
                  <a:cubicBezTo>
                    <a:pt x="543" y="1086"/>
                    <a:pt x="543" y="2172"/>
                    <a:pt x="1" y="3273"/>
                  </a:cubicBezTo>
                  <a:cubicBezTo>
                    <a:pt x="297" y="3346"/>
                    <a:pt x="594" y="3380"/>
                    <a:pt x="886" y="3380"/>
                  </a:cubicBezTo>
                  <a:cubicBezTo>
                    <a:pt x="2747" y="3380"/>
                    <a:pt x="4435" y="2024"/>
                    <a:pt x="4917" y="1086"/>
                  </a:cubicBezTo>
                  <a:lnTo>
                    <a:pt x="4917" y="528"/>
                  </a:lnTo>
                  <a:cubicBezTo>
                    <a:pt x="2187" y="528"/>
                    <a:pt x="3816" y="0"/>
                    <a:pt x="1086"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17" name="Google Shape;417;p48"/>
            <p:cNvSpPr/>
            <p:nvPr/>
          </p:nvSpPr>
          <p:spPr>
            <a:xfrm>
              <a:off x="5894675" y="3335775"/>
              <a:ext cx="68250" cy="68250"/>
            </a:xfrm>
            <a:custGeom>
              <a:avLst/>
              <a:gdLst/>
              <a:ahLst/>
              <a:cxnLst/>
              <a:rect l="l" t="t" r="r" b="b"/>
              <a:pathLst>
                <a:path w="2730" h="2730" extrusionOk="0">
                  <a:moveTo>
                    <a:pt x="1644" y="0"/>
                  </a:moveTo>
                  <a:cubicBezTo>
                    <a:pt x="1086" y="558"/>
                    <a:pt x="1086" y="558"/>
                    <a:pt x="543" y="558"/>
                  </a:cubicBezTo>
                  <a:cubicBezTo>
                    <a:pt x="543" y="1101"/>
                    <a:pt x="0" y="1101"/>
                    <a:pt x="0" y="1644"/>
                  </a:cubicBezTo>
                  <a:lnTo>
                    <a:pt x="543" y="2187"/>
                  </a:lnTo>
                  <a:cubicBezTo>
                    <a:pt x="815" y="2458"/>
                    <a:pt x="950" y="2458"/>
                    <a:pt x="1088" y="2458"/>
                  </a:cubicBezTo>
                  <a:cubicBezTo>
                    <a:pt x="1226" y="2458"/>
                    <a:pt x="1365" y="2458"/>
                    <a:pt x="1644" y="2730"/>
                  </a:cubicBezTo>
                  <a:cubicBezTo>
                    <a:pt x="2187" y="2187"/>
                    <a:pt x="2187" y="1644"/>
                    <a:pt x="2730" y="1644"/>
                  </a:cubicBezTo>
                  <a:cubicBezTo>
                    <a:pt x="2187" y="558"/>
                    <a:pt x="2187" y="558"/>
                    <a:pt x="1644"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18" name="Google Shape;418;p48"/>
            <p:cNvSpPr/>
            <p:nvPr/>
          </p:nvSpPr>
          <p:spPr>
            <a:xfrm>
              <a:off x="5921800" y="3431525"/>
              <a:ext cx="27575" cy="27175"/>
            </a:xfrm>
            <a:custGeom>
              <a:avLst/>
              <a:gdLst/>
              <a:ahLst/>
              <a:cxnLst/>
              <a:rect l="l" t="t" r="r" b="b"/>
              <a:pathLst>
                <a:path w="1103" h="1087" extrusionOk="0">
                  <a:moveTo>
                    <a:pt x="1" y="1"/>
                  </a:moveTo>
                  <a:cubicBezTo>
                    <a:pt x="1" y="544"/>
                    <a:pt x="1" y="544"/>
                    <a:pt x="559" y="1087"/>
                  </a:cubicBezTo>
                  <a:cubicBezTo>
                    <a:pt x="1102" y="544"/>
                    <a:pt x="1102" y="1087"/>
                    <a:pt x="1102"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19" name="Google Shape;419;p48"/>
            <p:cNvSpPr/>
            <p:nvPr/>
          </p:nvSpPr>
          <p:spPr>
            <a:xfrm>
              <a:off x="5171150" y="2134925"/>
              <a:ext cx="54700" cy="41125"/>
            </a:xfrm>
            <a:custGeom>
              <a:avLst/>
              <a:gdLst/>
              <a:ahLst/>
              <a:cxnLst/>
              <a:rect l="l" t="t" r="r" b="b"/>
              <a:pathLst>
                <a:path w="2188" h="1645" extrusionOk="0">
                  <a:moveTo>
                    <a:pt x="2187" y="1"/>
                  </a:moveTo>
                  <a:cubicBezTo>
                    <a:pt x="1086" y="1"/>
                    <a:pt x="543" y="544"/>
                    <a:pt x="0" y="1102"/>
                  </a:cubicBezTo>
                  <a:cubicBezTo>
                    <a:pt x="543" y="1102"/>
                    <a:pt x="543" y="1645"/>
                    <a:pt x="1086" y="1645"/>
                  </a:cubicBezTo>
                  <a:cubicBezTo>
                    <a:pt x="1644" y="1102"/>
                    <a:pt x="2187" y="1102"/>
                    <a:pt x="2187"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20" name="Google Shape;420;p48"/>
            <p:cNvSpPr/>
            <p:nvPr/>
          </p:nvSpPr>
          <p:spPr>
            <a:xfrm>
              <a:off x="5225825" y="2094600"/>
              <a:ext cx="27150" cy="26800"/>
            </a:xfrm>
            <a:custGeom>
              <a:avLst/>
              <a:gdLst/>
              <a:ahLst/>
              <a:cxnLst/>
              <a:rect l="l" t="t" r="r" b="b"/>
              <a:pathLst>
                <a:path w="1086" h="1072" extrusionOk="0">
                  <a:moveTo>
                    <a:pt x="537" y="1"/>
                  </a:moveTo>
                  <a:cubicBezTo>
                    <a:pt x="276" y="1"/>
                    <a:pt x="16" y="172"/>
                    <a:pt x="0" y="513"/>
                  </a:cubicBezTo>
                  <a:lnTo>
                    <a:pt x="0" y="1071"/>
                  </a:lnTo>
                  <a:lnTo>
                    <a:pt x="1086" y="513"/>
                  </a:lnTo>
                  <a:cubicBezTo>
                    <a:pt x="1063" y="172"/>
                    <a:pt x="799" y="1"/>
                    <a:pt x="537"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21" name="Google Shape;421;p48"/>
            <p:cNvSpPr/>
            <p:nvPr/>
          </p:nvSpPr>
          <p:spPr>
            <a:xfrm>
              <a:off x="5471250" y="1970925"/>
              <a:ext cx="41125" cy="36475"/>
            </a:xfrm>
            <a:custGeom>
              <a:avLst/>
              <a:gdLst/>
              <a:ahLst/>
              <a:cxnLst/>
              <a:rect l="l" t="t" r="r" b="b"/>
              <a:pathLst>
                <a:path w="1645" h="1459" extrusionOk="0">
                  <a:moveTo>
                    <a:pt x="559" y="0"/>
                  </a:moveTo>
                  <a:cubicBezTo>
                    <a:pt x="249" y="0"/>
                    <a:pt x="1" y="248"/>
                    <a:pt x="16" y="559"/>
                  </a:cubicBezTo>
                  <a:lnTo>
                    <a:pt x="16" y="1102"/>
                  </a:lnTo>
                  <a:cubicBezTo>
                    <a:pt x="466" y="1326"/>
                    <a:pt x="729" y="1458"/>
                    <a:pt x="922" y="1458"/>
                  </a:cubicBezTo>
                  <a:cubicBezTo>
                    <a:pt x="1195" y="1458"/>
                    <a:pt x="1327" y="1195"/>
                    <a:pt x="1645" y="559"/>
                  </a:cubicBezTo>
                  <a:cubicBezTo>
                    <a:pt x="1102" y="559"/>
                    <a:pt x="1102" y="559"/>
                    <a:pt x="559"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22" name="Google Shape;422;p48"/>
            <p:cNvSpPr/>
            <p:nvPr/>
          </p:nvSpPr>
          <p:spPr>
            <a:xfrm>
              <a:off x="5157575" y="2380375"/>
              <a:ext cx="40750" cy="27550"/>
            </a:xfrm>
            <a:custGeom>
              <a:avLst/>
              <a:gdLst/>
              <a:ahLst/>
              <a:cxnLst/>
              <a:rect l="l" t="t" r="r" b="b"/>
              <a:pathLst>
                <a:path w="1630" h="1102" extrusionOk="0">
                  <a:moveTo>
                    <a:pt x="543" y="0"/>
                  </a:moveTo>
                  <a:lnTo>
                    <a:pt x="1" y="559"/>
                  </a:lnTo>
                  <a:cubicBezTo>
                    <a:pt x="543" y="1102"/>
                    <a:pt x="543" y="1102"/>
                    <a:pt x="1086" y="1102"/>
                  </a:cubicBezTo>
                  <a:lnTo>
                    <a:pt x="1629" y="559"/>
                  </a:lnTo>
                  <a:cubicBezTo>
                    <a:pt x="1086" y="559"/>
                    <a:pt x="1086" y="559"/>
                    <a:pt x="543"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23" name="Google Shape;423;p48"/>
            <p:cNvSpPr/>
            <p:nvPr/>
          </p:nvSpPr>
          <p:spPr>
            <a:xfrm>
              <a:off x="5198675" y="2285000"/>
              <a:ext cx="108975" cy="68250"/>
            </a:xfrm>
            <a:custGeom>
              <a:avLst/>
              <a:gdLst/>
              <a:ahLst/>
              <a:cxnLst/>
              <a:rect l="l" t="t" r="r" b="b"/>
              <a:pathLst>
                <a:path w="4359" h="2730" extrusionOk="0">
                  <a:moveTo>
                    <a:pt x="2172" y="0"/>
                  </a:moveTo>
                  <a:cubicBezTo>
                    <a:pt x="1086" y="543"/>
                    <a:pt x="543" y="543"/>
                    <a:pt x="1" y="2187"/>
                  </a:cubicBezTo>
                  <a:cubicBezTo>
                    <a:pt x="543" y="2187"/>
                    <a:pt x="543" y="2730"/>
                    <a:pt x="1086" y="2730"/>
                  </a:cubicBezTo>
                  <a:cubicBezTo>
                    <a:pt x="2730" y="2730"/>
                    <a:pt x="3816" y="2187"/>
                    <a:pt x="4359" y="1086"/>
                  </a:cubicBezTo>
                  <a:lnTo>
                    <a:pt x="4359" y="543"/>
                  </a:lnTo>
                  <a:cubicBezTo>
                    <a:pt x="3816" y="0"/>
                    <a:pt x="3273" y="0"/>
                    <a:pt x="2172"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24" name="Google Shape;424;p48"/>
            <p:cNvSpPr/>
            <p:nvPr/>
          </p:nvSpPr>
          <p:spPr>
            <a:xfrm>
              <a:off x="5116475" y="2407900"/>
              <a:ext cx="41125" cy="27175"/>
            </a:xfrm>
            <a:custGeom>
              <a:avLst/>
              <a:gdLst/>
              <a:ahLst/>
              <a:cxnLst/>
              <a:rect l="l" t="t" r="r" b="b"/>
              <a:pathLst>
                <a:path w="1645" h="1087" extrusionOk="0">
                  <a:moveTo>
                    <a:pt x="1102" y="1"/>
                  </a:moveTo>
                  <a:cubicBezTo>
                    <a:pt x="543" y="1"/>
                    <a:pt x="559" y="1"/>
                    <a:pt x="1" y="543"/>
                  </a:cubicBezTo>
                  <a:cubicBezTo>
                    <a:pt x="1" y="1086"/>
                    <a:pt x="1" y="1086"/>
                    <a:pt x="1102" y="1086"/>
                  </a:cubicBezTo>
                  <a:cubicBezTo>
                    <a:pt x="1102" y="543"/>
                    <a:pt x="1645" y="1"/>
                    <a:pt x="1102"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25" name="Google Shape;425;p48"/>
            <p:cNvSpPr/>
            <p:nvPr/>
          </p:nvSpPr>
          <p:spPr>
            <a:xfrm>
              <a:off x="4789225" y="2353225"/>
              <a:ext cx="27175" cy="27175"/>
            </a:xfrm>
            <a:custGeom>
              <a:avLst/>
              <a:gdLst/>
              <a:ahLst/>
              <a:cxnLst/>
              <a:rect l="l" t="t" r="r" b="b"/>
              <a:pathLst>
                <a:path w="1087" h="1087" extrusionOk="0">
                  <a:moveTo>
                    <a:pt x="0" y="1"/>
                  </a:moveTo>
                  <a:lnTo>
                    <a:pt x="0" y="544"/>
                  </a:lnTo>
                  <a:cubicBezTo>
                    <a:pt x="543" y="544"/>
                    <a:pt x="543" y="1086"/>
                    <a:pt x="1086" y="1086"/>
                  </a:cubicBezTo>
                  <a:lnTo>
                    <a:pt x="1086" y="544"/>
                  </a:lnTo>
                  <a:cubicBezTo>
                    <a:pt x="543" y="1"/>
                    <a:pt x="543" y="1"/>
                    <a:pt x="0"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26" name="Google Shape;426;p48"/>
            <p:cNvSpPr/>
            <p:nvPr/>
          </p:nvSpPr>
          <p:spPr>
            <a:xfrm>
              <a:off x="4898175" y="2612625"/>
              <a:ext cx="68275" cy="27175"/>
            </a:xfrm>
            <a:custGeom>
              <a:avLst/>
              <a:gdLst/>
              <a:ahLst/>
              <a:cxnLst/>
              <a:rect l="l" t="t" r="r" b="b"/>
              <a:pathLst>
                <a:path w="2731" h="1087" extrusionOk="0">
                  <a:moveTo>
                    <a:pt x="543" y="1"/>
                  </a:moveTo>
                  <a:cubicBezTo>
                    <a:pt x="559" y="295"/>
                    <a:pt x="311" y="544"/>
                    <a:pt x="1" y="544"/>
                  </a:cubicBezTo>
                  <a:lnTo>
                    <a:pt x="543" y="1086"/>
                  </a:lnTo>
                  <a:cubicBezTo>
                    <a:pt x="1102" y="1086"/>
                    <a:pt x="2188" y="544"/>
                    <a:pt x="2730" y="544"/>
                  </a:cubicBezTo>
                  <a:cubicBezTo>
                    <a:pt x="2730" y="272"/>
                    <a:pt x="2730" y="272"/>
                    <a:pt x="2662" y="272"/>
                  </a:cubicBezTo>
                  <a:cubicBezTo>
                    <a:pt x="2595" y="272"/>
                    <a:pt x="2459" y="272"/>
                    <a:pt x="2188"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27" name="Google Shape;427;p48"/>
            <p:cNvSpPr/>
            <p:nvPr/>
          </p:nvSpPr>
          <p:spPr>
            <a:xfrm>
              <a:off x="4925700" y="2544400"/>
              <a:ext cx="13600" cy="13575"/>
            </a:xfrm>
            <a:custGeom>
              <a:avLst/>
              <a:gdLst/>
              <a:ahLst/>
              <a:cxnLst/>
              <a:rect l="l" t="t" r="r" b="b"/>
              <a:pathLst>
                <a:path w="544" h="543" extrusionOk="0">
                  <a:moveTo>
                    <a:pt x="1" y="0"/>
                  </a:moveTo>
                  <a:lnTo>
                    <a:pt x="1" y="543"/>
                  </a:lnTo>
                  <a:cubicBezTo>
                    <a:pt x="544" y="543"/>
                    <a:pt x="544" y="543"/>
                    <a:pt x="1"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28" name="Google Shape;428;p48"/>
            <p:cNvSpPr/>
            <p:nvPr/>
          </p:nvSpPr>
          <p:spPr>
            <a:xfrm>
              <a:off x="4993950" y="2203175"/>
              <a:ext cx="13600" cy="13600"/>
            </a:xfrm>
            <a:custGeom>
              <a:avLst/>
              <a:gdLst/>
              <a:ahLst/>
              <a:cxnLst/>
              <a:rect l="l" t="t" r="r" b="b"/>
              <a:pathLst>
                <a:path w="544" h="544" extrusionOk="0">
                  <a:moveTo>
                    <a:pt x="543" y="1"/>
                  </a:moveTo>
                  <a:lnTo>
                    <a:pt x="543" y="1"/>
                  </a:lnTo>
                  <a:cubicBezTo>
                    <a:pt x="1" y="1"/>
                    <a:pt x="1" y="1"/>
                    <a:pt x="1" y="543"/>
                  </a:cubicBezTo>
                  <a:cubicBezTo>
                    <a:pt x="1" y="1"/>
                    <a:pt x="1" y="1"/>
                    <a:pt x="543"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29" name="Google Shape;429;p48"/>
            <p:cNvSpPr/>
            <p:nvPr/>
          </p:nvSpPr>
          <p:spPr>
            <a:xfrm>
              <a:off x="5021100" y="2571525"/>
              <a:ext cx="27150" cy="27550"/>
            </a:xfrm>
            <a:custGeom>
              <a:avLst/>
              <a:gdLst/>
              <a:ahLst/>
              <a:cxnLst/>
              <a:rect l="l" t="t" r="r" b="b"/>
              <a:pathLst>
                <a:path w="1086" h="1102" extrusionOk="0">
                  <a:moveTo>
                    <a:pt x="543" y="1"/>
                  </a:moveTo>
                  <a:cubicBezTo>
                    <a:pt x="543" y="544"/>
                    <a:pt x="543" y="544"/>
                    <a:pt x="0" y="1102"/>
                  </a:cubicBezTo>
                  <a:lnTo>
                    <a:pt x="543" y="1102"/>
                  </a:lnTo>
                  <a:cubicBezTo>
                    <a:pt x="543" y="792"/>
                    <a:pt x="791" y="544"/>
                    <a:pt x="1086" y="544"/>
                  </a:cubicBezTo>
                  <a:cubicBezTo>
                    <a:pt x="543" y="544"/>
                    <a:pt x="543" y="544"/>
                    <a:pt x="543"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430"/>
        <p:cNvGrpSpPr/>
        <p:nvPr/>
      </p:nvGrpSpPr>
      <p:grpSpPr>
        <a:xfrm>
          <a:off x="0" y="0"/>
          <a:ext cx="0" cy="0"/>
          <a:chOff x="0" y="0"/>
          <a:chExt cx="0" cy="0"/>
        </a:xfrm>
      </p:grpSpPr>
      <p:sp>
        <p:nvSpPr>
          <p:cNvPr id="431" name="Google Shape;431;p49"/>
          <p:cNvSpPr txBox="1">
            <a:spLocks noGrp="1"/>
          </p:cNvSpPr>
          <p:nvPr>
            <p:ph type="title"/>
          </p:nvPr>
        </p:nvSpPr>
        <p:spPr>
          <a:xfrm>
            <a:off x="646308" y="480009"/>
            <a:ext cx="10886400" cy="796400"/>
          </a:xfrm>
          <a:prstGeom prst="rect">
            <a:avLst/>
          </a:prstGeom>
          <a:noFill/>
          <a:ln>
            <a:noFill/>
          </a:ln>
        </p:spPr>
        <p:txBody>
          <a:bodyPr spcFirstLastPara="1" wrap="square" lIns="75575" tIns="37775" rIns="75575" bIns="37775" anchor="ctr" anchorCtr="0">
            <a:noAutofit/>
          </a:bodyPr>
          <a:lstStyle>
            <a:lvl1pPr lvl="0" algn="l" rtl="0">
              <a:lnSpc>
                <a:spcPct val="105000"/>
              </a:lnSpc>
              <a:spcBef>
                <a:spcPts val="0"/>
              </a:spcBef>
              <a:spcAft>
                <a:spcPts val="0"/>
              </a:spcAft>
              <a:buClr>
                <a:srgbClr val="3F3F3F"/>
              </a:buClr>
              <a:buSzPts val="1500"/>
              <a:buNone/>
              <a:defRPr/>
            </a:lvl1pPr>
            <a:lvl2pPr lvl="1" algn="l" rtl="0">
              <a:lnSpc>
                <a:spcPct val="100000"/>
              </a:lnSpc>
              <a:spcBef>
                <a:spcPts val="0"/>
              </a:spcBef>
              <a:spcAft>
                <a:spcPts val="0"/>
              </a:spcAft>
              <a:buSzPts val="1200"/>
              <a:buNone/>
              <a:defRPr/>
            </a:lvl2pPr>
            <a:lvl3pPr lvl="2" algn="l" rtl="0">
              <a:lnSpc>
                <a:spcPct val="100000"/>
              </a:lnSpc>
              <a:spcBef>
                <a:spcPts val="0"/>
              </a:spcBef>
              <a:spcAft>
                <a:spcPts val="0"/>
              </a:spcAft>
              <a:buSzPts val="1200"/>
              <a:buNone/>
              <a:defRPr/>
            </a:lvl3pPr>
            <a:lvl4pPr lvl="3" algn="l" rtl="0">
              <a:lnSpc>
                <a:spcPct val="100000"/>
              </a:lnSpc>
              <a:spcBef>
                <a:spcPts val="0"/>
              </a:spcBef>
              <a:spcAft>
                <a:spcPts val="0"/>
              </a:spcAft>
              <a:buSzPts val="1200"/>
              <a:buNone/>
              <a:defRPr/>
            </a:lvl4pPr>
            <a:lvl5pPr lvl="4" algn="l" rtl="0">
              <a:lnSpc>
                <a:spcPct val="100000"/>
              </a:lnSpc>
              <a:spcBef>
                <a:spcPts val="0"/>
              </a:spcBef>
              <a:spcAft>
                <a:spcPts val="0"/>
              </a:spcAft>
              <a:buSzPts val="1200"/>
              <a:buNone/>
              <a:defRPr/>
            </a:lvl5pPr>
            <a:lvl6pPr lvl="5" algn="l" rtl="0">
              <a:lnSpc>
                <a:spcPct val="100000"/>
              </a:lnSpc>
              <a:spcBef>
                <a:spcPts val="0"/>
              </a:spcBef>
              <a:spcAft>
                <a:spcPts val="0"/>
              </a:spcAft>
              <a:buSzPts val="1200"/>
              <a:buNone/>
              <a:defRPr/>
            </a:lvl6pPr>
            <a:lvl7pPr lvl="6" algn="l" rtl="0">
              <a:lnSpc>
                <a:spcPct val="100000"/>
              </a:lnSpc>
              <a:spcBef>
                <a:spcPts val="0"/>
              </a:spcBef>
              <a:spcAft>
                <a:spcPts val="0"/>
              </a:spcAft>
              <a:buSzPts val="1200"/>
              <a:buNone/>
              <a:defRPr/>
            </a:lvl7pPr>
            <a:lvl8pPr lvl="7" algn="l" rtl="0">
              <a:lnSpc>
                <a:spcPct val="100000"/>
              </a:lnSpc>
              <a:spcBef>
                <a:spcPts val="0"/>
              </a:spcBef>
              <a:spcAft>
                <a:spcPts val="0"/>
              </a:spcAft>
              <a:buSzPts val="1200"/>
              <a:buNone/>
              <a:defRPr/>
            </a:lvl8pPr>
            <a:lvl9pPr lvl="8" algn="l" rtl="0">
              <a:lnSpc>
                <a:spcPct val="100000"/>
              </a:lnSpc>
              <a:spcBef>
                <a:spcPts val="0"/>
              </a:spcBef>
              <a:spcAft>
                <a:spcPts val="0"/>
              </a:spcAft>
              <a:buSzPts val="1200"/>
              <a:buNone/>
              <a:defRPr/>
            </a:lvl9pPr>
          </a:lstStyle>
          <a:p>
            <a:endParaRPr/>
          </a:p>
        </p:txBody>
      </p:sp>
      <p:sp>
        <p:nvSpPr>
          <p:cNvPr id="432" name="Google Shape;432;p49"/>
          <p:cNvSpPr txBox="1">
            <a:spLocks noGrp="1"/>
          </p:cNvSpPr>
          <p:nvPr>
            <p:ph type="body" idx="1"/>
          </p:nvPr>
        </p:nvSpPr>
        <p:spPr>
          <a:xfrm>
            <a:off x="659407" y="1351187"/>
            <a:ext cx="10873200" cy="4632000"/>
          </a:xfrm>
          <a:prstGeom prst="rect">
            <a:avLst/>
          </a:prstGeom>
          <a:noFill/>
          <a:ln>
            <a:noFill/>
          </a:ln>
        </p:spPr>
        <p:txBody>
          <a:bodyPr spcFirstLastPara="1" wrap="square" lIns="75575" tIns="37775" rIns="75575" bIns="37775" anchor="t" anchorCtr="0">
            <a:noAutofit/>
          </a:bodyPr>
          <a:lstStyle>
            <a:lvl1pPr marL="609585" lvl="0" indent="-304792" algn="l" rtl="0">
              <a:lnSpc>
                <a:spcPct val="90000"/>
              </a:lnSpc>
              <a:spcBef>
                <a:spcPts val="1600"/>
              </a:spcBef>
              <a:spcAft>
                <a:spcPts val="0"/>
              </a:spcAft>
              <a:buClr>
                <a:srgbClr val="3F3F3F"/>
              </a:buClr>
              <a:buSzPts val="1200"/>
              <a:buNone/>
              <a:defRPr/>
            </a:lvl1pPr>
            <a:lvl2pPr marL="1219170" lvl="1" indent="-304792" algn="l" rtl="0">
              <a:lnSpc>
                <a:spcPct val="100000"/>
              </a:lnSpc>
              <a:spcBef>
                <a:spcPts val="1067"/>
              </a:spcBef>
              <a:spcAft>
                <a:spcPts val="0"/>
              </a:spcAft>
              <a:buClr>
                <a:srgbClr val="3F3F3F"/>
              </a:buClr>
              <a:buSzPts val="900"/>
              <a:buNone/>
              <a:defRPr/>
            </a:lvl2pPr>
            <a:lvl3pPr marL="1828754" lvl="2" indent="-304792" algn="l" rtl="0">
              <a:lnSpc>
                <a:spcPct val="100000"/>
              </a:lnSpc>
              <a:spcBef>
                <a:spcPts val="1067"/>
              </a:spcBef>
              <a:spcAft>
                <a:spcPts val="0"/>
              </a:spcAft>
              <a:buClr>
                <a:srgbClr val="3F3F3F"/>
              </a:buClr>
              <a:buSzPts val="900"/>
              <a:buNone/>
              <a:defRPr/>
            </a:lvl3pPr>
            <a:lvl4pPr marL="2438339" lvl="3" indent="-380990" algn="l" rtl="0">
              <a:lnSpc>
                <a:spcPct val="100000"/>
              </a:lnSpc>
              <a:spcBef>
                <a:spcPts val="667"/>
              </a:spcBef>
              <a:spcAft>
                <a:spcPts val="0"/>
              </a:spcAft>
              <a:buClr>
                <a:srgbClr val="3F3F3F"/>
              </a:buClr>
              <a:buSzPts val="900"/>
              <a:buChar char="▹"/>
              <a:defRPr/>
            </a:lvl4pPr>
            <a:lvl5pPr marL="3047924" lvl="4" indent="-380990" algn="l" rtl="0">
              <a:lnSpc>
                <a:spcPct val="100000"/>
              </a:lnSpc>
              <a:spcBef>
                <a:spcPts val="667"/>
              </a:spcBef>
              <a:spcAft>
                <a:spcPts val="0"/>
              </a:spcAft>
              <a:buClr>
                <a:srgbClr val="3F3F3F"/>
              </a:buClr>
              <a:buSzPts val="900"/>
              <a:buChar char="▹"/>
              <a:defRPr/>
            </a:lvl5pPr>
            <a:lvl6pPr marL="3657509" lvl="5" indent="-431789" algn="l" rtl="0">
              <a:lnSpc>
                <a:spcPct val="90000"/>
              </a:lnSpc>
              <a:spcBef>
                <a:spcPts val="667"/>
              </a:spcBef>
              <a:spcAft>
                <a:spcPts val="0"/>
              </a:spcAft>
              <a:buClr>
                <a:schemeClr val="dk1"/>
              </a:buClr>
              <a:buSzPts val="1500"/>
              <a:buChar char="•"/>
              <a:defRPr/>
            </a:lvl6pPr>
            <a:lvl7pPr marL="4267093" lvl="6" indent="-431789" algn="l" rtl="0">
              <a:lnSpc>
                <a:spcPct val="90000"/>
              </a:lnSpc>
              <a:spcBef>
                <a:spcPts val="667"/>
              </a:spcBef>
              <a:spcAft>
                <a:spcPts val="0"/>
              </a:spcAft>
              <a:buClr>
                <a:schemeClr val="dk1"/>
              </a:buClr>
              <a:buSzPts val="1500"/>
              <a:buChar char="•"/>
              <a:defRPr/>
            </a:lvl7pPr>
            <a:lvl8pPr marL="4876678" lvl="7" indent="-431789" algn="l" rtl="0">
              <a:lnSpc>
                <a:spcPct val="90000"/>
              </a:lnSpc>
              <a:spcBef>
                <a:spcPts val="667"/>
              </a:spcBef>
              <a:spcAft>
                <a:spcPts val="0"/>
              </a:spcAft>
              <a:buClr>
                <a:schemeClr val="dk1"/>
              </a:buClr>
              <a:buSzPts val="1500"/>
              <a:buChar char="•"/>
              <a:defRPr/>
            </a:lvl8pPr>
            <a:lvl9pPr marL="5486263" lvl="8" indent="-431789" algn="l" rtl="0">
              <a:lnSpc>
                <a:spcPct val="90000"/>
              </a:lnSpc>
              <a:spcBef>
                <a:spcPts val="667"/>
              </a:spcBef>
              <a:spcAft>
                <a:spcPts val="0"/>
              </a:spcAft>
              <a:buClr>
                <a:schemeClr val="dk1"/>
              </a:buClr>
              <a:buSzPts val="1500"/>
              <a:buChar char="•"/>
              <a:defRPr/>
            </a:lvl9pPr>
          </a:lstStyle>
          <a:p>
            <a:endParaRPr/>
          </a:p>
        </p:txBody>
      </p:sp>
      <p:sp>
        <p:nvSpPr>
          <p:cNvPr id="433" name="Google Shape;433;p49"/>
          <p:cNvSpPr txBox="1">
            <a:spLocks noGrp="1"/>
          </p:cNvSpPr>
          <p:nvPr>
            <p:ph type="dt" idx="10"/>
          </p:nvPr>
        </p:nvSpPr>
        <p:spPr>
          <a:xfrm>
            <a:off x="838200" y="6356352"/>
            <a:ext cx="2743200" cy="365200"/>
          </a:xfrm>
          <a:prstGeom prst="rect">
            <a:avLst/>
          </a:prstGeom>
          <a:noFill/>
          <a:ln>
            <a:noFill/>
          </a:ln>
        </p:spPr>
        <p:txBody>
          <a:bodyPr spcFirstLastPara="1" wrap="square" lIns="75575" tIns="37775" rIns="75575" bIns="37775" anchor="ctr" anchorCtr="0">
            <a:noAutofit/>
          </a:bodyPr>
          <a:lstStyle>
            <a:lvl1pPr marR="0" lvl="0" algn="l" rtl="0">
              <a:lnSpc>
                <a:spcPct val="100000"/>
              </a:lnSpc>
              <a:spcBef>
                <a:spcPts val="0"/>
              </a:spcBef>
              <a:spcAft>
                <a:spcPts val="0"/>
              </a:spcAft>
              <a:buClr>
                <a:srgbClr val="000000"/>
              </a:buClr>
              <a:buSzPts val="1200"/>
              <a:buFont typeface="Arial"/>
              <a:buNone/>
              <a:defRPr sz="1600" b="0" i="0" u="none" strike="noStrike" cap="none">
                <a:solidFill>
                  <a:srgbClr val="000000"/>
                </a:solidFill>
                <a:latin typeface="Lato"/>
                <a:ea typeface="Lato"/>
                <a:cs typeface="Lato"/>
                <a:sym typeface="Lato"/>
              </a:defRPr>
            </a:lvl1pPr>
            <a:lvl2pPr marR="0" lvl="1" algn="l" rtl="0">
              <a:lnSpc>
                <a:spcPct val="100000"/>
              </a:lnSpc>
              <a:spcBef>
                <a:spcPts val="0"/>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9pPr>
          </a:lstStyle>
          <a:p>
            <a:endParaRPr/>
          </a:p>
        </p:txBody>
      </p:sp>
      <p:sp>
        <p:nvSpPr>
          <p:cNvPr id="434" name="Google Shape;434;p49"/>
          <p:cNvSpPr txBox="1">
            <a:spLocks noGrp="1"/>
          </p:cNvSpPr>
          <p:nvPr>
            <p:ph type="sldNum" idx="12"/>
          </p:nvPr>
        </p:nvSpPr>
        <p:spPr>
          <a:xfrm>
            <a:off x="8610600" y="6356352"/>
            <a:ext cx="2743200" cy="365200"/>
          </a:xfrm>
          <a:prstGeom prst="rect">
            <a:avLst/>
          </a:prstGeom>
          <a:noFill/>
          <a:ln>
            <a:noFill/>
          </a:ln>
        </p:spPr>
        <p:txBody>
          <a:bodyPr spcFirstLastPara="1" wrap="square" lIns="75575" tIns="37775" rIns="75575" bIns="377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F37238"/>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F37238"/>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F37238"/>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F37238"/>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F37238"/>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F37238"/>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F37238"/>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F37238"/>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F37238"/>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Full Screen Image with Body Right">
  <p:cSld name="Full Screen Image with Body Right">
    <p:spTree>
      <p:nvGrpSpPr>
        <p:cNvPr id="1" name="Shape 435"/>
        <p:cNvGrpSpPr/>
        <p:nvPr/>
      </p:nvGrpSpPr>
      <p:grpSpPr>
        <a:xfrm>
          <a:off x="0" y="0"/>
          <a:ext cx="0" cy="0"/>
          <a:chOff x="0" y="0"/>
          <a:chExt cx="0" cy="0"/>
        </a:xfrm>
      </p:grpSpPr>
      <p:sp>
        <p:nvSpPr>
          <p:cNvPr id="436" name="Google Shape;436;p50"/>
          <p:cNvSpPr>
            <a:spLocks noGrp="1"/>
          </p:cNvSpPr>
          <p:nvPr>
            <p:ph type="pic" idx="2"/>
          </p:nvPr>
        </p:nvSpPr>
        <p:spPr>
          <a:xfrm>
            <a:off x="0" y="0"/>
            <a:ext cx="4864800" cy="6858000"/>
          </a:xfrm>
          <a:prstGeom prst="rect">
            <a:avLst/>
          </a:prstGeom>
          <a:solidFill>
            <a:schemeClr val="accent2"/>
          </a:solidFill>
          <a:ln>
            <a:noFill/>
          </a:ln>
        </p:spPr>
      </p:sp>
      <p:sp>
        <p:nvSpPr>
          <p:cNvPr id="437" name="Google Shape;437;p50"/>
          <p:cNvSpPr txBox="1">
            <a:spLocks noGrp="1"/>
          </p:cNvSpPr>
          <p:nvPr>
            <p:ph type="body" idx="1"/>
          </p:nvPr>
        </p:nvSpPr>
        <p:spPr>
          <a:xfrm>
            <a:off x="0" y="0"/>
            <a:ext cx="4864800" cy="1570400"/>
          </a:xfrm>
          <a:prstGeom prst="rect">
            <a:avLst/>
          </a:prstGeom>
          <a:noFill/>
          <a:ln>
            <a:noFill/>
          </a:ln>
        </p:spPr>
        <p:txBody>
          <a:bodyPr spcFirstLastPara="1" wrap="square" lIns="274325" tIns="274325" rIns="274325" bIns="274325" anchor="t" anchorCtr="0">
            <a:noAutofit/>
          </a:bodyPr>
          <a:lstStyle>
            <a:lvl1pPr marL="609585" marR="0" lvl="0" indent="-304792" algn="l" rtl="0">
              <a:lnSpc>
                <a:spcPct val="90000"/>
              </a:lnSpc>
              <a:spcBef>
                <a:spcPts val="0"/>
              </a:spcBef>
              <a:spcAft>
                <a:spcPts val="0"/>
              </a:spcAft>
              <a:buClr>
                <a:schemeClr val="lt1"/>
              </a:buClr>
              <a:buSzPts val="1400"/>
              <a:buFont typeface="Arial"/>
              <a:buNone/>
              <a:defRPr sz="2400" b="0" i="0" u="none" strike="noStrike" cap="none">
                <a:solidFill>
                  <a:schemeClr val="lt1"/>
                </a:solidFill>
                <a:latin typeface="Lato Black"/>
                <a:ea typeface="Lato Black"/>
                <a:cs typeface="Lato Black"/>
                <a:sym typeface="Lato Black"/>
              </a:defRPr>
            </a:lvl1pPr>
            <a:lvl2pPr marL="1219170" marR="0" lvl="1" indent="-397923" algn="l" rtl="0">
              <a:lnSpc>
                <a:spcPct val="90000"/>
              </a:lnSpc>
              <a:spcBef>
                <a:spcPts val="533"/>
              </a:spcBef>
              <a:spcAft>
                <a:spcPts val="0"/>
              </a:spcAft>
              <a:buClr>
                <a:schemeClr val="accent6"/>
              </a:buClr>
              <a:buSzPts val="1100"/>
              <a:buFont typeface="Arial"/>
              <a:buChar char="–"/>
              <a:defRPr sz="1867" b="0" i="0" u="none" strike="noStrike" cap="none">
                <a:solidFill>
                  <a:schemeClr val="accent6"/>
                </a:solidFill>
                <a:latin typeface="Lato"/>
                <a:ea typeface="Lato"/>
                <a:cs typeface="Lato"/>
                <a:sym typeface="Lato"/>
              </a:defRPr>
            </a:lvl2pPr>
            <a:lvl3pPr marL="1828754" marR="0" lvl="2" indent="-372524" algn="l" rtl="0">
              <a:lnSpc>
                <a:spcPct val="90000"/>
              </a:lnSpc>
              <a:spcBef>
                <a:spcPts val="533"/>
              </a:spcBef>
              <a:spcAft>
                <a:spcPts val="0"/>
              </a:spcAft>
              <a:buClr>
                <a:schemeClr val="dk1"/>
              </a:buClr>
              <a:buSzPts val="800"/>
              <a:buFont typeface="Arial"/>
              <a:buChar char="•"/>
              <a:defRPr sz="1467" b="0" i="0" u="none" strike="noStrike" cap="none">
                <a:solidFill>
                  <a:schemeClr val="dk1"/>
                </a:solidFill>
                <a:latin typeface="Lato"/>
                <a:ea typeface="Lato"/>
                <a:cs typeface="Lato"/>
                <a:sym typeface="Lato"/>
              </a:defRPr>
            </a:lvl3pPr>
            <a:lvl4pPr marL="2438339" marR="0" lvl="3" indent="-364058" algn="l" rtl="0">
              <a:lnSpc>
                <a:spcPct val="90000"/>
              </a:lnSpc>
              <a:spcBef>
                <a:spcPts val="400"/>
              </a:spcBef>
              <a:spcAft>
                <a:spcPts val="0"/>
              </a:spcAft>
              <a:buClr>
                <a:srgbClr val="91918F"/>
              </a:buClr>
              <a:buSzPts val="700"/>
              <a:buFont typeface="Arial"/>
              <a:buChar char="–"/>
              <a:defRPr sz="1200" b="0" i="0" u="none" strike="noStrike" cap="none">
                <a:solidFill>
                  <a:srgbClr val="91918F"/>
                </a:solidFill>
                <a:latin typeface="Lato"/>
                <a:ea typeface="Lato"/>
                <a:cs typeface="Lato"/>
                <a:sym typeface="Lato"/>
              </a:defRPr>
            </a:lvl4pPr>
            <a:lvl5pPr marL="3047924" marR="0" lvl="4" indent="-347125" algn="l" rtl="0">
              <a:lnSpc>
                <a:spcPct val="90000"/>
              </a:lnSpc>
              <a:spcBef>
                <a:spcPts val="400"/>
              </a:spcBef>
              <a:spcAft>
                <a:spcPts val="0"/>
              </a:spcAft>
              <a:buClr>
                <a:srgbClr val="91918F"/>
              </a:buClr>
              <a:buSzPts val="500"/>
              <a:buFont typeface="Arial"/>
              <a:buChar char="»"/>
              <a:defRPr sz="933" b="0" i="0" u="none" strike="noStrike" cap="none">
                <a:solidFill>
                  <a:srgbClr val="91918F"/>
                </a:solidFill>
                <a:latin typeface="Lato"/>
                <a:ea typeface="Lato"/>
                <a:cs typeface="Lato"/>
                <a:sym typeface="Lato"/>
              </a:defRPr>
            </a:lvl5pPr>
            <a:lvl6pPr marL="3657509" marR="0" lvl="5" indent="-431789" algn="l" rtl="0">
              <a:lnSpc>
                <a:spcPct val="90000"/>
              </a:lnSpc>
              <a:spcBef>
                <a:spcPts val="533"/>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6pPr>
            <a:lvl7pPr marL="4267093" marR="0" lvl="6" indent="-431789" algn="l" rtl="0">
              <a:lnSpc>
                <a:spcPct val="90000"/>
              </a:lnSpc>
              <a:spcBef>
                <a:spcPts val="533"/>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7pPr>
            <a:lvl8pPr marL="4876678" marR="0" lvl="7" indent="-431789" algn="l" rtl="0">
              <a:lnSpc>
                <a:spcPct val="90000"/>
              </a:lnSpc>
              <a:spcBef>
                <a:spcPts val="533"/>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8pPr>
            <a:lvl9pPr marL="5486263" marR="0" lvl="8" indent="-431789" algn="l" rtl="0">
              <a:lnSpc>
                <a:spcPct val="90000"/>
              </a:lnSpc>
              <a:spcBef>
                <a:spcPts val="533"/>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9pPr>
          </a:lstStyle>
          <a:p>
            <a:endParaRPr/>
          </a:p>
        </p:txBody>
      </p:sp>
      <p:sp>
        <p:nvSpPr>
          <p:cNvPr id="438" name="Google Shape;438;p50"/>
          <p:cNvSpPr txBox="1">
            <a:spLocks noGrp="1"/>
          </p:cNvSpPr>
          <p:nvPr>
            <p:ph type="sldNum" idx="12"/>
          </p:nvPr>
        </p:nvSpPr>
        <p:spPr>
          <a:xfrm>
            <a:off x="11592347" y="6268205"/>
            <a:ext cx="411600" cy="2936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chemeClr val="lt1"/>
              </a:buClr>
              <a:buSzPts val="800"/>
              <a:buFont typeface="Lato"/>
              <a:buNone/>
              <a:defRPr sz="1067" b="0" i="0" u="none" strike="noStrike" cap="none">
                <a:solidFill>
                  <a:schemeClr val="lt1"/>
                </a:solidFill>
                <a:latin typeface="Lato"/>
                <a:ea typeface="Lato"/>
                <a:cs typeface="Lato"/>
                <a:sym typeface="Lato"/>
              </a:defRPr>
            </a:lvl1pPr>
            <a:lvl2pPr marL="0" marR="0" lvl="1" indent="0" algn="ctr" rtl="0">
              <a:lnSpc>
                <a:spcPct val="100000"/>
              </a:lnSpc>
              <a:spcBef>
                <a:spcPts val="0"/>
              </a:spcBef>
              <a:spcAft>
                <a:spcPts val="0"/>
              </a:spcAft>
              <a:buClr>
                <a:schemeClr val="lt1"/>
              </a:buClr>
              <a:buSzPts val="800"/>
              <a:buFont typeface="Lato"/>
              <a:buNone/>
              <a:defRPr sz="1067" b="0" i="0" u="none" strike="noStrike" cap="none">
                <a:solidFill>
                  <a:schemeClr val="lt1"/>
                </a:solidFill>
                <a:latin typeface="Lato"/>
                <a:ea typeface="Lato"/>
                <a:cs typeface="Lato"/>
                <a:sym typeface="Lato"/>
              </a:defRPr>
            </a:lvl2pPr>
            <a:lvl3pPr marL="0" marR="0" lvl="2" indent="0" algn="ctr" rtl="0">
              <a:lnSpc>
                <a:spcPct val="100000"/>
              </a:lnSpc>
              <a:spcBef>
                <a:spcPts val="0"/>
              </a:spcBef>
              <a:spcAft>
                <a:spcPts val="0"/>
              </a:spcAft>
              <a:buClr>
                <a:schemeClr val="lt1"/>
              </a:buClr>
              <a:buSzPts val="800"/>
              <a:buFont typeface="Lato"/>
              <a:buNone/>
              <a:defRPr sz="1067" b="0" i="0" u="none" strike="noStrike" cap="none">
                <a:solidFill>
                  <a:schemeClr val="lt1"/>
                </a:solidFill>
                <a:latin typeface="Lato"/>
                <a:ea typeface="Lato"/>
                <a:cs typeface="Lato"/>
                <a:sym typeface="Lato"/>
              </a:defRPr>
            </a:lvl3pPr>
            <a:lvl4pPr marL="0" marR="0" lvl="3" indent="0" algn="ctr" rtl="0">
              <a:lnSpc>
                <a:spcPct val="100000"/>
              </a:lnSpc>
              <a:spcBef>
                <a:spcPts val="0"/>
              </a:spcBef>
              <a:spcAft>
                <a:spcPts val="0"/>
              </a:spcAft>
              <a:buClr>
                <a:schemeClr val="lt1"/>
              </a:buClr>
              <a:buSzPts val="800"/>
              <a:buFont typeface="Lato"/>
              <a:buNone/>
              <a:defRPr sz="1067" b="0" i="0" u="none" strike="noStrike" cap="none">
                <a:solidFill>
                  <a:schemeClr val="lt1"/>
                </a:solidFill>
                <a:latin typeface="Lato"/>
                <a:ea typeface="Lato"/>
                <a:cs typeface="Lato"/>
                <a:sym typeface="Lato"/>
              </a:defRPr>
            </a:lvl4pPr>
            <a:lvl5pPr marL="0" marR="0" lvl="4" indent="0" algn="ctr" rtl="0">
              <a:lnSpc>
                <a:spcPct val="100000"/>
              </a:lnSpc>
              <a:spcBef>
                <a:spcPts val="0"/>
              </a:spcBef>
              <a:spcAft>
                <a:spcPts val="0"/>
              </a:spcAft>
              <a:buClr>
                <a:schemeClr val="lt1"/>
              </a:buClr>
              <a:buSzPts val="800"/>
              <a:buFont typeface="Lato"/>
              <a:buNone/>
              <a:defRPr sz="1067" b="0" i="0" u="none" strike="noStrike" cap="none">
                <a:solidFill>
                  <a:schemeClr val="lt1"/>
                </a:solidFill>
                <a:latin typeface="Lato"/>
                <a:ea typeface="Lato"/>
                <a:cs typeface="Lato"/>
                <a:sym typeface="Lato"/>
              </a:defRPr>
            </a:lvl5pPr>
            <a:lvl6pPr marL="0" marR="0" lvl="5" indent="0" algn="ctr" rtl="0">
              <a:lnSpc>
                <a:spcPct val="100000"/>
              </a:lnSpc>
              <a:spcBef>
                <a:spcPts val="0"/>
              </a:spcBef>
              <a:spcAft>
                <a:spcPts val="0"/>
              </a:spcAft>
              <a:buClr>
                <a:schemeClr val="lt1"/>
              </a:buClr>
              <a:buSzPts val="800"/>
              <a:buFont typeface="Lato"/>
              <a:buNone/>
              <a:defRPr sz="1067" b="0" i="0" u="none" strike="noStrike" cap="none">
                <a:solidFill>
                  <a:schemeClr val="lt1"/>
                </a:solidFill>
                <a:latin typeface="Lato"/>
                <a:ea typeface="Lato"/>
                <a:cs typeface="Lato"/>
                <a:sym typeface="Lato"/>
              </a:defRPr>
            </a:lvl6pPr>
            <a:lvl7pPr marL="0" marR="0" lvl="6" indent="0" algn="ctr" rtl="0">
              <a:lnSpc>
                <a:spcPct val="100000"/>
              </a:lnSpc>
              <a:spcBef>
                <a:spcPts val="0"/>
              </a:spcBef>
              <a:spcAft>
                <a:spcPts val="0"/>
              </a:spcAft>
              <a:buClr>
                <a:schemeClr val="lt1"/>
              </a:buClr>
              <a:buSzPts val="800"/>
              <a:buFont typeface="Lato"/>
              <a:buNone/>
              <a:defRPr sz="1067" b="0" i="0" u="none" strike="noStrike" cap="none">
                <a:solidFill>
                  <a:schemeClr val="lt1"/>
                </a:solidFill>
                <a:latin typeface="Lato"/>
                <a:ea typeface="Lato"/>
                <a:cs typeface="Lato"/>
                <a:sym typeface="Lato"/>
              </a:defRPr>
            </a:lvl7pPr>
            <a:lvl8pPr marL="0" marR="0" lvl="7" indent="0" algn="ctr" rtl="0">
              <a:lnSpc>
                <a:spcPct val="100000"/>
              </a:lnSpc>
              <a:spcBef>
                <a:spcPts val="0"/>
              </a:spcBef>
              <a:spcAft>
                <a:spcPts val="0"/>
              </a:spcAft>
              <a:buClr>
                <a:schemeClr val="lt1"/>
              </a:buClr>
              <a:buSzPts val="800"/>
              <a:buFont typeface="Lato"/>
              <a:buNone/>
              <a:defRPr sz="1067" b="0" i="0" u="none" strike="noStrike" cap="none">
                <a:solidFill>
                  <a:schemeClr val="lt1"/>
                </a:solidFill>
                <a:latin typeface="Lato"/>
                <a:ea typeface="Lato"/>
                <a:cs typeface="Lato"/>
                <a:sym typeface="Lato"/>
              </a:defRPr>
            </a:lvl8pPr>
            <a:lvl9pPr marL="0" marR="0" lvl="8" indent="0" algn="ctr" rtl="0">
              <a:lnSpc>
                <a:spcPct val="100000"/>
              </a:lnSpc>
              <a:spcBef>
                <a:spcPts val="0"/>
              </a:spcBef>
              <a:spcAft>
                <a:spcPts val="0"/>
              </a:spcAft>
              <a:buClr>
                <a:schemeClr val="lt1"/>
              </a:buClr>
              <a:buSzPts val="800"/>
              <a:buFont typeface="Lato"/>
              <a:buNone/>
              <a:defRPr sz="1067" b="0" i="0" u="none" strike="noStrike" cap="none">
                <a:solidFill>
                  <a:schemeClr val="lt1"/>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
        <p:nvSpPr>
          <p:cNvPr id="439" name="Google Shape;439;p50"/>
          <p:cNvSpPr txBox="1">
            <a:spLocks noGrp="1"/>
          </p:cNvSpPr>
          <p:nvPr>
            <p:ph type="body" idx="3"/>
          </p:nvPr>
        </p:nvSpPr>
        <p:spPr>
          <a:xfrm>
            <a:off x="5326601" y="840420"/>
            <a:ext cx="6265600" cy="5267600"/>
          </a:xfrm>
          <a:prstGeom prst="rect">
            <a:avLst/>
          </a:prstGeom>
          <a:noFill/>
          <a:ln>
            <a:noFill/>
          </a:ln>
        </p:spPr>
        <p:txBody>
          <a:bodyPr spcFirstLastPara="1" wrap="square" lIns="0" tIns="0" rIns="0" bIns="0" anchor="t" anchorCtr="0">
            <a:noAutofit/>
          </a:bodyPr>
          <a:lstStyle>
            <a:lvl1pPr marL="609585" marR="0" lvl="0" indent="-431789" algn="l" rtl="0">
              <a:lnSpc>
                <a:spcPct val="90000"/>
              </a:lnSpc>
              <a:spcBef>
                <a:spcPts val="1600"/>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1pPr>
            <a:lvl2pPr marL="1219170" marR="0" lvl="1" indent="-397923" algn="l" rtl="0">
              <a:lnSpc>
                <a:spcPct val="90000"/>
              </a:lnSpc>
              <a:spcBef>
                <a:spcPts val="533"/>
              </a:spcBef>
              <a:spcAft>
                <a:spcPts val="0"/>
              </a:spcAft>
              <a:buClr>
                <a:schemeClr val="accent2"/>
              </a:buClr>
              <a:buSzPts val="1100"/>
              <a:buFont typeface="Arial"/>
              <a:buChar char="–"/>
              <a:defRPr sz="1867" b="0" i="0" u="none" strike="noStrike" cap="none">
                <a:solidFill>
                  <a:schemeClr val="accent2"/>
                </a:solidFill>
                <a:latin typeface="Lato"/>
                <a:ea typeface="Lato"/>
                <a:cs typeface="Lato"/>
                <a:sym typeface="Lato"/>
              </a:defRPr>
            </a:lvl2pPr>
            <a:lvl3pPr marL="1828754" marR="0" lvl="2" indent="-372524" algn="l" rtl="0">
              <a:lnSpc>
                <a:spcPct val="90000"/>
              </a:lnSpc>
              <a:spcBef>
                <a:spcPts val="533"/>
              </a:spcBef>
              <a:spcAft>
                <a:spcPts val="0"/>
              </a:spcAft>
              <a:buClr>
                <a:schemeClr val="dk1"/>
              </a:buClr>
              <a:buSzPts val="800"/>
              <a:buFont typeface="Arial"/>
              <a:buChar char="•"/>
              <a:defRPr sz="1467" b="0" i="0" u="none" strike="noStrike" cap="none">
                <a:solidFill>
                  <a:schemeClr val="dk1"/>
                </a:solidFill>
                <a:latin typeface="Lato"/>
                <a:ea typeface="Lato"/>
                <a:cs typeface="Lato"/>
                <a:sym typeface="Lato"/>
              </a:defRPr>
            </a:lvl3pPr>
            <a:lvl4pPr marL="2438339" marR="0" lvl="3" indent="-364058" algn="l" rtl="0">
              <a:lnSpc>
                <a:spcPct val="90000"/>
              </a:lnSpc>
              <a:spcBef>
                <a:spcPts val="400"/>
              </a:spcBef>
              <a:spcAft>
                <a:spcPts val="0"/>
              </a:spcAft>
              <a:buClr>
                <a:srgbClr val="91918F"/>
              </a:buClr>
              <a:buSzPts val="700"/>
              <a:buFont typeface="Arial"/>
              <a:buChar char="–"/>
              <a:defRPr sz="1200" b="0" i="0" u="none" strike="noStrike" cap="none">
                <a:solidFill>
                  <a:srgbClr val="91918F"/>
                </a:solidFill>
                <a:latin typeface="Lato"/>
                <a:ea typeface="Lato"/>
                <a:cs typeface="Lato"/>
                <a:sym typeface="Lato"/>
              </a:defRPr>
            </a:lvl4pPr>
            <a:lvl5pPr marL="3047924" marR="0" lvl="4" indent="-347125" algn="l" rtl="0">
              <a:lnSpc>
                <a:spcPct val="90000"/>
              </a:lnSpc>
              <a:spcBef>
                <a:spcPts val="400"/>
              </a:spcBef>
              <a:spcAft>
                <a:spcPts val="0"/>
              </a:spcAft>
              <a:buClr>
                <a:srgbClr val="91918F"/>
              </a:buClr>
              <a:buSzPts val="500"/>
              <a:buFont typeface="Arial"/>
              <a:buChar char="»"/>
              <a:defRPr sz="933" b="0" i="0" u="none" strike="noStrike" cap="none">
                <a:solidFill>
                  <a:srgbClr val="91918F"/>
                </a:solidFill>
                <a:latin typeface="Lato"/>
                <a:ea typeface="Lato"/>
                <a:cs typeface="Lato"/>
                <a:sym typeface="Lato"/>
              </a:defRPr>
            </a:lvl5pPr>
            <a:lvl6pPr marL="3657509" marR="0" lvl="5" indent="-431789" algn="l" rtl="0">
              <a:lnSpc>
                <a:spcPct val="90000"/>
              </a:lnSpc>
              <a:spcBef>
                <a:spcPts val="533"/>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6pPr>
            <a:lvl7pPr marL="4267093" marR="0" lvl="6" indent="-431789" algn="l" rtl="0">
              <a:lnSpc>
                <a:spcPct val="90000"/>
              </a:lnSpc>
              <a:spcBef>
                <a:spcPts val="533"/>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7pPr>
            <a:lvl8pPr marL="4876678" marR="0" lvl="7" indent="-431789" algn="l" rtl="0">
              <a:lnSpc>
                <a:spcPct val="90000"/>
              </a:lnSpc>
              <a:spcBef>
                <a:spcPts val="533"/>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8pPr>
            <a:lvl9pPr marL="5486263" marR="0" lvl="8" indent="-431789" algn="l" rtl="0">
              <a:lnSpc>
                <a:spcPct val="90000"/>
              </a:lnSpc>
              <a:spcBef>
                <a:spcPts val="533"/>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9pPr>
          </a:lstStyle>
          <a:p>
            <a:endParaRPr/>
          </a:p>
        </p:txBody>
      </p:sp>
      <p:sp>
        <p:nvSpPr>
          <p:cNvPr id="440" name="Google Shape;440;p50"/>
          <p:cNvSpPr txBox="1">
            <a:spLocks noGrp="1"/>
          </p:cNvSpPr>
          <p:nvPr>
            <p:ph type="body" idx="4"/>
          </p:nvPr>
        </p:nvSpPr>
        <p:spPr>
          <a:xfrm>
            <a:off x="0" y="1590800"/>
            <a:ext cx="4876800" cy="1880800"/>
          </a:xfrm>
          <a:prstGeom prst="rect">
            <a:avLst/>
          </a:prstGeom>
          <a:noFill/>
          <a:ln>
            <a:noFill/>
          </a:ln>
        </p:spPr>
        <p:txBody>
          <a:bodyPr spcFirstLastPara="1" wrap="square" lIns="0" tIns="0" rIns="0" bIns="0" anchor="t" anchorCtr="0">
            <a:noAutofit/>
          </a:bodyPr>
          <a:lstStyle>
            <a:lvl1pPr marL="609585" marR="0" lvl="0" indent="-431789" algn="l" rtl="0">
              <a:lnSpc>
                <a:spcPct val="90000"/>
              </a:lnSpc>
              <a:spcBef>
                <a:spcPts val="1600"/>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1pPr>
            <a:lvl2pPr marL="1219170" marR="0" lvl="1" indent="-397923" algn="l" rtl="0">
              <a:lnSpc>
                <a:spcPct val="90000"/>
              </a:lnSpc>
              <a:spcBef>
                <a:spcPts val="533"/>
              </a:spcBef>
              <a:spcAft>
                <a:spcPts val="0"/>
              </a:spcAft>
              <a:buClr>
                <a:schemeClr val="accent6"/>
              </a:buClr>
              <a:buSzPts val="1100"/>
              <a:buFont typeface="Arial"/>
              <a:buChar char="–"/>
              <a:defRPr sz="1867" b="0" i="0" u="none" strike="noStrike" cap="none">
                <a:solidFill>
                  <a:schemeClr val="accent6"/>
                </a:solidFill>
                <a:latin typeface="Lato"/>
                <a:ea typeface="Lato"/>
                <a:cs typeface="Lato"/>
                <a:sym typeface="Lato"/>
              </a:defRPr>
            </a:lvl2pPr>
            <a:lvl3pPr marL="1828754" marR="0" lvl="2" indent="-372524" algn="l" rtl="0">
              <a:lnSpc>
                <a:spcPct val="90000"/>
              </a:lnSpc>
              <a:spcBef>
                <a:spcPts val="533"/>
              </a:spcBef>
              <a:spcAft>
                <a:spcPts val="0"/>
              </a:spcAft>
              <a:buClr>
                <a:schemeClr val="dk1"/>
              </a:buClr>
              <a:buSzPts val="800"/>
              <a:buFont typeface="Arial"/>
              <a:buChar char="•"/>
              <a:defRPr sz="1467" b="0" i="0" u="none" strike="noStrike" cap="none">
                <a:solidFill>
                  <a:schemeClr val="dk1"/>
                </a:solidFill>
                <a:latin typeface="Lato"/>
                <a:ea typeface="Lato"/>
                <a:cs typeface="Lato"/>
                <a:sym typeface="Lato"/>
              </a:defRPr>
            </a:lvl3pPr>
            <a:lvl4pPr marL="2438339" marR="0" lvl="3" indent="-364058" algn="l" rtl="0">
              <a:lnSpc>
                <a:spcPct val="90000"/>
              </a:lnSpc>
              <a:spcBef>
                <a:spcPts val="400"/>
              </a:spcBef>
              <a:spcAft>
                <a:spcPts val="0"/>
              </a:spcAft>
              <a:buClr>
                <a:srgbClr val="91918F"/>
              </a:buClr>
              <a:buSzPts val="700"/>
              <a:buFont typeface="Arial"/>
              <a:buChar char="–"/>
              <a:defRPr sz="1200" b="0" i="0" u="none" strike="noStrike" cap="none">
                <a:solidFill>
                  <a:srgbClr val="91918F"/>
                </a:solidFill>
                <a:latin typeface="Lato"/>
                <a:ea typeface="Lato"/>
                <a:cs typeface="Lato"/>
                <a:sym typeface="Lato"/>
              </a:defRPr>
            </a:lvl4pPr>
            <a:lvl5pPr marL="3047924" marR="0" lvl="4" indent="-347125" algn="l" rtl="0">
              <a:lnSpc>
                <a:spcPct val="90000"/>
              </a:lnSpc>
              <a:spcBef>
                <a:spcPts val="400"/>
              </a:spcBef>
              <a:spcAft>
                <a:spcPts val="0"/>
              </a:spcAft>
              <a:buClr>
                <a:srgbClr val="91918F"/>
              </a:buClr>
              <a:buSzPts val="500"/>
              <a:buFont typeface="Arial"/>
              <a:buChar char="»"/>
              <a:defRPr sz="933" b="0" i="0" u="none" strike="noStrike" cap="none">
                <a:solidFill>
                  <a:srgbClr val="91918F"/>
                </a:solidFill>
                <a:latin typeface="Lato"/>
                <a:ea typeface="Lato"/>
                <a:cs typeface="Lato"/>
                <a:sym typeface="Lato"/>
              </a:defRPr>
            </a:lvl5pPr>
            <a:lvl6pPr marL="3657509" marR="0" lvl="5" indent="-431789" algn="l" rtl="0">
              <a:lnSpc>
                <a:spcPct val="90000"/>
              </a:lnSpc>
              <a:spcBef>
                <a:spcPts val="533"/>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6pPr>
            <a:lvl7pPr marL="4267093" marR="0" lvl="6" indent="-431789" algn="l" rtl="0">
              <a:lnSpc>
                <a:spcPct val="90000"/>
              </a:lnSpc>
              <a:spcBef>
                <a:spcPts val="533"/>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7pPr>
            <a:lvl8pPr marL="4876678" marR="0" lvl="7" indent="-431789" algn="l" rtl="0">
              <a:lnSpc>
                <a:spcPct val="90000"/>
              </a:lnSpc>
              <a:spcBef>
                <a:spcPts val="533"/>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8pPr>
            <a:lvl9pPr marL="5486263" marR="0" lvl="8" indent="-431789" algn="l" rtl="0">
              <a:lnSpc>
                <a:spcPct val="90000"/>
              </a:lnSpc>
              <a:spcBef>
                <a:spcPts val="533"/>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9pPr>
          </a:lstStyle>
          <a:p>
            <a:endParaRPr/>
          </a:p>
        </p:txBody>
      </p:sp>
      <p:grpSp>
        <p:nvGrpSpPr>
          <p:cNvPr id="441" name="Google Shape;441;p50"/>
          <p:cNvGrpSpPr/>
          <p:nvPr/>
        </p:nvGrpSpPr>
        <p:grpSpPr>
          <a:xfrm>
            <a:off x="9173121" y="4694376"/>
            <a:ext cx="5080767" cy="5345105"/>
            <a:chOff x="1499650" y="508950"/>
            <a:chExt cx="4490425" cy="4724050"/>
          </a:xfrm>
        </p:grpSpPr>
        <p:sp>
          <p:nvSpPr>
            <p:cNvPr id="442" name="Google Shape;442;p50"/>
            <p:cNvSpPr/>
            <p:nvPr/>
          </p:nvSpPr>
          <p:spPr>
            <a:xfrm>
              <a:off x="3492625" y="4645925"/>
              <a:ext cx="25" cy="25"/>
            </a:xfrm>
            <a:custGeom>
              <a:avLst/>
              <a:gdLst/>
              <a:ahLst/>
              <a:cxnLst/>
              <a:rect l="l" t="t" r="r" b="b"/>
              <a:pathLst>
                <a:path w="1" h="1" extrusionOk="0">
                  <a:moveTo>
                    <a:pt x="0" y="1"/>
                  </a:move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43" name="Google Shape;443;p50"/>
            <p:cNvSpPr/>
            <p:nvPr/>
          </p:nvSpPr>
          <p:spPr>
            <a:xfrm>
              <a:off x="3588000" y="4427650"/>
              <a:ext cx="13975" cy="13600"/>
            </a:xfrm>
            <a:custGeom>
              <a:avLst/>
              <a:gdLst/>
              <a:ahLst/>
              <a:cxnLst/>
              <a:rect l="l" t="t" r="r" b="b"/>
              <a:pathLst>
                <a:path w="559" h="544" extrusionOk="0">
                  <a:moveTo>
                    <a:pt x="1" y="0"/>
                  </a:moveTo>
                  <a:lnTo>
                    <a:pt x="1" y="543"/>
                  </a:lnTo>
                  <a:cubicBezTo>
                    <a:pt x="10" y="543"/>
                    <a:pt x="19" y="544"/>
                    <a:pt x="28" y="544"/>
                  </a:cubicBezTo>
                  <a:cubicBezTo>
                    <a:pt x="325" y="544"/>
                    <a:pt x="559" y="301"/>
                    <a:pt x="544" y="0"/>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44" name="Google Shape;444;p50"/>
            <p:cNvSpPr/>
            <p:nvPr/>
          </p:nvSpPr>
          <p:spPr>
            <a:xfrm>
              <a:off x="2223175" y="3881700"/>
              <a:ext cx="1433100" cy="793950"/>
            </a:xfrm>
            <a:custGeom>
              <a:avLst/>
              <a:gdLst/>
              <a:ahLst/>
              <a:cxnLst/>
              <a:rect l="l" t="t" r="r" b="b"/>
              <a:pathLst>
                <a:path w="57324" h="31758" extrusionOk="0">
                  <a:moveTo>
                    <a:pt x="38216" y="7647"/>
                  </a:moveTo>
                  <a:lnTo>
                    <a:pt x="38216" y="8190"/>
                  </a:lnTo>
                  <a:lnTo>
                    <a:pt x="37673" y="8190"/>
                  </a:lnTo>
                  <a:lnTo>
                    <a:pt x="37673" y="7647"/>
                  </a:lnTo>
                  <a:close/>
                  <a:moveTo>
                    <a:pt x="29484" y="16922"/>
                  </a:moveTo>
                  <a:lnTo>
                    <a:pt x="29484" y="18023"/>
                  </a:lnTo>
                  <a:cubicBezTo>
                    <a:pt x="28941" y="18023"/>
                    <a:pt x="28941" y="18566"/>
                    <a:pt x="28398" y="18566"/>
                  </a:cubicBezTo>
                  <a:cubicBezTo>
                    <a:pt x="28127" y="18294"/>
                    <a:pt x="27991" y="18294"/>
                    <a:pt x="27923" y="18294"/>
                  </a:cubicBezTo>
                  <a:cubicBezTo>
                    <a:pt x="27855" y="18294"/>
                    <a:pt x="27855" y="18294"/>
                    <a:pt x="27855" y="18023"/>
                  </a:cubicBezTo>
                  <a:cubicBezTo>
                    <a:pt x="28941" y="17480"/>
                    <a:pt x="28941" y="17480"/>
                    <a:pt x="28941" y="16922"/>
                  </a:cubicBezTo>
                  <a:close/>
                  <a:moveTo>
                    <a:pt x="20209" y="24025"/>
                  </a:moveTo>
                  <a:cubicBezTo>
                    <a:pt x="20209" y="24568"/>
                    <a:pt x="20752" y="25111"/>
                    <a:pt x="20752" y="25111"/>
                  </a:cubicBezTo>
                  <a:cubicBezTo>
                    <a:pt x="21295" y="25669"/>
                    <a:pt x="20752" y="26212"/>
                    <a:pt x="20194" y="26212"/>
                  </a:cubicBezTo>
                  <a:lnTo>
                    <a:pt x="20209" y="26212"/>
                  </a:lnTo>
                  <a:cubicBezTo>
                    <a:pt x="20028" y="26393"/>
                    <a:pt x="19968" y="26453"/>
                    <a:pt x="19928" y="26453"/>
                  </a:cubicBezTo>
                  <a:cubicBezTo>
                    <a:pt x="19847" y="26453"/>
                    <a:pt x="19847" y="26212"/>
                    <a:pt x="19123" y="26212"/>
                  </a:cubicBezTo>
                  <a:cubicBezTo>
                    <a:pt x="18565" y="25111"/>
                    <a:pt x="19123" y="24568"/>
                    <a:pt x="19666" y="24025"/>
                  </a:cubicBezTo>
                  <a:close/>
                  <a:moveTo>
                    <a:pt x="55137" y="1"/>
                  </a:moveTo>
                  <a:cubicBezTo>
                    <a:pt x="53508" y="1629"/>
                    <a:pt x="50763" y="4359"/>
                    <a:pt x="49134" y="5460"/>
                  </a:cubicBezTo>
                  <a:lnTo>
                    <a:pt x="48033" y="4359"/>
                  </a:lnTo>
                  <a:cubicBezTo>
                    <a:pt x="46948" y="4902"/>
                    <a:pt x="45862" y="4902"/>
                    <a:pt x="44761" y="5460"/>
                  </a:cubicBezTo>
                  <a:cubicBezTo>
                    <a:pt x="44218" y="6546"/>
                    <a:pt x="44218" y="8732"/>
                    <a:pt x="42574" y="9275"/>
                  </a:cubicBezTo>
                  <a:lnTo>
                    <a:pt x="39860" y="9275"/>
                  </a:lnTo>
                  <a:lnTo>
                    <a:pt x="39860" y="7104"/>
                  </a:lnTo>
                  <a:cubicBezTo>
                    <a:pt x="39378" y="7263"/>
                    <a:pt x="39038" y="7329"/>
                    <a:pt x="38756" y="7329"/>
                  </a:cubicBezTo>
                  <a:cubicBezTo>
                    <a:pt x="38075" y="7329"/>
                    <a:pt x="37734" y="6945"/>
                    <a:pt x="36572" y="6561"/>
                  </a:cubicBezTo>
                  <a:cubicBezTo>
                    <a:pt x="34400" y="8190"/>
                    <a:pt x="33299" y="11462"/>
                    <a:pt x="31112" y="13106"/>
                  </a:cubicBezTo>
                  <a:cubicBezTo>
                    <a:pt x="28941" y="10919"/>
                    <a:pt x="34943" y="5460"/>
                    <a:pt x="33842" y="2730"/>
                  </a:cubicBezTo>
                  <a:lnTo>
                    <a:pt x="33299" y="2187"/>
                  </a:lnTo>
                  <a:cubicBezTo>
                    <a:pt x="31112" y="3816"/>
                    <a:pt x="30027" y="6003"/>
                    <a:pt x="28383" y="8190"/>
                  </a:cubicBezTo>
                  <a:cubicBezTo>
                    <a:pt x="27840" y="8732"/>
                    <a:pt x="26754" y="9275"/>
                    <a:pt x="26211" y="9834"/>
                  </a:cubicBezTo>
                  <a:cubicBezTo>
                    <a:pt x="26211" y="10376"/>
                    <a:pt x="25653" y="10919"/>
                    <a:pt x="25653" y="11462"/>
                  </a:cubicBezTo>
                  <a:cubicBezTo>
                    <a:pt x="25110" y="12005"/>
                    <a:pt x="21838" y="13649"/>
                    <a:pt x="20752" y="14192"/>
                  </a:cubicBezTo>
                  <a:cubicBezTo>
                    <a:pt x="19651" y="15293"/>
                    <a:pt x="18565" y="16922"/>
                    <a:pt x="16921" y="18023"/>
                  </a:cubicBezTo>
                  <a:lnTo>
                    <a:pt x="15292" y="18023"/>
                  </a:lnTo>
                  <a:cubicBezTo>
                    <a:pt x="14191" y="18566"/>
                    <a:pt x="14191" y="20194"/>
                    <a:pt x="12563" y="20752"/>
                  </a:cubicBezTo>
                  <a:cubicBezTo>
                    <a:pt x="12004" y="20752"/>
                    <a:pt x="12563" y="20752"/>
                    <a:pt x="12004" y="21295"/>
                  </a:cubicBezTo>
                  <a:lnTo>
                    <a:pt x="12004" y="20752"/>
                  </a:lnTo>
                  <a:lnTo>
                    <a:pt x="14191" y="18566"/>
                  </a:lnTo>
                  <a:lnTo>
                    <a:pt x="14191" y="18023"/>
                  </a:lnTo>
                  <a:lnTo>
                    <a:pt x="13648" y="18023"/>
                  </a:lnTo>
                  <a:cubicBezTo>
                    <a:pt x="13106" y="18566"/>
                    <a:pt x="12004" y="19108"/>
                    <a:pt x="11462" y="19651"/>
                  </a:cubicBezTo>
                  <a:cubicBezTo>
                    <a:pt x="10919" y="17480"/>
                    <a:pt x="13106" y="15293"/>
                    <a:pt x="14191" y="14192"/>
                  </a:cubicBezTo>
                  <a:lnTo>
                    <a:pt x="14191" y="13649"/>
                  </a:lnTo>
                  <a:cubicBezTo>
                    <a:pt x="12563" y="12563"/>
                    <a:pt x="12563" y="12563"/>
                    <a:pt x="11462" y="12563"/>
                  </a:cubicBezTo>
                  <a:cubicBezTo>
                    <a:pt x="10376" y="14192"/>
                    <a:pt x="10376" y="16379"/>
                    <a:pt x="9275" y="18023"/>
                  </a:cubicBezTo>
                  <a:cubicBezTo>
                    <a:pt x="8654" y="18690"/>
                    <a:pt x="7925" y="19248"/>
                    <a:pt x="7103" y="19651"/>
                  </a:cubicBezTo>
                  <a:cubicBezTo>
                    <a:pt x="4917" y="23482"/>
                    <a:pt x="6002" y="26212"/>
                    <a:pt x="0" y="26755"/>
                  </a:cubicBezTo>
                  <a:lnTo>
                    <a:pt x="0" y="27297"/>
                  </a:lnTo>
                  <a:cubicBezTo>
                    <a:pt x="362" y="27478"/>
                    <a:pt x="724" y="27539"/>
                    <a:pt x="1086" y="27539"/>
                  </a:cubicBezTo>
                  <a:cubicBezTo>
                    <a:pt x="1811" y="27539"/>
                    <a:pt x="2538" y="27297"/>
                    <a:pt x="3273" y="27297"/>
                  </a:cubicBezTo>
                  <a:cubicBezTo>
                    <a:pt x="3815" y="27840"/>
                    <a:pt x="3815" y="28399"/>
                    <a:pt x="4358" y="29484"/>
                  </a:cubicBezTo>
                  <a:cubicBezTo>
                    <a:pt x="4842" y="29968"/>
                    <a:pt x="11397" y="31757"/>
                    <a:pt x="13982" y="31757"/>
                  </a:cubicBezTo>
                  <a:cubicBezTo>
                    <a:pt x="14298" y="31757"/>
                    <a:pt x="14555" y="31730"/>
                    <a:pt x="14734" y="31671"/>
                  </a:cubicBezTo>
                  <a:lnTo>
                    <a:pt x="15820" y="30570"/>
                  </a:lnTo>
                  <a:cubicBezTo>
                    <a:pt x="15820" y="30027"/>
                    <a:pt x="15820" y="29484"/>
                    <a:pt x="15277" y="28942"/>
                  </a:cubicBezTo>
                  <a:lnTo>
                    <a:pt x="15277" y="28942"/>
                  </a:lnTo>
                  <a:cubicBezTo>
                    <a:pt x="15820" y="29484"/>
                    <a:pt x="15820" y="29484"/>
                    <a:pt x="16921" y="29484"/>
                  </a:cubicBezTo>
                  <a:cubicBezTo>
                    <a:pt x="17464" y="28941"/>
                    <a:pt x="17464" y="28399"/>
                    <a:pt x="18007" y="27297"/>
                  </a:cubicBezTo>
                  <a:lnTo>
                    <a:pt x="18549" y="27297"/>
                  </a:lnTo>
                  <a:cubicBezTo>
                    <a:pt x="19092" y="27840"/>
                    <a:pt x="19092" y="28399"/>
                    <a:pt x="19092" y="29484"/>
                  </a:cubicBezTo>
                  <a:cubicBezTo>
                    <a:pt x="21279" y="29484"/>
                    <a:pt x="21279" y="28941"/>
                    <a:pt x="22923" y="27840"/>
                  </a:cubicBezTo>
                  <a:cubicBezTo>
                    <a:pt x="24009" y="27297"/>
                    <a:pt x="25110" y="26755"/>
                    <a:pt x="25653" y="26755"/>
                  </a:cubicBezTo>
                  <a:cubicBezTo>
                    <a:pt x="26754" y="25111"/>
                    <a:pt x="26754" y="24568"/>
                    <a:pt x="27297" y="24025"/>
                  </a:cubicBezTo>
                  <a:cubicBezTo>
                    <a:pt x="27840" y="24025"/>
                    <a:pt x="28383" y="23482"/>
                    <a:pt x="29484" y="23482"/>
                  </a:cubicBezTo>
                  <a:cubicBezTo>
                    <a:pt x="30451" y="22998"/>
                    <a:pt x="30557" y="21209"/>
                    <a:pt x="31347" y="21209"/>
                  </a:cubicBezTo>
                  <a:cubicBezTo>
                    <a:pt x="31444" y="21209"/>
                    <a:pt x="31551" y="21236"/>
                    <a:pt x="31671" y="21295"/>
                  </a:cubicBezTo>
                  <a:cubicBezTo>
                    <a:pt x="32756" y="19651"/>
                    <a:pt x="30569" y="14192"/>
                    <a:pt x="33299" y="12563"/>
                  </a:cubicBezTo>
                  <a:cubicBezTo>
                    <a:pt x="35486" y="12021"/>
                    <a:pt x="38216" y="13106"/>
                    <a:pt x="39317" y="10376"/>
                  </a:cubicBezTo>
                  <a:lnTo>
                    <a:pt x="39860" y="10376"/>
                  </a:lnTo>
                  <a:lnTo>
                    <a:pt x="40945" y="11462"/>
                  </a:lnTo>
                  <a:lnTo>
                    <a:pt x="40945" y="12021"/>
                  </a:lnTo>
                  <a:cubicBezTo>
                    <a:pt x="40402" y="12563"/>
                    <a:pt x="38758" y="14750"/>
                    <a:pt x="37130" y="14750"/>
                  </a:cubicBezTo>
                  <a:cubicBezTo>
                    <a:pt x="36768" y="14750"/>
                    <a:pt x="36399" y="14502"/>
                    <a:pt x="36033" y="14502"/>
                  </a:cubicBezTo>
                  <a:cubicBezTo>
                    <a:pt x="35850" y="14502"/>
                    <a:pt x="35667" y="14564"/>
                    <a:pt x="35486" y="14750"/>
                  </a:cubicBezTo>
                  <a:cubicBezTo>
                    <a:pt x="34400" y="15293"/>
                    <a:pt x="33857" y="16379"/>
                    <a:pt x="32756" y="16922"/>
                  </a:cubicBezTo>
                  <a:cubicBezTo>
                    <a:pt x="32756" y="17480"/>
                    <a:pt x="32756" y="17480"/>
                    <a:pt x="33299" y="18023"/>
                  </a:cubicBezTo>
                  <a:cubicBezTo>
                    <a:pt x="33850" y="18294"/>
                    <a:pt x="34261" y="18430"/>
                    <a:pt x="34670" y="18430"/>
                  </a:cubicBezTo>
                  <a:cubicBezTo>
                    <a:pt x="35079" y="18430"/>
                    <a:pt x="35486" y="18294"/>
                    <a:pt x="36029" y="18023"/>
                  </a:cubicBezTo>
                  <a:lnTo>
                    <a:pt x="36029" y="18023"/>
                  </a:lnTo>
                  <a:cubicBezTo>
                    <a:pt x="36029" y="18566"/>
                    <a:pt x="35486" y="19108"/>
                    <a:pt x="35486" y="19651"/>
                  </a:cubicBezTo>
                  <a:lnTo>
                    <a:pt x="36029" y="20210"/>
                  </a:lnTo>
                  <a:cubicBezTo>
                    <a:pt x="36215" y="20391"/>
                    <a:pt x="36339" y="20451"/>
                    <a:pt x="36442" y="20451"/>
                  </a:cubicBezTo>
                  <a:cubicBezTo>
                    <a:pt x="36647" y="20451"/>
                    <a:pt x="36768" y="20210"/>
                    <a:pt x="37130" y="20210"/>
                  </a:cubicBezTo>
                  <a:cubicBezTo>
                    <a:pt x="38216" y="19108"/>
                    <a:pt x="39860" y="17480"/>
                    <a:pt x="40402" y="16379"/>
                  </a:cubicBezTo>
                  <a:cubicBezTo>
                    <a:pt x="41488" y="13649"/>
                    <a:pt x="42047" y="11462"/>
                    <a:pt x="44218" y="9291"/>
                  </a:cubicBezTo>
                  <a:cubicBezTo>
                    <a:pt x="44776" y="9291"/>
                    <a:pt x="45319" y="9291"/>
                    <a:pt x="45862" y="9834"/>
                  </a:cubicBezTo>
                  <a:cubicBezTo>
                    <a:pt x="46405" y="8748"/>
                    <a:pt x="46948" y="7647"/>
                    <a:pt x="47506" y="7104"/>
                  </a:cubicBezTo>
                  <a:cubicBezTo>
                    <a:pt x="48592" y="7104"/>
                    <a:pt x="48592" y="7104"/>
                    <a:pt x="49677" y="7647"/>
                  </a:cubicBezTo>
                  <a:lnTo>
                    <a:pt x="50778" y="6561"/>
                  </a:lnTo>
                  <a:cubicBezTo>
                    <a:pt x="51321" y="6561"/>
                    <a:pt x="51864" y="6561"/>
                    <a:pt x="52407" y="6018"/>
                  </a:cubicBezTo>
                  <a:cubicBezTo>
                    <a:pt x="53508" y="5460"/>
                    <a:pt x="53508" y="3831"/>
                    <a:pt x="55137" y="3289"/>
                  </a:cubicBezTo>
                  <a:cubicBezTo>
                    <a:pt x="55687" y="3009"/>
                    <a:pt x="56098" y="3009"/>
                    <a:pt x="56439" y="3009"/>
                  </a:cubicBezTo>
                  <a:cubicBezTo>
                    <a:pt x="56781" y="3009"/>
                    <a:pt x="57052" y="3009"/>
                    <a:pt x="57323" y="2730"/>
                  </a:cubicBezTo>
                  <a:lnTo>
                    <a:pt x="57323" y="2187"/>
                  </a:lnTo>
                  <a:lnTo>
                    <a:pt x="56781" y="2187"/>
                  </a:lnTo>
                  <a:cubicBezTo>
                    <a:pt x="56238" y="1629"/>
                    <a:pt x="56238" y="1629"/>
                    <a:pt x="56238" y="543"/>
                  </a:cubicBezTo>
                  <a:cubicBezTo>
                    <a:pt x="55679" y="543"/>
                    <a:pt x="55679" y="1"/>
                    <a:pt x="55137" y="1"/>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45" name="Google Shape;445;p50"/>
            <p:cNvSpPr/>
            <p:nvPr/>
          </p:nvSpPr>
          <p:spPr>
            <a:xfrm>
              <a:off x="2823775" y="3335775"/>
              <a:ext cx="1747175" cy="1692875"/>
            </a:xfrm>
            <a:custGeom>
              <a:avLst/>
              <a:gdLst/>
              <a:ahLst/>
              <a:cxnLst/>
              <a:rect l="l" t="t" r="r" b="b"/>
              <a:pathLst>
                <a:path w="69887" h="67715" extrusionOk="0">
                  <a:moveTo>
                    <a:pt x="48604" y="24024"/>
                  </a:moveTo>
                  <a:cubicBezTo>
                    <a:pt x="48901" y="24024"/>
                    <a:pt x="49135" y="24266"/>
                    <a:pt x="49135" y="24567"/>
                  </a:cubicBezTo>
                  <a:lnTo>
                    <a:pt x="49135" y="25110"/>
                  </a:lnTo>
                  <a:lnTo>
                    <a:pt x="48034" y="25110"/>
                  </a:lnTo>
                  <a:cubicBezTo>
                    <a:pt x="48576" y="24567"/>
                    <a:pt x="48576" y="24567"/>
                    <a:pt x="48576" y="24024"/>
                  </a:cubicBezTo>
                  <a:cubicBezTo>
                    <a:pt x="48586" y="24024"/>
                    <a:pt x="48595" y="24024"/>
                    <a:pt x="48604" y="24024"/>
                  </a:cubicBezTo>
                  <a:close/>
                  <a:moveTo>
                    <a:pt x="45304" y="26754"/>
                  </a:moveTo>
                  <a:cubicBezTo>
                    <a:pt x="44775" y="26754"/>
                    <a:pt x="44246" y="27269"/>
                    <a:pt x="43202" y="27296"/>
                  </a:cubicBezTo>
                  <a:lnTo>
                    <a:pt x="43202" y="27296"/>
                  </a:lnTo>
                  <a:cubicBezTo>
                    <a:pt x="43270" y="27159"/>
                    <a:pt x="43406" y="27024"/>
                    <a:pt x="43675" y="26754"/>
                  </a:cubicBezTo>
                  <a:close/>
                  <a:moveTo>
                    <a:pt x="43054" y="27872"/>
                  </a:moveTo>
                  <a:cubicBezTo>
                    <a:pt x="42609" y="30110"/>
                    <a:pt x="39979" y="33539"/>
                    <a:pt x="41473" y="36029"/>
                  </a:cubicBezTo>
                  <a:cubicBezTo>
                    <a:pt x="40930" y="37657"/>
                    <a:pt x="39845" y="38216"/>
                    <a:pt x="38743" y="38759"/>
                  </a:cubicBezTo>
                  <a:cubicBezTo>
                    <a:pt x="38200" y="40945"/>
                    <a:pt x="38200" y="42574"/>
                    <a:pt x="37658" y="45304"/>
                  </a:cubicBezTo>
                  <a:lnTo>
                    <a:pt x="37115" y="45846"/>
                  </a:lnTo>
                  <a:lnTo>
                    <a:pt x="35486" y="44218"/>
                  </a:lnTo>
                  <a:cubicBezTo>
                    <a:pt x="34943" y="41488"/>
                    <a:pt x="38216" y="38759"/>
                    <a:pt x="39302" y="36587"/>
                  </a:cubicBezTo>
                  <a:lnTo>
                    <a:pt x="39302" y="36044"/>
                  </a:lnTo>
                  <a:cubicBezTo>
                    <a:pt x="38216" y="36044"/>
                    <a:pt x="38216" y="36044"/>
                    <a:pt x="37130" y="36587"/>
                  </a:cubicBezTo>
                  <a:cubicBezTo>
                    <a:pt x="37130" y="36286"/>
                    <a:pt x="36897" y="36044"/>
                    <a:pt x="36599" y="36044"/>
                  </a:cubicBezTo>
                  <a:cubicBezTo>
                    <a:pt x="36590" y="36044"/>
                    <a:pt x="36581" y="36044"/>
                    <a:pt x="36572" y="36044"/>
                  </a:cubicBezTo>
                  <a:cubicBezTo>
                    <a:pt x="35497" y="33878"/>
                    <a:pt x="40310" y="28501"/>
                    <a:pt x="43054" y="27872"/>
                  </a:cubicBezTo>
                  <a:close/>
                  <a:moveTo>
                    <a:pt x="23466" y="46405"/>
                  </a:moveTo>
                  <a:cubicBezTo>
                    <a:pt x="23466" y="46948"/>
                    <a:pt x="23466" y="48049"/>
                    <a:pt x="24009" y="48592"/>
                  </a:cubicBezTo>
                  <a:cubicBezTo>
                    <a:pt x="23466" y="48592"/>
                    <a:pt x="22924" y="49134"/>
                    <a:pt x="22381" y="49134"/>
                  </a:cubicBezTo>
                  <a:cubicBezTo>
                    <a:pt x="21838" y="48592"/>
                    <a:pt x="21295" y="48592"/>
                    <a:pt x="21295" y="48049"/>
                  </a:cubicBezTo>
                  <a:lnTo>
                    <a:pt x="21295" y="47506"/>
                  </a:lnTo>
                  <a:cubicBezTo>
                    <a:pt x="21838" y="46948"/>
                    <a:pt x="22381" y="46405"/>
                    <a:pt x="22924" y="46405"/>
                  </a:cubicBezTo>
                  <a:close/>
                  <a:moveTo>
                    <a:pt x="26196" y="51321"/>
                  </a:moveTo>
                  <a:cubicBezTo>
                    <a:pt x="26144" y="51373"/>
                    <a:pt x="26102" y="51426"/>
                    <a:pt x="26068" y="51478"/>
                  </a:cubicBezTo>
                  <a:lnTo>
                    <a:pt x="26068" y="51478"/>
                  </a:lnTo>
                  <a:cubicBezTo>
                    <a:pt x="26142" y="51575"/>
                    <a:pt x="26196" y="51693"/>
                    <a:pt x="26196" y="51864"/>
                  </a:cubicBezTo>
                  <a:lnTo>
                    <a:pt x="26196" y="51321"/>
                  </a:lnTo>
                  <a:close/>
                  <a:moveTo>
                    <a:pt x="26806" y="51812"/>
                  </a:moveTo>
                  <a:cubicBezTo>
                    <a:pt x="26578" y="51846"/>
                    <a:pt x="26373" y="51864"/>
                    <a:pt x="26196" y="51864"/>
                  </a:cubicBezTo>
                  <a:lnTo>
                    <a:pt x="26754" y="51864"/>
                  </a:lnTo>
                  <a:cubicBezTo>
                    <a:pt x="26772" y="51847"/>
                    <a:pt x="26789" y="51830"/>
                    <a:pt x="26806" y="51812"/>
                  </a:cubicBezTo>
                  <a:close/>
                  <a:moveTo>
                    <a:pt x="17464" y="54051"/>
                  </a:moveTo>
                  <a:lnTo>
                    <a:pt x="16921" y="54594"/>
                  </a:lnTo>
                  <a:lnTo>
                    <a:pt x="16921" y="54051"/>
                  </a:lnTo>
                  <a:close/>
                  <a:moveTo>
                    <a:pt x="21295" y="53508"/>
                  </a:moveTo>
                  <a:cubicBezTo>
                    <a:pt x="21838" y="53508"/>
                    <a:pt x="21838" y="53508"/>
                    <a:pt x="21838" y="54051"/>
                  </a:cubicBezTo>
                  <a:lnTo>
                    <a:pt x="21295" y="54594"/>
                  </a:lnTo>
                  <a:lnTo>
                    <a:pt x="20752" y="54594"/>
                  </a:lnTo>
                  <a:lnTo>
                    <a:pt x="20752" y="54051"/>
                  </a:lnTo>
                  <a:cubicBezTo>
                    <a:pt x="21062" y="54051"/>
                    <a:pt x="21311" y="53803"/>
                    <a:pt x="21295" y="53508"/>
                  </a:cubicBezTo>
                  <a:close/>
                  <a:moveTo>
                    <a:pt x="13308" y="61290"/>
                  </a:moveTo>
                  <a:cubicBezTo>
                    <a:pt x="13513" y="61290"/>
                    <a:pt x="13649" y="61426"/>
                    <a:pt x="13649" y="61697"/>
                  </a:cubicBezTo>
                  <a:cubicBezTo>
                    <a:pt x="13106" y="62240"/>
                    <a:pt x="13649" y="62240"/>
                    <a:pt x="12548" y="62240"/>
                  </a:cubicBezTo>
                  <a:lnTo>
                    <a:pt x="12548" y="61697"/>
                  </a:lnTo>
                  <a:cubicBezTo>
                    <a:pt x="12827" y="61426"/>
                    <a:pt x="13102" y="61290"/>
                    <a:pt x="13308" y="61290"/>
                  </a:cubicBezTo>
                  <a:close/>
                  <a:moveTo>
                    <a:pt x="66056" y="0"/>
                  </a:moveTo>
                  <a:cubicBezTo>
                    <a:pt x="65513" y="1101"/>
                    <a:pt x="64427" y="1644"/>
                    <a:pt x="64427" y="2730"/>
                  </a:cubicBezTo>
                  <a:cubicBezTo>
                    <a:pt x="64970" y="2730"/>
                    <a:pt x="65513" y="3288"/>
                    <a:pt x="65513" y="3288"/>
                  </a:cubicBezTo>
                  <a:cubicBezTo>
                    <a:pt x="65513" y="5374"/>
                    <a:pt x="59975" y="11509"/>
                    <a:pt x="57600" y="11509"/>
                  </a:cubicBezTo>
                  <a:cubicBezTo>
                    <a:pt x="57502" y="11509"/>
                    <a:pt x="57410" y="11499"/>
                    <a:pt x="57324" y="11477"/>
                  </a:cubicBezTo>
                  <a:cubicBezTo>
                    <a:pt x="56781" y="10919"/>
                    <a:pt x="56238" y="10919"/>
                    <a:pt x="55695" y="10376"/>
                  </a:cubicBezTo>
                  <a:cubicBezTo>
                    <a:pt x="55137" y="11477"/>
                    <a:pt x="54051" y="15293"/>
                    <a:pt x="55137" y="15835"/>
                  </a:cubicBezTo>
                  <a:cubicBezTo>
                    <a:pt x="55137" y="16107"/>
                    <a:pt x="55137" y="16107"/>
                    <a:pt x="55069" y="16107"/>
                  </a:cubicBezTo>
                  <a:cubicBezTo>
                    <a:pt x="55001" y="16107"/>
                    <a:pt x="54866" y="16107"/>
                    <a:pt x="54594" y="16378"/>
                  </a:cubicBezTo>
                  <a:cubicBezTo>
                    <a:pt x="54323" y="16657"/>
                    <a:pt x="54323" y="16797"/>
                    <a:pt x="54323" y="16797"/>
                  </a:cubicBezTo>
                  <a:cubicBezTo>
                    <a:pt x="54323" y="16797"/>
                    <a:pt x="54323" y="16657"/>
                    <a:pt x="54051" y="16378"/>
                  </a:cubicBezTo>
                  <a:cubicBezTo>
                    <a:pt x="54051" y="17479"/>
                    <a:pt x="53508" y="17479"/>
                    <a:pt x="52966" y="18022"/>
                  </a:cubicBezTo>
                  <a:cubicBezTo>
                    <a:pt x="52407" y="18565"/>
                    <a:pt x="52407" y="18565"/>
                    <a:pt x="52966" y="19108"/>
                  </a:cubicBezTo>
                  <a:lnTo>
                    <a:pt x="52966" y="19666"/>
                  </a:lnTo>
                  <a:cubicBezTo>
                    <a:pt x="52407" y="19108"/>
                    <a:pt x="52407" y="18565"/>
                    <a:pt x="51864" y="18565"/>
                  </a:cubicBezTo>
                  <a:cubicBezTo>
                    <a:pt x="50220" y="19666"/>
                    <a:pt x="47491" y="21310"/>
                    <a:pt x="46405" y="22939"/>
                  </a:cubicBezTo>
                  <a:lnTo>
                    <a:pt x="45304" y="22939"/>
                  </a:lnTo>
                  <a:lnTo>
                    <a:pt x="45304" y="22396"/>
                  </a:lnTo>
                  <a:cubicBezTo>
                    <a:pt x="46948" y="21295"/>
                    <a:pt x="48034" y="19666"/>
                    <a:pt x="49678" y="18565"/>
                  </a:cubicBezTo>
                  <a:cubicBezTo>
                    <a:pt x="48576" y="18022"/>
                    <a:pt x="48034" y="16937"/>
                    <a:pt x="46948" y="16937"/>
                  </a:cubicBezTo>
                  <a:cubicBezTo>
                    <a:pt x="46405" y="17479"/>
                    <a:pt x="45847" y="17479"/>
                    <a:pt x="45304" y="18022"/>
                  </a:cubicBezTo>
                  <a:cubicBezTo>
                    <a:pt x="45847" y="18565"/>
                    <a:pt x="46405" y="18565"/>
                    <a:pt x="46405" y="19108"/>
                  </a:cubicBezTo>
                  <a:cubicBezTo>
                    <a:pt x="45847" y="19108"/>
                    <a:pt x="45304" y="19666"/>
                    <a:pt x="44761" y="19666"/>
                  </a:cubicBezTo>
                  <a:lnTo>
                    <a:pt x="44761" y="21310"/>
                  </a:lnTo>
                  <a:cubicBezTo>
                    <a:pt x="44218" y="20752"/>
                    <a:pt x="44218" y="21310"/>
                    <a:pt x="44218" y="20209"/>
                  </a:cubicBezTo>
                  <a:lnTo>
                    <a:pt x="43675" y="20209"/>
                  </a:lnTo>
                  <a:cubicBezTo>
                    <a:pt x="43675" y="21310"/>
                    <a:pt x="44218" y="22396"/>
                    <a:pt x="44218" y="23482"/>
                  </a:cubicBezTo>
                  <a:cubicBezTo>
                    <a:pt x="43675" y="23482"/>
                    <a:pt x="43117" y="22939"/>
                    <a:pt x="43117" y="22939"/>
                  </a:cubicBezTo>
                  <a:cubicBezTo>
                    <a:pt x="41489" y="24583"/>
                    <a:pt x="40387" y="27312"/>
                    <a:pt x="38759" y="28956"/>
                  </a:cubicBezTo>
                  <a:cubicBezTo>
                    <a:pt x="35486" y="31686"/>
                    <a:pt x="31655" y="32229"/>
                    <a:pt x="30570" y="37146"/>
                  </a:cubicBezTo>
                  <a:cubicBezTo>
                    <a:pt x="29484" y="37688"/>
                    <a:pt x="28383" y="37688"/>
                    <a:pt x="27840" y="38231"/>
                  </a:cubicBezTo>
                  <a:lnTo>
                    <a:pt x="26754" y="37146"/>
                  </a:lnTo>
                  <a:cubicBezTo>
                    <a:pt x="26196" y="37688"/>
                    <a:pt x="23466" y="41504"/>
                    <a:pt x="23466" y="43148"/>
                  </a:cubicBezTo>
                  <a:lnTo>
                    <a:pt x="22924" y="43691"/>
                  </a:lnTo>
                  <a:lnTo>
                    <a:pt x="22924" y="42605"/>
                  </a:lnTo>
                  <a:cubicBezTo>
                    <a:pt x="22381" y="43691"/>
                    <a:pt x="21838" y="44249"/>
                    <a:pt x="20737" y="44792"/>
                  </a:cubicBezTo>
                  <a:cubicBezTo>
                    <a:pt x="20013" y="44973"/>
                    <a:pt x="19468" y="45033"/>
                    <a:pt x="19064" y="45033"/>
                  </a:cubicBezTo>
                  <a:cubicBezTo>
                    <a:pt x="18255" y="45033"/>
                    <a:pt x="18007" y="44792"/>
                    <a:pt x="18007" y="44792"/>
                  </a:cubicBezTo>
                  <a:lnTo>
                    <a:pt x="17464" y="44792"/>
                  </a:lnTo>
                  <a:cubicBezTo>
                    <a:pt x="16378" y="46420"/>
                    <a:pt x="14734" y="48064"/>
                    <a:pt x="13649" y="49708"/>
                  </a:cubicBezTo>
                  <a:cubicBezTo>
                    <a:pt x="13106" y="50794"/>
                    <a:pt x="13649" y="51337"/>
                    <a:pt x="13649" y="52438"/>
                  </a:cubicBezTo>
                  <a:cubicBezTo>
                    <a:pt x="13106" y="52981"/>
                    <a:pt x="13106" y="53524"/>
                    <a:pt x="12548" y="53524"/>
                  </a:cubicBezTo>
                  <a:cubicBezTo>
                    <a:pt x="12005" y="53524"/>
                    <a:pt x="12005" y="53524"/>
                    <a:pt x="11462" y="54066"/>
                  </a:cubicBezTo>
                  <a:cubicBezTo>
                    <a:pt x="10376" y="52981"/>
                    <a:pt x="9275" y="52438"/>
                    <a:pt x="8189" y="51880"/>
                  </a:cubicBezTo>
                  <a:cubicBezTo>
                    <a:pt x="7647" y="52981"/>
                    <a:pt x="6545" y="53524"/>
                    <a:pt x="5460" y="54609"/>
                  </a:cubicBezTo>
                  <a:cubicBezTo>
                    <a:pt x="4917" y="54609"/>
                    <a:pt x="4917" y="54066"/>
                    <a:pt x="4374" y="54066"/>
                  </a:cubicBezTo>
                  <a:cubicBezTo>
                    <a:pt x="4374" y="54609"/>
                    <a:pt x="3816" y="54609"/>
                    <a:pt x="3816" y="55168"/>
                  </a:cubicBezTo>
                  <a:lnTo>
                    <a:pt x="4374" y="55711"/>
                  </a:lnTo>
                  <a:cubicBezTo>
                    <a:pt x="5599" y="55059"/>
                    <a:pt x="6871" y="54516"/>
                    <a:pt x="8189" y="54066"/>
                  </a:cubicBezTo>
                  <a:cubicBezTo>
                    <a:pt x="8732" y="55168"/>
                    <a:pt x="8732" y="56253"/>
                    <a:pt x="9275" y="56796"/>
                  </a:cubicBezTo>
                  <a:cubicBezTo>
                    <a:pt x="8732" y="57897"/>
                    <a:pt x="7647" y="58440"/>
                    <a:pt x="6545" y="58983"/>
                  </a:cubicBezTo>
                  <a:lnTo>
                    <a:pt x="6003" y="58983"/>
                  </a:lnTo>
                  <a:cubicBezTo>
                    <a:pt x="5460" y="58440"/>
                    <a:pt x="6003" y="57339"/>
                    <a:pt x="6003" y="56796"/>
                  </a:cubicBezTo>
                  <a:lnTo>
                    <a:pt x="4917" y="55711"/>
                  </a:lnTo>
                  <a:lnTo>
                    <a:pt x="4374" y="55711"/>
                  </a:lnTo>
                  <a:lnTo>
                    <a:pt x="4374" y="57339"/>
                  </a:lnTo>
                  <a:cubicBezTo>
                    <a:pt x="3273" y="57897"/>
                    <a:pt x="2187" y="58440"/>
                    <a:pt x="1086" y="58440"/>
                  </a:cubicBezTo>
                  <a:lnTo>
                    <a:pt x="543" y="58983"/>
                  </a:lnTo>
                  <a:cubicBezTo>
                    <a:pt x="0" y="61170"/>
                    <a:pt x="1629" y="61713"/>
                    <a:pt x="2187" y="61713"/>
                  </a:cubicBezTo>
                  <a:cubicBezTo>
                    <a:pt x="3273" y="64442"/>
                    <a:pt x="3273" y="67715"/>
                    <a:pt x="6545" y="67715"/>
                  </a:cubicBezTo>
                  <a:cubicBezTo>
                    <a:pt x="8732" y="66086"/>
                    <a:pt x="10376" y="63900"/>
                    <a:pt x="12563" y="62271"/>
                  </a:cubicBezTo>
                  <a:cubicBezTo>
                    <a:pt x="13246" y="63016"/>
                    <a:pt x="13633" y="63977"/>
                    <a:pt x="13649" y="65001"/>
                  </a:cubicBezTo>
                  <a:lnTo>
                    <a:pt x="14750" y="65001"/>
                  </a:lnTo>
                  <a:cubicBezTo>
                    <a:pt x="14750" y="64442"/>
                    <a:pt x="15293" y="63900"/>
                    <a:pt x="15293" y="63357"/>
                  </a:cubicBezTo>
                  <a:cubicBezTo>
                    <a:pt x="14750" y="63357"/>
                    <a:pt x="14750" y="62814"/>
                    <a:pt x="14192" y="62814"/>
                  </a:cubicBezTo>
                  <a:cubicBezTo>
                    <a:pt x="14192" y="62271"/>
                    <a:pt x="14192" y="61713"/>
                    <a:pt x="13649" y="61170"/>
                  </a:cubicBezTo>
                  <a:cubicBezTo>
                    <a:pt x="15293" y="59541"/>
                    <a:pt x="15836" y="57897"/>
                    <a:pt x="17480" y="56253"/>
                  </a:cubicBezTo>
                  <a:lnTo>
                    <a:pt x="18023" y="56253"/>
                  </a:lnTo>
                  <a:cubicBezTo>
                    <a:pt x="18565" y="57355"/>
                    <a:pt x="19108" y="57897"/>
                    <a:pt x="19108" y="58983"/>
                  </a:cubicBezTo>
                  <a:cubicBezTo>
                    <a:pt x="19651" y="58983"/>
                    <a:pt x="19651" y="59541"/>
                    <a:pt x="20209" y="59541"/>
                  </a:cubicBezTo>
                  <a:cubicBezTo>
                    <a:pt x="21295" y="58983"/>
                    <a:pt x="21295" y="56812"/>
                    <a:pt x="21295" y="55711"/>
                  </a:cubicBezTo>
                  <a:cubicBezTo>
                    <a:pt x="22924" y="55137"/>
                    <a:pt x="25110" y="54594"/>
                    <a:pt x="25653" y="52965"/>
                  </a:cubicBezTo>
                  <a:cubicBezTo>
                    <a:pt x="26144" y="52461"/>
                    <a:pt x="25748" y="51969"/>
                    <a:pt x="26068" y="51478"/>
                  </a:cubicBezTo>
                  <a:lnTo>
                    <a:pt x="26068" y="51478"/>
                  </a:lnTo>
                  <a:cubicBezTo>
                    <a:pt x="25907" y="51267"/>
                    <a:pt x="25653" y="51150"/>
                    <a:pt x="25653" y="50778"/>
                  </a:cubicBezTo>
                  <a:cubicBezTo>
                    <a:pt x="25653" y="49134"/>
                    <a:pt x="27297" y="48049"/>
                    <a:pt x="27840" y="46405"/>
                  </a:cubicBezTo>
                  <a:cubicBezTo>
                    <a:pt x="27840" y="45319"/>
                    <a:pt x="27297" y="45319"/>
                    <a:pt x="26754" y="45319"/>
                  </a:cubicBezTo>
                  <a:cubicBezTo>
                    <a:pt x="26754" y="45018"/>
                    <a:pt x="26521" y="44776"/>
                    <a:pt x="26224" y="44776"/>
                  </a:cubicBezTo>
                  <a:cubicBezTo>
                    <a:pt x="26214" y="44776"/>
                    <a:pt x="26205" y="44776"/>
                    <a:pt x="26196" y="44776"/>
                  </a:cubicBezTo>
                  <a:lnTo>
                    <a:pt x="26196" y="42047"/>
                  </a:lnTo>
                  <a:cubicBezTo>
                    <a:pt x="29484" y="39860"/>
                    <a:pt x="31113" y="38774"/>
                    <a:pt x="33842" y="36044"/>
                  </a:cubicBezTo>
                  <a:lnTo>
                    <a:pt x="34385" y="36044"/>
                  </a:lnTo>
                  <a:lnTo>
                    <a:pt x="34943" y="36587"/>
                  </a:lnTo>
                  <a:cubicBezTo>
                    <a:pt x="33842" y="38216"/>
                    <a:pt x="33299" y="38774"/>
                    <a:pt x="33299" y="40945"/>
                  </a:cubicBezTo>
                  <a:cubicBezTo>
                    <a:pt x="32757" y="42047"/>
                    <a:pt x="31655" y="42589"/>
                    <a:pt x="31113" y="43675"/>
                  </a:cubicBezTo>
                  <a:cubicBezTo>
                    <a:pt x="31655" y="46405"/>
                    <a:pt x="30570" y="45319"/>
                    <a:pt x="30027" y="47506"/>
                  </a:cubicBezTo>
                  <a:cubicBezTo>
                    <a:pt x="30570" y="48049"/>
                    <a:pt x="30570" y="48049"/>
                    <a:pt x="31655" y="48049"/>
                  </a:cubicBezTo>
                  <a:cubicBezTo>
                    <a:pt x="31655" y="48350"/>
                    <a:pt x="31889" y="48592"/>
                    <a:pt x="32186" y="48592"/>
                  </a:cubicBezTo>
                  <a:cubicBezTo>
                    <a:pt x="32195" y="48592"/>
                    <a:pt x="32205" y="48592"/>
                    <a:pt x="32214" y="48592"/>
                  </a:cubicBezTo>
                  <a:lnTo>
                    <a:pt x="32214" y="48592"/>
                  </a:lnTo>
                  <a:lnTo>
                    <a:pt x="31113" y="49693"/>
                  </a:lnTo>
                  <a:cubicBezTo>
                    <a:pt x="30570" y="49693"/>
                    <a:pt x="29484" y="49134"/>
                    <a:pt x="28926" y="49134"/>
                  </a:cubicBezTo>
                  <a:cubicBezTo>
                    <a:pt x="28392" y="50218"/>
                    <a:pt x="27857" y="50761"/>
                    <a:pt x="26806" y="51812"/>
                  </a:cubicBezTo>
                  <a:lnTo>
                    <a:pt x="26806" y="51812"/>
                  </a:lnTo>
                  <a:cubicBezTo>
                    <a:pt x="29407" y="51427"/>
                    <a:pt x="35031" y="48958"/>
                    <a:pt x="36029" y="46948"/>
                  </a:cubicBezTo>
                  <a:cubicBezTo>
                    <a:pt x="37115" y="47506"/>
                    <a:pt x="36572" y="47506"/>
                    <a:pt x="37673" y="48049"/>
                  </a:cubicBezTo>
                  <a:cubicBezTo>
                    <a:pt x="38216" y="47506"/>
                    <a:pt x="37673" y="46405"/>
                    <a:pt x="38216" y="45319"/>
                  </a:cubicBezTo>
                  <a:cubicBezTo>
                    <a:pt x="38759" y="44218"/>
                    <a:pt x="39845" y="42047"/>
                    <a:pt x="40946" y="41488"/>
                  </a:cubicBezTo>
                  <a:cubicBezTo>
                    <a:pt x="41489" y="41488"/>
                    <a:pt x="42031" y="40945"/>
                    <a:pt x="42574" y="40945"/>
                  </a:cubicBezTo>
                  <a:cubicBezTo>
                    <a:pt x="43133" y="40403"/>
                    <a:pt x="43133" y="39317"/>
                    <a:pt x="43675" y="38759"/>
                  </a:cubicBezTo>
                  <a:cubicBezTo>
                    <a:pt x="45862" y="37130"/>
                    <a:pt x="48034" y="39317"/>
                    <a:pt x="49678" y="36029"/>
                  </a:cubicBezTo>
                  <a:cubicBezTo>
                    <a:pt x="49678" y="35757"/>
                    <a:pt x="49817" y="35757"/>
                    <a:pt x="49887" y="35757"/>
                  </a:cubicBezTo>
                  <a:cubicBezTo>
                    <a:pt x="49957" y="35757"/>
                    <a:pt x="49957" y="35757"/>
                    <a:pt x="49678" y="35486"/>
                  </a:cubicBezTo>
                  <a:cubicBezTo>
                    <a:pt x="49497" y="35305"/>
                    <a:pt x="49376" y="35245"/>
                    <a:pt x="49275" y="35245"/>
                  </a:cubicBezTo>
                  <a:cubicBezTo>
                    <a:pt x="49074" y="35245"/>
                    <a:pt x="48954" y="35486"/>
                    <a:pt x="48592" y="35486"/>
                  </a:cubicBezTo>
                  <a:cubicBezTo>
                    <a:pt x="48583" y="35486"/>
                    <a:pt x="48574" y="35487"/>
                    <a:pt x="48564" y="35487"/>
                  </a:cubicBezTo>
                  <a:cubicBezTo>
                    <a:pt x="48267" y="35487"/>
                    <a:pt x="48034" y="35244"/>
                    <a:pt x="48049" y="34943"/>
                  </a:cubicBezTo>
                  <a:cubicBezTo>
                    <a:pt x="48049" y="33858"/>
                    <a:pt x="49135" y="33299"/>
                    <a:pt x="50236" y="33299"/>
                  </a:cubicBezTo>
                  <a:cubicBezTo>
                    <a:pt x="50779" y="32756"/>
                    <a:pt x="50779" y="32213"/>
                    <a:pt x="50779" y="31128"/>
                  </a:cubicBezTo>
                  <a:lnTo>
                    <a:pt x="50779" y="30569"/>
                  </a:lnTo>
                  <a:cubicBezTo>
                    <a:pt x="49678" y="31128"/>
                    <a:pt x="45862" y="33858"/>
                    <a:pt x="45319" y="34400"/>
                  </a:cubicBezTo>
                  <a:lnTo>
                    <a:pt x="44218" y="34400"/>
                  </a:lnTo>
                  <a:cubicBezTo>
                    <a:pt x="44218" y="33299"/>
                    <a:pt x="44761" y="33299"/>
                    <a:pt x="45304" y="32213"/>
                  </a:cubicBezTo>
                  <a:cubicBezTo>
                    <a:pt x="45304" y="31128"/>
                    <a:pt x="44218" y="30569"/>
                    <a:pt x="44761" y="28941"/>
                  </a:cubicBezTo>
                  <a:cubicBezTo>
                    <a:pt x="44761" y="28398"/>
                    <a:pt x="45847" y="27855"/>
                    <a:pt x="45304" y="26754"/>
                  </a:cubicBezTo>
                  <a:lnTo>
                    <a:pt x="45319" y="26754"/>
                  </a:lnTo>
                  <a:cubicBezTo>
                    <a:pt x="45319" y="26211"/>
                    <a:pt x="45319" y="26211"/>
                    <a:pt x="45862" y="25668"/>
                  </a:cubicBezTo>
                  <a:cubicBezTo>
                    <a:pt x="45862" y="25126"/>
                    <a:pt x="46405" y="25126"/>
                    <a:pt x="46948" y="25126"/>
                  </a:cubicBezTo>
                  <a:lnTo>
                    <a:pt x="48049" y="26211"/>
                  </a:lnTo>
                  <a:cubicBezTo>
                    <a:pt x="48367" y="26370"/>
                    <a:pt x="48638" y="26436"/>
                    <a:pt x="48891" y="26436"/>
                  </a:cubicBezTo>
                  <a:cubicBezTo>
                    <a:pt x="49501" y="26436"/>
                    <a:pt x="50000" y="26052"/>
                    <a:pt x="50779" y="25668"/>
                  </a:cubicBezTo>
                  <a:cubicBezTo>
                    <a:pt x="50779" y="25126"/>
                    <a:pt x="50779" y="24567"/>
                    <a:pt x="51322" y="23482"/>
                  </a:cubicBezTo>
                  <a:cubicBezTo>
                    <a:pt x="52407" y="23482"/>
                    <a:pt x="53017" y="23723"/>
                    <a:pt x="53786" y="23723"/>
                  </a:cubicBezTo>
                  <a:cubicBezTo>
                    <a:pt x="54170" y="23723"/>
                    <a:pt x="54594" y="23663"/>
                    <a:pt x="55137" y="23482"/>
                  </a:cubicBezTo>
                  <a:cubicBezTo>
                    <a:pt x="55680" y="21295"/>
                    <a:pt x="54594" y="20209"/>
                    <a:pt x="55680" y="18565"/>
                  </a:cubicBezTo>
                  <a:cubicBezTo>
                    <a:pt x="56238" y="18022"/>
                    <a:pt x="57867" y="16937"/>
                    <a:pt x="58968" y="16937"/>
                  </a:cubicBezTo>
                  <a:cubicBezTo>
                    <a:pt x="58409" y="16378"/>
                    <a:pt x="58409" y="16378"/>
                    <a:pt x="57867" y="16378"/>
                  </a:cubicBezTo>
                  <a:cubicBezTo>
                    <a:pt x="58409" y="15293"/>
                    <a:pt x="58968" y="15293"/>
                    <a:pt x="60053" y="15293"/>
                  </a:cubicBezTo>
                  <a:cubicBezTo>
                    <a:pt x="60053" y="14750"/>
                    <a:pt x="59511" y="14207"/>
                    <a:pt x="59511" y="13106"/>
                  </a:cubicBezTo>
                  <a:lnTo>
                    <a:pt x="61698" y="10919"/>
                  </a:lnTo>
                  <a:lnTo>
                    <a:pt x="62240" y="10919"/>
                  </a:lnTo>
                  <a:lnTo>
                    <a:pt x="62240" y="11477"/>
                  </a:lnTo>
                  <a:cubicBezTo>
                    <a:pt x="61698" y="12563"/>
                    <a:pt x="61155" y="12563"/>
                    <a:pt x="61155" y="14207"/>
                  </a:cubicBezTo>
                  <a:lnTo>
                    <a:pt x="61698" y="14207"/>
                  </a:lnTo>
                  <a:cubicBezTo>
                    <a:pt x="62783" y="13106"/>
                    <a:pt x="63326" y="12020"/>
                    <a:pt x="64427" y="10919"/>
                  </a:cubicBezTo>
                  <a:cubicBezTo>
                    <a:pt x="64427" y="10919"/>
                    <a:pt x="65513" y="10919"/>
                    <a:pt x="65513" y="10376"/>
                  </a:cubicBezTo>
                  <a:cubicBezTo>
                    <a:pt x="66056" y="9833"/>
                    <a:pt x="65513" y="7103"/>
                    <a:pt x="65513" y="6561"/>
                  </a:cubicBezTo>
                  <a:cubicBezTo>
                    <a:pt x="66614" y="5459"/>
                    <a:pt x="68243" y="3288"/>
                    <a:pt x="69887" y="2730"/>
                  </a:cubicBezTo>
                  <a:lnTo>
                    <a:pt x="69344" y="2187"/>
                  </a:lnTo>
                  <a:cubicBezTo>
                    <a:pt x="69344" y="2730"/>
                    <a:pt x="68785" y="2730"/>
                    <a:pt x="68785" y="3288"/>
                  </a:cubicBezTo>
                  <a:lnTo>
                    <a:pt x="68243" y="3288"/>
                  </a:lnTo>
                  <a:cubicBezTo>
                    <a:pt x="67700" y="2187"/>
                    <a:pt x="67157" y="1101"/>
                    <a:pt x="66614" y="0"/>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46" name="Google Shape;446;p50"/>
            <p:cNvSpPr/>
            <p:nvPr/>
          </p:nvSpPr>
          <p:spPr>
            <a:xfrm>
              <a:off x="4693450" y="3799900"/>
              <a:ext cx="382350" cy="615250"/>
            </a:xfrm>
            <a:custGeom>
              <a:avLst/>
              <a:gdLst/>
              <a:ahLst/>
              <a:cxnLst/>
              <a:rect l="l" t="t" r="r" b="b"/>
              <a:pathLst>
                <a:path w="15294" h="24610" extrusionOk="0">
                  <a:moveTo>
                    <a:pt x="8732" y="11462"/>
                  </a:moveTo>
                  <a:cubicBezTo>
                    <a:pt x="9062" y="12431"/>
                    <a:pt x="9003" y="13018"/>
                    <a:pt x="8899" y="13447"/>
                  </a:cubicBezTo>
                  <a:lnTo>
                    <a:pt x="8899" y="13447"/>
                  </a:lnTo>
                  <a:cubicBezTo>
                    <a:pt x="10172" y="13247"/>
                    <a:pt x="12101" y="13456"/>
                    <a:pt x="12548" y="12563"/>
                  </a:cubicBezTo>
                  <a:lnTo>
                    <a:pt x="12548" y="12020"/>
                  </a:lnTo>
                  <a:cubicBezTo>
                    <a:pt x="10919" y="11462"/>
                    <a:pt x="10377" y="11462"/>
                    <a:pt x="8732" y="11462"/>
                  </a:cubicBezTo>
                  <a:close/>
                  <a:moveTo>
                    <a:pt x="3320" y="15237"/>
                  </a:moveTo>
                  <a:cubicBezTo>
                    <a:pt x="3301" y="15255"/>
                    <a:pt x="3282" y="15274"/>
                    <a:pt x="3263" y="15293"/>
                  </a:cubicBezTo>
                  <a:lnTo>
                    <a:pt x="3273" y="15293"/>
                  </a:lnTo>
                  <a:cubicBezTo>
                    <a:pt x="3289" y="15274"/>
                    <a:pt x="3304" y="15255"/>
                    <a:pt x="3320" y="15237"/>
                  </a:cubicBezTo>
                  <a:close/>
                  <a:moveTo>
                    <a:pt x="14750" y="0"/>
                  </a:moveTo>
                  <a:cubicBezTo>
                    <a:pt x="12563" y="1086"/>
                    <a:pt x="10377" y="2187"/>
                    <a:pt x="8732" y="3815"/>
                  </a:cubicBezTo>
                  <a:cubicBezTo>
                    <a:pt x="7088" y="5459"/>
                    <a:pt x="6003" y="8189"/>
                    <a:pt x="3816" y="9833"/>
                  </a:cubicBezTo>
                  <a:cubicBezTo>
                    <a:pt x="2730" y="10376"/>
                    <a:pt x="2187" y="10919"/>
                    <a:pt x="1086" y="10919"/>
                  </a:cubicBezTo>
                  <a:cubicBezTo>
                    <a:pt x="1086" y="12563"/>
                    <a:pt x="1086" y="13648"/>
                    <a:pt x="1" y="14750"/>
                  </a:cubicBezTo>
                  <a:cubicBezTo>
                    <a:pt x="1" y="15293"/>
                    <a:pt x="1" y="15293"/>
                    <a:pt x="543" y="15835"/>
                  </a:cubicBezTo>
                  <a:cubicBezTo>
                    <a:pt x="1086" y="16378"/>
                    <a:pt x="1086" y="16378"/>
                    <a:pt x="1629" y="16378"/>
                  </a:cubicBezTo>
                  <a:cubicBezTo>
                    <a:pt x="2311" y="16153"/>
                    <a:pt x="2803" y="15739"/>
                    <a:pt x="3263" y="15293"/>
                  </a:cubicBezTo>
                  <a:lnTo>
                    <a:pt x="2730" y="15293"/>
                  </a:lnTo>
                  <a:cubicBezTo>
                    <a:pt x="2730" y="14992"/>
                    <a:pt x="2497" y="14749"/>
                    <a:pt x="2214" y="14749"/>
                  </a:cubicBezTo>
                  <a:cubicBezTo>
                    <a:pt x="2205" y="14749"/>
                    <a:pt x="2196" y="14749"/>
                    <a:pt x="2187" y="14750"/>
                  </a:cubicBezTo>
                  <a:cubicBezTo>
                    <a:pt x="4374" y="12563"/>
                    <a:pt x="5460" y="9833"/>
                    <a:pt x="8732" y="8732"/>
                  </a:cubicBezTo>
                  <a:cubicBezTo>
                    <a:pt x="9100" y="8551"/>
                    <a:pt x="9465" y="8491"/>
                    <a:pt x="9830" y="8491"/>
                  </a:cubicBezTo>
                  <a:cubicBezTo>
                    <a:pt x="10559" y="8491"/>
                    <a:pt x="11286" y="8732"/>
                    <a:pt x="12021" y="8732"/>
                  </a:cubicBezTo>
                  <a:cubicBezTo>
                    <a:pt x="12021" y="8189"/>
                    <a:pt x="12563" y="8189"/>
                    <a:pt x="12563" y="7646"/>
                  </a:cubicBezTo>
                  <a:cubicBezTo>
                    <a:pt x="12021" y="7646"/>
                    <a:pt x="10919" y="7646"/>
                    <a:pt x="10377" y="7088"/>
                  </a:cubicBezTo>
                  <a:lnTo>
                    <a:pt x="9834" y="6545"/>
                  </a:lnTo>
                  <a:lnTo>
                    <a:pt x="9834" y="6002"/>
                  </a:lnTo>
                  <a:cubicBezTo>
                    <a:pt x="10919" y="4917"/>
                    <a:pt x="12005" y="4358"/>
                    <a:pt x="13649" y="3815"/>
                  </a:cubicBezTo>
                  <a:cubicBezTo>
                    <a:pt x="14192" y="2730"/>
                    <a:pt x="14735" y="1629"/>
                    <a:pt x="15293" y="543"/>
                  </a:cubicBezTo>
                  <a:lnTo>
                    <a:pt x="14750" y="0"/>
                  </a:lnTo>
                  <a:close/>
                  <a:moveTo>
                    <a:pt x="5679" y="13305"/>
                  </a:moveTo>
                  <a:cubicBezTo>
                    <a:pt x="5116" y="13305"/>
                    <a:pt x="4562" y="13753"/>
                    <a:pt x="3320" y="15237"/>
                  </a:cubicBezTo>
                  <a:lnTo>
                    <a:pt x="3320" y="15237"/>
                  </a:lnTo>
                  <a:cubicBezTo>
                    <a:pt x="3947" y="14621"/>
                    <a:pt x="4526" y="13957"/>
                    <a:pt x="5460" y="13648"/>
                  </a:cubicBezTo>
                  <a:cubicBezTo>
                    <a:pt x="6003" y="14191"/>
                    <a:pt x="6546" y="14191"/>
                    <a:pt x="7088" y="15293"/>
                  </a:cubicBezTo>
                  <a:cubicBezTo>
                    <a:pt x="5460" y="16378"/>
                    <a:pt x="4917" y="18022"/>
                    <a:pt x="3273" y="18565"/>
                  </a:cubicBezTo>
                  <a:lnTo>
                    <a:pt x="3273" y="19108"/>
                  </a:lnTo>
                  <a:cubicBezTo>
                    <a:pt x="3816" y="19651"/>
                    <a:pt x="3816" y="20209"/>
                    <a:pt x="4359" y="20209"/>
                  </a:cubicBezTo>
                  <a:cubicBezTo>
                    <a:pt x="4359" y="20752"/>
                    <a:pt x="3816" y="21295"/>
                    <a:pt x="3816" y="21838"/>
                  </a:cubicBezTo>
                  <a:cubicBezTo>
                    <a:pt x="3545" y="22109"/>
                    <a:pt x="3273" y="22109"/>
                    <a:pt x="3002" y="22109"/>
                  </a:cubicBezTo>
                  <a:cubicBezTo>
                    <a:pt x="2730" y="22109"/>
                    <a:pt x="2459" y="22109"/>
                    <a:pt x="2187" y="22380"/>
                  </a:cubicBezTo>
                  <a:cubicBezTo>
                    <a:pt x="1629" y="23482"/>
                    <a:pt x="2730" y="23482"/>
                    <a:pt x="1629" y="24024"/>
                  </a:cubicBezTo>
                  <a:lnTo>
                    <a:pt x="1629" y="24567"/>
                  </a:lnTo>
                  <a:cubicBezTo>
                    <a:pt x="1801" y="24596"/>
                    <a:pt x="1963" y="24609"/>
                    <a:pt x="2118" y="24609"/>
                  </a:cubicBezTo>
                  <a:cubicBezTo>
                    <a:pt x="4923" y="24609"/>
                    <a:pt x="5030" y="20152"/>
                    <a:pt x="7088" y="19108"/>
                  </a:cubicBezTo>
                  <a:cubicBezTo>
                    <a:pt x="8076" y="18134"/>
                    <a:pt x="7741" y="15400"/>
                    <a:pt x="8054" y="14052"/>
                  </a:cubicBezTo>
                  <a:lnTo>
                    <a:pt x="8054" y="14052"/>
                  </a:lnTo>
                  <a:cubicBezTo>
                    <a:pt x="8260" y="14103"/>
                    <a:pt x="8485" y="14150"/>
                    <a:pt x="8732" y="14191"/>
                  </a:cubicBezTo>
                  <a:cubicBezTo>
                    <a:pt x="8732" y="13969"/>
                    <a:pt x="8826" y="13746"/>
                    <a:pt x="8899" y="13447"/>
                  </a:cubicBezTo>
                  <a:lnTo>
                    <a:pt x="8899" y="13447"/>
                  </a:lnTo>
                  <a:cubicBezTo>
                    <a:pt x="8625" y="13490"/>
                    <a:pt x="8382" y="13552"/>
                    <a:pt x="8190" y="13648"/>
                  </a:cubicBezTo>
                  <a:cubicBezTo>
                    <a:pt x="8134" y="13762"/>
                    <a:pt x="8089" y="13898"/>
                    <a:pt x="8054" y="14052"/>
                  </a:cubicBezTo>
                  <a:lnTo>
                    <a:pt x="8054" y="14052"/>
                  </a:lnTo>
                  <a:cubicBezTo>
                    <a:pt x="6802" y="13745"/>
                    <a:pt x="6236" y="13305"/>
                    <a:pt x="5679" y="13305"/>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47" name="Google Shape;447;p50"/>
            <p:cNvSpPr/>
            <p:nvPr/>
          </p:nvSpPr>
          <p:spPr>
            <a:xfrm>
              <a:off x="2373225" y="4318675"/>
              <a:ext cx="13975" cy="13600"/>
            </a:xfrm>
            <a:custGeom>
              <a:avLst/>
              <a:gdLst/>
              <a:ahLst/>
              <a:cxnLst/>
              <a:rect l="l" t="t" r="r" b="b"/>
              <a:pathLst>
                <a:path w="559" h="544" extrusionOk="0">
                  <a:moveTo>
                    <a:pt x="0" y="1"/>
                  </a:moveTo>
                  <a:lnTo>
                    <a:pt x="0" y="544"/>
                  </a:lnTo>
                  <a:cubicBezTo>
                    <a:pt x="559" y="544"/>
                    <a:pt x="559" y="1"/>
                    <a:pt x="0" y="1"/>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48" name="Google Shape;448;p50"/>
            <p:cNvSpPr/>
            <p:nvPr/>
          </p:nvSpPr>
          <p:spPr>
            <a:xfrm>
              <a:off x="3424000" y="4837100"/>
              <a:ext cx="82225" cy="47150"/>
            </a:xfrm>
            <a:custGeom>
              <a:avLst/>
              <a:gdLst/>
              <a:ahLst/>
              <a:cxnLst/>
              <a:rect l="l" t="t" r="r" b="b"/>
              <a:pathLst>
                <a:path w="3289" h="1886" extrusionOk="0">
                  <a:moveTo>
                    <a:pt x="1101" y="0"/>
                  </a:moveTo>
                  <a:cubicBezTo>
                    <a:pt x="0" y="543"/>
                    <a:pt x="0" y="1101"/>
                    <a:pt x="1101" y="1644"/>
                  </a:cubicBezTo>
                  <a:cubicBezTo>
                    <a:pt x="1282" y="1825"/>
                    <a:pt x="1463" y="1885"/>
                    <a:pt x="1645" y="1885"/>
                  </a:cubicBezTo>
                  <a:cubicBezTo>
                    <a:pt x="2008" y="1885"/>
                    <a:pt x="2373" y="1644"/>
                    <a:pt x="2745" y="1644"/>
                  </a:cubicBezTo>
                  <a:lnTo>
                    <a:pt x="3288" y="1644"/>
                  </a:lnTo>
                  <a:lnTo>
                    <a:pt x="3288" y="1101"/>
                  </a:lnTo>
                  <a:cubicBezTo>
                    <a:pt x="2745" y="543"/>
                    <a:pt x="1644" y="0"/>
                    <a:pt x="1101" y="0"/>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49" name="Google Shape;449;p50"/>
            <p:cNvSpPr/>
            <p:nvPr/>
          </p:nvSpPr>
          <p:spPr>
            <a:xfrm>
              <a:off x="3929225" y="4345825"/>
              <a:ext cx="736725" cy="887175"/>
            </a:xfrm>
            <a:custGeom>
              <a:avLst/>
              <a:gdLst/>
              <a:ahLst/>
              <a:cxnLst/>
              <a:rect l="l" t="t" r="r" b="b"/>
              <a:pathLst>
                <a:path w="29469" h="35487" extrusionOk="0">
                  <a:moveTo>
                    <a:pt x="28383" y="4917"/>
                  </a:moveTo>
                  <a:cubicBezTo>
                    <a:pt x="28283" y="4967"/>
                    <a:pt x="28187" y="5017"/>
                    <a:pt x="28096" y="5067"/>
                  </a:cubicBezTo>
                  <a:lnTo>
                    <a:pt x="28096" y="5067"/>
                  </a:lnTo>
                  <a:cubicBezTo>
                    <a:pt x="28136" y="5147"/>
                    <a:pt x="28193" y="5271"/>
                    <a:pt x="28383" y="5460"/>
                  </a:cubicBezTo>
                  <a:cubicBezTo>
                    <a:pt x="28383" y="5769"/>
                    <a:pt x="28427" y="6036"/>
                    <a:pt x="28490" y="6284"/>
                  </a:cubicBezTo>
                  <a:lnTo>
                    <a:pt x="28490" y="6284"/>
                  </a:lnTo>
                  <a:cubicBezTo>
                    <a:pt x="28651" y="6017"/>
                    <a:pt x="28802" y="5742"/>
                    <a:pt x="28941" y="5460"/>
                  </a:cubicBezTo>
                  <a:lnTo>
                    <a:pt x="28383" y="4917"/>
                  </a:lnTo>
                  <a:close/>
                  <a:moveTo>
                    <a:pt x="15849" y="14510"/>
                  </a:moveTo>
                  <a:cubicBezTo>
                    <a:pt x="15882" y="14510"/>
                    <a:pt x="15994" y="14898"/>
                    <a:pt x="16378" y="15293"/>
                  </a:cubicBezTo>
                  <a:lnTo>
                    <a:pt x="15293" y="16379"/>
                  </a:lnTo>
                  <a:cubicBezTo>
                    <a:pt x="14734" y="15836"/>
                    <a:pt x="14734" y="16379"/>
                    <a:pt x="14734" y="15293"/>
                  </a:cubicBezTo>
                  <a:cubicBezTo>
                    <a:pt x="15293" y="15293"/>
                    <a:pt x="15293" y="14735"/>
                    <a:pt x="15835" y="14735"/>
                  </a:cubicBezTo>
                  <a:cubicBezTo>
                    <a:pt x="15835" y="14576"/>
                    <a:pt x="15835" y="14510"/>
                    <a:pt x="15849" y="14510"/>
                  </a:cubicBezTo>
                  <a:close/>
                  <a:moveTo>
                    <a:pt x="10919" y="1"/>
                  </a:moveTo>
                  <a:cubicBezTo>
                    <a:pt x="9833" y="543"/>
                    <a:pt x="8189" y="2187"/>
                    <a:pt x="7104" y="3273"/>
                  </a:cubicBezTo>
                  <a:lnTo>
                    <a:pt x="7104" y="3816"/>
                  </a:lnTo>
                  <a:lnTo>
                    <a:pt x="8189" y="4917"/>
                  </a:lnTo>
                  <a:cubicBezTo>
                    <a:pt x="7670" y="6476"/>
                    <a:pt x="3145" y="12040"/>
                    <a:pt x="1805" y="12040"/>
                  </a:cubicBezTo>
                  <a:cubicBezTo>
                    <a:pt x="1745" y="12040"/>
                    <a:pt x="1691" y="12028"/>
                    <a:pt x="1644" y="12005"/>
                  </a:cubicBezTo>
                  <a:lnTo>
                    <a:pt x="543" y="10919"/>
                  </a:lnTo>
                  <a:lnTo>
                    <a:pt x="0" y="10919"/>
                  </a:lnTo>
                  <a:lnTo>
                    <a:pt x="0" y="11462"/>
                  </a:lnTo>
                  <a:cubicBezTo>
                    <a:pt x="0" y="12548"/>
                    <a:pt x="3816" y="17464"/>
                    <a:pt x="4358" y="18007"/>
                  </a:cubicBezTo>
                  <a:cubicBezTo>
                    <a:pt x="5460" y="16379"/>
                    <a:pt x="3816" y="15277"/>
                    <a:pt x="4358" y="13091"/>
                  </a:cubicBezTo>
                  <a:cubicBezTo>
                    <a:pt x="4901" y="12548"/>
                    <a:pt x="5460" y="12005"/>
                    <a:pt x="7088" y="12005"/>
                  </a:cubicBezTo>
                  <a:lnTo>
                    <a:pt x="7631" y="12005"/>
                  </a:lnTo>
                  <a:cubicBezTo>
                    <a:pt x="9275" y="15277"/>
                    <a:pt x="7631" y="17464"/>
                    <a:pt x="5460" y="18550"/>
                  </a:cubicBezTo>
                  <a:lnTo>
                    <a:pt x="5460" y="19108"/>
                  </a:lnTo>
                  <a:lnTo>
                    <a:pt x="6545" y="19108"/>
                  </a:lnTo>
                  <a:cubicBezTo>
                    <a:pt x="6817" y="19380"/>
                    <a:pt x="6952" y="19380"/>
                    <a:pt x="7020" y="19380"/>
                  </a:cubicBezTo>
                  <a:cubicBezTo>
                    <a:pt x="7088" y="19380"/>
                    <a:pt x="7088" y="19380"/>
                    <a:pt x="7088" y="19651"/>
                  </a:cubicBezTo>
                  <a:cubicBezTo>
                    <a:pt x="5460" y="21280"/>
                    <a:pt x="4901" y="21280"/>
                    <a:pt x="3816" y="21280"/>
                  </a:cubicBezTo>
                  <a:cubicBezTo>
                    <a:pt x="3816" y="21590"/>
                    <a:pt x="3567" y="21838"/>
                    <a:pt x="3273" y="21838"/>
                  </a:cubicBezTo>
                  <a:cubicBezTo>
                    <a:pt x="3273" y="22924"/>
                    <a:pt x="3816" y="22924"/>
                    <a:pt x="4358" y="23467"/>
                  </a:cubicBezTo>
                  <a:cubicBezTo>
                    <a:pt x="4358" y="24009"/>
                    <a:pt x="3816" y="24568"/>
                    <a:pt x="3816" y="25111"/>
                  </a:cubicBezTo>
                  <a:cubicBezTo>
                    <a:pt x="3816" y="26196"/>
                    <a:pt x="4358" y="27840"/>
                    <a:pt x="4901" y="28926"/>
                  </a:cubicBezTo>
                  <a:cubicBezTo>
                    <a:pt x="5460" y="29484"/>
                    <a:pt x="5460" y="29484"/>
                    <a:pt x="6545" y="29484"/>
                  </a:cubicBezTo>
                  <a:lnTo>
                    <a:pt x="6545" y="30570"/>
                  </a:lnTo>
                  <a:lnTo>
                    <a:pt x="5460" y="30570"/>
                  </a:lnTo>
                  <a:cubicBezTo>
                    <a:pt x="5460" y="31113"/>
                    <a:pt x="4901" y="31113"/>
                    <a:pt x="4901" y="31656"/>
                  </a:cubicBezTo>
                  <a:cubicBezTo>
                    <a:pt x="4901" y="33842"/>
                    <a:pt x="6002" y="34385"/>
                    <a:pt x="6545" y="35486"/>
                  </a:cubicBezTo>
                  <a:lnTo>
                    <a:pt x="7631" y="35486"/>
                  </a:lnTo>
                  <a:cubicBezTo>
                    <a:pt x="8189" y="33300"/>
                    <a:pt x="9818" y="26196"/>
                    <a:pt x="7631" y="25111"/>
                  </a:cubicBezTo>
                  <a:cubicBezTo>
                    <a:pt x="7631" y="24025"/>
                    <a:pt x="7631" y="24025"/>
                    <a:pt x="8732" y="23467"/>
                  </a:cubicBezTo>
                  <a:cubicBezTo>
                    <a:pt x="9818" y="23467"/>
                    <a:pt x="9818" y="23467"/>
                    <a:pt x="10361" y="24009"/>
                  </a:cubicBezTo>
                  <a:lnTo>
                    <a:pt x="10919" y="23467"/>
                  </a:lnTo>
                  <a:lnTo>
                    <a:pt x="10919" y="21295"/>
                  </a:lnTo>
                  <a:cubicBezTo>
                    <a:pt x="12005" y="20752"/>
                    <a:pt x="12547" y="20194"/>
                    <a:pt x="13649" y="19651"/>
                  </a:cubicBezTo>
                  <a:lnTo>
                    <a:pt x="15277" y="21295"/>
                  </a:lnTo>
                  <a:cubicBezTo>
                    <a:pt x="17464" y="18566"/>
                    <a:pt x="19108" y="16379"/>
                    <a:pt x="21838" y="14192"/>
                  </a:cubicBezTo>
                  <a:cubicBezTo>
                    <a:pt x="22132" y="14192"/>
                    <a:pt x="22381" y="14440"/>
                    <a:pt x="22381" y="14735"/>
                  </a:cubicBezTo>
                  <a:cubicBezTo>
                    <a:pt x="21838" y="15836"/>
                    <a:pt x="21279" y="16922"/>
                    <a:pt x="20737" y="18023"/>
                  </a:cubicBezTo>
                  <a:cubicBezTo>
                    <a:pt x="21279" y="18566"/>
                    <a:pt x="20737" y="18566"/>
                    <a:pt x="21279" y="18566"/>
                  </a:cubicBezTo>
                  <a:cubicBezTo>
                    <a:pt x="22923" y="17464"/>
                    <a:pt x="22923" y="16922"/>
                    <a:pt x="23466" y="15293"/>
                  </a:cubicBezTo>
                  <a:cubicBezTo>
                    <a:pt x="24009" y="14192"/>
                    <a:pt x="25653" y="13649"/>
                    <a:pt x="26196" y="12563"/>
                  </a:cubicBezTo>
                  <a:cubicBezTo>
                    <a:pt x="27297" y="11462"/>
                    <a:pt x="27840" y="9275"/>
                    <a:pt x="28926" y="8190"/>
                  </a:cubicBezTo>
                  <a:cubicBezTo>
                    <a:pt x="28926" y="7413"/>
                    <a:pt x="28648" y="6907"/>
                    <a:pt x="28490" y="6284"/>
                  </a:cubicBezTo>
                  <a:lnTo>
                    <a:pt x="28490" y="6284"/>
                  </a:lnTo>
                  <a:cubicBezTo>
                    <a:pt x="27425" y="8043"/>
                    <a:pt x="25883" y="9461"/>
                    <a:pt x="24025" y="10376"/>
                  </a:cubicBezTo>
                  <a:cubicBezTo>
                    <a:pt x="23482" y="9818"/>
                    <a:pt x="22923" y="9818"/>
                    <a:pt x="21838" y="9818"/>
                  </a:cubicBezTo>
                  <a:lnTo>
                    <a:pt x="21838" y="9275"/>
                  </a:lnTo>
                  <a:cubicBezTo>
                    <a:pt x="22381" y="8190"/>
                    <a:pt x="22923" y="7088"/>
                    <a:pt x="24025" y="6546"/>
                  </a:cubicBezTo>
                  <a:cubicBezTo>
                    <a:pt x="24033" y="6546"/>
                    <a:pt x="24042" y="6546"/>
                    <a:pt x="24051" y="6546"/>
                  </a:cubicBezTo>
                  <a:cubicBezTo>
                    <a:pt x="24334" y="6546"/>
                    <a:pt x="24567" y="6304"/>
                    <a:pt x="24567" y="6003"/>
                  </a:cubicBezTo>
                  <a:cubicBezTo>
                    <a:pt x="25110" y="6003"/>
                    <a:pt x="25110" y="6546"/>
                    <a:pt x="25653" y="6546"/>
                  </a:cubicBezTo>
                  <a:cubicBezTo>
                    <a:pt x="26653" y="6053"/>
                    <a:pt x="27192" y="5560"/>
                    <a:pt x="28096" y="5067"/>
                  </a:cubicBezTo>
                  <a:lnTo>
                    <a:pt x="28096" y="5067"/>
                  </a:lnTo>
                  <a:cubicBezTo>
                    <a:pt x="28020" y="4917"/>
                    <a:pt x="28004" y="4917"/>
                    <a:pt x="27297" y="4917"/>
                  </a:cubicBezTo>
                  <a:cubicBezTo>
                    <a:pt x="27297" y="3273"/>
                    <a:pt x="28926" y="3273"/>
                    <a:pt x="29468" y="1645"/>
                  </a:cubicBezTo>
                  <a:cubicBezTo>
                    <a:pt x="28926" y="1086"/>
                    <a:pt x="28383" y="1086"/>
                    <a:pt x="27840" y="1086"/>
                  </a:cubicBezTo>
                  <a:cubicBezTo>
                    <a:pt x="28941" y="1086"/>
                    <a:pt x="28383" y="3273"/>
                    <a:pt x="26754" y="3816"/>
                  </a:cubicBezTo>
                  <a:cubicBezTo>
                    <a:pt x="26519" y="3935"/>
                    <a:pt x="26284" y="3979"/>
                    <a:pt x="26050" y="3979"/>
                  </a:cubicBezTo>
                  <a:cubicBezTo>
                    <a:pt x="25417" y="3979"/>
                    <a:pt x="24788" y="3661"/>
                    <a:pt x="24155" y="3661"/>
                  </a:cubicBezTo>
                  <a:cubicBezTo>
                    <a:pt x="23926" y="3661"/>
                    <a:pt x="23696" y="3702"/>
                    <a:pt x="23466" y="3816"/>
                  </a:cubicBezTo>
                  <a:cubicBezTo>
                    <a:pt x="23466" y="4374"/>
                    <a:pt x="22923" y="4917"/>
                    <a:pt x="22923" y="5460"/>
                  </a:cubicBezTo>
                  <a:lnTo>
                    <a:pt x="21279" y="5460"/>
                  </a:lnTo>
                  <a:cubicBezTo>
                    <a:pt x="21279" y="6003"/>
                    <a:pt x="21838" y="6003"/>
                    <a:pt x="21838" y="6546"/>
                  </a:cubicBezTo>
                  <a:cubicBezTo>
                    <a:pt x="21010" y="7373"/>
                    <a:pt x="20461" y="7509"/>
                    <a:pt x="19911" y="7509"/>
                  </a:cubicBezTo>
                  <a:cubicBezTo>
                    <a:pt x="19642" y="7509"/>
                    <a:pt x="19373" y="7477"/>
                    <a:pt x="19071" y="7477"/>
                  </a:cubicBezTo>
                  <a:cubicBezTo>
                    <a:pt x="18762" y="7477"/>
                    <a:pt x="18419" y="7511"/>
                    <a:pt x="18007" y="7647"/>
                  </a:cubicBezTo>
                  <a:lnTo>
                    <a:pt x="17464" y="7647"/>
                  </a:lnTo>
                  <a:cubicBezTo>
                    <a:pt x="18488" y="8159"/>
                    <a:pt x="19124" y="9229"/>
                    <a:pt x="19108" y="10376"/>
                  </a:cubicBezTo>
                  <a:cubicBezTo>
                    <a:pt x="18565" y="10919"/>
                    <a:pt x="18565" y="11462"/>
                    <a:pt x="18022" y="12005"/>
                  </a:cubicBezTo>
                  <a:cubicBezTo>
                    <a:pt x="17650" y="12005"/>
                    <a:pt x="16802" y="12246"/>
                    <a:pt x="15952" y="12246"/>
                  </a:cubicBezTo>
                  <a:cubicBezTo>
                    <a:pt x="15527" y="12246"/>
                    <a:pt x="15101" y="12186"/>
                    <a:pt x="14734" y="12005"/>
                  </a:cubicBezTo>
                  <a:cubicBezTo>
                    <a:pt x="14191" y="12548"/>
                    <a:pt x="11462" y="15836"/>
                    <a:pt x="10919" y="16379"/>
                  </a:cubicBezTo>
                  <a:cubicBezTo>
                    <a:pt x="10195" y="16379"/>
                    <a:pt x="9706" y="16620"/>
                    <a:pt x="9299" y="16620"/>
                  </a:cubicBezTo>
                  <a:cubicBezTo>
                    <a:pt x="9096" y="16620"/>
                    <a:pt x="8913" y="16560"/>
                    <a:pt x="8732" y="16379"/>
                  </a:cubicBezTo>
                  <a:cubicBezTo>
                    <a:pt x="8189" y="15836"/>
                    <a:pt x="8732" y="15277"/>
                    <a:pt x="9275" y="15277"/>
                  </a:cubicBezTo>
                  <a:cubicBezTo>
                    <a:pt x="8732" y="13649"/>
                    <a:pt x="8189" y="12005"/>
                    <a:pt x="8732" y="9818"/>
                  </a:cubicBezTo>
                  <a:cubicBezTo>
                    <a:pt x="9275" y="8732"/>
                    <a:pt x="10376" y="8732"/>
                    <a:pt x="10919" y="7647"/>
                  </a:cubicBezTo>
                  <a:cubicBezTo>
                    <a:pt x="10919" y="7088"/>
                    <a:pt x="10919" y="6546"/>
                    <a:pt x="10376" y="6003"/>
                  </a:cubicBezTo>
                  <a:cubicBezTo>
                    <a:pt x="10376" y="4917"/>
                    <a:pt x="11462" y="4917"/>
                    <a:pt x="11462" y="3273"/>
                  </a:cubicBezTo>
                  <a:cubicBezTo>
                    <a:pt x="10919" y="2730"/>
                    <a:pt x="10376" y="2187"/>
                    <a:pt x="9275" y="2187"/>
                  </a:cubicBezTo>
                  <a:cubicBezTo>
                    <a:pt x="9833" y="1086"/>
                    <a:pt x="9833" y="1086"/>
                    <a:pt x="10919" y="543"/>
                  </a:cubicBezTo>
                  <a:cubicBezTo>
                    <a:pt x="10919" y="1"/>
                    <a:pt x="10919" y="1"/>
                    <a:pt x="11462" y="1"/>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50" name="Google Shape;450;p50"/>
            <p:cNvSpPr/>
            <p:nvPr/>
          </p:nvSpPr>
          <p:spPr>
            <a:xfrm>
              <a:off x="3997450" y="5055775"/>
              <a:ext cx="25" cy="25"/>
            </a:xfrm>
            <a:custGeom>
              <a:avLst/>
              <a:gdLst/>
              <a:ahLst/>
              <a:cxnLst/>
              <a:rect l="l" t="t" r="r" b="b"/>
              <a:pathLst>
                <a:path w="1" h="1" extrusionOk="0">
                  <a:moveTo>
                    <a:pt x="1" y="1"/>
                  </a:move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51" name="Google Shape;451;p50"/>
            <p:cNvSpPr/>
            <p:nvPr/>
          </p:nvSpPr>
          <p:spPr>
            <a:xfrm>
              <a:off x="3560875" y="4728125"/>
              <a:ext cx="423050" cy="413250"/>
            </a:xfrm>
            <a:custGeom>
              <a:avLst/>
              <a:gdLst/>
              <a:ahLst/>
              <a:cxnLst/>
              <a:rect l="l" t="t" r="r" b="b"/>
              <a:pathLst>
                <a:path w="16922" h="16530" extrusionOk="0">
                  <a:moveTo>
                    <a:pt x="9275" y="3816"/>
                  </a:moveTo>
                  <a:lnTo>
                    <a:pt x="9275" y="4902"/>
                  </a:lnTo>
                  <a:lnTo>
                    <a:pt x="8732" y="5460"/>
                  </a:lnTo>
                  <a:lnTo>
                    <a:pt x="8189" y="4902"/>
                  </a:lnTo>
                  <a:lnTo>
                    <a:pt x="8189" y="4359"/>
                  </a:lnTo>
                  <a:cubicBezTo>
                    <a:pt x="8732" y="4359"/>
                    <a:pt x="9275" y="4359"/>
                    <a:pt x="9275" y="3816"/>
                  </a:cubicBezTo>
                  <a:close/>
                  <a:moveTo>
                    <a:pt x="10361" y="1"/>
                  </a:moveTo>
                  <a:cubicBezTo>
                    <a:pt x="9818" y="544"/>
                    <a:pt x="9818" y="1630"/>
                    <a:pt x="9275" y="2172"/>
                  </a:cubicBezTo>
                  <a:cubicBezTo>
                    <a:pt x="9003" y="2452"/>
                    <a:pt x="8732" y="2452"/>
                    <a:pt x="8459" y="2452"/>
                  </a:cubicBezTo>
                  <a:cubicBezTo>
                    <a:pt x="8185" y="2452"/>
                    <a:pt x="7910" y="2452"/>
                    <a:pt x="7631" y="2731"/>
                  </a:cubicBezTo>
                  <a:cubicBezTo>
                    <a:pt x="7631" y="3274"/>
                    <a:pt x="7088" y="3816"/>
                    <a:pt x="7088" y="4359"/>
                  </a:cubicBezTo>
                  <a:lnTo>
                    <a:pt x="3815" y="6003"/>
                  </a:lnTo>
                  <a:cubicBezTo>
                    <a:pt x="2187" y="7089"/>
                    <a:pt x="2187" y="8733"/>
                    <a:pt x="0" y="9276"/>
                  </a:cubicBezTo>
                  <a:lnTo>
                    <a:pt x="0" y="10361"/>
                  </a:lnTo>
                  <a:cubicBezTo>
                    <a:pt x="543" y="10920"/>
                    <a:pt x="543" y="11463"/>
                    <a:pt x="1629" y="11463"/>
                  </a:cubicBezTo>
                  <a:cubicBezTo>
                    <a:pt x="2187" y="10920"/>
                    <a:pt x="3273" y="10920"/>
                    <a:pt x="3815" y="10361"/>
                  </a:cubicBezTo>
                  <a:cubicBezTo>
                    <a:pt x="4358" y="10920"/>
                    <a:pt x="4358" y="11463"/>
                    <a:pt x="5459" y="12005"/>
                  </a:cubicBezTo>
                  <a:cubicBezTo>
                    <a:pt x="6002" y="12005"/>
                    <a:pt x="8189" y="12005"/>
                    <a:pt x="8732" y="11463"/>
                  </a:cubicBezTo>
                  <a:cubicBezTo>
                    <a:pt x="9818" y="12548"/>
                    <a:pt x="12547" y="13649"/>
                    <a:pt x="13090" y="14192"/>
                  </a:cubicBezTo>
                  <a:cubicBezTo>
                    <a:pt x="13090" y="14735"/>
                    <a:pt x="13090" y="15278"/>
                    <a:pt x="12547" y="15821"/>
                  </a:cubicBezTo>
                  <a:cubicBezTo>
                    <a:pt x="13090" y="15821"/>
                    <a:pt x="13090" y="16379"/>
                    <a:pt x="13649" y="16379"/>
                  </a:cubicBezTo>
                  <a:cubicBezTo>
                    <a:pt x="13863" y="16486"/>
                    <a:pt x="14057" y="16530"/>
                    <a:pt x="14237" y="16530"/>
                  </a:cubicBezTo>
                  <a:cubicBezTo>
                    <a:pt x="14971" y="16530"/>
                    <a:pt x="15495" y="15821"/>
                    <a:pt x="16378" y="15821"/>
                  </a:cubicBezTo>
                  <a:cubicBezTo>
                    <a:pt x="16921" y="14735"/>
                    <a:pt x="16921" y="9819"/>
                    <a:pt x="16921" y="7632"/>
                  </a:cubicBezTo>
                  <a:lnTo>
                    <a:pt x="16378" y="7104"/>
                  </a:lnTo>
                  <a:cubicBezTo>
                    <a:pt x="15277" y="8190"/>
                    <a:pt x="14734" y="9276"/>
                    <a:pt x="14191" y="10361"/>
                  </a:cubicBezTo>
                  <a:lnTo>
                    <a:pt x="10919" y="10361"/>
                  </a:lnTo>
                  <a:cubicBezTo>
                    <a:pt x="10919" y="9819"/>
                    <a:pt x="10361" y="9276"/>
                    <a:pt x="10361" y="8733"/>
                  </a:cubicBezTo>
                  <a:cubicBezTo>
                    <a:pt x="10361" y="7089"/>
                    <a:pt x="12547" y="6546"/>
                    <a:pt x="13090" y="5460"/>
                  </a:cubicBezTo>
                  <a:cubicBezTo>
                    <a:pt x="13649" y="4359"/>
                    <a:pt x="14191" y="2731"/>
                    <a:pt x="14191" y="2172"/>
                  </a:cubicBezTo>
                  <a:cubicBezTo>
                    <a:pt x="13649" y="1630"/>
                    <a:pt x="11462" y="1"/>
                    <a:pt x="10361" y="1"/>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52" name="Google Shape;452;p50"/>
            <p:cNvSpPr/>
            <p:nvPr/>
          </p:nvSpPr>
          <p:spPr>
            <a:xfrm>
              <a:off x="2564375" y="4277575"/>
              <a:ext cx="41125" cy="41125"/>
            </a:xfrm>
            <a:custGeom>
              <a:avLst/>
              <a:gdLst/>
              <a:ahLst/>
              <a:cxnLst/>
              <a:rect l="l" t="t" r="r" b="b"/>
              <a:pathLst>
                <a:path w="1645" h="1645" extrusionOk="0">
                  <a:moveTo>
                    <a:pt x="1086" y="1"/>
                  </a:moveTo>
                  <a:cubicBezTo>
                    <a:pt x="512" y="47"/>
                    <a:pt x="47" y="513"/>
                    <a:pt x="0" y="1087"/>
                  </a:cubicBezTo>
                  <a:cubicBezTo>
                    <a:pt x="543" y="1087"/>
                    <a:pt x="543" y="1645"/>
                    <a:pt x="1086" y="1645"/>
                  </a:cubicBezTo>
                  <a:cubicBezTo>
                    <a:pt x="1086" y="1098"/>
                    <a:pt x="1086" y="566"/>
                    <a:pt x="1611" y="544"/>
                  </a:cubicBezTo>
                  <a:lnTo>
                    <a:pt x="1611" y="544"/>
                  </a:lnTo>
                  <a:cubicBezTo>
                    <a:pt x="1613" y="544"/>
                    <a:pt x="1615" y="544"/>
                    <a:pt x="1617" y="544"/>
                  </a:cubicBezTo>
                  <a:cubicBezTo>
                    <a:pt x="1626" y="544"/>
                    <a:pt x="1635" y="544"/>
                    <a:pt x="1644" y="544"/>
                  </a:cubicBezTo>
                  <a:cubicBezTo>
                    <a:pt x="1633" y="544"/>
                    <a:pt x="1622" y="544"/>
                    <a:pt x="1611" y="544"/>
                  </a:cubicBezTo>
                  <a:lnTo>
                    <a:pt x="1611" y="544"/>
                  </a:lnTo>
                  <a:cubicBezTo>
                    <a:pt x="1317" y="541"/>
                    <a:pt x="1086" y="300"/>
                    <a:pt x="1086" y="1"/>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53" name="Google Shape;453;p50"/>
            <p:cNvSpPr/>
            <p:nvPr/>
          </p:nvSpPr>
          <p:spPr>
            <a:xfrm>
              <a:off x="2332500" y="4386925"/>
              <a:ext cx="13600" cy="27175"/>
            </a:xfrm>
            <a:custGeom>
              <a:avLst/>
              <a:gdLst/>
              <a:ahLst/>
              <a:cxnLst/>
              <a:rect l="l" t="t" r="r" b="b"/>
              <a:pathLst>
                <a:path w="544" h="1087" extrusionOk="0">
                  <a:moveTo>
                    <a:pt x="1" y="1"/>
                  </a:moveTo>
                  <a:lnTo>
                    <a:pt x="139" y="139"/>
                  </a:lnTo>
                  <a:lnTo>
                    <a:pt x="139" y="139"/>
                  </a:lnTo>
                  <a:cubicBezTo>
                    <a:pt x="253" y="1"/>
                    <a:pt x="345" y="1"/>
                    <a:pt x="1" y="1"/>
                  </a:cubicBezTo>
                  <a:close/>
                  <a:moveTo>
                    <a:pt x="139" y="139"/>
                  </a:moveTo>
                  <a:cubicBezTo>
                    <a:pt x="73" y="219"/>
                    <a:pt x="1" y="345"/>
                    <a:pt x="1" y="543"/>
                  </a:cubicBezTo>
                  <a:lnTo>
                    <a:pt x="544" y="1086"/>
                  </a:lnTo>
                  <a:lnTo>
                    <a:pt x="544" y="543"/>
                  </a:lnTo>
                  <a:lnTo>
                    <a:pt x="139" y="139"/>
                  </a:ln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54" name="Google Shape;454;p50"/>
            <p:cNvSpPr/>
            <p:nvPr/>
          </p:nvSpPr>
          <p:spPr>
            <a:xfrm>
              <a:off x="3287900" y="3390425"/>
              <a:ext cx="54700" cy="54700"/>
            </a:xfrm>
            <a:custGeom>
              <a:avLst/>
              <a:gdLst/>
              <a:ahLst/>
              <a:cxnLst/>
              <a:rect l="l" t="t" r="r" b="b"/>
              <a:pathLst>
                <a:path w="2188" h="2188" extrusionOk="0">
                  <a:moveTo>
                    <a:pt x="1086" y="1"/>
                  </a:moveTo>
                  <a:lnTo>
                    <a:pt x="1086" y="1"/>
                  </a:lnTo>
                  <a:cubicBezTo>
                    <a:pt x="543" y="544"/>
                    <a:pt x="543" y="1102"/>
                    <a:pt x="0" y="1645"/>
                  </a:cubicBezTo>
                  <a:cubicBezTo>
                    <a:pt x="543" y="2188"/>
                    <a:pt x="0" y="2188"/>
                    <a:pt x="543" y="2188"/>
                  </a:cubicBezTo>
                  <a:cubicBezTo>
                    <a:pt x="1086" y="1645"/>
                    <a:pt x="2187" y="544"/>
                    <a:pt x="1086" y="1"/>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55" name="Google Shape;455;p50"/>
            <p:cNvSpPr/>
            <p:nvPr/>
          </p:nvSpPr>
          <p:spPr>
            <a:xfrm>
              <a:off x="2632625" y="4141100"/>
              <a:ext cx="25" cy="25"/>
            </a:xfrm>
            <a:custGeom>
              <a:avLst/>
              <a:gdLst/>
              <a:ahLst/>
              <a:cxnLst/>
              <a:rect l="l" t="t" r="r" b="b"/>
              <a:pathLst>
                <a:path w="1" h="1" extrusionOk="0">
                  <a:moveTo>
                    <a:pt x="0" y="0"/>
                  </a:move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56" name="Google Shape;456;p50"/>
            <p:cNvSpPr/>
            <p:nvPr/>
          </p:nvSpPr>
          <p:spPr>
            <a:xfrm>
              <a:off x="3164975" y="3526925"/>
              <a:ext cx="68275" cy="27550"/>
            </a:xfrm>
            <a:custGeom>
              <a:avLst/>
              <a:gdLst/>
              <a:ahLst/>
              <a:cxnLst/>
              <a:rect l="l" t="t" r="r" b="b"/>
              <a:pathLst>
                <a:path w="2731" h="1102" extrusionOk="0">
                  <a:moveTo>
                    <a:pt x="544" y="0"/>
                  </a:moveTo>
                  <a:cubicBezTo>
                    <a:pt x="249" y="0"/>
                    <a:pt x="1" y="248"/>
                    <a:pt x="1" y="543"/>
                  </a:cubicBezTo>
                  <a:lnTo>
                    <a:pt x="1" y="1101"/>
                  </a:lnTo>
                  <a:lnTo>
                    <a:pt x="2188" y="1101"/>
                  </a:lnTo>
                  <a:cubicBezTo>
                    <a:pt x="2188" y="543"/>
                    <a:pt x="2188" y="543"/>
                    <a:pt x="2730" y="543"/>
                  </a:cubicBezTo>
                  <a:lnTo>
                    <a:pt x="2730" y="0"/>
                  </a:lnTo>
                  <a:cubicBezTo>
                    <a:pt x="2007" y="0"/>
                    <a:pt x="1765" y="242"/>
                    <a:pt x="1359" y="242"/>
                  </a:cubicBezTo>
                  <a:cubicBezTo>
                    <a:pt x="1155" y="242"/>
                    <a:pt x="911" y="181"/>
                    <a:pt x="544" y="0"/>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57" name="Google Shape;457;p50"/>
            <p:cNvSpPr/>
            <p:nvPr/>
          </p:nvSpPr>
          <p:spPr>
            <a:xfrm>
              <a:off x="3192125" y="3718075"/>
              <a:ext cx="27550" cy="54700"/>
            </a:xfrm>
            <a:custGeom>
              <a:avLst/>
              <a:gdLst/>
              <a:ahLst/>
              <a:cxnLst/>
              <a:rect l="l" t="t" r="r" b="b"/>
              <a:pathLst>
                <a:path w="1102" h="2188" extrusionOk="0">
                  <a:moveTo>
                    <a:pt x="543" y="1"/>
                  </a:moveTo>
                  <a:cubicBezTo>
                    <a:pt x="558" y="301"/>
                    <a:pt x="325" y="544"/>
                    <a:pt x="28" y="544"/>
                  </a:cubicBezTo>
                  <a:cubicBezTo>
                    <a:pt x="19" y="544"/>
                    <a:pt x="10" y="544"/>
                    <a:pt x="0" y="543"/>
                  </a:cubicBezTo>
                  <a:lnTo>
                    <a:pt x="0" y="2187"/>
                  </a:lnTo>
                  <a:lnTo>
                    <a:pt x="543" y="2187"/>
                  </a:lnTo>
                  <a:cubicBezTo>
                    <a:pt x="543" y="1086"/>
                    <a:pt x="1102" y="1086"/>
                    <a:pt x="1102" y="543"/>
                  </a:cubicBezTo>
                  <a:lnTo>
                    <a:pt x="543" y="1"/>
                  </a:ln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58" name="Google Shape;458;p50"/>
            <p:cNvSpPr/>
            <p:nvPr/>
          </p:nvSpPr>
          <p:spPr>
            <a:xfrm>
              <a:off x="3287900" y="3663400"/>
              <a:ext cx="54700" cy="95800"/>
            </a:xfrm>
            <a:custGeom>
              <a:avLst/>
              <a:gdLst/>
              <a:ahLst/>
              <a:cxnLst/>
              <a:rect l="l" t="t" r="r" b="b"/>
              <a:pathLst>
                <a:path w="2188" h="3832" extrusionOk="0">
                  <a:moveTo>
                    <a:pt x="1102" y="1"/>
                  </a:moveTo>
                  <a:cubicBezTo>
                    <a:pt x="543" y="1102"/>
                    <a:pt x="0" y="2188"/>
                    <a:pt x="0" y="3832"/>
                  </a:cubicBezTo>
                  <a:cubicBezTo>
                    <a:pt x="1086" y="3273"/>
                    <a:pt x="1629" y="3273"/>
                    <a:pt x="2187" y="3273"/>
                  </a:cubicBezTo>
                  <a:cubicBezTo>
                    <a:pt x="2187" y="2188"/>
                    <a:pt x="1644" y="544"/>
                    <a:pt x="1102" y="1"/>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59" name="Google Shape;459;p50"/>
            <p:cNvSpPr/>
            <p:nvPr/>
          </p:nvSpPr>
          <p:spPr>
            <a:xfrm>
              <a:off x="3260375" y="3759175"/>
              <a:ext cx="13575" cy="13600"/>
            </a:xfrm>
            <a:custGeom>
              <a:avLst/>
              <a:gdLst/>
              <a:ahLst/>
              <a:cxnLst/>
              <a:rect l="l" t="t" r="r" b="b"/>
              <a:pathLst>
                <a:path w="543" h="544" extrusionOk="0">
                  <a:moveTo>
                    <a:pt x="0" y="1"/>
                  </a:moveTo>
                  <a:lnTo>
                    <a:pt x="0" y="543"/>
                  </a:lnTo>
                  <a:cubicBezTo>
                    <a:pt x="543" y="1"/>
                    <a:pt x="0" y="1"/>
                    <a:pt x="0" y="1"/>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60" name="Google Shape;460;p50"/>
            <p:cNvSpPr/>
            <p:nvPr/>
          </p:nvSpPr>
          <p:spPr>
            <a:xfrm>
              <a:off x="3069600" y="3841000"/>
              <a:ext cx="135000" cy="177200"/>
            </a:xfrm>
            <a:custGeom>
              <a:avLst/>
              <a:gdLst/>
              <a:ahLst/>
              <a:cxnLst/>
              <a:rect l="l" t="t" r="r" b="b"/>
              <a:pathLst>
                <a:path w="5400" h="7088" extrusionOk="0">
                  <a:moveTo>
                    <a:pt x="5279" y="3031"/>
                  </a:moveTo>
                  <a:cubicBezTo>
                    <a:pt x="5219" y="3031"/>
                    <a:pt x="5098" y="3092"/>
                    <a:pt x="4917" y="3273"/>
                  </a:cubicBezTo>
                  <a:cubicBezTo>
                    <a:pt x="5279" y="3273"/>
                    <a:pt x="5400" y="3031"/>
                    <a:pt x="5279" y="3031"/>
                  </a:cubicBezTo>
                  <a:close/>
                  <a:moveTo>
                    <a:pt x="2730" y="0"/>
                  </a:moveTo>
                  <a:cubicBezTo>
                    <a:pt x="2187" y="1086"/>
                    <a:pt x="1086" y="2171"/>
                    <a:pt x="543" y="3273"/>
                  </a:cubicBezTo>
                  <a:cubicBezTo>
                    <a:pt x="543" y="3815"/>
                    <a:pt x="1086" y="4358"/>
                    <a:pt x="1086" y="4917"/>
                  </a:cubicBezTo>
                  <a:cubicBezTo>
                    <a:pt x="1086" y="5459"/>
                    <a:pt x="543" y="6002"/>
                    <a:pt x="0" y="7088"/>
                  </a:cubicBezTo>
                  <a:lnTo>
                    <a:pt x="1086" y="7088"/>
                  </a:lnTo>
                  <a:cubicBezTo>
                    <a:pt x="2730" y="6545"/>
                    <a:pt x="3273" y="3815"/>
                    <a:pt x="4917" y="3273"/>
                  </a:cubicBezTo>
                  <a:cubicBezTo>
                    <a:pt x="4917" y="2730"/>
                    <a:pt x="4917" y="2730"/>
                    <a:pt x="4359" y="2730"/>
                  </a:cubicBezTo>
                  <a:cubicBezTo>
                    <a:pt x="3816" y="1629"/>
                    <a:pt x="3816" y="1629"/>
                    <a:pt x="3816" y="0"/>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61" name="Google Shape;461;p50"/>
            <p:cNvSpPr/>
            <p:nvPr/>
          </p:nvSpPr>
          <p:spPr>
            <a:xfrm>
              <a:off x="3246800" y="3854550"/>
              <a:ext cx="13600" cy="27575"/>
            </a:xfrm>
            <a:custGeom>
              <a:avLst/>
              <a:gdLst/>
              <a:ahLst/>
              <a:cxnLst/>
              <a:rect l="l" t="t" r="r" b="b"/>
              <a:pathLst>
                <a:path w="544" h="1103" extrusionOk="0">
                  <a:moveTo>
                    <a:pt x="0" y="1"/>
                  </a:moveTo>
                  <a:lnTo>
                    <a:pt x="0" y="1102"/>
                  </a:lnTo>
                  <a:cubicBezTo>
                    <a:pt x="0" y="559"/>
                    <a:pt x="0" y="559"/>
                    <a:pt x="543" y="559"/>
                  </a:cubicBezTo>
                  <a:lnTo>
                    <a:pt x="0" y="1"/>
                  </a:ln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62" name="Google Shape;462;p50"/>
            <p:cNvSpPr/>
            <p:nvPr/>
          </p:nvSpPr>
          <p:spPr>
            <a:xfrm>
              <a:off x="2878450" y="3704500"/>
              <a:ext cx="108975" cy="68275"/>
            </a:xfrm>
            <a:custGeom>
              <a:avLst/>
              <a:gdLst/>
              <a:ahLst/>
              <a:cxnLst/>
              <a:rect l="l" t="t" r="r" b="b"/>
              <a:pathLst>
                <a:path w="4359" h="2731" extrusionOk="0">
                  <a:moveTo>
                    <a:pt x="3816" y="1"/>
                  </a:moveTo>
                  <a:cubicBezTo>
                    <a:pt x="2730" y="1086"/>
                    <a:pt x="543" y="1086"/>
                    <a:pt x="0" y="2730"/>
                  </a:cubicBezTo>
                  <a:lnTo>
                    <a:pt x="2730" y="2730"/>
                  </a:lnTo>
                  <a:cubicBezTo>
                    <a:pt x="3816" y="2188"/>
                    <a:pt x="3816" y="1629"/>
                    <a:pt x="4358" y="1086"/>
                  </a:cubicBezTo>
                  <a:lnTo>
                    <a:pt x="4358" y="544"/>
                  </a:lnTo>
                  <a:cubicBezTo>
                    <a:pt x="4064" y="544"/>
                    <a:pt x="3816" y="295"/>
                    <a:pt x="3816" y="1"/>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63" name="Google Shape;463;p50"/>
            <p:cNvSpPr/>
            <p:nvPr/>
          </p:nvSpPr>
          <p:spPr>
            <a:xfrm>
              <a:off x="3219650" y="3267525"/>
              <a:ext cx="40750" cy="41125"/>
            </a:xfrm>
            <a:custGeom>
              <a:avLst/>
              <a:gdLst/>
              <a:ahLst/>
              <a:cxnLst/>
              <a:rect l="l" t="t" r="r" b="b"/>
              <a:pathLst>
                <a:path w="1630" h="1645" extrusionOk="0">
                  <a:moveTo>
                    <a:pt x="1629" y="0"/>
                  </a:moveTo>
                  <a:cubicBezTo>
                    <a:pt x="543" y="559"/>
                    <a:pt x="543" y="559"/>
                    <a:pt x="1" y="559"/>
                  </a:cubicBezTo>
                  <a:lnTo>
                    <a:pt x="1" y="1644"/>
                  </a:lnTo>
                  <a:lnTo>
                    <a:pt x="543" y="1644"/>
                  </a:lnTo>
                  <a:cubicBezTo>
                    <a:pt x="1086" y="1102"/>
                    <a:pt x="1629" y="1102"/>
                    <a:pt x="1629" y="559"/>
                  </a:cubicBezTo>
                  <a:lnTo>
                    <a:pt x="1629" y="0"/>
                  </a:ln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64" name="Google Shape;464;p50"/>
            <p:cNvSpPr/>
            <p:nvPr/>
          </p:nvSpPr>
          <p:spPr>
            <a:xfrm>
              <a:off x="3014925" y="3841000"/>
              <a:ext cx="27550" cy="27550"/>
            </a:xfrm>
            <a:custGeom>
              <a:avLst/>
              <a:gdLst/>
              <a:ahLst/>
              <a:cxnLst/>
              <a:rect l="l" t="t" r="r" b="b"/>
              <a:pathLst>
                <a:path w="1102" h="1102" extrusionOk="0">
                  <a:moveTo>
                    <a:pt x="543" y="0"/>
                  </a:moveTo>
                  <a:cubicBezTo>
                    <a:pt x="543" y="295"/>
                    <a:pt x="295" y="543"/>
                    <a:pt x="1" y="543"/>
                  </a:cubicBezTo>
                  <a:lnTo>
                    <a:pt x="1" y="1101"/>
                  </a:lnTo>
                  <a:lnTo>
                    <a:pt x="543" y="1101"/>
                  </a:lnTo>
                  <a:cubicBezTo>
                    <a:pt x="854" y="1101"/>
                    <a:pt x="1102" y="853"/>
                    <a:pt x="1086" y="543"/>
                  </a:cubicBezTo>
                  <a:lnTo>
                    <a:pt x="543" y="0"/>
                  </a:ln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65" name="Google Shape;465;p50"/>
            <p:cNvSpPr/>
            <p:nvPr/>
          </p:nvSpPr>
          <p:spPr>
            <a:xfrm>
              <a:off x="3042075" y="3745225"/>
              <a:ext cx="54700" cy="95800"/>
            </a:xfrm>
            <a:custGeom>
              <a:avLst/>
              <a:gdLst/>
              <a:ahLst/>
              <a:cxnLst/>
              <a:rect l="l" t="t" r="r" b="b"/>
              <a:pathLst>
                <a:path w="2188" h="3832" extrusionOk="0">
                  <a:moveTo>
                    <a:pt x="1086" y="0"/>
                  </a:moveTo>
                  <a:cubicBezTo>
                    <a:pt x="543" y="559"/>
                    <a:pt x="543" y="1101"/>
                    <a:pt x="0" y="1101"/>
                  </a:cubicBezTo>
                  <a:cubicBezTo>
                    <a:pt x="1086" y="2187"/>
                    <a:pt x="1086" y="2187"/>
                    <a:pt x="1086" y="3831"/>
                  </a:cubicBezTo>
                  <a:cubicBezTo>
                    <a:pt x="2187" y="3288"/>
                    <a:pt x="2187" y="1644"/>
                    <a:pt x="1644" y="559"/>
                  </a:cubicBezTo>
                  <a:cubicBezTo>
                    <a:pt x="1086" y="0"/>
                    <a:pt x="1644" y="0"/>
                    <a:pt x="1086" y="0"/>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66" name="Google Shape;466;p50"/>
            <p:cNvSpPr/>
            <p:nvPr/>
          </p:nvSpPr>
          <p:spPr>
            <a:xfrm>
              <a:off x="5171150" y="3854550"/>
              <a:ext cx="27175" cy="54700"/>
            </a:xfrm>
            <a:custGeom>
              <a:avLst/>
              <a:gdLst/>
              <a:ahLst/>
              <a:cxnLst/>
              <a:rect l="l" t="t" r="r" b="b"/>
              <a:pathLst>
                <a:path w="1087" h="2188" extrusionOk="0">
                  <a:moveTo>
                    <a:pt x="0" y="1"/>
                  </a:moveTo>
                  <a:lnTo>
                    <a:pt x="0" y="1645"/>
                  </a:lnTo>
                  <a:cubicBezTo>
                    <a:pt x="10" y="1644"/>
                    <a:pt x="19" y="1644"/>
                    <a:pt x="28" y="1644"/>
                  </a:cubicBezTo>
                  <a:cubicBezTo>
                    <a:pt x="325" y="1644"/>
                    <a:pt x="558" y="1887"/>
                    <a:pt x="543" y="2188"/>
                  </a:cubicBezTo>
                  <a:lnTo>
                    <a:pt x="1086" y="2188"/>
                  </a:lnTo>
                  <a:cubicBezTo>
                    <a:pt x="543" y="1087"/>
                    <a:pt x="543" y="559"/>
                    <a:pt x="543" y="1"/>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67" name="Google Shape;467;p50"/>
            <p:cNvSpPr/>
            <p:nvPr/>
          </p:nvSpPr>
          <p:spPr>
            <a:xfrm>
              <a:off x="5144000" y="3240375"/>
              <a:ext cx="709600" cy="545975"/>
            </a:xfrm>
            <a:custGeom>
              <a:avLst/>
              <a:gdLst/>
              <a:ahLst/>
              <a:cxnLst/>
              <a:rect l="l" t="t" r="r" b="b"/>
              <a:pathLst>
                <a:path w="28384" h="21839" extrusionOk="0">
                  <a:moveTo>
                    <a:pt x="23494" y="5459"/>
                  </a:moveTo>
                  <a:cubicBezTo>
                    <a:pt x="23791" y="5459"/>
                    <a:pt x="24025" y="5702"/>
                    <a:pt x="24025" y="6003"/>
                  </a:cubicBezTo>
                  <a:cubicBezTo>
                    <a:pt x="23467" y="6003"/>
                    <a:pt x="23467" y="6003"/>
                    <a:pt x="23467" y="5460"/>
                  </a:cubicBezTo>
                  <a:cubicBezTo>
                    <a:pt x="23476" y="5460"/>
                    <a:pt x="23485" y="5459"/>
                    <a:pt x="23494" y="5459"/>
                  </a:cubicBezTo>
                  <a:close/>
                  <a:moveTo>
                    <a:pt x="22381" y="1"/>
                  </a:moveTo>
                  <a:cubicBezTo>
                    <a:pt x="21838" y="544"/>
                    <a:pt x="21295" y="1086"/>
                    <a:pt x="20737" y="1645"/>
                  </a:cubicBezTo>
                  <a:cubicBezTo>
                    <a:pt x="21295" y="3273"/>
                    <a:pt x="21295" y="3816"/>
                    <a:pt x="20737" y="5460"/>
                  </a:cubicBezTo>
                  <a:cubicBezTo>
                    <a:pt x="19938" y="5619"/>
                    <a:pt x="19233" y="5685"/>
                    <a:pt x="18567" y="5685"/>
                  </a:cubicBezTo>
                  <a:cubicBezTo>
                    <a:pt x="16959" y="5685"/>
                    <a:pt x="15579" y="5301"/>
                    <a:pt x="13649" y="4917"/>
                  </a:cubicBezTo>
                  <a:cubicBezTo>
                    <a:pt x="13106" y="5460"/>
                    <a:pt x="12548" y="6546"/>
                    <a:pt x="11462" y="7104"/>
                  </a:cubicBezTo>
                  <a:cubicBezTo>
                    <a:pt x="11462" y="7647"/>
                    <a:pt x="11462" y="8190"/>
                    <a:pt x="12005" y="8190"/>
                  </a:cubicBezTo>
                  <a:cubicBezTo>
                    <a:pt x="11462" y="10919"/>
                    <a:pt x="8190" y="13649"/>
                    <a:pt x="5460" y="14192"/>
                  </a:cubicBezTo>
                  <a:cubicBezTo>
                    <a:pt x="4917" y="15293"/>
                    <a:pt x="5460" y="15293"/>
                    <a:pt x="5460" y="16379"/>
                  </a:cubicBezTo>
                  <a:cubicBezTo>
                    <a:pt x="3816" y="18023"/>
                    <a:pt x="1629" y="19109"/>
                    <a:pt x="1" y="20210"/>
                  </a:cubicBezTo>
                  <a:lnTo>
                    <a:pt x="1" y="20753"/>
                  </a:lnTo>
                  <a:cubicBezTo>
                    <a:pt x="1086" y="20753"/>
                    <a:pt x="1086" y="21295"/>
                    <a:pt x="2188" y="21838"/>
                  </a:cubicBezTo>
                  <a:lnTo>
                    <a:pt x="3816" y="21838"/>
                  </a:lnTo>
                  <a:cubicBezTo>
                    <a:pt x="4359" y="21838"/>
                    <a:pt x="12005" y="12021"/>
                    <a:pt x="12548" y="10919"/>
                  </a:cubicBezTo>
                  <a:cubicBezTo>
                    <a:pt x="13091" y="10919"/>
                    <a:pt x="12548" y="10919"/>
                    <a:pt x="12548" y="9834"/>
                  </a:cubicBezTo>
                  <a:cubicBezTo>
                    <a:pt x="13091" y="9291"/>
                    <a:pt x="13634" y="8733"/>
                    <a:pt x="13634" y="8190"/>
                  </a:cubicBezTo>
                  <a:cubicBezTo>
                    <a:pt x="13634" y="7647"/>
                    <a:pt x="13091" y="7647"/>
                    <a:pt x="13091" y="7104"/>
                  </a:cubicBezTo>
                  <a:lnTo>
                    <a:pt x="13634" y="6561"/>
                  </a:lnTo>
                  <a:cubicBezTo>
                    <a:pt x="15278" y="7104"/>
                    <a:pt x="16906" y="8190"/>
                    <a:pt x="19093" y="9291"/>
                  </a:cubicBezTo>
                  <a:lnTo>
                    <a:pt x="19651" y="9291"/>
                  </a:lnTo>
                  <a:lnTo>
                    <a:pt x="19651" y="8190"/>
                  </a:lnTo>
                  <a:cubicBezTo>
                    <a:pt x="20020" y="8067"/>
                    <a:pt x="20390" y="8027"/>
                    <a:pt x="20760" y="8027"/>
                  </a:cubicBezTo>
                  <a:cubicBezTo>
                    <a:pt x="21420" y="8027"/>
                    <a:pt x="22082" y="8153"/>
                    <a:pt x="22743" y="8153"/>
                  </a:cubicBezTo>
                  <a:cubicBezTo>
                    <a:pt x="23347" y="8153"/>
                    <a:pt x="23951" y="8048"/>
                    <a:pt x="24552" y="7647"/>
                  </a:cubicBezTo>
                  <a:cubicBezTo>
                    <a:pt x="24552" y="7104"/>
                    <a:pt x="25111" y="7104"/>
                    <a:pt x="25111" y="6561"/>
                  </a:cubicBezTo>
                  <a:cubicBezTo>
                    <a:pt x="26196" y="6003"/>
                    <a:pt x="26755" y="6003"/>
                    <a:pt x="27298" y="5460"/>
                  </a:cubicBezTo>
                  <a:cubicBezTo>
                    <a:pt x="28383" y="4374"/>
                    <a:pt x="26755" y="3273"/>
                    <a:pt x="26196" y="2730"/>
                  </a:cubicBezTo>
                  <a:lnTo>
                    <a:pt x="26755" y="2730"/>
                  </a:lnTo>
                  <a:lnTo>
                    <a:pt x="26755" y="1645"/>
                  </a:lnTo>
                  <a:cubicBezTo>
                    <a:pt x="25654" y="2730"/>
                    <a:pt x="23467" y="3273"/>
                    <a:pt x="22381" y="3816"/>
                  </a:cubicBezTo>
                  <a:cubicBezTo>
                    <a:pt x="22381" y="3816"/>
                    <a:pt x="22381" y="1645"/>
                    <a:pt x="22924" y="1086"/>
                  </a:cubicBezTo>
                  <a:cubicBezTo>
                    <a:pt x="22924" y="1"/>
                    <a:pt x="23467" y="1"/>
                    <a:pt x="22381" y="1"/>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68" name="Google Shape;468;p50"/>
            <p:cNvSpPr/>
            <p:nvPr/>
          </p:nvSpPr>
          <p:spPr>
            <a:xfrm>
              <a:off x="5730650" y="3554450"/>
              <a:ext cx="13600" cy="13600"/>
            </a:xfrm>
            <a:custGeom>
              <a:avLst/>
              <a:gdLst/>
              <a:ahLst/>
              <a:cxnLst/>
              <a:rect l="l" t="t" r="r" b="b"/>
              <a:pathLst>
                <a:path w="544" h="544" extrusionOk="0">
                  <a:moveTo>
                    <a:pt x="1" y="0"/>
                  </a:moveTo>
                  <a:lnTo>
                    <a:pt x="1" y="543"/>
                  </a:lnTo>
                  <a:lnTo>
                    <a:pt x="544" y="543"/>
                  </a:lnTo>
                  <a:lnTo>
                    <a:pt x="544" y="0"/>
                  </a:ln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69" name="Google Shape;469;p50"/>
            <p:cNvSpPr/>
            <p:nvPr/>
          </p:nvSpPr>
          <p:spPr>
            <a:xfrm>
              <a:off x="1499650" y="508950"/>
              <a:ext cx="3507900" cy="3878000"/>
            </a:xfrm>
            <a:custGeom>
              <a:avLst/>
              <a:gdLst/>
              <a:ahLst/>
              <a:cxnLst/>
              <a:rect l="l" t="t" r="r" b="b"/>
              <a:pathLst>
                <a:path w="140316" h="155120" extrusionOk="0">
                  <a:moveTo>
                    <a:pt x="85722" y="32284"/>
                  </a:moveTo>
                  <a:cubicBezTo>
                    <a:pt x="86264" y="32284"/>
                    <a:pt x="86264" y="32826"/>
                    <a:pt x="86807" y="32826"/>
                  </a:cubicBezTo>
                  <a:cubicBezTo>
                    <a:pt x="86822" y="33127"/>
                    <a:pt x="86589" y="33370"/>
                    <a:pt x="86292" y="33370"/>
                  </a:cubicBezTo>
                  <a:cubicBezTo>
                    <a:pt x="86283" y="33370"/>
                    <a:pt x="86274" y="33370"/>
                    <a:pt x="86264" y="33369"/>
                  </a:cubicBezTo>
                  <a:cubicBezTo>
                    <a:pt x="85722" y="33369"/>
                    <a:pt x="85179" y="33912"/>
                    <a:pt x="85179" y="33912"/>
                  </a:cubicBezTo>
                  <a:cubicBezTo>
                    <a:pt x="85170" y="33913"/>
                    <a:pt x="85160" y="33913"/>
                    <a:pt x="85151" y="33913"/>
                  </a:cubicBezTo>
                  <a:cubicBezTo>
                    <a:pt x="84854" y="33913"/>
                    <a:pt x="84620" y="33670"/>
                    <a:pt x="84620" y="33369"/>
                  </a:cubicBezTo>
                  <a:lnTo>
                    <a:pt x="84620" y="32284"/>
                  </a:lnTo>
                  <a:cubicBezTo>
                    <a:pt x="84620" y="32555"/>
                    <a:pt x="84760" y="32691"/>
                    <a:pt x="84967" y="32691"/>
                  </a:cubicBezTo>
                  <a:cubicBezTo>
                    <a:pt x="85175" y="32691"/>
                    <a:pt x="85450" y="32555"/>
                    <a:pt x="85722" y="32284"/>
                  </a:cubicBezTo>
                  <a:close/>
                  <a:moveTo>
                    <a:pt x="127753" y="33369"/>
                  </a:moveTo>
                  <a:lnTo>
                    <a:pt x="128295" y="33912"/>
                  </a:lnTo>
                  <a:lnTo>
                    <a:pt x="128295" y="34470"/>
                  </a:lnTo>
                  <a:cubicBezTo>
                    <a:pt x="127753" y="34470"/>
                    <a:pt x="127753" y="33912"/>
                    <a:pt x="127753" y="33369"/>
                  </a:cubicBezTo>
                  <a:close/>
                  <a:moveTo>
                    <a:pt x="68242" y="40473"/>
                  </a:moveTo>
                  <a:cubicBezTo>
                    <a:pt x="68801" y="40473"/>
                    <a:pt x="68801" y="41016"/>
                    <a:pt x="69343" y="41016"/>
                  </a:cubicBezTo>
                  <a:lnTo>
                    <a:pt x="69343" y="41558"/>
                  </a:lnTo>
                  <a:cubicBezTo>
                    <a:pt x="68801" y="42117"/>
                    <a:pt x="68242" y="42117"/>
                    <a:pt x="67699" y="42117"/>
                  </a:cubicBezTo>
                  <a:lnTo>
                    <a:pt x="67157" y="42117"/>
                  </a:lnTo>
                  <a:lnTo>
                    <a:pt x="67157" y="41558"/>
                  </a:lnTo>
                  <a:lnTo>
                    <a:pt x="68242" y="40473"/>
                  </a:lnTo>
                  <a:close/>
                  <a:moveTo>
                    <a:pt x="107427" y="44288"/>
                  </a:moveTo>
                  <a:cubicBezTo>
                    <a:pt x="107424" y="44293"/>
                    <a:pt x="107421" y="44297"/>
                    <a:pt x="107418" y="44302"/>
                  </a:cubicBezTo>
                  <a:lnTo>
                    <a:pt x="107418" y="44302"/>
                  </a:lnTo>
                  <a:cubicBezTo>
                    <a:pt x="107461" y="44293"/>
                    <a:pt x="107507" y="44288"/>
                    <a:pt x="107559" y="44288"/>
                  </a:cubicBezTo>
                  <a:close/>
                  <a:moveTo>
                    <a:pt x="108645" y="43745"/>
                  </a:moveTo>
                  <a:lnTo>
                    <a:pt x="108645" y="44288"/>
                  </a:lnTo>
                  <a:cubicBezTo>
                    <a:pt x="108102" y="44831"/>
                    <a:pt x="108102" y="44831"/>
                    <a:pt x="107559" y="44831"/>
                  </a:cubicBezTo>
                  <a:lnTo>
                    <a:pt x="107001" y="44831"/>
                  </a:lnTo>
                  <a:cubicBezTo>
                    <a:pt x="107189" y="44648"/>
                    <a:pt x="107314" y="44464"/>
                    <a:pt x="107418" y="44302"/>
                  </a:cubicBezTo>
                  <a:lnTo>
                    <a:pt x="107418" y="44302"/>
                  </a:lnTo>
                  <a:cubicBezTo>
                    <a:pt x="107011" y="44387"/>
                    <a:pt x="106963" y="44831"/>
                    <a:pt x="106458" y="44831"/>
                  </a:cubicBezTo>
                  <a:cubicBezTo>
                    <a:pt x="106429" y="44831"/>
                    <a:pt x="106402" y="44831"/>
                    <a:pt x="106377" y="44831"/>
                  </a:cubicBezTo>
                  <a:cubicBezTo>
                    <a:pt x="105915" y="44831"/>
                    <a:pt x="105915" y="44817"/>
                    <a:pt x="105915" y="44288"/>
                  </a:cubicBezTo>
                  <a:lnTo>
                    <a:pt x="107427" y="44288"/>
                  </a:lnTo>
                  <a:cubicBezTo>
                    <a:pt x="107625" y="43976"/>
                    <a:pt x="107748" y="43745"/>
                    <a:pt x="108102" y="43745"/>
                  </a:cubicBezTo>
                  <a:close/>
                  <a:moveTo>
                    <a:pt x="98284" y="55207"/>
                  </a:moveTo>
                  <a:cubicBezTo>
                    <a:pt x="98284" y="55508"/>
                    <a:pt x="98051" y="55750"/>
                    <a:pt x="97754" y="55750"/>
                  </a:cubicBezTo>
                  <a:cubicBezTo>
                    <a:pt x="97744" y="55750"/>
                    <a:pt x="97735" y="55750"/>
                    <a:pt x="97726" y="55750"/>
                  </a:cubicBezTo>
                  <a:lnTo>
                    <a:pt x="97183" y="55207"/>
                  </a:lnTo>
                  <a:close/>
                  <a:moveTo>
                    <a:pt x="73159" y="60666"/>
                  </a:moveTo>
                  <a:lnTo>
                    <a:pt x="73159" y="61209"/>
                  </a:lnTo>
                  <a:cubicBezTo>
                    <a:pt x="72616" y="61209"/>
                    <a:pt x="72073" y="61209"/>
                    <a:pt x="71530" y="61767"/>
                  </a:cubicBezTo>
                  <a:lnTo>
                    <a:pt x="71530" y="61209"/>
                  </a:lnTo>
                  <a:lnTo>
                    <a:pt x="72073" y="60666"/>
                  </a:lnTo>
                  <a:close/>
                  <a:moveTo>
                    <a:pt x="81891" y="74857"/>
                  </a:moveTo>
                  <a:cubicBezTo>
                    <a:pt x="81488" y="75679"/>
                    <a:pt x="80929" y="76424"/>
                    <a:pt x="80262" y="77044"/>
                  </a:cubicBezTo>
                  <a:lnTo>
                    <a:pt x="79719" y="77044"/>
                  </a:lnTo>
                  <a:cubicBezTo>
                    <a:pt x="79719" y="76743"/>
                    <a:pt x="79486" y="76501"/>
                    <a:pt x="79189" y="76501"/>
                  </a:cubicBezTo>
                  <a:cubicBezTo>
                    <a:pt x="79179" y="76501"/>
                    <a:pt x="79170" y="76501"/>
                    <a:pt x="79161" y="76501"/>
                  </a:cubicBezTo>
                  <a:cubicBezTo>
                    <a:pt x="79983" y="76083"/>
                    <a:pt x="80728" y="75524"/>
                    <a:pt x="81348" y="74857"/>
                  </a:cubicBezTo>
                  <a:close/>
                  <a:moveTo>
                    <a:pt x="67715" y="85233"/>
                  </a:moveTo>
                  <a:cubicBezTo>
                    <a:pt x="67715" y="85776"/>
                    <a:pt x="68258" y="86319"/>
                    <a:pt x="67715" y="86862"/>
                  </a:cubicBezTo>
                  <a:cubicBezTo>
                    <a:pt x="66614" y="87420"/>
                    <a:pt x="65528" y="87420"/>
                    <a:pt x="63884" y="87963"/>
                  </a:cubicBezTo>
                  <a:cubicBezTo>
                    <a:pt x="63341" y="89049"/>
                    <a:pt x="62798" y="90150"/>
                    <a:pt x="61697" y="91236"/>
                  </a:cubicBezTo>
                  <a:lnTo>
                    <a:pt x="60069" y="91236"/>
                  </a:lnTo>
                  <a:cubicBezTo>
                    <a:pt x="60612" y="89607"/>
                    <a:pt x="62240" y="87963"/>
                    <a:pt x="63884" y="87963"/>
                  </a:cubicBezTo>
                  <a:cubicBezTo>
                    <a:pt x="63884" y="87420"/>
                    <a:pt x="64427" y="86862"/>
                    <a:pt x="64427" y="86319"/>
                  </a:cubicBezTo>
                  <a:cubicBezTo>
                    <a:pt x="65528" y="86319"/>
                    <a:pt x="66071" y="85776"/>
                    <a:pt x="67157" y="85233"/>
                  </a:cubicBezTo>
                  <a:close/>
                  <a:moveTo>
                    <a:pt x="58425" y="93422"/>
                  </a:moveTo>
                  <a:cubicBezTo>
                    <a:pt x="58968" y="93422"/>
                    <a:pt x="58968" y="93422"/>
                    <a:pt x="58968" y="93965"/>
                  </a:cubicBezTo>
                  <a:lnTo>
                    <a:pt x="58425" y="94508"/>
                  </a:lnTo>
                  <a:lnTo>
                    <a:pt x="57882" y="94508"/>
                  </a:lnTo>
                  <a:cubicBezTo>
                    <a:pt x="58192" y="94229"/>
                    <a:pt x="58378" y="93841"/>
                    <a:pt x="58425" y="93422"/>
                  </a:cubicBezTo>
                  <a:close/>
                  <a:moveTo>
                    <a:pt x="18568" y="103091"/>
                  </a:moveTo>
                  <a:cubicBezTo>
                    <a:pt x="18524" y="103143"/>
                    <a:pt x="18480" y="103197"/>
                    <a:pt x="18437" y="103250"/>
                  </a:cubicBezTo>
                  <a:lnTo>
                    <a:pt x="18437" y="103250"/>
                  </a:lnTo>
                  <a:cubicBezTo>
                    <a:pt x="18479" y="103243"/>
                    <a:pt x="18522" y="103240"/>
                    <a:pt x="18565" y="103240"/>
                  </a:cubicBezTo>
                  <a:cubicBezTo>
                    <a:pt x="18565" y="103190"/>
                    <a:pt x="18566" y="103141"/>
                    <a:pt x="18568" y="103091"/>
                  </a:cubicBezTo>
                  <a:close/>
                  <a:moveTo>
                    <a:pt x="18437" y="103250"/>
                  </a:moveTo>
                  <a:cubicBezTo>
                    <a:pt x="17937" y="103325"/>
                    <a:pt x="17437" y="103798"/>
                    <a:pt x="16937" y="103798"/>
                  </a:cubicBezTo>
                  <a:cubicBezTo>
                    <a:pt x="16927" y="103798"/>
                    <a:pt x="16918" y="103798"/>
                    <a:pt x="16909" y="103798"/>
                  </a:cubicBezTo>
                  <a:cubicBezTo>
                    <a:pt x="16612" y="103798"/>
                    <a:pt x="16379" y="104040"/>
                    <a:pt x="16394" y="104341"/>
                  </a:cubicBezTo>
                  <a:cubicBezTo>
                    <a:pt x="16394" y="104832"/>
                    <a:pt x="16838" y="105323"/>
                    <a:pt x="16923" y="105814"/>
                  </a:cubicBezTo>
                  <a:lnTo>
                    <a:pt x="16923" y="105814"/>
                  </a:lnTo>
                  <a:cubicBezTo>
                    <a:pt x="16921" y="105717"/>
                    <a:pt x="16921" y="105596"/>
                    <a:pt x="16921" y="105442"/>
                  </a:cubicBezTo>
                  <a:cubicBezTo>
                    <a:pt x="17365" y="104668"/>
                    <a:pt x="17876" y="103939"/>
                    <a:pt x="18437" y="103250"/>
                  </a:cubicBezTo>
                  <a:close/>
                  <a:moveTo>
                    <a:pt x="16923" y="105814"/>
                  </a:moveTo>
                  <a:cubicBezTo>
                    <a:pt x="16924" y="105879"/>
                    <a:pt x="16925" y="105933"/>
                    <a:pt x="16928" y="105978"/>
                  </a:cubicBezTo>
                  <a:lnTo>
                    <a:pt x="16928" y="105978"/>
                  </a:lnTo>
                  <a:cubicBezTo>
                    <a:pt x="16931" y="105975"/>
                    <a:pt x="16934" y="105972"/>
                    <a:pt x="16937" y="105970"/>
                  </a:cubicBezTo>
                  <a:cubicBezTo>
                    <a:pt x="16937" y="105918"/>
                    <a:pt x="16932" y="105866"/>
                    <a:pt x="16923" y="105814"/>
                  </a:cubicBezTo>
                  <a:close/>
                  <a:moveTo>
                    <a:pt x="67715" y="106528"/>
                  </a:moveTo>
                  <a:cubicBezTo>
                    <a:pt x="68010" y="106528"/>
                    <a:pt x="68258" y="106776"/>
                    <a:pt x="68258" y="107071"/>
                  </a:cubicBezTo>
                  <a:cubicBezTo>
                    <a:pt x="68258" y="107614"/>
                    <a:pt x="67715" y="108172"/>
                    <a:pt x="67715" y="108172"/>
                  </a:cubicBezTo>
                  <a:cubicBezTo>
                    <a:pt x="67157" y="108715"/>
                    <a:pt x="66614" y="108715"/>
                    <a:pt x="65528" y="109258"/>
                  </a:cubicBezTo>
                  <a:lnTo>
                    <a:pt x="64970" y="109258"/>
                  </a:lnTo>
                  <a:lnTo>
                    <a:pt x="64970" y="108715"/>
                  </a:lnTo>
                  <a:cubicBezTo>
                    <a:pt x="65528" y="107629"/>
                    <a:pt x="66614" y="107071"/>
                    <a:pt x="67715" y="106528"/>
                  </a:cubicBezTo>
                  <a:close/>
                  <a:moveTo>
                    <a:pt x="54609" y="116904"/>
                  </a:moveTo>
                  <a:lnTo>
                    <a:pt x="54609" y="117447"/>
                  </a:lnTo>
                  <a:lnTo>
                    <a:pt x="54067" y="117447"/>
                  </a:lnTo>
                  <a:lnTo>
                    <a:pt x="54067" y="116904"/>
                  </a:lnTo>
                  <a:close/>
                  <a:moveTo>
                    <a:pt x="35486" y="121820"/>
                  </a:moveTo>
                  <a:cubicBezTo>
                    <a:pt x="35486" y="122906"/>
                    <a:pt x="35486" y="122906"/>
                    <a:pt x="34400" y="123449"/>
                  </a:cubicBezTo>
                  <a:cubicBezTo>
                    <a:pt x="34400" y="122906"/>
                    <a:pt x="33858" y="122906"/>
                    <a:pt x="33858" y="122363"/>
                  </a:cubicBezTo>
                  <a:cubicBezTo>
                    <a:pt x="33858" y="122106"/>
                    <a:pt x="33973" y="122086"/>
                    <a:pt x="34151" y="122086"/>
                  </a:cubicBezTo>
                  <a:cubicBezTo>
                    <a:pt x="34183" y="122086"/>
                    <a:pt x="34218" y="122086"/>
                    <a:pt x="34254" y="122086"/>
                  </a:cubicBezTo>
                  <a:cubicBezTo>
                    <a:pt x="34450" y="122086"/>
                    <a:pt x="34696" y="122067"/>
                    <a:pt x="34943" y="121820"/>
                  </a:cubicBezTo>
                  <a:close/>
                  <a:moveTo>
                    <a:pt x="48633" y="127279"/>
                  </a:moveTo>
                  <a:cubicBezTo>
                    <a:pt x="48916" y="127279"/>
                    <a:pt x="49150" y="127522"/>
                    <a:pt x="49150" y="127823"/>
                  </a:cubicBezTo>
                  <a:cubicBezTo>
                    <a:pt x="49150" y="128908"/>
                    <a:pt x="49150" y="128908"/>
                    <a:pt x="48607" y="128908"/>
                  </a:cubicBezTo>
                  <a:lnTo>
                    <a:pt x="48049" y="128908"/>
                  </a:lnTo>
                  <a:lnTo>
                    <a:pt x="48049" y="127823"/>
                  </a:lnTo>
                  <a:lnTo>
                    <a:pt x="48607" y="127280"/>
                  </a:lnTo>
                  <a:cubicBezTo>
                    <a:pt x="48616" y="127279"/>
                    <a:pt x="48625" y="127279"/>
                    <a:pt x="48633" y="127279"/>
                  </a:cubicBezTo>
                  <a:close/>
                  <a:moveTo>
                    <a:pt x="51880" y="123449"/>
                  </a:moveTo>
                  <a:lnTo>
                    <a:pt x="51880" y="123449"/>
                  </a:lnTo>
                  <a:cubicBezTo>
                    <a:pt x="52423" y="126722"/>
                    <a:pt x="52423" y="126722"/>
                    <a:pt x="51337" y="128908"/>
                  </a:cubicBezTo>
                  <a:lnTo>
                    <a:pt x="50779" y="128908"/>
                  </a:lnTo>
                  <a:lnTo>
                    <a:pt x="50236" y="128366"/>
                  </a:lnTo>
                  <a:cubicBezTo>
                    <a:pt x="51321" y="126179"/>
                    <a:pt x="50779" y="127280"/>
                    <a:pt x="50779" y="123992"/>
                  </a:cubicBezTo>
                  <a:cubicBezTo>
                    <a:pt x="51073" y="123682"/>
                    <a:pt x="51461" y="123496"/>
                    <a:pt x="51880" y="123449"/>
                  </a:cubicBezTo>
                  <a:close/>
                  <a:moveTo>
                    <a:pt x="42589" y="129451"/>
                  </a:moveTo>
                  <a:lnTo>
                    <a:pt x="43132" y="130010"/>
                  </a:lnTo>
                  <a:lnTo>
                    <a:pt x="42589" y="130552"/>
                  </a:lnTo>
                  <a:lnTo>
                    <a:pt x="42047" y="130552"/>
                  </a:lnTo>
                  <a:lnTo>
                    <a:pt x="42047" y="130010"/>
                  </a:lnTo>
                  <a:cubicBezTo>
                    <a:pt x="42031" y="129699"/>
                    <a:pt x="42279" y="129451"/>
                    <a:pt x="42589" y="129451"/>
                  </a:cubicBezTo>
                  <a:close/>
                  <a:moveTo>
                    <a:pt x="42047" y="131638"/>
                  </a:moveTo>
                  <a:cubicBezTo>
                    <a:pt x="42047" y="132739"/>
                    <a:pt x="42047" y="132739"/>
                    <a:pt x="41504" y="133282"/>
                  </a:cubicBezTo>
                  <a:lnTo>
                    <a:pt x="40403" y="133282"/>
                  </a:lnTo>
                  <a:cubicBezTo>
                    <a:pt x="40403" y="132181"/>
                    <a:pt x="40403" y="131638"/>
                    <a:pt x="40961" y="131638"/>
                  </a:cubicBezTo>
                  <a:close/>
                  <a:moveTo>
                    <a:pt x="37158" y="136011"/>
                  </a:moveTo>
                  <a:cubicBezTo>
                    <a:pt x="37455" y="136011"/>
                    <a:pt x="37688" y="136254"/>
                    <a:pt x="37673" y="136555"/>
                  </a:cubicBezTo>
                  <a:lnTo>
                    <a:pt x="37673" y="137097"/>
                  </a:lnTo>
                  <a:cubicBezTo>
                    <a:pt x="37130" y="137097"/>
                    <a:pt x="37130" y="137097"/>
                    <a:pt x="36587" y="136555"/>
                  </a:cubicBezTo>
                  <a:lnTo>
                    <a:pt x="37130" y="136012"/>
                  </a:lnTo>
                  <a:cubicBezTo>
                    <a:pt x="37139" y="136011"/>
                    <a:pt x="37148" y="136011"/>
                    <a:pt x="37158" y="136011"/>
                  </a:cubicBezTo>
                  <a:close/>
                  <a:moveTo>
                    <a:pt x="27297" y="138183"/>
                  </a:moveTo>
                  <a:cubicBezTo>
                    <a:pt x="26754" y="139284"/>
                    <a:pt x="26227" y="139284"/>
                    <a:pt x="25669" y="139284"/>
                  </a:cubicBezTo>
                  <a:cubicBezTo>
                    <a:pt x="25669" y="138726"/>
                    <a:pt x="26211" y="138726"/>
                    <a:pt x="26211" y="138183"/>
                  </a:cubicBezTo>
                  <a:close/>
                  <a:moveTo>
                    <a:pt x="38800" y="138198"/>
                  </a:moveTo>
                  <a:cubicBezTo>
                    <a:pt x="39083" y="138198"/>
                    <a:pt x="39317" y="138440"/>
                    <a:pt x="39317" y="138741"/>
                  </a:cubicBezTo>
                  <a:lnTo>
                    <a:pt x="39317" y="139284"/>
                  </a:lnTo>
                  <a:cubicBezTo>
                    <a:pt x="38216" y="139827"/>
                    <a:pt x="37130" y="141471"/>
                    <a:pt x="36044" y="142014"/>
                  </a:cubicBezTo>
                  <a:cubicBezTo>
                    <a:pt x="35486" y="141471"/>
                    <a:pt x="34943" y="140928"/>
                    <a:pt x="34943" y="140370"/>
                  </a:cubicBezTo>
                  <a:lnTo>
                    <a:pt x="34400" y="140370"/>
                  </a:lnTo>
                  <a:cubicBezTo>
                    <a:pt x="33780" y="141052"/>
                    <a:pt x="33051" y="141595"/>
                    <a:pt x="32229" y="142014"/>
                  </a:cubicBezTo>
                  <a:lnTo>
                    <a:pt x="31686" y="142014"/>
                  </a:lnTo>
                  <a:cubicBezTo>
                    <a:pt x="31671" y="140370"/>
                    <a:pt x="32229" y="139827"/>
                    <a:pt x="33858" y="139827"/>
                  </a:cubicBezTo>
                  <a:cubicBezTo>
                    <a:pt x="34400" y="139284"/>
                    <a:pt x="34400" y="138741"/>
                    <a:pt x="34943" y="138199"/>
                  </a:cubicBezTo>
                  <a:cubicBezTo>
                    <a:pt x="35486" y="138741"/>
                    <a:pt x="36044" y="138741"/>
                    <a:pt x="36587" y="139284"/>
                  </a:cubicBezTo>
                  <a:cubicBezTo>
                    <a:pt x="37130" y="138741"/>
                    <a:pt x="37673" y="138199"/>
                    <a:pt x="38774" y="138199"/>
                  </a:cubicBezTo>
                  <a:cubicBezTo>
                    <a:pt x="38783" y="138198"/>
                    <a:pt x="38792" y="138198"/>
                    <a:pt x="38800" y="138198"/>
                  </a:cubicBezTo>
                  <a:close/>
                  <a:moveTo>
                    <a:pt x="40961" y="142014"/>
                  </a:moveTo>
                  <a:cubicBezTo>
                    <a:pt x="40961" y="142557"/>
                    <a:pt x="40961" y="142557"/>
                    <a:pt x="40403" y="142557"/>
                  </a:cubicBezTo>
                  <a:lnTo>
                    <a:pt x="40961" y="142014"/>
                  </a:lnTo>
                  <a:close/>
                  <a:moveTo>
                    <a:pt x="39860" y="143658"/>
                  </a:moveTo>
                  <a:cubicBezTo>
                    <a:pt x="40403" y="143658"/>
                    <a:pt x="39860" y="143658"/>
                    <a:pt x="40403" y="144201"/>
                  </a:cubicBezTo>
                  <a:cubicBezTo>
                    <a:pt x="39317" y="145286"/>
                    <a:pt x="38231" y="145829"/>
                    <a:pt x="37130" y="146388"/>
                  </a:cubicBezTo>
                  <a:lnTo>
                    <a:pt x="36587" y="146388"/>
                  </a:lnTo>
                  <a:cubicBezTo>
                    <a:pt x="36044" y="144744"/>
                    <a:pt x="38774" y="144744"/>
                    <a:pt x="39860" y="143658"/>
                  </a:cubicBezTo>
                  <a:close/>
                  <a:moveTo>
                    <a:pt x="33315" y="145286"/>
                  </a:moveTo>
                  <a:cubicBezTo>
                    <a:pt x="33315" y="145829"/>
                    <a:pt x="33858" y="145829"/>
                    <a:pt x="33858" y="146388"/>
                  </a:cubicBezTo>
                  <a:lnTo>
                    <a:pt x="33858" y="147473"/>
                  </a:lnTo>
                  <a:cubicBezTo>
                    <a:pt x="32772" y="147473"/>
                    <a:pt x="31128" y="147473"/>
                    <a:pt x="30027" y="148016"/>
                  </a:cubicBezTo>
                  <a:lnTo>
                    <a:pt x="30027" y="147473"/>
                  </a:lnTo>
                  <a:cubicBezTo>
                    <a:pt x="30042" y="146388"/>
                    <a:pt x="30585" y="145829"/>
                    <a:pt x="31671" y="145286"/>
                  </a:cubicBezTo>
                  <a:close/>
                  <a:moveTo>
                    <a:pt x="29484" y="148016"/>
                  </a:moveTo>
                  <a:cubicBezTo>
                    <a:pt x="29484" y="148559"/>
                    <a:pt x="30027" y="149645"/>
                    <a:pt x="30027" y="150203"/>
                  </a:cubicBezTo>
                  <a:cubicBezTo>
                    <a:pt x="28941" y="151289"/>
                    <a:pt x="28398" y="151832"/>
                    <a:pt x="27313" y="152390"/>
                  </a:cubicBezTo>
                  <a:lnTo>
                    <a:pt x="27297" y="152374"/>
                  </a:lnTo>
                  <a:cubicBezTo>
                    <a:pt x="26211" y="152374"/>
                    <a:pt x="26211" y="151289"/>
                    <a:pt x="26211" y="150203"/>
                  </a:cubicBezTo>
                  <a:cubicBezTo>
                    <a:pt x="26754" y="149102"/>
                    <a:pt x="27840" y="149102"/>
                    <a:pt x="28941" y="148016"/>
                  </a:cubicBezTo>
                  <a:close/>
                  <a:moveTo>
                    <a:pt x="106694" y="1"/>
                  </a:moveTo>
                  <a:cubicBezTo>
                    <a:pt x="100430" y="1"/>
                    <a:pt x="94123" y="10989"/>
                    <a:pt x="86807" y="10989"/>
                  </a:cubicBezTo>
                  <a:cubicBezTo>
                    <a:pt x="85163" y="13719"/>
                    <a:pt x="84078" y="15906"/>
                    <a:pt x="80262" y="16448"/>
                  </a:cubicBezTo>
                  <a:cubicBezTo>
                    <a:pt x="80030" y="16563"/>
                    <a:pt x="79822" y="16605"/>
                    <a:pt x="79634" y="16605"/>
                  </a:cubicBezTo>
                  <a:cubicBezTo>
                    <a:pt x="79120" y="16605"/>
                    <a:pt x="78753" y="16292"/>
                    <a:pt x="78425" y="16292"/>
                  </a:cubicBezTo>
                  <a:cubicBezTo>
                    <a:pt x="78305" y="16292"/>
                    <a:pt x="78190" y="16334"/>
                    <a:pt x="78075" y="16448"/>
                  </a:cubicBezTo>
                  <a:cubicBezTo>
                    <a:pt x="75889" y="18092"/>
                    <a:pt x="74245" y="19721"/>
                    <a:pt x="72058" y="21365"/>
                  </a:cubicBezTo>
                  <a:cubicBezTo>
                    <a:pt x="70972" y="21908"/>
                    <a:pt x="68242" y="22451"/>
                    <a:pt x="67699" y="24095"/>
                  </a:cubicBezTo>
                  <a:cubicBezTo>
                    <a:pt x="67699" y="24637"/>
                    <a:pt x="67699" y="25180"/>
                    <a:pt x="68242" y="25180"/>
                  </a:cubicBezTo>
                  <a:lnTo>
                    <a:pt x="68242" y="25739"/>
                  </a:lnTo>
                  <a:cubicBezTo>
                    <a:pt x="60596" y="27367"/>
                    <a:pt x="54594" y="33928"/>
                    <a:pt x="49677" y="37759"/>
                  </a:cubicBezTo>
                  <a:cubicBezTo>
                    <a:pt x="40945" y="44304"/>
                    <a:pt x="33299" y="51407"/>
                    <a:pt x="25110" y="58495"/>
                  </a:cubicBezTo>
                  <a:cubicBezTo>
                    <a:pt x="20736" y="62869"/>
                    <a:pt x="15277" y="65598"/>
                    <a:pt x="11462" y="70499"/>
                  </a:cubicBezTo>
                  <a:cubicBezTo>
                    <a:pt x="9275" y="73787"/>
                    <a:pt x="6002" y="76517"/>
                    <a:pt x="3273" y="79247"/>
                  </a:cubicBezTo>
                  <a:cubicBezTo>
                    <a:pt x="2187" y="80332"/>
                    <a:pt x="1086" y="80875"/>
                    <a:pt x="543" y="81976"/>
                  </a:cubicBezTo>
                  <a:cubicBezTo>
                    <a:pt x="0" y="83605"/>
                    <a:pt x="543" y="86877"/>
                    <a:pt x="1086" y="88521"/>
                  </a:cubicBezTo>
                  <a:lnTo>
                    <a:pt x="2730" y="90165"/>
                  </a:lnTo>
                  <a:cubicBezTo>
                    <a:pt x="7646" y="90165"/>
                    <a:pt x="15277" y="81976"/>
                    <a:pt x="19108" y="79247"/>
                  </a:cubicBezTo>
                  <a:cubicBezTo>
                    <a:pt x="27840" y="73787"/>
                    <a:pt x="36029" y="67227"/>
                    <a:pt x="44218" y="61225"/>
                  </a:cubicBezTo>
                  <a:cubicBezTo>
                    <a:pt x="47490" y="58495"/>
                    <a:pt x="50763" y="55222"/>
                    <a:pt x="54594" y="52493"/>
                  </a:cubicBezTo>
                  <a:cubicBezTo>
                    <a:pt x="55137" y="51950"/>
                    <a:pt x="55680" y="50849"/>
                    <a:pt x="56222" y="50306"/>
                  </a:cubicBezTo>
                  <a:cubicBezTo>
                    <a:pt x="57866" y="49220"/>
                    <a:pt x="59510" y="48677"/>
                    <a:pt x="60596" y="47576"/>
                  </a:cubicBezTo>
                  <a:cubicBezTo>
                    <a:pt x="61139" y="47576"/>
                    <a:pt x="61139" y="48119"/>
                    <a:pt x="61682" y="48119"/>
                  </a:cubicBezTo>
                  <a:cubicBezTo>
                    <a:pt x="63869" y="51407"/>
                    <a:pt x="57324" y="54679"/>
                    <a:pt x="55137" y="56866"/>
                  </a:cubicBezTo>
                  <a:cubicBezTo>
                    <a:pt x="55137" y="57409"/>
                    <a:pt x="54594" y="57952"/>
                    <a:pt x="54594" y="59038"/>
                  </a:cubicBezTo>
                  <a:cubicBezTo>
                    <a:pt x="54051" y="60139"/>
                    <a:pt x="52950" y="60139"/>
                    <a:pt x="52407" y="60682"/>
                  </a:cubicBezTo>
                  <a:cubicBezTo>
                    <a:pt x="51321" y="61767"/>
                    <a:pt x="51321" y="63954"/>
                    <a:pt x="49135" y="63954"/>
                  </a:cubicBezTo>
                  <a:cubicBezTo>
                    <a:pt x="48033" y="65598"/>
                    <a:pt x="47490" y="66684"/>
                    <a:pt x="48033" y="68871"/>
                  </a:cubicBezTo>
                  <a:lnTo>
                    <a:pt x="48033" y="69414"/>
                  </a:lnTo>
                  <a:cubicBezTo>
                    <a:pt x="46513" y="69445"/>
                    <a:pt x="45024" y="69817"/>
                    <a:pt x="43675" y="70499"/>
                  </a:cubicBezTo>
                  <a:lnTo>
                    <a:pt x="43675" y="71058"/>
                  </a:lnTo>
                  <a:lnTo>
                    <a:pt x="44761" y="72143"/>
                  </a:lnTo>
                  <a:cubicBezTo>
                    <a:pt x="44745" y="73151"/>
                    <a:pt x="44358" y="74113"/>
                    <a:pt x="43691" y="74857"/>
                  </a:cubicBezTo>
                  <a:cubicBezTo>
                    <a:pt x="43132" y="74315"/>
                    <a:pt x="43691" y="73772"/>
                    <a:pt x="43132" y="73772"/>
                  </a:cubicBezTo>
                  <a:cubicBezTo>
                    <a:pt x="42838" y="73772"/>
                    <a:pt x="42589" y="73524"/>
                    <a:pt x="42589" y="73213"/>
                  </a:cubicBezTo>
                  <a:cubicBezTo>
                    <a:pt x="40403" y="74857"/>
                    <a:pt x="37673" y="79231"/>
                    <a:pt x="36044" y="81961"/>
                  </a:cubicBezTo>
                  <a:cubicBezTo>
                    <a:pt x="35502" y="81961"/>
                    <a:pt x="34943" y="82504"/>
                    <a:pt x="34400" y="82504"/>
                  </a:cubicBezTo>
                  <a:lnTo>
                    <a:pt x="34400" y="83589"/>
                  </a:lnTo>
                  <a:cubicBezTo>
                    <a:pt x="33858" y="84691"/>
                    <a:pt x="32214" y="84691"/>
                    <a:pt x="31671" y="86319"/>
                  </a:cubicBezTo>
                  <a:lnTo>
                    <a:pt x="32214" y="85776"/>
                  </a:lnTo>
                  <a:cubicBezTo>
                    <a:pt x="32772" y="86319"/>
                    <a:pt x="33315" y="86319"/>
                    <a:pt x="34400" y="86862"/>
                  </a:cubicBezTo>
                  <a:lnTo>
                    <a:pt x="34400" y="87420"/>
                  </a:lnTo>
                  <a:lnTo>
                    <a:pt x="32772" y="87420"/>
                  </a:lnTo>
                  <a:cubicBezTo>
                    <a:pt x="32772" y="89049"/>
                    <a:pt x="32214" y="90693"/>
                    <a:pt x="30585" y="91778"/>
                  </a:cubicBezTo>
                  <a:lnTo>
                    <a:pt x="30042" y="91236"/>
                  </a:lnTo>
                  <a:cubicBezTo>
                    <a:pt x="30042" y="89592"/>
                    <a:pt x="31128" y="89592"/>
                    <a:pt x="31128" y="88506"/>
                  </a:cubicBezTo>
                  <a:cubicBezTo>
                    <a:pt x="30585" y="88506"/>
                    <a:pt x="29484" y="89049"/>
                    <a:pt x="28941" y="89592"/>
                  </a:cubicBezTo>
                  <a:cubicBezTo>
                    <a:pt x="28398" y="90693"/>
                    <a:pt x="28398" y="91236"/>
                    <a:pt x="27855" y="92321"/>
                  </a:cubicBezTo>
                  <a:cubicBezTo>
                    <a:pt x="27855" y="92880"/>
                    <a:pt x="24583" y="94508"/>
                    <a:pt x="24024" y="95051"/>
                  </a:cubicBezTo>
                  <a:cubicBezTo>
                    <a:pt x="24024" y="95609"/>
                    <a:pt x="24583" y="96152"/>
                    <a:pt x="24583" y="96695"/>
                  </a:cubicBezTo>
                  <a:cubicBezTo>
                    <a:pt x="23482" y="97781"/>
                    <a:pt x="22939" y="97238"/>
                    <a:pt x="21853" y="97781"/>
                  </a:cubicBezTo>
                  <a:cubicBezTo>
                    <a:pt x="20247" y="98326"/>
                    <a:pt x="18640" y="100945"/>
                    <a:pt x="18568" y="103091"/>
                  </a:cubicBezTo>
                  <a:lnTo>
                    <a:pt x="18568" y="103091"/>
                  </a:lnTo>
                  <a:cubicBezTo>
                    <a:pt x="20756" y="100460"/>
                    <a:pt x="23654" y="98419"/>
                    <a:pt x="26211" y="96710"/>
                  </a:cubicBezTo>
                  <a:cubicBezTo>
                    <a:pt x="26211" y="95625"/>
                    <a:pt x="25669" y="95625"/>
                    <a:pt x="25669" y="95066"/>
                  </a:cubicBezTo>
                  <a:cubicBezTo>
                    <a:pt x="27297" y="94524"/>
                    <a:pt x="27297" y="94524"/>
                    <a:pt x="27840" y="93981"/>
                  </a:cubicBezTo>
                  <a:cubicBezTo>
                    <a:pt x="28398" y="93981"/>
                    <a:pt x="28941" y="94524"/>
                    <a:pt x="30027" y="94524"/>
                  </a:cubicBezTo>
                  <a:cubicBezTo>
                    <a:pt x="30087" y="94494"/>
                    <a:pt x="30153" y="94459"/>
                    <a:pt x="30223" y="94420"/>
                  </a:cubicBezTo>
                  <a:lnTo>
                    <a:pt x="30223" y="94420"/>
                  </a:lnTo>
                  <a:cubicBezTo>
                    <a:pt x="29819" y="94991"/>
                    <a:pt x="29484" y="95747"/>
                    <a:pt x="29484" y="96168"/>
                  </a:cubicBezTo>
                  <a:cubicBezTo>
                    <a:pt x="28398" y="97253"/>
                    <a:pt x="26754" y="97796"/>
                    <a:pt x="26211" y="98897"/>
                  </a:cubicBezTo>
                  <a:lnTo>
                    <a:pt x="26211" y="100526"/>
                  </a:lnTo>
                  <a:cubicBezTo>
                    <a:pt x="26010" y="100933"/>
                    <a:pt x="25659" y="101039"/>
                    <a:pt x="25268" y="101039"/>
                  </a:cubicBezTo>
                  <a:cubicBezTo>
                    <a:pt x="24845" y="101039"/>
                    <a:pt x="24376" y="100915"/>
                    <a:pt x="24003" y="100915"/>
                  </a:cubicBezTo>
                  <a:cubicBezTo>
                    <a:pt x="23789" y="100915"/>
                    <a:pt x="23606" y="100956"/>
                    <a:pt x="23482" y="101084"/>
                  </a:cubicBezTo>
                  <a:cubicBezTo>
                    <a:pt x="21295" y="102713"/>
                    <a:pt x="20209" y="105442"/>
                    <a:pt x="17479" y="106544"/>
                  </a:cubicBezTo>
                  <a:cubicBezTo>
                    <a:pt x="17052" y="106116"/>
                    <a:pt x="16952" y="106344"/>
                    <a:pt x="16928" y="105978"/>
                  </a:cubicBezTo>
                  <a:lnTo>
                    <a:pt x="16928" y="105978"/>
                  </a:lnTo>
                  <a:cubicBezTo>
                    <a:pt x="15827" y="107074"/>
                    <a:pt x="14204" y="107616"/>
                    <a:pt x="13106" y="108699"/>
                  </a:cubicBezTo>
                  <a:cubicBezTo>
                    <a:pt x="12020" y="109801"/>
                    <a:pt x="11477" y="110886"/>
                    <a:pt x="10376" y="112530"/>
                  </a:cubicBezTo>
                  <a:cubicBezTo>
                    <a:pt x="5475" y="114717"/>
                    <a:pt x="1101" y="117990"/>
                    <a:pt x="16" y="123449"/>
                  </a:cubicBezTo>
                  <a:cubicBezTo>
                    <a:pt x="1101" y="124550"/>
                    <a:pt x="1644" y="126722"/>
                    <a:pt x="2745" y="127280"/>
                  </a:cubicBezTo>
                  <a:cubicBezTo>
                    <a:pt x="8205" y="127280"/>
                    <a:pt x="15835" y="115803"/>
                    <a:pt x="20752" y="113073"/>
                  </a:cubicBezTo>
                  <a:cubicBezTo>
                    <a:pt x="23482" y="111987"/>
                    <a:pt x="27313" y="109258"/>
                    <a:pt x="27313" y="106528"/>
                  </a:cubicBezTo>
                  <a:cubicBezTo>
                    <a:pt x="29484" y="105442"/>
                    <a:pt x="32214" y="104341"/>
                    <a:pt x="33315" y="102713"/>
                  </a:cubicBezTo>
                  <a:cubicBezTo>
                    <a:pt x="34959" y="101069"/>
                    <a:pt x="36044" y="98882"/>
                    <a:pt x="37688" y="97253"/>
                  </a:cubicBezTo>
                  <a:cubicBezTo>
                    <a:pt x="39860" y="95609"/>
                    <a:pt x="42047" y="95609"/>
                    <a:pt x="43691" y="93422"/>
                  </a:cubicBezTo>
                  <a:cubicBezTo>
                    <a:pt x="44776" y="92337"/>
                    <a:pt x="44776" y="90693"/>
                    <a:pt x="45877" y="89607"/>
                  </a:cubicBezTo>
                  <a:cubicBezTo>
                    <a:pt x="47506" y="89064"/>
                    <a:pt x="49150" y="87963"/>
                    <a:pt x="50794" y="87420"/>
                  </a:cubicBezTo>
                  <a:cubicBezTo>
                    <a:pt x="51880" y="86335"/>
                    <a:pt x="52423" y="85233"/>
                    <a:pt x="53524" y="84148"/>
                  </a:cubicBezTo>
                  <a:cubicBezTo>
                    <a:pt x="57339" y="81418"/>
                    <a:pt x="61154" y="78130"/>
                    <a:pt x="64985" y="74857"/>
                  </a:cubicBezTo>
                  <a:lnTo>
                    <a:pt x="66614" y="71585"/>
                  </a:lnTo>
                  <a:cubicBezTo>
                    <a:pt x="67715" y="70499"/>
                    <a:pt x="69343" y="71042"/>
                    <a:pt x="70445" y="69398"/>
                  </a:cubicBezTo>
                  <a:cubicBezTo>
                    <a:pt x="69902" y="68855"/>
                    <a:pt x="69902" y="68312"/>
                    <a:pt x="69343" y="67770"/>
                  </a:cubicBezTo>
                  <a:cubicBezTo>
                    <a:pt x="69343" y="67227"/>
                    <a:pt x="69902" y="67227"/>
                    <a:pt x="69902" y="66668"/>
                  </a:cubicBezTo>
                  <a:lnTo>
                    <a:pt x="70445" y="66668"/>
                  </a:lnTo>
                  <a:cubicBezTo>
                    <a:pt x="70445" y="67227"/>
                    <a:pt x="70988" y="67227"/>
                    <a:pt x="70988" y="67770"/>
                  </a:cubicBezTo>
                  <a:cubicBezTo>
                    <a:pt x="73174" y="67770"/>
                    <a:pt x="78634" y="62853"/>
                    <a:pt x="79177" y="60666"/>
                  </a:cubicBezTo>
                  <a:cubicBezTo>
                    <a:pt x="82992" y="59581"/>
                    <a:pt x="85722" y="56851"/>
                    <a:pt x="87366" y="53578"/>
                  </a:cubicBezTo>
                  <a:cubicBezTo>
                    <a:pt x="87908" y="53578"/>
                    <a:pt x="88451" y="54121"/>
                    <a:pt x="89552" y="54121"/>
                  </a:cubicBezTo>
                  <a:cubicBezTo>
                    <a:pt x="93368" y="51391"/>
                    <a:pt x="96098" y="48662"/>
                    <a:pt x="101014" y="47018"/>
                  </a:cubicBezTo>
                  <a:lnTo>
                    <a:pt x="101557" y="47018"/>
                  </a:lnTo>
                  <a:lnTo>
                    <a:pt x="101557" y="47561"/>
                  </a:lnTo>
                  <a:cubicBezTo>
                    <a:pt x="99928" y="49747"/>
                    <a:pt x="97199" y="51391"/>
                    <a:pt x="95012" y="53578"/>
                  </a:cubicBezTo>
                  <a:cubicBezTo>
                    <a:pt x="95012" y="54121"/>
                    <a:pt x="95555" y="54121"/>
                    <a:pt x="95555" y="54664"/>
                  </a:cubicBezTo>
                  <a:lnTo>
                    <a:pt x="92282" y="56308"/>
                  </a:lnTo>
                  <a:cubicBezTo>
                    <a:pt x="92282" y="56851"/>
                    <a:pt x="92825" y="56851"/>
                    <a:pt x="92825" y="57394"/>
                  </a:cubicBezTo>
                  <a:cubicBezTo>
                    <a:pt x="92825" y="58495"/>
                    <a:pt x="92282" y="59038"/>
                    <a:pt x="91181" y="59581"/>
                  </a:cubicBezTo>
                  <a:cubicBezTo>
                    <a:pt x="90638" y="59581"/>
                    <a:pt x="90095" y="59038"/>
                    <a:pt x="90095" y="59038"/>
                  </a:cubicBezTo>
                  <a:lnTo>
                    <a:pt x="89552" y="59581"/>
                  </a:lnTo>
                  <a:cubicBezTo>
                    <a:pt x="89552" y="60123"/>
                    <a:pt x="90095" y="60123"/>
                    <a:pt x="90095" y="60682"/>
                  </a:cubicBezTo>
                  <a:lnTo>
                    <a:pt x="90095" y="61767"/>
                  </a:lnTo>
                  <a:cubicBezTo>
                    <a:pt x="89552" y="61225"/>
                    <a:pt x="89010" y="60682"/>
                    <a:pt x="87908" y="60682"/>
                  </a:cubicBezTo>
                  <a:cubicBezTo>
                    <a:pt x="87366" y="60682"/>
                    <a:pt x="87366" y="61225"/>
                    <a:pt x="86823" y="61225"/>
                  </a:cubicBezTo>
                  <a:cubicBezTo>
                    <a:pt x="86823" y="61767"/>
                    <a:pt x="87366" y="61767"/>
                    <a:pt x="87366" y="62310"/>
                  </a:cubicBezTo>
                  <a:cubicBezTo>
                    <a:pt x="86280" y="63954"/>
                    <a:pt x="84093" y="66141"/>
                    <a:pt x="81348" y="66141"/>
                  </a:cubicBezTo>
                  <a:cubicBezTo>
                    <a:pt x="80262" y="67770"/>
                    <a:pt x="78075" y="69956"/>
                    <a:pt x="77533" y="72143"/>
                  </a:cubicBezTo>
                  <a:cubicBezTo>
                    <a:pt x="76990" y="72415"/>
                    <a:pt x="76579" y="72415"/>
                    <a:pt x="76168" y="72415"/>
                  </a:cubicBezTo>
                  <a:cubicBezTo>
                    <a:pt x="75757" y="72415"/>
                    <a:pt x="75346" y="72415"/>
                    <a:pt x="74803" y="72686"/>
                  </a:cubicBezTo>
                  <a:cubicBezTo>
                    <a:pt x="73717" y="73244"/>
                    <a:pt x="73717" y="74330"/>
                    <a:pt x="71530" y="74330"/>
                  </a:cubicBezTo>
                  <a:cubicBezTo>
                    <a:pt x="69886" y="79231"/>
                    <a:pt x="64970" y="80875"/>
                    <a:pt x="61697" y="84148"/>
                  </a:cubicBezTo>
                  <a:cubicBezTo>
                    <a:pt x="60612" y="85233"/>
                    <a:pt x="60069" y="86877"/>
                    <a:pt x="58968" y="87963"/>
                  </a:cubicBezTo>
                  <a:cubicBezTo>
                    <a:pt x="57882" y="88506"/>
                    <a:pt x="57339" y="89064"/>
                    <a:pt x="56238" y="90150"/>
                  </a:cubicBezTo>
                  <a:cubicBezTo>
                    <a:pt x="54609" y="92337"/>
                    <a:pt x="51321" y="96695"/>
                    <a:pt x="49150" y="97796"/>
                  </a:cubicBezTo>
                  <a:lnTo>
                    <a:pt x="49150" y="98339"/>
                  </a:lnTo>
                  <a:cubicBezTo>
                    <a:pt x="50236" y="98339"/>
                    <a:pt x="50779" y="98339"/>
                    <a:pt x="51321" y="97796"/>
                  </a:cubicBezTo>
                  <a:cubicBezTo>
                    <a:pt x="52423" y="97796"/>
                    <a:pt x="54051" y="94524"/>
                    <a:pt x="54609" y="93422"/>
                  </a:cubicBezTo>
                  <a:lnTo>
                    <a:pt x="57324" y="93422"/>
                  </a:lnTo>
                  <a:lnTo>
                    <a:pt x="57324" y="93965"/>
                  </a:lnTo>
                  <a:cubicBezTo>
                    <a:pt x="56346" y="95501"/>
                    <a:pt x="55044" y="96804"/>
                    <a:pt x="53508" y="97796"/>
                  </a:cubicBezTo>
                  <a:cubicBezTo>
                    <a:pt x="52965" y="97796"/>
                    <a:pt x="52965" y="97796"/>
                    <a:pt x="52423" y="98339"/>
                  </a:cubicBezTo>
                  <a:cubicBezTo>
                    <a:pt x="52423" y="98882"/>
                    <a:pt x="51880" y="99425"/>
                    <a:pt x="51880" y="100526"/>
                  </a:cubicBezTo>
                  <a:lnTo>
                    <a:pt x="48592" y="103798"/>
                  </a:lnTo>
                  <a:cubicBezTo>
                    <a:pt x="47506" y="104884"/>
                    <a:pt x="47506" y="105985"/>
                    <a:pt x="46963" y="107071"/>
                  </a:cubicBezTo>
                  <a:cubicBezTo>
                    <a:pt x="45862" y="108715"/>
                    <a:pt x="44776" y="108172"/>
                    <a:pt x="44233" y="110343"/>
                  </a:cubicBezTo>
                  <a:cubicBezTo>
                    <a:pt x="41504" y="110902"/>
                    <a:pt x="40403" y="112530"/>
                    <a:pt x="37673" y="113073"/>
                  </a:cubicBezTo>
                  <a:cubicBezTo>
                    <a:pt x="37130" y="110902"/>
                    <a:pt x="38774" y="110902"/>
                    <a:pt x="39860" y="109801"/>
                  </a:cubicBezTo>
                  <a:cubicBezTo>
                    <a:pt x="39860" y="109258"/>
                    <a:pt x="39860" y="109258"/>
                    <a:pt x="38774" y="109258"/>
                  </a:cubicBezTo>
                  <a:cubicBezTo>
                    <a:pt x="37673" y="110343"/>
                    <a:pt x="37130" y="111987"/>
                    <a:pt x="36044" y="112530"/>
                  </a:cubicBezTo>
                  <a:cubicBezTo>
                    <a:pt x="34400" y="113631"/>
                    <a:pt x="32214" y="114717"/>
                    <a:pt x="31128" y="116904"/>
                  </a:cubicBezTo>
                  <a:cubicBezTo>
                    <a:pt x="31128" y="117447"/>
                    <a:pt x="31128" y="118532"/>
                    <a:pt x="30585" y="119091"/>
                  </a:cubicBezTo>
                  <a:cubicBezTo>
                    <a:pt x="33315" y="118532"/>
                    <a:pt x="34400" y="116361"/>
                    <a:pt x="36044" y="114174"/>
                  </a:cubicBezTo>
                  <a:cubicBezTo>
                    <a:pt x="37130" y="114174"/>
                    <a:pt x="37130" y="114717"/>
                    <a:pt x="37673" y="115260"/>
                  </a:cubicBezTo>
                  <a:cubicBezTo>
                    <a:pt x="37130" y="117447"/>
                    <a:pt x="34400" y="119091"/>
                    <a:pt x="32214" y="119634"/>
                  </a:cubicBezTo>
                  <a:cubicBezTo>
                    <a:pt x="31671" y="121262"/>
                    <a:pt x="32214" y="122363"/>
                    <a:pt x="31128" y="123992"/>
                  </a:cubicBezTo>
                  <a:cubicBezTo>
                    <a:pt x="30027" y="125636"/>
                    <a:pt x="27855" y="126179"/>
                    <a:pt x="27313" y="128366"/>
                  </a:cubicBezTo>
                  <a:cubicBezTo>
                    <a:pt x="26754" y="128366"/>
                    <a:pt x="25669" y="128908"/>
                    <a:pt x="25126" y="128908"/>
                  </a:cubicBezTo>
                  <a:lnTo>
                    <a:pt x="24583" y="128366"/>
                  </a:lnTo>
                  <a:cubicBezTo>
                    <a:pt x="25126" y="127823"/>
                    <a:pt x="25669" y="127280"/>
                    <a:pt x="25669" y="126179"/>
                  </a:cubicBezTo>
                  <a:cubicBezTo>
                    <a:pt x="27313" y="125636"/>
                    <a:pt x="28941" y="124550"/>
                    <a:pt x="28398" y="122906"/>
                  </a:cubicBezTo>
                  <a:cubicBezTo>
                    <a:pt x="29484" y="122363"/>
                    <a:pt x="30042" y="122363"/>
                    <a:pt x="31128" y="121262"/>
                  </a:cubicBezTo>
                  <a:lnTo>
                    <a:pt x="31128" y="120176"/>
                  </a:lnTo>
                  <a:cubicBezTo>
                    <a:pt x="30042" y="120719"/>
                    <a:pt x="29484" y="120719"/>
                    <a:pt x="28398" y="121262"/>
                  </a:cubicBezTo>
                  <a:cubicBezTo>
                    <a:pt x="27375" y="121789"/>
                    <a:pt x="26739" y="122844"/>
                    <a:pt x="26754" y="123992"/>
                  </a:cubicBezTo>
                  <a:cubicBezTo>
                    <a:pt x="26211" y="123992"/>
                    <a:pt x="26211" y="124550"/>
                    <a:pt x="25669" y="124550"/>
                  </a:cubicBezTo>
                  <a:cubicBezTo>
                    <a:pt x="24583" y="125093"/>
                    <a:pt x="24024" y="127280"/>
                    <a:pt x="23482" y="128366"/>
                  </a:cubicBezTo>
                  <a:cubicBezTo>
                    <a:pt x="24583" y="129451"/>
                    <a:pt x="25126" y="130552"/>
                    <a:pt x="25669" y="132181"/>
                  </a:cubicBezTo>
                  <a:lnTo>
                    <a:pt x="24024" y="133825"/>
                  </a:lnTo>
                  <a:cubicBezTo>
                    <a:pt x="24024" y="134368"/>
                    <a:pt x="24583" y="134911"/>
                    <a:pt x="24583" y="135469"/>
                  </a:cubicBezTo>
                  <a:cubicBezTo>
                    <a:pt x="23482" y="135469"/>
                    <a:pt x="22939" y="135469"/>
                    <a:pt x="22396" y="134911"/>
                  </a:cubicBezTo>
                  <a:lnTo>
                    <a:pt x="21853" y="134911"/>
                  </a:lnTo>
                  <a:cubicBezTo>
                    <a:pt x="21853" y="136012"/>
                    <a:pt x="21295" y="136555"/>
                    <a:pt x="21295" y="137640"/>
                  </a:cubicBezTo>
                  <a:cubicBezTo>
                    <a:pt x="20752" y="137640"/>
                    <a:pt x="21295" y="137640"/>
                    <a:pt x="20752" y="137097"/>
                  </a:cubicBezTo>
                  <a:cubicBezTo>
                    <a:pt x="20209" y="137640"/>
                    <a:pt x="19666" y="138741"/>
                    <a:pt x="19123" y="139284"/>
                  </a:cubicBezTo>
                  <a:cubicBezTo>
                    <a:pt x="19395" y="139827"/>
                    <a:pt x="19666" y="139963"/>
                    <a:pt x="19938" y="139963"/>
                  </a:cubicBezTo>
                  <a:cubicBezTo>
                    <a:pt x="20209" y="139963"/>
                    <a:pt x="20481" y="139827"/>
                    <a:pt x="20752" y="139827"/>
                  </a:cubicBezTo>
                  <a:lnTo>
                    <a:pt x="21295" y="140370"/>
                  </a:lnTo>
                  <a:cubicBezTo>
                    <a:pt x="20209" y="141471"/>
                    <a:pt x="20209" y="142557"/>
                    <a:pt x="19123" y="143658"/>
                  </a:cubicBezTo>
                  <a:lnTo>
                    <a:pt x="18565" y="143658"/>
                  </a:lnTo>
                  <a:cubicBezTo>
                    <a:pt x="18565" y="142557"/>
                    <a:pt x="19666" y="141471"/>
                    <a:pt x="18022" y="140928"/>
                  </a:cubicBezTo>
                  <a:cubicBezTo>
                    <a:pt x="16697" y="143149"/>
                    <a:pt x="15722" y="145729"/>
                    <a:pt x="13058" y="145729"/>
                  </a:cubicBezTo>
                  <a:cubicBezTo>
                    <a:pt x="12447" y="145729"/>
                    <a:pt x="11747" y="145593"/>
                    <a:pt x="10934" y="145286"/>
                  </a:cubicBezTo>
                  <a:lnTo>
                    <a:pt x="10376" y="145829"/>
                  </a:lnTo>
                  <a:cubicBezTo>
                    <a:pt x="10934" y="148016"/>
                    <a:pt x="11477" y="149660"/>
                    <a:pt x="13106" y="150746"/>
                  </a:cubicBezTo>
                  <a:cubicBezTo>
                    <a:pt x="14207" y="150203"/>
                    <a:pt x="14207" y="150203"/>
                    <a:pt x="14207" y="149117"/>
                  </a:cubicBezTo>
                  <a:lnTo>
                    <a:pt x="14750" y="149117"/>
                  </a:lnTo>
                  <a:cubicBezTo>
                    <a:pt x="15293" y="149660"/>
                    <a:pt x="15835" y="150203"/>
                    <a:pt x="16921" y="150203"/>
                  </a:cubicBezTo>
                  <a:cubicBezTo>
                    <a:pt x="16378" y="151289"/>
                    <a:pt x="16378" y="151847"/>
                    <a:pt x="15835" y="152933"/>
                  </a:cubicBezTo>
                  <a:cubicBezTo>
                    <a:pt x="16378" y="153476"/>
                    <a:pt x="18022" y="154018"/>
                    <a:pt x="19108" y="154018"/>
                  </a:cubicBezTo>
                  <a:cubicBezTo>
                    <a:pt x="19651" y="154018"/>
                    <a:pt x="20209" y="154018"/>
                    <a:pt x="21295" y="153476"/>
                  </a:cubicBezTo>
                  <a:cubicBezTo>
                    <a:pt x="21838" y="153476"/>
                    <a:pt x="22939" y="154577"/>
                    <a:pt x="23482" y="155120"/>
                  </a:cubicBezTo>
                  <a:cubicBezTo>
                    <a:pt x="25110" y="154577"/>
                    <a:pt x="27297" y="154577"/>
                    <a:pt x="29484" y="152933"/>
                  </a:cubicBezTo>
                  <a:cubicBezTo>
                    <a:pt x="30042" y="152933"/>
                    <a:pt x="30585" y="152933"/>
                    <a:pt x="30585" y="153476"/>
                  </a:cubicBezTo>
                  <a:cubicBezTo>
                    <a:pt x="32772" y="151289"/>
                    <a:pt x="32772" y="149117"/>
                    <a:pt x="37130" y="149117"/>
                  </a:cubicBezTo>
                  <a:cubicBezTo>
                    <a:pt x="38231" y="148016"/>
                    <a:pt x="38774" y="146931"/>
                    <a:pt x="39860" y="145286"/>
                  </a:cubicBezTo>
                  <a:cubicBezTo>
                    <a:pt x="40403" y="145286"/>
                    <a:pt x="41504" y="145829"/>
                    <a:pt x="42047" y="145829"/>
                  </a:cubicBezTo>
                  <a:lnTo>
                    <a:pt x="42589" y="145286"/>
                  </a:lnTo>
                  <a:cubicBezTo>
                    <a:pt x="43132" y="143658"/>
                    <a:pt x="42589" y="142557"/>
                    <a:pt x="43132" y="140370"/>
                  </a:cubicBezTo>
                  <a:lnTo>
                    <a:pt x="43132" y="139827"/>
                  </a:lnTo>
                  <a:cubicBezTo>
                    <a:pt x="43910" y="140210"/>
                    <a:pt x="44680" y="140602"/>
                    <a:pt x="45644" y="140602"/>
                  </a:cubicBezTo>
                  <a:cubicBezTo>
                    <a:pt x="46046" y="140602"/>
                    <a:pt x="46480" y="140534"/>
                    <a:pt x="46963" y="140370"/>
                  </a:cubicBezTo>
                  <a:cubicBezTo>
                    <a:pt x="48049" y="139827"/>
                    <a:pt x="51880" y="135469"/>
                    <a:pt x="51880" y="133825"/>
                  </a:cubicBezTo>
                  <a:lnTo>
                    <a:pt x="51321" y="133825"/>
                  </a:lnTo>
                  <a:cubicBezTo>
                    <a:pt x="50779" y="134368"/>
                    <a:pt x="50779" y="134911"/>
                    <a:pt x="50236" y="135469"/>
                  </a:cubicBezTo>
                  <a:cubicBezTo>
                    <a:pt x="49693" y="135469"/>
                    <a:pt x="49150" y="135469"/>
                    <a:pt x="48592" y="136012"/>
                  </a:cubicBezTo>
                  <a:lnTo>
                    <a:pt x="48049" y="135469"/>
                  </a:lnTo>
                  <a:lnTo>
                    <a:pt x="48049" y="133282"/>
                  </a:lnTo>
                  <a:cubicBezTo>
                    <a:pt x="45862" y="133825"/>
                    <a:pt x="43691" y="138741"/>
                    <a:pt x="40961" y="139827"/>
                  </a:cubicBezTo>
                  <a:lnTo>
                    <a:pt x="40403" y="139284"/>
                  </a:lnTo>
                  <a:cubicBezTo>
                    <a:pt x="40961" y="136012"/>
                    <a:pt x="44776" y="134368"/>
                    <a:pt x="46420" y="132181"/>
                  </a:cubicBezTo>
                  <a:lnTo>
                    <a:pt x="46420" y="130010"/>
                  </a:lnTo>
                  <a:cubicBezTo>
                    <a:pt x="49150" y="130010"/>
                    <a:pt x="49693" y="131095"/>
                    <a:pt x="51337" y="131638"/>
                  </a:cubicBezTo>
                  <a:cubicBezTo>
                    <a:pt x="52965" y="130552"/>
                    <a:pt x="54609" y="127280"/>
                    <a:pt x="57339" y="126722"/>
                  </a:cubicBezTo>
                  <a:cubicBezTo>
                    <a:pt x="57882" y="124550"/>
                    <a:pt x="55152" y="121262"/>
                    <a:pt x="54609" y="119091"/>
                  </a:cubicBezTo>
                  <a:cubicBezTo>
                    <a:pt x="55695" y="117990"/>
                    <a:pt x="57882" y="117447"/>
                    <a:pt x="56796" y="115260"/>
                  </a:cubicBezTo>
                  <a:cubicBezTo>
                    <a:pt x="57339" y="115260"/>
                    <a:pt x="57339" y="114717"/>
                    <a:pt x="57882" y="114717"/>
                  </a:cubicBezTo>
                  <a:cubicBezTo>
                    <a:pt x="58425" y="115803"/>
                    <a:pt x="57882" y="115803"/>
                    <a:pt x="58983" y="116904"/>
                  </a:cubicBezTo>
                  <a:cubicBezTo>
                    <a:pt x="58425" y="118532"/>
                    <a:pt x="57339" y="119091"/>
                    <a:pt x="56796" y="121262"/>
                  </a:cubicBezTo>
                  <a:lnTo>
                    <a:pt x="57339" y="121262"/>
                  </a:lnTo>
                  <a:cubicBezTo>
                    <a:pt x="58518" y="120471"/>
                    <a:pt x="59619" y="119556"/>
                    <a:pt x="60612" y="118532"/>
                  </a:cubicBezTo>
                  <a:cubicBezTo>
                    <a:pt x="62256" y="117990"/>
                    <a:pt x="61713" y="118532"/>
                    <a:pt x="63341" y="117447"/>
                  </a:cubicBezTo>
                  <a:cubicBezTo>
                    <a:pt x="63884" y="117990"/>
                    <a:pt x="63884" y="118532"/>
                    <a:pt x="64427" y="119091"/>
                  </a:cubicBezTo>
                  <a:lnTo>
                    <a:pt x="64985" y="119091"/>
                  </a:lnTo>
                  <a:cubicBezTo>
                    <a:pt x="65528" y="117447"/>
                    <a:pt x="66614" y="116904"/>
                    <a:pt x="67157" y="115260"/>
                  </a:cubicBezTo>
                  <a:lnTo>
                    <a:pt x="66614" y="114717"/>
                  </a:lnTo>
                  <a:cubicBezTo>
                    <a:pt x="64750" y="115088"/>
                    <a:pt x="64159" y="115972"/>
                    <a:pt x="63275" y="115972"/>
                  </a:cubicBezTo>
                  <a:cubicBezTo>
                    <a:pt x="62864" y="115972"/>
                    <a:pt x="62391" y="115781"/>
                    <a:pt x="61697" y="115260"/>
                  </a:cubicBezTo>
                  <a:cubicBezTo>
                    <a:pt x="61697" y="114717"/>
                    <a:pt x="61697" y="114717"/>
                    <a:pt x="62256" y="114174"/>
                  </a:cubicBezTo>
                  <a:cubicBezTo>
                    <a:pt x="63341" y="112530"/>
                    <a:pt x="66071" y="110902"/>
                    <a:pt x="67715" y="109801"/>
                  </a:cubicBezTo>
                  <a:cubicBezTo>
                    <a:pt x="68801" y="108715"/>
                    <a:pt x="69343" y="108157"/>
                    <a:pt x="69886" y="106528"/>
                  </a:cubicBezTo>
                  <a:cubicBezTo>
                    <a:pt x="70988" y="105442"/>
                    <a:pt x="72616" y="104341"/>
                    <a:pt x="73717" y="103256"/>
                  </a:cubicBezTo>
                  <a:cubicBezTo>
                    <a:pt x="73174" y="102713"/>
                    <a:pt x="73717" y="102713"/>
                    <a:pt x="72616" y="102154"/>
                  </a:cubicBezTo>
                  <a:cubicBezTo>
                    <a:pt x="70988" y="103256"/>
                    <a:pt x="69886" y="104341"/>
                    <a:pt x="68801" y="105442"/>
                  </a:cubicBezTo>
                  <a:cubicBezTo>
                    <a:pt x="67715" y="105442"/>
                    <a:pt x="67715" y="105442"/>
                    <a:pt x="67715" y="104341"/>
                  </a:cubicBezTo>
                  <a:lnTo>
                    <a:pt x="68801" y="104341"/>
                  </a:lnTo>
                  <a:cubicBezTo>
                    <a:pt x="68801" y="103798"/>
                    <a:pt x="69343" y="102713"/>
                    <a:pt x="69343" y="102154"/>
                  </a:cubicBezTo>
                  <a:cubicBezTo>
                    <a:pt x="71530" y="101069"/>
                    <a:pt x="73174" y="101069"/>
                    <a:pt x="73174" y="97796"/>
                  </a:cubicBezTo>
                  <a:lnTo>
                    <a:pt x="73174" y="97796"/>
                  </a:lnTo>
                  <a:cubicBezTo>
                    <a:pt x="72073" y="98339"/>
                    <a:pt x="66614" y="102713"/>
                    <a:pt x="66071" y="103256"/>
                  </a:cubicBezTo>
                  <a:cubicBezTo>
                    <a:pt x="65528" y="104884"/>
                    <a:pt x="66071" y="105442"/>
                    <a:pt x="64985" y="106528"/>
                  </a:cubicBezTo>
                  <a:cubicBezTo>
                    <a:pt x="64427" y="105985"/>
                    <a:pt x="64427" y="106528"/>
                    <a:pt x="64427" y="105442"/>
                  </a:cubicBezTo>
                  <a:lnTo>
                    <a:pt x="63884" y="105442"/>
                  </a:lnTo>
                  <a:cubicBezTo>
                    <a:pt x="63341" y="107071"/>
                    <a:pt x="62798" y="107071"/>
                    <a:pt x="62256" y="108172"/>
                  </a:cubicBezTo>
                  <a:cubicBezTo>
                    <a:pt x="62798" y="108715"/>
                    <a:pt x="63341" y="111445"/>
                    <a:pt x="62798" y="112530"/>
                  </a:cubicBezTo>
                  <a:cubicBezTo>
                    <a:pt x="62798" y="112530"/>
                    <a:pt x="59526" y="114717"/>
                    <a:pt x="58968" y="114717"/>
                  </a:cubicBezTo>
                  <a:cubicBezTo>
                    <a:pt x="58968" y="114174"/>
                    <a:pt x="58425" y="114174"/>
                    <a:pt x="58425" y="113631"/>
                  </a:cubicBezTo>
                  <a:cubicBezTo>
                    <a:pt x="58968" y="112530"/>
                    <a:pt x="58968" y="110902"/>
                    <a:pt x="58968" y="109801"/>
                  </a:cubicBezTo>
                  <a:lnTo>
                    <a:pt x="58425" y="109258"/>
                  </a:lnTo>
                  <a:cubicBezTo>
                    <a:pt x="58425" y="109258"/>
                    <a:pt x="51337" y="117447"/>
                    <a:pt x="50794" y="117990"/>
                  </a:cubicBezTo>
                  <a:cubicBezTo>
                    <a:pt x="49693" y="118532"/>
                    <a:pt x="48607" y="119091"/>
                    <a:pt x="48064" y="119634"/>
                  </a:cubicBezTo>
                  <a:cubicBezTo>
                    <a:pt x="46963" y="120766"/>
                    <a:pt x="46048" y="122053"/>
                    <a:pt x="45335" y="123449"/>
                  </a:cubicBezTo>
                  <a:cubicBezTo>
                    <a:pt x="44784" y="123720"/>
                    <a:pt x="44237" y="123720"/>
                    <a:pt x="43760" y="123720"/>
                  </a:cubicBezTo>
                  <a:cubicBezTo>
                    <a:pt x="43284" y="123720"/>
                    <a:pt x="42876" y="123720"/>
                    <a:pt x="42605" y="123992"/>
                  </a:cubicBezTo>
                  <a:cubicBezTo>
                    <a:pt x="41504" y="124550"/>
                    <a:pt x="41504" y="126722"/>
                    <a:pt x="40418" y="127823"/>
                  </a:cubicBezTo>
                  <a:cubicBezTo>
                    <a:pt x="39875" y="128366"/>
                    <a:pt x="39317" y="128366"/>
                    <a:pt x="38231" y="128366"/>
                  </a:cubicBezTo>
                  <a:cubicBezTo>
                    <a:pt x="38231" y="130010"/>
                    <a:pt x="38231" y="131095"/>
                    <a:pt x="37146" y="131638"/>
                  </a:cubicBezTo>
                  <a:cubicBezTo>
                    <a:pt x="34943" y="132739"/>
                    <a:pt x="33315" y="133825"/>
                    <a:pt x="32229" y="135469"/>
                  </a:cubicBezTo>
                  <a:lnTo>
                    <a:pt x="31686" y="135469"/>
                  </a:lnTo>
                  <a:cubicBezTo>
                    <a:pt x="31686" y="134911"/>
                    <a:pt x="31143" y="134368"/>
                    <a:pt x="31143" y="134368"/>
                  </a:cubicBezTo>
                  <a:cubicBezTo>
                    <a:pt x="28414" y="134911"/>
                    <a:pt x="26770" y="137640"/>
                    <a:pt x="24583" y="138741"/>
                  </a:cubicBezTo>
                  <a:lnTo>
                    <a:pt x="23497" y="138741"/>
                  </a:lnTo>
                  <a:lnTo>
                    <a:pt x="22954" y="138199"/>
                  </a:lnTo>
                  <a:cubicBezTo>
                    <a:pt x="23497" y="136555"/>
                    <a:pt x="25126" y="136555"/>
                    <a:pt x="26770" y="135469"/>
                  </a:cubicBezTo>
                  <a:cubicBezTo>
                    <a:pt x="28957" y="133825"/>
                    <a:pt x="28957" y="130010"/>
                    <a:pt x="29499" y="127280"/>
                  </a:cubicBezTo>
                  <a:lnTo>
                    <a:pt x="30585" y="126179"/>
                  </a:lnTo>
                  <a:lnTo>
                    <a:pt x="31143" y="126179"/>
                  </a:lnTo>
                  <a:cubicBezTo>
                    <a:pt x="31143" y="127280"/>
                    <a:pt x="30585" y="127280"/>
                    <a:pt x="30042" y="127823"/>
                  </a:cubicBezTo>
                  <a:lnTo>
                    <a:pt x="30042" y="128908"/>
                  </a:lnTo>
                  <a:cubicBezTo>
                    <a:pt x="30352" y="128908"/>
                    <a:pt x="30601" y="129157"/>
                    <a:pt x="30585" y="129451"/>
                  </a:cubicBezTo>
                  <a:cubicBezTo>
                    <a:pt x="31686" y="128908"/>
                    <a:pt x="32772" y="128366"/>
                    <a:pt x="33315" y="127280"/>
                  </a:cubicBezTo>
                  <a:lnTo>
                    <a:pt x="33315" y="125636"/>
                  </a:lnTo>
                  <a:cubicBezTo>
                    <a:pt x="33873" y="124550"/>
                    <a:pt x="35502" y="124550"/>
                    <a:pt x="36044" y="123992"/>
                  </a:cubicBezTo>
                  <a:cubicBezTo>
                    <a:pt x="36044" y="123449"/>
                    <a:pt x="36044" y="122906"/>
                    <a:pt x="36603" y="122906"/>
                  </a:cubicBezTo>
                  <a:cubicBezTo>
                    <a:pt x="37146" y="122363"/>
                    <a:pt x="37688" y="122363"/>
                    <a:pt x="38231" y="121820"/>
                  </a:cubicBezTo>
                  <a:cubicBezTo>
                    <a:pt x="38231" y="121262"/>
                    <a:pt x="38231" y="120719"/>
                    <a:pt x="38774" y="119634"/>
                  </a:cubicBezTo>
                  <a:cubicBezTo>
                    <a:pt x="39332" y="119075"/>
                    <a:pt x="40418" y="118532"/>
                    <a:pt x="40418" y="117447"/>
                  </a:cubicBezTo>
                  <a:lnTo>
                    <a:pt x="41504" y="117447"/>
                  </a:lnTo>
                  <a:cubicBezTo>
                    <a:pt x="42605" y="116361"/>
                    <a:pt x="42605" y="115803"/>
                    <a:pt x="42062" y="114717"/>
                  </a:cubicBezTo>
                  <a:cubicBezTo>
                    <a:pt x="43148" y="113073"/>
                    <a:pt x="45335" y="111445"/>
                    <a:pt x="46963" y="111445"/>
                  </a:cubicBezTo>
                  <a:cubicBezTo>
                    <a:pt x="46963" y="110886"/>
                    <a:pt x="46963" y="110886"/>
                    <a:pt x="47522" y="110343"/>
                  </a:cubicBezTo>
                  <a:cubicBezTo>
                    <a:pt x="48064" y="110343"/>
                    <a:pt x="48064" y="110886"/>
                    <a:pt x="48607" y="110886"/>
                  </a:cubicBezTo>
                  <a:cubicBezTo>
                    <a:pt x="49150" y="110343"/>
                    <a:pt x="49693" y="110343"/>
                    <a:pt x="49693" y="109801"/>
                  </a:cubicBezTo>
                  <a:cubicBezTo>
                    <a:pt x="49150" y="109258"/>
                    <a:pt x="48607" y="108715"/>
                    <a:pt x="48607" y="108157"/>
                  </a:cubicBezTo>
                  <a:cubicBezTo>
                    <a:pt x="48607" y="107614"/>
                    <a:pt x="48607" y="107614"/>
                    <a:pt x="49150" y="107071"/>
                  </a:cubicBezTo>
                  <a:cubicBezTo>
                    <a:pt x="49755" y="106799"/>
                    <a:pt x="50406" y="106664"/>
                    <a:pt x="51060" y="106664"/>
                  </a:cubicBezTo>
                  <a:cubicBezTo>
                    <a:pt x="51713" y="106664"/>
                    <a:pt x="52368" y="106799"/>
                    <a:pt x="52981" y="107071"/>
                  </a:cubicBezTo>
                  <a:lnTo>
                    <a:pt x="53524" y="107071"/>
                  </a:lnTo>
                  <a:cubicBezTo>
                    <a:pt x="53524" y="105985"/>
                    <a:pt x="53524" y="105427"/>
                    <a:pt x="52981" y="104884"/>
                  </a:cubicBezTo>
                  <a:cubicBezTo>
                    <a:pt x="54067" y="104070"/>
                    <a:pt x="54474" y="103934"/>
                    <a:pt x="54883" y="103934"/>
                  </a:cubicBezTo>
                  <a:cubicBezTo>
                    <a:pt x="55087" y="103934"/>
                    <a:pt x="55292" y="103968"/>
                    <a:pt x="55583" y="103968"/>
                  </a:cubicBezTo>
                  <a:cubicBezTo>
                    <a:pt x="55873" y="103968"/>
                    <a:pt x="56250" y="103934"/>
                    <a:pt x="56796" y="103798"/>
                  </a:cubicBezTo>
                  <a:cubicBezTo>
                    <a:pt x="57882" y="103256"/>
                    <a:pt x="61713" y="96152"/>
                    <a:pt x="61713" y="94508"/>
                  </a:cubicBezTo>
                  <a:lnTo>
                    <a:pt x="62256" y="94508"/>
                  </a:lnTo>
                  <a:cubicBezTo>
                    <a:pt x="62486" y="94975"/>
                    <a:pt x="62716" y="95146"/>
                    <a:pt x="62988" y="95146"/>
                  </a:cubicBezTo>
                  <a:cubicBezTo>
                    <a:pt x="63359" y="95146"/>
                    <a:pt x="63808" y="94830"/>
                    <a:pt x="64442" y="94508"/>
                  </a:cubicBezTo>
                  <a:lnTo>
                    <a:pt x="66071" y="92880"/>
                  </a:lnTo>
                  <a:lnTo>
                    <a:pt x="66071" y="92880"/>
                  </a:lnTo>
                  <a:cubicBezTo>
                    <a:pt x="66071" y="93422"/>
                    <a:pt x="66071" y="93965"/>
                    <a:pt x="65528" y="94508"/>
                  </a:cubicBezTo>
                  <a:lnTo>
                    <a:pt x="65528" y="95066"/>
                  </a:lnTo>
                  <a:lnTo>
                    <a:pt x="66071" y="95066"/>
                  </a:lnTo>
                  <a:cubicBezTo>
                    <a:pt x="68258" y="93422"/>
                    <a:pt x="69902" y="89607"/>
                    <a:pt x="72632" y="88506"/>
                  </a:cubicBezTo>
                  <a:lnTo>
                    <a:pt x="72632" y="87963"/>
                  </a:lnTo>
                  <a:lnTo>
                    <a:pt x="71530" y="87963"/>
                  </a:lnTo>
                  <a:cubicBezTo>
                    <a:pt x="70542" y="88966"/>
                    <a:pt x="69090" y="91307"/>
                    <a:pt x="67198" y="91307"/>
                  </a:cubicBezTo>
                  <a:cubicBezTo>
                    <a:pt x="67013" y="91307"/>
                    <a:pt x="66823" y="91284"/>
                    <a:pt x="66629" y="91236"/>
                  </a:cubicBezTo>
                  <a:lnTo>
                    <a:pt x="66071" y="90693"/>
                  </a:lnTo>
                  <a:lnTo>
                    <a:pt x="67172" y="90693"/>
                  </a:lnTo>
                  <a:cubicBezTo>
                    <a:pt x="67715" y="90150"/>
                    <a:pt x="70445" y="89064"/>
                    <a:pt x="69902" y="87420"/>
                  </a:cubicBezTo>
                  <a:cubicBezTo>
                    <a:pt x="69902" y="86877"/>
                    <a:pt x="69343" y="86335"/>
                    <a:pt x="69343" y="85776"/>
                  </a:cubicBezTo>
                  <a:cubicBezTo>
                    <a:pt x="69343" y="84691"/>
                    <a:pt x="69902" y="84691"/>
                    <a:pt x="69902" y="83605"/>
                  </a:cubicBezTo>
                  <a:cubicBezTo>
                    <a:pt x="70988" y="83047"/>
                    <a:pt x="72632" y="81418"/>
                    <a:pt x="73717" y="81418"/>
                  </a:cubicBezTo>
                  <a:cubicBezTo>
                    <a:pt x="73717" y="83047"/>
                    <a:pt x="71530" y="84148"/>
                    <a:pt x="70988" y="84691"/>
                  </a:cubicBezTo>
                  <a:lnTo>
                    <a:pt x="70988" y="85776"/>
                  </a:lnTo>
                  <a:cubicBezTo>
                    <a:pt x="72073" y="85233"/>
                    <a:pt x="73174" y="84691"/>
                    <a:pt x="73717" y="83605"/>
                  </a:cubicBezTo>
                  <a:lnTo>
                    <a:pt x="74803" y="83605"/>
                  </a:lnTo>
                  <a:lnTo>
                    <a:pt x="75361" y="84148"/>
                  </a:lnTo>
                  <a:cubicBezTo>
                    <a:pt x="74803" y="84691"/>
                    <a:pt x="74803" y="85233"/>
                    <a:pt x="74260" y="85776"/>
                  </a:cubicBezTo>
                  <a:lnTo>
                    <a:pt x="74803" y="86335"/>
                  </a:lnTo>
                  <a:cubicBezTo>
                    <a:pt x="76121" y="85637"/>
                    <a:pt x="77098" y="84458"/>
                    <a:pt x="77533" y="83047"/>
                  </a:cubicBezTo>
                  <a:lnTo>
                    <a:pt x="78091" y="83047"/>
                  </a:lnTo>
                  <a:cubicBezTo>
                    <a:pt x="79719" y="83047"/>
                    <a:pt x="78091" y="81418"/>
                    <a:pt x="78091" y="80317"/>
                  </a:cubicBezTo>
                  <a:cubicBezTo>
                    <a:pt x="78075" y="80022"/>
                    <a:pt x="78324" y="79774"/>
                    <a:pt x="78634" y="79774"/>
                  </a:cubicBezTo>
                  <a:cubicBezTo>
                    <a:pt x="79177" y="80317"/>
                    <a:pt x="80262" y="80317"/>
                    <a:pt x="80821" y="80875"/>
                  </a:cubicBezTo>
                  <a:cubicBezTo>
                    <a:pt x="82449" y="79774"/>
                    <a:pt x="83550" y="77587"/>
                    <a:pt x="85179" y="76501"/>
                  </a:cubicBezTo>
                  <a:lnTo>
                    <a:pt x="85179" y="73229"/>
                  </a:lnTo>
                  <a:cubicBezTo>
                    <a:pt x="85644" y="73229"/>
                    <a:pt x="86520" y="74425"/>
                    <a:pt x="87444" y="74425"/>
                  </a:cubicBezTo>
                  <a:cubicBezTo>
                    <a:pt x="87598" y="74425"/>
                    <a:pt x="87753" y="74392"/>
                    <a:pt x="87908" y="74315"/>
                  </a:cubicBezTo>
                  <a:cubicBezTo>
                    <a:pt x="89010" y="73772"/>
                    <a:pt x="92825" y="69956"/>
                    <a:pt x="93368" y="68855"/>
                  </a:cubicBezTo>
                  <a:lnTo>
                    <a:pt x="93368" y="68312"/>
                  </a:lnTo>
                  <a:lnTo>
                    <a:pt x="91739" y="68312"/>
                  </a:lnTo>
                  <a:cubicBezTo>
                    <a:pt x="92282" y="67770"/>
                    <a:pt x="92282" y="67770"/>
                    <a:pt x="92825" y="67770"/>
                  </a:cubicBezTo>
                  <a:cubicBezTo>
                    <a:pt x="93368" y="68312"/>
                    <a:pt x="93368" y="68312"/>
                    <a:pt x="94469" y="68855"/>
                  </a:cubicBezTo>
                  <a:cubicBezTo>
                    <a:pt x="96640" y="66668"/>
                    <a:pt x="98284" y="63939"/>
                    <a:pt x="99928" y="62310"/>
                  </a:cubicBezTo>
                  <a:cubicBezTo>
                    <a:pt x="101014" y="61767"/>
                    <a:pt x="102658" y="61209"/>
                    <a:pt x="103744" y="60123"/>
                  </a:cubicBezTo>
                  <a:cubicBezTo>
                    <a:pt x="104829" y="58479"/>
                    <a:pt x="105388" y="56308"/>
                    <a:pt x="106473" y="55207"/>
                  </a:cubicBezTo>
                  <a:lnTo>
                    <a:pt x="108660" y="55207"/>
                  </a:lnTo>
                  <a:cubicBezTo>
                    <a:pt x="109203" y="54664"/>
                    <a:pt x="109746" y="54121"/>
                    <a:pt x="109746" y="53035"/>
                  </a:cubicBezTo>
                  <a:cubicBezTo>
                    <a:pt x="113577" y="51934"/>
                    <a:pt x="113577" y="49747"/>
                    <a:pt x="115764" y="48119"/>
                  </a:cubicBezTo>
                  <a:cubicBezTo>
                    <a:pt x="117392" y="47018"/>
                    <a:pt x="120122" y="45932"/>
                    <a:pt x="121223" y="44288"/>
                  </a:cubicBezTo>
                  <a:cubicBezTo>
                    <a:pt x="121766" y="43745"/>
                    <a:pt x="121223" y="43202"/>
                    <a:pt x="121766" y="42660"/>
                  </a:cubicBezTo>
                  <a:cubicBezTo>
                    <a:pt x="122852" y="41558"/>
                    <a:pt x="125038" y="41558"/>
                    <a:pt x="126682" y="40473"/>
                  </a:cubicBezTo>
                  <a:cubicBezTo>
                    <a:pt x="130498" y="37743"/>
                    <a:pt x="133227" y="33369"/>
                    <a:pt x="138687" y="32284"/>
                  </a:cubicBezTo>
                  <a:cubicBezTo>
                    <a:pt x="139773" y="30640"/>
                    <a:pt x="138687" y="30097"/>
                    <a:pt x="138144" y="28468"/>
                  </a:cubicBezTo>
                  <a:cubicBezTo>
                    <a:pt x="138764" y="27786"/>
                    <a:pt x="139509" y="27228"/>
                    <a:pt x="140315" y="26824"/>
                  </a:cubicBezTo>
                  <a:cubicBezTo>
                    <a:pt x="140315" y="25739"/>
                    <a:pt x="139773" y="25739"/>
                    <a:pt x="139230" y="24637"/>
                  </a:cubicBezTo>
                  <a:lnTo>
                    <a:pt x="140315" y="23552"/>
                  </a:lnTo>
                  <a:cubicBezTo>
                    <a:pt x="139230" y="20822"/>
                    <a:pt x="138144" y="19178"/>
                    <a:pt x="135957" y="16991"/>
                  </a:cubicBezTo>
                  <a:cubicBezTo>
                    <a:pt x="134313" y="17550"/>
                    <a:pt x="132685" y="19178"/>
                    <a:pt x="131583" y="19178"/>
                  </a:cubicBezTo>
                  <a:lnTo>
                    <a:pt x="128311" y="19178"/>
                  </a:lnTo>
                  <a:cubicBezTo>
                    <a:pt x="127768" y="19721"/>
                    <a:pt x="127768" y="20279"/>
                    <a:pt x="127225" y="20279"/>
                  </a:cubicBezTo>
                  <a:cubicBezTo>
                    <a:pt x="125581" y="20822"/>
                    <a:pt x="124496" y="21365"/>
                    <a:pt x="122852" y="22451"/>
                  </a:cubicBezTo>
                  <a:cubicBezTo>
                    <a:pt x="120665" y="24095"/>
                    <a:pt x="117935" y="25739"/>
                    <a:pt x="115764" y="27367"/>
                  </a:cubicBezTo>
                  <a:cubicBezTo>
                    <a:pt x="114120" y="28468"/>
                    <a:pt x="112476" y="30097"/>
                    <a:pt x="110847" y="31198"/>
                  </a:cubicBezTo>
                  <a:cubicBezTo>
                    <a:pt x="110304" y="32284"/>
                    <a:pt x="110847" y="32826"/>
                    <a:pt x="109746" y="33369"/>
                  </a:cubicBezTo>
                  <a:lnTo>
                    <a:pt x="108117" y="33369"/>
                  </a:lnTo>
                  <a:cubicBezTo>
                    <a:pt x="106473" y="33928"/>
                    <a:pt x="106473" y="35556"/>
                    <a:pt x="105388" y="36099"/>
                  </a:cubicBezTo>
                  <a:cubicBezTo>
                    <a:pt x="104287" y="36099"/>
                    <a:pt x="103744" y="36657"/>
                    <a:pt x="102658" y="36657"/>
                  </a:cubicBezTo>
                  <a:cubicBezTo>
                    <a:pt x="102658" y="37200"/>
                    <a:pt x="102115" y="37743"/>
                    <a:pt x="102115" y="38286"/>
                  </a:cubicBezTo>
                  <a:cubicBezTo>
                    <a:pt x="99386" y="39387"/>
                    <a:pt x="96098" y="40473"/>
                    <a:pt x="95012" y="43745"/>
                  </a:cubicBezTo>
                  <a:cubicBezTo>
                    <a:pt x="93368" y="44288"/>
                    <a:pt x="92282" y="43745"/>
                    <a:pt x="91197" y="45389"/>
                  </a:cubicBezTo>
                  <a:cubicBezTo>
                    <a:pt x="91197" y="45932"/>
                    <a:pt x="91739" y="46475"/>
                    <a:pt x="91739" y="46475"/>
                  </a:cubicBezTo>
                  <a:lnTo>
                    <a:pt x="91197" y="47018"/>
                  </a:lnTo>
                  <a:cubicBezTo>
                    <a:pt x="90638" y="47018"/>
                    <a:pt x="90638" y="46475"/>
                    <a:pt x="90095" y="46475"/>
                  </a:cubicBezTo>
                  <a:cubicBezTo>
                    <a:pt x="89552" y="46475"/>
                    <a:pt x="87908" y="47018"/>
                    <a:pt x="87366" y="47018"/>
                  </a:cubicBezTo>
                  <a:cubicBezTo>
                    <a:pt x="85179" y="48119"/>
                    <a:pt x="86823" y="49747"/>
                    <a:pt x="83007" y="50306"/>
                  </a:cubicBezTo>
                  <a:cubicBezTo>
                    <a:pt x="81363" y="53035"/>
                    <a:pt x="82449" y="54664"/>
                    <a:pt x="79177" y="56308"/>
                  </a:cubicBezTo>
                  <a:lnTo>
                    <a:pt x="78618" y="56308"/>
                  </a:lnTo>
                  <a:cubicBezTo>
                    <a:pt x="78618" y="55765"/>
                    <a:pt x="79161" y="55222"/>
                    <a:pt x="79161" y="54121"/>
                  </a:cubicBezTo>
                  <a:cubicBezTo>
                    <a:pt x="79161" y="53443"/>
                    <a:pt x="78952" y="53186"/>
                    <a:pt x="78665" y="53186"/>
                  </a:cubicBezTo>
                  <a:cubicBezTo>
                    <a:pt x="78024" y="53186"/>
                    <a:pt x="76990" y="54462"/>
                    <a:pt x="76990" y="55222"/>
                  </a:cubicBezTo>
                  <a:cubicBezTo>
                    <a:pt x="76431" y="55765"/>
                    <a:pt x="76990" y="56308"/>
                    <a:pt x="77533" y="56308"/>
                  </a:cubicBezTo>
                  <a:lnTo>
                    <a:pt x="77533" y="56851"/>
                  </a:lnTo>
                  <a:cubicBezTo>
                    <a:pt x="76990" y="57394"/>
                    <a:pt x="76990" y="57952"/>
                    <a:pt x="75889" y="57952"/>
                  </a:cubicBezTo>
                  <a:lnTo>
                    <a:pt x="75889" y="56851"/>
                  </a:lnTo>
                  <a:lnTo>
                    <a:pt x="75346" y="56308"/>
                  </a:lnTo>
                  <a:cubicBezTo>
                    <a:pt x="73702" y="57394"/>
                    <a:pt x="73702" y="59038"/>
                    <a:pt x="72616" y="59581"/>
                  </a:cubicBezTo>
                  <a:cubicBezTo>
                    <a:pt x="70972" y="60682"/>
                    <a:pt x="68801" y="61225"/>
                    <a:pt x="67157" y="62310"/>
                  </a:cubicBezTo>
                  <a:cubicBezTo>
                    <a:pt x="64970" y="63954"/>
                    <a:pt x="63884" y="65583"/>
                    <a:pt x="61697" y="66684"/>
                  </a:cubicBezTo>
                  <a:cubicBezTo>
                    <a:pt x="60612" y="67770"/>
                    <a:pt x="57882" y="73229"/>
                    <a:pt x="56781" y="73229"/>
                  </a:cubicBezTo>
                  <a:lnTo>
                    <a:pt x="56781" y="72143"/>
                  </a:lnTo>
                  <a:cubicBezTo>
                    <a:pt x="56238" y="72143"/>
                    <a:pt x="56238" y="71600"/>
                    <a:pt x="55695" y="71600"/>
                  </a:cubicBezTo>
                  <a:cubicBezTo>
                    <a:pt x="53508" y="72686"/>
                    <a:pt x="52423" y="75416"/>
                    <a:pt x="50236" y="77060"/>
                  </a:cubicBezTo>
                  <a:lnTo>
                    <a:pt x="45319" y="80332"/>
                  </a:lnTo>
                  <a:cubicBezTo>
                    <a:pt x="43691" y="81976"/>
                    <a:pt x="42589" y="85792"/>
                    <a:pt x="38774" y="85792"/>
                  </a:cubicBezTo>
                  <a:cubicBezTo>
                    <a:pt x="37500" y="88014"/>
                    <a:pt x="36042" y="89315"/>
                    <a:pt x="34400" y="90662"/>
                  </a:cubicBezTo>
                  <a:lnTo>
                    <a:pt x="34400" y="90662"/>
                  </a:lnTo>
                  <a:lnTo>
                    <a:pt x="34400" y="89607"/>
                  </a:lnTo>
                  <a:cubicBezTo>
                    <a:pt x="34943" y="89064"/>
                    <a:pt x="35486" y="87979"/>
                    <a:pt x="36587" y="87436"/>
                  </a:cubicBezTo>
                  <a:cubicBezTo>
                    <a:pt x="37130" y="85792"/>
                    <a:pt x="36029" y="84148"/>
                    <a:pt x="38759" y="83605"/>
                  </a:cubicBezTo>
                  <a:cubicBezTo>
                    <a:pt x="39860" y="81976"/>
                    <a:pt x="39317" y="79790"/>
                    <a:pt x="38759" y="78145"/>
                  </a:cubicBezTo>
                  <a:cubicBezTo>
                    <a:pt x="39860" y="77603"/>
                    <a:pt x="40403" y="76517"/>
                    <a:pt x="41488" y="75959"/>
                  </a:cubicBezTo>
                  <a:cubicBezTo>
                    <a:pt x="42031" y="76517"/>
                    <a:pt x="42589" y="76517"/>
                    <a:pt x="43675" y="76517"/>
                  </a:cubicBezTo>
                  <a:lnTo>
                    <a:pt x="43675" y="77060"/>
                  </a:lnTo>
                  <a:lnTo>
                    <a:pt x="44218" y="77060"/>
                  </a:lnTo>
                  <a:cubicBezTo>
                    <a:pt x="44761" y="76517"/>
                    <a:pt x="45319" y="76517"/>
                    <a:pt x="45862" y="75959"/>
                  </a:cubicBezTo>
                  <a:lnTo>
                    <a:pt x="45862" y="74330"/>
                  </a:lnTo>
                  <a:cubicBezTo>
                    <a:pt x="46405" y="74330"/>
                    <a:pt x="46948" y="73787"/>
                    <a:pt x="46948" y="73787"/>
                  </a:cubicBezTo>
                  <a:lnTo>
                    <a:pt x="48049" y="74873"/>
                  </a:lnTo>
                  <a:lnTo>
                    <a:pt x="48592" y="74873"/>
                  </a:lnTo>
                  <a:lnTo>
                    <a:pt x="48592" y="72143"/>
                  </a:lnTo>
                  <a:cubicBezTo>
                    <a:pt x="49677" y="71600"/>
                    <a:pt x="51321" y="71058"/>
                    <a:pt x="52407" y="70499"/>
                  </a:cubicBezTo>
                  <a:cubicBezTo>
                    <a:pt x="53508" y="68328"/>
                    <a:pt x="52950" y="66684"/>
                    <a:pt x="55680" y="66684"/>
                  </a:cubicBezTo>
                  <a:cubicBezTo>
                    <a:pt x="56781" y="65055"/>
                    <a:pt x="56238" y="63954"/>
                    <a:pt x="58968" y="63954"/>
                  </a:cubicBezTo>
                  <a:lnTo>
                    <a:pt x="59510" y="63411"/>
                  </a:lnTo>
                  <a:lnTo>
                    <a:pt x="59510" y="62869"/>
                  </a:lnTo>
                  <a:cubicBezTo>
                    <a:pt x="58968" y="62326"/>
                    <a:pt x="58968" y="62326"/>
                    <a:pt x="58409" y="62326"/>
                  </a:cubicBezTo>
                  <a:cubicBezTo>
                    <a:pt x="58425" y="62016"/>
                    <a:pt x="58177" y="61767"/>
                    <a:pt x="57866" y="61767"/>
                  </a:cubicBezTo>
                  <a:cubicBezTo>
                    <a:pt x="58202" y="61096"/>
                    <a:pt x="58751" y="60633"/>
                    <a:pt x="59377" y="60633"/>
                  </a:cubicBezTo>
                  <a:cubicBezTo>
                    <a:pt x="59764" y="60633"/>
                    <a:pt x="60181" y="60810"/>
                    <a:pt x="60596" y="61225"/>
                  </a:cubicBezTo>
                  <a:lnTo>
                    <a:pt x="61139" y="61225"/>
                  </a:lnTo>
                  <a:cubicBezTo>
                    <a:pt x="62783" y="59038"/>
                    <a:pt x="67699" y="55222"/>
                    <a:pt x="68242" y="52493"/>
                  </a:cubicBezTo>
                  <a:cubicBezTo>
                    <a:pt x="69328" y="51950"/>
                    <a:pt x="70429" y="51950"/>
                    <a:pt x="71515" y="51407"/>
                  </a:cubicBezTo>
                  <a:cubicBezTo>
                    <a:pt x="72616" y="50306"/>
                    <a:pt x="73702" y="49220"/>
                    <a:pt x="74245" y="48119"/>
                  </a:cubicBezTo>
                  <a:cubicBezTo>
                    <a:pt x="77517" y="45389"/>
                    <a:pt x="80262" y="43761"/>
                    <a:pt x="84078" y="42117"/>
                  </a:cubicBezTo>
                  <a:cubicBezTo>
                    <a:pt x="84063" y="41816"/>
                    <a:pt x="84296" y="41573"/>
                    <a:pt x="84593" y="41573"/>
                  </a:cubicBezTo>
                  <a:cubicBezTo>
                    <a:pt x="84602" y="41573"/>
                    <a:pt x="84611" y="41573"/>
                    <a:pt x="84620" y="41574"/>
                  </a:cubicBezTo>
                  <a:cubicBezTo>
                    <a:pt x="84078" y="41016"/>
                    <a:pt x="83535" y="41016"/>
                    <a:pt x="82976" y="40473"/>
                  </a:cubicBezTo>
                  <a:cubicBezTo>
                    <a:pt x="82992" y="40178"/>
                    <a:pt x="82744" y="39930"/>
                    <a:pt x="82434" y="39930"/>
                  </a:cubicBezTo>
                  <a:lnTo>
                    <a:pt x="82434" y="39387"/>
                  </a:lnTo>
                  <a:cubicBezTo>
                    <a:pt x="83535" y="39387"/>
                    <a:pt x="84078" y="38829"/>
                    <a:pt x="85163" y="38286"/>
                  </a:cubicBezTo>
                  <a:cubicBezTo>
                    <a:pt x="86807" y="38286"/>
                    <a:pt x="86807" y="38286"/>
                    <a:pt x="86807" y="39387"/>
                  </a:cubicBezTo>
                  <a:lnTo>
                    <a:pt x="87350" y="39387"/>
                  </a:lnTo>
                  <a:cubicBezTo>
                    <a:pt x="87893" y="38829"/>
                    <a:pt x="88436" y="38829"/>
                    <a:pt x="88994" y="37743"/>
                  </a:cubicBezTo>
                  <a:cubicBezTo>
                    <a:pt x="88436" y="37200"/>
                    <a:pt x="87893" y="37200"/>
                    <a:pt x="87350" y="37200"/>
                  </a:cubicBezTo>
                  <a:cubicBezTo>
                    <a:pt x="87893" y="34470"/>
                    <a:pt x="90080" y="33928"/>
                    <a:pt x="91165" y="31741"/>
                  </a:cubicBezTo>
                  <a:cubicBezTo>
                    <a:pt x="91724" y="31741"/>
                    <a:pt x="92267" y="32284"/>
                    <a:pt x="92810" y="32284"/>
                  </a:cubicBezTo>
                  <a:cubicBezTo>
                    <a:pt x="94454" y="31198"/>
                    <a:pt x="95539" y="31198"/>
                    <a:pt x="97726" y="29554"/>
                  </a:cubicBezTo>
                  <a:cubicBezTo>
                    <a:pt x="98269" y="28468"/>
                    <a:pt x="98812" y="27910"/>
                    <a:pt x="99355" y="26824"/>
                  </a:cubicBezTo>
                  <a:lnTo>
                    <a:pt x="101541" y="26824"/>
                  </a:lnTo>
                  <a:cubicBezTo>
                    <a:pt x="102643" y="26281"/>
                    <a:pt x="103728" y="25739"/>
                    <a:pt x="104271" y="25180"/>
                  </a:cubicBezTo>
                  <a:cubicBezTo>
                    <a:pt x="105372" y="24637"/>
                    <a:pt x="105915" y="23009"/>
                    <a:pt x="107001" y="22451"/>
                  </a:cubicBezTo>
                  <a:cubicBezTo>
                    <a:pt x="107544" y="21365"/>
                    <a:pt x="107001" y="21365"/>
                    <a:pt x="107001" y="20822"/>
                  </a:cubicBezTo>
                  <a:cubicBezTo>
                    <a:pt x="107544" y="19721"/>
                    <a:pt x="108645" y="19178"/>
                    <a:pt x="109188" y="18092"/>
                  </a:cubicBezTo>
                  <a:cubicBezTo>
                    <a:pt x="109954" y="17709"/>
                    <a:pt x="111000" y="17318"/>
                    <a:pt x="111930" y="17318"/>
                  </a:cubicBezTo>
                  <a:cubicBezTo>
                    <a:pt x="112317" y="17318"/>
                    <a:pt x="112684" y="17386"/>
                    <a:pt x="113003" y="17550"/>
                  </a:cubicBezTo>
                  <a:cubicBezTo>
                    <a:pt x="113561" y="16991"/>
                    <a:pt x="114104" y="16448"/>
                    <a:pt x="114104" y="15363"/>
                  </a:cubicBezTo>
                  <a:cubicBezTo>
                    <a:pt x="111917" y="12090"/>
                    <a:pt x="113561" y="9345"/>
                    <a:pt x="113003" y="6631"/>
                  </a:cubicBezTo>
                  <a:cubicBezTo>
                    <a:pt x="114104" y="5530"/>
                    <a:pt x="113561" y="5530"/>
                    <a:pt x="112460" y="5530"/>
                  </a:cubicBezTo>
                  <a:cubicBezTo>
                    <a:pt x="112460" y="4987"/>
                    <a:pt x="111917" y="4444"/>
                    <a:pt x="111917" y="3901"/>
                  </a:cubicBezTo>
                  <a:cubicBezTo>
                    <a:pt x="110273" y="2800"/>
                    <a:pt x="109188" y="1171"/>
                    <a:pt x="107544" y="70"/>
                  </a:cubicBezTo>
                  <a:cubicBezTo>
                    <a:pt x="107260" y="23"/>
                    <a:pt x="106977" y="1"/>
                    <a:pt x="106694" y="1"/>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70" name="Google Shape;470;p50"/>
            <p:cNvSpPr/>
            <p:nvPr/>
          </p:nvSpPr>
          <p:spPr>
            <a:xfrm>
              <a:off x="5416975" y="3554450"/>
              <a:ext cx="204750" cy="163650"/>
            </a:xfrm>
            <a:custGeom>
              <a:avLst/>
              <a:gdLst/>
              <a:ahLst/>
              <a:cxnLst/>
              <a:rect l="l" t="t" r="r" b="b"/>
              <a:pathLst>
                <a:path w="8190" h="6546" extrusionOk="0">
                  <a:moveTo>
                    <a:pt x="7088" y="0"/>
                  </a:moveTo>
                  <a:cubicBezTo>
                    <a:pt x="6018" y="1086"/>
                    <a:pt x="4359" y="1086"/>
                    <a:pt x="2187" y="1086"/>
                  </a:cubicBezTo>
                  <a:cubicBezTo>
                    <a:pt x="1086" y="2730"/>
                    <a:pt x="0" y="3816"/>
                    <a:pt x="0" y="6546"/>
                  </a:cubicBezTo>
                  <a:lnTo>
                    <a:pt x="543" y="6546"/>
                  </a:lnTo>
                  <a:cubicBezTo>
                    <a:pt x="2060" y="5544"/>
                    <a:pt x="4039" y="2667"/>
                    <a:pt x="6469" y="2667"/>
                  </a:cubicBezTo>
                  <a:cubicBezTo>
                    <a:pt x="6672" y="2667"/>
                    <a:pt x="6879" y="2687"/>
                    <a:pt x="7088" y="2730"/>
                  </a:cubicBezTo>
                  <a:cubicBezTo>
                    <a:pt x="7647" y="2172"/>
                    <a:pt x="7647" y="1629"/>
                    <a:pt x="8190" y="543"/>
                  </a:cubicBezTo>
                  <a:lnTo>
                    <a:pt x="8190" y="0"/>
                  </a:ln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71" name="Google Shape;471;p50"/>
            <p:cNvSpPr/>
            <p:nvPr/>
          </p:nvSpPr>
          <p:spPr>
            <a:xfrm>
              <a:off x="5335150" y="3676975"/>
              <a:ext cx="54325" cy="95800"/>
            </a:xfrm>
            <a:custGeom>
              <a:avLst/>
              <a:gdLst/>
              <a:ahLst/>
              <a:cxnLst/>
              <a:rect l="l" t="t" r="r" b="b"/>
              <a:pathLst>
                <a:path w="2173" h="3832" extrusionOk="0">
                  <a:moveTo>
                    <a:pt x="1087" y="1"/>
                  </a:moveTo>
                  <a:cubicBezTo>
                    <a:pt x="544" y="559"/>
                    <a:pt x="1" y="2187"/>
                    <a:pt x="544" y="3289"/>
                  </a:cubicBezTo>
                  <a:cubicBezTo>
                    <a:pt x="528" y="3583"/>
                    <a:pt x="776" y="3831"/>
                    <a:pt x="1087" y="3831"/>
                  </a:cubicBezTo>
                  <a:lnTo>
                    <a:pt x="1629" y="3831"/>
                  </a:lnTo>
                  <a:cubicBezTo>
                    <a:pt x="2172" y="2730"/>
                    <a:pt x="2172" y="1645"/>
                    <a:pt x="2172" y="543"/>
                  </a:cubicBezTo>
                  <a:lnTo>
                    <a:pt x="2172" y="1"/>
                  </a:ln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72" name="Google Shape;472;p50"/>
            <p:cNvSpPr/>
            <p:nvPr/>
          </p:nvSpPr>
          <p:spPr>
            <a:xfrm>
              <a:off x="5675975" y="3581600"/>
              <a:ext cx="54700" cy="54675"/>
            </a:xfrm>
            <a:custGeom>
              <a:avLst/>
              <a:gdLst/>
              <a:ahLst/>
              <a:cxnLst/>
              <a:rect l="l" t="t" r="r" b="b"/>
              <a:pathLst>
                <a:path w="2188" h="2187" extrusionOk="0">
                  <a:moveTo>
                    <a:pt x="559" y="0"/>
                  </a:moveTo>
                  <a:cubicBezTo>
                    <a:pt x="559" y="543"/>
                    <a:pt x="16" y="543"/>
                    <a:pt x="16" y="1086"/>
                  </a:cubicBezTo>
                  <a:lnTo>
                    <a:pt x="16" y="1644"/>
                  </a:lnTo>
                  <a:cubicBezTo>
                    <a:pt x="1" y="1939"/>
                    <a:pt x="249" y="2187"/>
                    <a:pt x="559" y="2187"/>
                  </a:cubicBezTo>
                  <a:lnTo>
                    <a:pt x="1645" y="2187"/>
                  </a:lnTo>
                  <a:lnTo>
                    <a:pt x="2188" y="1644"/>
                  </a:lnTo>
                  <a:cubicBezTo>
                    <a:pt x="2188" y="1086"/>
                    <a:pt x="2188" y="543"/>
                    <a:pt x="1645" y="543"/>
                  </a:cubicBezTo>
                  <a:cubicBezTo>
                    <a:pt x="1102" y="0"/>
                    <a:pt x="1102" y="0"/>
                    <a:pt x="559" y="0"/>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73" name="Google Shape;473;p50"/>
            <p:cNvSpPr/>
            <p:nvPr/>
          </p:nvSpPr>
          <p:spPr>
            <a:xfrm>
              <a:off x="2509700" y="2435050"/>
              <a:ext cx="54700" cy="54700"/>
            </a:xfrm>
            <a:custGeom>
              <a:avLst/>
              <a:gdLst/>
              <a:ahLst/>
              <a:cxnLst/>
              <a:rect l="l" t="t" r="r" b="b"/>
              <a:pathLst>
                <a:path w="2188" h="2188" extrusionOk="0">
                  <a:moveTo>
                    <a:pt x="1102" y="0"/>
                  </a:moveTo>
                  <a:cubicBezTo>
                    <a:pt x="559" y="543"/>
                    <a:pt x="559" y="1101"/>
                    <a:pt x="1" y="1101"/>
                  </a:cubicBezTo>
                  <a:lnTo>
                    <a:pt x="1" y="2187"/>
                  </a:lnTo>
                  <a:lnTo>
                    <a:pt x="559" y="2187"/>
                  </a:lnTo>
                  <a:cubicBezTo>
                    <a:pt x="1102" y="1644"/>
                    <a:pt x="1645" y="1644"/>
                    <a:pt x="2187" y="1101"/>
                  </a:cubicBezTo>
                  <a:lnTo>
                    <a:pt x="2187" y="0"/>
                  </a:ln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74" name="Google Shape;474;p50"/>
            <p:cNvSpPr/>
            <p:nvPr/>
          </p:nvSpPr>
          <p:spPr>
            <a:xfrm>
              <a:off x="3355750" y="1323975"/>
              <a:ext cx="2470325" cy="1930000"/>
            </a:xfrm>
            <a:custGeom>
              <a:avLst/>
              <a:gdLst/>
              <a:ahLst/>
              <a:cxnLst/>
              <a:rect l="l" t="t" r="r" b="b"/>
              <a:pathLst>
                <a:path w="98813" h="77200" extrusionOk="0">
                  <a:moveTo>
                    <a:pt x="84636" y="1327"/>
                  </a:moveTo>
                  <a:lnTo>
                    <a:pt x="84636" y="1327"/>
                  </a:lnTo>
                  <a:cubicBezTo>
                    <a:pt x="84766" y="1392"/>
                    <a:pt x="84881" y="1457"/>
                    <a:pt x="84985" y="1520"/>
                  </a:cubicBezTo>
                  <a:lnTo>
                    <a:pt x="84985" y="1520"/>
                  </a:lnTo>
                  <a:cubicBezTo>
                    <a:pt x="84838" y="1662"/>
                    <a:pt x="84753" y="1734"/>
                    <a:pt x="84704" y="1734"/>
                  </a:cubicBezTo>
                  <a:cubicBezTo>
                    <a:pt x="84636" y="1734"/>
                    <a:pt x="84636" y="1598"/>
                    <a:pt x="84636" y="1327"/>
                  </a:cubicBezTo>
                  <a:close/>
                  <a:moveTo>
                    <a:pt x="85179" y="1644"/>
                  </a:moveTo>
                  <a:cubicBezTo>
                    <a:pt x="85565" y="1897"/>
                    <a:pt x="85812" y="2094"/>
                    <a:pt x="86276" y="2094"/>
                  </a:cubicBezTo>
                  <a:cubicBezTo>
                    <a:pt x="86544" y="2094"/>
                    <a:pt x="86884" y="2028"/>
                    <a:pt x="87366" y="1869"/>
                  </a:cubicBezTo>
                  <a:lnTo>
                    <a:pt x="87366" y="1869"/>
                  </a:lnTo>
                  <a:cubicBezTo>
                    <a:pt x="87366" y="2955"/>
                    <a:pt x="87366" y="2955"/>
                    <a:pt x="86808" y="3498"/>
                  </a:cubicBezTo>
                  <a:cubicBezTo>
                    <a:pt x="86265" y="3498"/>
                    <a:pt x="85722" y="3498"/>
                    <a:pt x="85179" y="2955"/>
                  </a:cubicBezTo>
                  <a:lnTo>
                    <a:pt x="85179" y="1644"/>
                  </a:lnTo>
                  <a:close/>
                  <a:moveTo>
                    <a:pt x="84078" y="5142"/>
                  </a:moveTo>
                  <a:lnTo>
                    <a:pt x="84078" y="5142"/>
                  </a:lnTo>
                  <a:cubicBezTo>
                    <a:pt x="85179" y="5685"/>
                    <a:pt x="85179" y="6228"/>
                    <a:pt x="84078" y="6786"/>
                  </a:cubicBezTo>
                  <a:cubicBezTo>
                    <a:pt x="83535" y="6228"/>
                    <a:pt x="83535" y="6228"/>
                    <a:pt x="83535" y="5685"/>
                  </a:cubicBezTo>
                  <a:cubicBezTo>
                    <a:pt x="83845" y="5685"/>
                    <a:pt x="84093" y="5437"/>
                    <a:pt x="84078" y="5142"/>
                  </a:cubicBezTo>
                  <a:close/>
                  <a:moveTo>
                    <a:pt x="82449" y="8415"/>
                  </a:moveTo>
                  <a:cubicBezTo>
                    <a:pt x="82449" y="8957"/>
                    <a:pt x="82992" y="8957"/>
                    <a:pt x="82992" y="9516"/>
                  </a:cubicBezTo>
                  <a:cubicBezTo>
                    <a:pt x="82992" y="10059"/>
                    <a:pt x="82449" y="10059"/>
                    <a:pt x="82449" y="10601"/>
                  </a:cubicBezTo>
                  <a:cubicBezTo>
                    <a:pt x="80821" y="10601"/>
                    <a:pt x="80263" y="11144"/>
                    <a:pt x="78634" y="11687"/>
                  </a:cubicBezTo>
                  <a:cubicBezTo>
                    <a:pt x="79177" y="10059"/>
                    <a:pt x="80805" y="9516"/>
                    <a:pt x="81348" y="8415"/>
                  </a:cubicBezTo>
                  <a:close/>
                  <a:moveTo>
                    <a:pt x="76975" y="11687"/>
                  </a:moveTo>
                  <a:lnTo>
                    <a:pt x="76975" y="12245"/>
                  </a:lnTo>
                  <a:cubicBezTo>
                    <a:pt x="74245" y="13874"/>
                    <a:pt x="70972" y="15518"/>
                    <a:pt x="68786" y="17705"/>
                  </a:cubicBezTo>
                  <a:cubicBezTo>
                    <a:pt x="68243" y="17705"/>
                    <a:pt x="67157" y="17146"/>
                    <a:pt x="66614" y="17146"/>
                  </a:cubicBezTo>
                  <a:cubicBezTo>
                    <a:pt x="67700" y="16604"/>
                    <a:pt x="67700" y="16604"/>
                    <a:pt x="67157" y="16061"/>
                  </a:cubicBezTo>
                  <a:cubicBezTo>
                    <a:pt x="67142" y="15760"/>
                    <a:pt x="67375" y="15517"/>
                    <a:pt x="67672" y="15517"/>
                  </a:cubicBezTo>
                  <a:cubicBezTo>
                    <a:pt x="67681" y="15517"/>
                    <a:pt x="67691" y="15517"/>
                    <a:pt x="67700" y="15518"/>
                  </a:cubicBezTo>
                  <a:lnTo>
                    <a:pt x="69344" y="15518"/>
                  </a:lnTo>
                  <a:cubicBezTo>
                    <a:pt x="69887" y="14975"/>
                    <a:pt x="69887" y="14975"/>
                    <a:pt x="70430" y="14417"/>
                  </a:cubicBezTo>
                  <a:cubicBezTo>
                    <a:pt x="70578" y="14268"/>
                    <a:pt x="70646" y="14078"/>
                    <a:pt x="70642" y="13871"/>
                  </a:cubicBezTo>
                  <a:lnTo>
                    <a:pt x="70642" y="13871"/>
                  </a:lnTo>
                  <a:cubicBezTo>
                    <a:pt x="72757" y="13803"/>
                    <a:pt x="74838" y="12753"/>
                    <a:pt x="75889" y="11687"/>
                  </a:cubicBezTo>
                  <a:close/>
                  <a:moveTo>
                    <a:pt x="73718" y="17705"/>
                  </a:moveTo>
                  <a:cubicBezTo>
                    <a:pt x="74260" y="17705"/>
                    <a:pt x="74803" y="17705"/>
                    <a:pt x="75346" y="18248"/>
                  </a:cubicBezTo>
                  <a:lnTo>
                    <a:pt x="75889" y="18248"/>
                  </a:lnTo>
                  <a:lnTo>
                    <a:pt x="75889" y="18806"/>
                  </a:lnTo>
                  <a:cubicBezTo>
                    <a:pt x="75346" y="19349"/>
                    <a:pt x="75346" y="19892"/>
                    <a:pt x="74260" y="20434"/>
                  </a:cubicBezTo>
                  <a:cubicBezTo>
                    <a:pt x="74050" y="20538"/>
                    <a:pt x="73840" y="20582"/>
                    <a:pt x="73635" y="20582"/>
                  </a:cubicBezTo>
                  <a:cubicBezTo>
                    <a:pt x="72764" y="20582"/>
                    <a:pt x="71970" y="19788"/>
                    <a:pt x="71531" y="19349"/>
                  </a:cubicBezTo>
                  <a:lnTo>
                    <a:pt x="71531" y="18248"/>
                  </a:lnTo>
                  <a:cubicBezTo>
                    <a:pt x="72074" y="18248"/>
                    <a:pt x="72616" y="17705"/>
                    <a:pt x="73718" y="17705"/>
                  </a:cubicBezTo>
                  <a:close/>
                  <a:moveTo>
                    <a:pt x="86621" y="1"/>
                  </a:moveTo>
                  <a:cubicBezTo>
                    <a:pt x="86170" y="1"/>
                    <a:pt x="85942" y="384"/>
                    <a:pt x="85164" y="768"/>
                  </a:cubicBezTo>
                  <a:cubicBezTo>
                    <a:pt x="85179" y="474"/>
                    <a:pt x="84931" y="225"/>
                    <a:pt x="84621" y="225"/>
                  </a:cubicBezTo>
                  <a:cubicBezTo>
                    <a:pt x="83535" y="225"/>
                    <a:pt x="80263" y="8415"/>
                    <a:pt x="77533" y="8957"/>
                  </a:cubicBezTo>
                  <a:cubicBezTo>
                    <a:pt x="76975" y="8415"/>
                    <a:pt x="76975" y="8415"/>
                    <a:pt x="76432" y="7856"/>
                  </a:cubicBezTo>
                  <a:lnTo>
                    <a:pt x="75889" y="7856"/>
                  </a:lnTo>
                  <a:cubicBezTo>
                    <a:pt x="73702" y="10043"/>
                    <a:pt x="74245" y="10043"/>
                    <a:pt x="70430" y="11687"/>
                  </a:cubicBezTo>
                  <a:lnTo>
                    <a:pt x="70430" y="13208"/>
                  </a:lnTo>
                  <a:lnTo>
                    <a:pt x="70430" y="13208"/>
                  </a:lnTo>
                  <a:cubicBezTo>
                    <a:pt x="70210" y="12843"/>
                    <a:pt x="69832" y="12489"/>
                    <a:pt x="69344" y="12245"/>
                  </a:cubicBezTo>
                  <a:cubicBezTo>
                    <a:pt x="67700" y="13331"/>
                    <a:pt x="67157" y="15518"/>
                    <a:pt x="66071" y="16061"/>
                  </a:cubicBezTo>
                  <a:cubicBezTo>
                    <a:pt x="64427" y="17146"/>
                    <a:pt x="62799" y="16604"/>
                    <a:pt x="61155" y="17705"/>
                  </a:cubicBezTo>
                  <a:cubicBezTo>
                    <a:pt x="61155" y="18248"/>
                    <a:pt x="61155" y="18248"/>
                    <a:pt x="61698" y="18790"/>
                  </a:cubicBezTo>
                  <a:cubicBezTo>
                    <a:pt x="61698" y="19876"/>
                    <a:pt x="61698" y="19876"/>
                    <a:pt x="61155" y="20977"/>
                  </a:cubicBezTo>
                  <a:cubicBezTo>
                    <a:pt x="61698" y="20977"/>
                    <a:pt x="61698" y="21520"/>
                    <a:pt x="62240" y="21520"/>
                  </a:cubicBezTo>
                  <a:cubicBezTo>
                    <a:pt x="64427" y="21520"/>
                    <a:pt x="63885" y="19333"/>
                    <a:pt x="64970" y="18790"/>
                  </a:cubicBezTo>
                  <a:cubicBezTo>
                    <a:pt x="65648" y="19127"/>
                    <a:pt x="66222" y="19255"/>
                    <a:pt x="66740" y="19255"/>
                  </a:cubicBezTo>
                  <a:cubicBezTo>
                    <a:pt x="67891" y="19255"/>
                    <a:pt x="68763" y="18622"/>
                    <a:pt x="69887" y="18248"/>
                  </a:cubicBezTo>
                  <a:lnTo>
                    <a:pt x="69887" y="18806"/>
                  </a:lnTo>
                  <a:cubicBezTo>
                    <a:pt x="69503" y="19190"/>
                    <a:pt x="69119" y="19574"/>
                    <a:pt x="68538" y="19574"/>
                  </a:cubicBezTo>
                  <a:cubicBezTo>
                    <a:pt x="68297" y="19574"/>
                    <a:pt x="68022" y="19508"/>
                    <a:pt x="67700" y="19349"/>
                  </a:cubicBezTo>
                  <a:cubicBezTo>
                    <a:pt x="67700" y="19892"/>
                    <a:pt x="67157" y="20434"/>
                    <a:pt x="67157" y="20977"/>
                  </a:cubicBezTo>
                  <a:cubicBezTo>
                    <a:pt x="66614" y="21256"/>
                    <a:pt x="66067" y="21256"/>
                    <a:pt x="65589" y="21256"/>
                  </a:cubicBezTo>
                  <a:cubicBezTo>
                    <a:pt x="65110" y="21256"/>
                    <a:pt x="64699" y="21256"/>
                    <a:pt x="64427" y="21536"/>
                  </a:cubicBezTo>
                  <a:cubicBezTo>
                    <a:pt x="63295" y="22621"/>
                    <a:pt x="62008" y="23536"/>
                    <a:pt x="60612" y="24265"/>
                  </a:cubicBezTo>
                  <a:lnTo>
                    <a:pt x="57339" y="25894"/>
                  </a:lnTo>
                  <a:lnTo>
                    <a:pt x="57339" y="26437"/>
                  </a:lnTo>
                  <a:lnTo>
                    <a:pt x="57882" y="26980"/>
                  </a:lnTo>
                  <a:lnTo>
                    <a:pt x="57339" y="27522"/>
                  </a:lnTo>
                  <a:cubicBezTo>
                    <a:pt x="56781" y="27522"/>
                    <a:pt x="56781" y="27522"/>
                    <a:pt x="56238" y="26980"/>
                  </a:cubicBezTo>
                  <a:cubicBezTo>
                    <a:pt x="55695" y="28608"/>
                    <a:pt x="54051" y="30252"/>
                    <a:pt x="52423" y="31338"/>
                  </a:cubicBezTo>
                  <a:lnTo>
                    <a:pt x="51322" y="31338"/>
                  </a:lnTo>
                  <a:cubicBezTo>
                    <a:pt x="50236" y="30252"/>
                    <a:pt x="49693" y="29166"/>
                    <a:pt x="49693" y="27522"/>
                  </a:cubicBezTo>
                  <a:cubicBezTo>
                    <a:pt x="47506" y="27522"/>
                    <a:pt x="45862" y="30795"/>
                    <a:pt x="43676" y="31338"/>
                  </a:cubicBezTo>
                  <a:lnTo>
                    <a:pt x="43676" y="31896"/>
                  </a:lnTo>
                  <a:cubicBezTo>
                    <a:pt x="44131" y="32498"/>
                    <a:pt x="44543" y="32723"/>
                    <a:pt x="44925" y="32723"/>
                  </a:cubicBezTo>
                  <a:cubicBezTo>
                    <a:pt x="45922" y="32723"/>
                    <a:pt x="46710" y="31187"/>
                    <a:pt x="47506" y="30795"/>
                  </a:cubicBezTo>
                  <a:lnTo>
                    <a:pt x="47506" y="31338"/>
                  </a:lnTo>
                  <a:cubicBezTo>
                    <a:pt x="47491" y="31648"/>
                    <a:pt x="47739" y="31896"/>
                    <a:pt x="48049" y="31896"/>
                  </a:cubicBezTo>
                  <a:cubicBezTo>
                    <a:pt x="46405" y="34067"/>
                    <a:pt x="45320" y="36254"/>
                    <a:pt x="43133" y="37898"/>
                  </a:cubicBezTo>
                  <a:cubicBezTo>
                    <a:pt x="42047" y="38999"/>
                    <a:pt x="40403" y="39542"/>
                    <a:pt x="39302" y="40628"/>
                  </a:cubicBezTo>
                  <a:cubicBezTo>
                    <a:pt x="35486" y="43358"/>
                    <a:pt x="32757" y="46646"/>
                    <a:pt x="27840" y="48817"/>
                  </a:cubicBezTo>
                  <a:lnTo>
                    <a:pt x="27297" y="48817"/>
                  </a:lnTo>
                  <a:cubicBezTo>
                    <a:pt x="28399" y="47189"/>
                    <a:pt x="30570" y="45002"/>
                    <a:pt x="32214" y="43900"/>
                  </a:cubicBezTo>
                  <a:cubicBezTo>
                    <a:pt x="33300" y="43358"/>
                    <a:pt x="33858" y="43900"/>
                    <a:pt x="34401" y="42815"/>
                  </a:cubicBezTo>
                  <a:lnTo>
                    <a:pt x="34401" y="42256"/>
                  </a:lnTo>
                  <a:cubicBezTo>
                    <a:pt x="33858" y="42256"/>
                    <a:pt x="28941" y="44443"/>
                    <a:pt x="27840" y="44986"/>
                  </a:cubicBezTo>
                  <a:cubicBezTo>
                    <a:pt x="27297" y="46072"/>
                    <a:pt x="26755" y="46630"/>
                    <a:pt x="26212" y="47716"/>
                  </a:cubicBezTo>
                  <a:cubicBezTo>
                    <a:pt x="25111" y="48802"/>
                    <a:pt x="22939" y="48802"/>
                    <a:pt x="21838" y="50446"/>
                  </a:cubicBezTo>
                  <a:lnTo>
                    <a:pt x="21838" y="51531"/>
                  </a:lnTo>
                  <a:lnTo>
                    <a:pt x="22381" y="52090"/>
                  </a:lnTo>
                  <a:cubicBezTo>
                    <a:pt x="24568" y="52090"/>
                    <a:pt x="24568" y="51531"/>
                    <a:pt x="24568" y="49360"/>
                  </a:cubicBezTo>
                  <a:cubicBezTo>
                    <a:pt x="25111" y="49360"/>
                    <a:pt x="25653" y="49360"/>
                    <a:pt x="25653" y="48802"/>
                  </a:cubicBezTo>
                  <a:cubicBezTo>
                    <a:pt x="26212" y="48802"/>
                    <a:pt x="26212" y="48802"/>
                    <a:pt x="26755" y="49360"/>
                  </a:cubicBezTo>
                  <a:lnTo>
                    <a:pt x="27297" y="49903"/>
                  </a:lnTo>
                  <a:cubicBezTo>
                    <a:pt x="25653" y="52090"/>
                    <a:pt x="23482" y="53718"/>
                    <a:pt x="21295" y="55362"/>
                  </a:cubicBezTo>
                  <a:cubicBezTo>
                    <a:pt x="21295" y="55905"/>
                    <a:pt x="20752" y="56448"/>
                    <a:pt x="20752" y="56991"/>
                  </a:cubicBezTo>
                  <a:cubicBezTo>
                    <a:pt x="19651" y="58635"/>
                    <a:pt x="17464" y="59720"/>
                    <a:pt x="16379" y="60821"/>
                  </a:cubicBezTo>
                  <a:cubicBezTo>
                    <a:pt x="15836" y="61364"/>
                    <a:pt x="15293" y="62450"/>
                    <a:pt x="14735" y="63008"/>
                  </a:cubicBezTo>
                  <a:cubicBezTo>
                    <a:pt x="10376" y="65738"/>
                    <a:pt x="4917" y="68468"/>
                    <a:pt x="2187" y="72826"/>
                  </a:cubicBezTo>
                  <a:cubicBezTo>
                    <a:pt x="1086" y="73912"/>
                    <a:pt x="1086" y="75013"/>
                    <a:pt x="1" y="76098"/>
                  </a:cubicBezTo>
                  <a:cubicBezTo>
                    <a:pt x="1" y="76641"/>
                    <a:pt x="1" y="76641"/>
                    <a:pt x="543" y="77200"/>
                  </a:cubicBezTo>
                  <a:cubicBezTo>
                    <a:pt x="2730" y="76641"/>
                    <a:pt x="7647" y="74470"/>
                    <a:pt x="6561" y="71740"/>
                  </a:cubicBezTo>
                  <a:lnTo>
                    <a:pt x="6561" y="71182"/>
                  </a:lnTo>
                  <a:cubicBezTo>
                    <a:pt x="8748" y="70639"/>
                    <a:pt x="8748" y="70096"/>
                    <a:pt x="10376" y="69010"/>
                  </a:cubicBezTo>
                  <a:cubicBezTo>
                    <a:pt x="10599" y="68898"/>
                    <a:pt x="10843" y="68853"/>
                    <a:pt x="11105" y="68853"/>
                  </a:cubicBezTo>
                  <a:cubicBezTo>
                    <a:pt x="12137" y="68853"/>
                    <a:pt x="13439" y="69553"/>
                    <a:pt x="14750" y="69553"/>
                  </a:cubicBezTo>
                  <a:cubicBezTo>
                    <a:pt x="14750" y="69010"/>
                    <a:pt x="15293" y="69010"/>
                    <a:pt x="15293" y="68468"/>
                  </a:cubicBezTo>
                  <a:cubicBezTo>
                    <a:pt x="14750" y="68468"/>
                    <a:pt x="14750" y="67909"/>
                    <a:pt x="14207" y="67909"/>
                  </a:cubicBezTo>
                  <a:lnTo>
                    <a:pt x="14207" y="67366"/>
                  </a:lnTo>
                  <a:cubicBezTo>
                    <a:pt x="15293" y="67366"/>
                    <a:pt x="20210" y="62450"/>
                    <a:pt x="20752" y="61364"/>
                  </a:cubicBezTo>
                  <a:lnTo>
                    <a:pt x="21295" y="60806"/>
                  </a:lnTo>
                  <a:lnTo>
                    <a:pt x="21838" y="60806"/>
                  </a:lnTo>
                  <a:lnTo>
                    <a:pt x="21838" y="62450"/>
                  </a:lnTo>
                  <a:cubicBezTo>
                    <a:pt x="21218" y="63613"/>
                    <a:pt x="20272" y="64559"/>
                    <a:pt x="19108" y="65180"/>
                  </a:cubicBezTo>
                  <a:lnTo>
                    <a:pt x="19108" y="65722"/>
                  </a:lnTo>
                  <a:cubicBezTo>
                    <a:pt x="20752" y="65180"/>
                    <a:pt x="23482" y="63536"/>
                    <a:pt x="24025" y="61907"/>
                  </a:cubicBezTo>
                  <a:cubicBezTo>
                    <a:pt x="23482" y="59177"/>
                    <a:pt x="24025" y="56448"/>
                    <a:pt x="26212" y="54804"/>
                  </a:cubicBezTo>
                  <a:cubicBezTo>
                    <a:pt x="27297" y="53718"/>
                    <a:pt x="27840" y="54261"/>
                    <a:pt x="28399" y="52617"/>
                  </a:cubicBezTo>
                  <a:cubicBezTo>
                    <a:pt x="29484" y="52074"/>
                    <a:pt x="30027" y="52074"/>
                    <a:pt x="31671" y="52074"/>
                  </a:cubicBezTo>
                  <a:cubicBezTo>
                    <a:pt x="31671" y="51531"/>
                    <a:pt x="31671" y="50988"/>
                    <a:pt x="31128" y="50446"/>
                  </a:cubicBezTo>
                  <a:cubicBezTo>
                    <a:pt x="32214" y="49887"/>
                    <a:pt x="32757" y="48259"/>
                    <a:pt x="34401" y="48259"/>
                  </a:cubicBezTo>
                  <a:cubicBezTo>
                    <a:pt x="34944" y="48259"/>
                    <a:pt x="35486" y="48802"/>
                    <a:pt x="36029" y="48802"/>
                  </a:cubicBezTo>
                  <a:cubicBezTo>
                    <a:pt x="37673" y="48802"/>
                    <a:pt x="39317" y="47157"/>
                    <a:pt x="39860" y="46072"/>
                  </a:cubicBezTo>
                  <a:lnTo>
                    <a:pt x="40403" y="46072"/>
                  </a:lnTo>
                  <a:cubicBezTo>
                    <a:pt x="40713" y="46072"/>
                    <a:pt x="40961" y="46320"/>
                    <a:pt x="40946" y="46615"/>
                  </a:cubicBezTo>
                  <a:cubicBezTo>
                    <a:pt x="40403" y="47716"/>
                    <a:pt x="39860" y="47716"/>
                    <a:pt x="39317" y="48802"/>
                  </a:cubicBezTo>
                  <a:cubicBezTo>
                    <a:pt x="36029" y="49344"/>
                    <a:pt x="32214" y="52074"/>
                    <a:pt x="30027" y="54261"/>
                  </a:cubicBezTo>
                  <a:cubicBezTo>
                    <a:pt x="29484" y="54804"/>
                    <a:pt x="29484" y="55905"/>
                    <a:pt x="28941" y="56448"/>
                  </a:cubicBezTo>
                  <a:cubicBezTo>
                    <a:pt x="27840" y="57533"/>
                    <a:pt x="26212" y="58635"/>
                    <a:pt x="25111" y="59720"/>
                  </a:cubicBezTo>
                  <a:cubicBezTo>
                    <a:pt x="25669" y="60263"/>
                    <a:pt x="26212" y="60263"/>
                    <a:pt x="27297" y="60263"/>
                  </a:cubicBezTo>
                  <a:cubicBezTo>
                    <a:pt x="28399" y="59720"/>
                    <a:pt x="29484" y="58076"/>
                    <a:pt x="30027" y="56448"/>
                  </a:cubicBezTo>
                  <a:cubicBezTo>
                    <a:pt x="32214" y="54804"/>
                    <a:pt x="35486" y="55905"/>
                    <a:pt x="35486" y="52074"/>
                  </a:cubicBezTo>
                  <a:cubicBezTo>
                    <a:pt x="36029" y="52074"/>
                    <a:pt x="45862" y="44986"/>
                    <a:pt x="45862" y="44986"/>
                  </a:cubicBezTo>
                  <a:cubicBezTo>
                    <a:pt x="46405" y="44443"/>
                    <a:pt x="45862" y="42799"/>
                    <a:pt x="45320" y="42256"/>
                  </a:cubicBezTo>
                  <a:lnTo>
                    <a:pt x="44777" y="42256"/>
                  </a:lnTo>
                  <a:cubicBezTo>
                    <a:pt x="43676" y="42799"/>
                    <a:pt x="42590" y="43342"/>
                    <a:pt x="42590" y="44986"/>
                  </a:cubicBezTo>
                  <a:cubicBezTo>
                    <a:pt x="42047" y="45529"/>
                    <a:pt x="42047" y="46072"/>
                    <a:pt x="40946" y="46072"/>
                  </a:cubicBezTo>
                  <a:lnTo>
                    <a:pt x="40946" y="44986"/>
                  </a:lnTo>
                  <a:cubicBezTo>
                    <a:pt x="41489" y="43885"/>
                    <a:pt x="43676" y="41155"/>
                    <a:pt x="44777" y="41155"/>
                  </a:cubicBezTo>
                  <a:cubicBezTo>
                    <a:pt x="44777" y="41714"/>
                    <a:pt x="45320" y="41714"/>
                    <a:pt x="45320" y="42256"/>
                  </a:cubicBezTo>
                  <a:lnTo>
                    <a:pt x="45862" y="42256"/>
                  </a:lnTo>
                  <a:lnTo>
                    <a:pt x="45862" y="41171"/>
                  </a:lnTo>
                  <a:cubicBezTo>
                    <a:pt x="47506" y="40628"/>
                    <a:pt x="48592" y="40085"/>
                    <a:pt x="49678" y="38984"/>
                  </a:cubicBezTo>
                  <a:lnTo>
                    <a:pt x="49678" y="36797"/>
                  </a:lnTo>
                  <a:cubicBezTo>
                    <a:pt x="50073" y="36413"/>
                    <a:pt x="50731" y="36029"/>
                    <a:pt x="51467" y="36029"/>
                  </a:cubicBezTo>
                  <a:cubicBezTo>
                    <a:pt x="51771" y="36029"/>
                    <a:pt x="52089" y="36095"/>
                    <a:pt x="52407" y="36254"/>
                  </a:cubicBezTo>
                  <a:lnTo>
                    <a:pt x="52966" y="36254"/>
                  </a:lnTo>
                  <a:cubicBezTo>
                    <a:pt x="53509" y="37898"/>
                    <a:pt x="52966" y="38984"/>
                    <a:pt x="51865" y="40085"/>
                  </a:cubicBezTo>
                  <a:lnTo>
                    <a:pt x="51865" y="40628"/>
                  </a:lnTo>
                  <a:cubicBezTo>
                    <a:pt x="52226" y="40628"/>
                    <a:pt x="52347" y="40869"/>
                    <a:pt x="52553" y="40869"/>
                  </a:cubicBezTo>
                  <a:cubicBezTo>
                    <a:pt x="52656" y="40869"/>
                    <a:pt x="52780" y="40809"/>
                    <a:pt x="52966" y="40628"/>
                  </a:cubicBezTo>
                  <a:cubicBezTo>
                    <a:pt x="53509" y="40085"/>
                    <a:pt x="54051" y="38441"/>
                    <a:pt x="54051" y="37898"/>
                  </a:cubicBezTo>
                  <a:cubicBezTo>
                    <a:pt x="58425" y="37355"/>
                    <a:pt x="57324" y="35169"/>
                    <a:pt x="59511" y="33525"/>
                  </a:cubicBezTo>
                  <a:lnTo>
                    <a:pt x="60054" y="33525"/>
                  </a:lnTo>
                  <a:cubicBezTo>
                    <a:pt x="60661" y="33124"/>
                    <a:pt x="61118" y="33019"/>
                    <a:pt x="61536" y="33019"/>
                  </a:cubicBezTo>
                  <a:cubicBezTo>
                    <a:pt x="61993" y="33019"/>
                    <a:pt x="62403" y="33144"/>
                    <a:pt x="62911" y="33144"/>
                  </a:cubicBezTo>
                  <a:cubicBezTo>
                    <a:pt x="63196" y="33144"/>
                    <a:pt x="63512" y="33105"/>
                    <a:pt x="63885" y="32982"/>
                  </a:cubicBezTo>
                  <a:cubicBezTo>
                    <a:pt x="64970" y="32439"/>
                    <a:pt x="64970" y="31338"/>
                    <a:pt x="67157" y="30795"/>
                  </a:cubicBezTo>
                  <a:cubicBezTo>
                    <a:pt x="67157" y="30252"/>
                    <a:pt x="67700" y="30252"/>
                    <a:pt x="67700" y="29709"/>
                  </a:cubicBezTo>
                  <a:cubicBezTo>
                    <a:pt x="67700" y="29408"/>
                    <a:pt x="67466" y="29166"/>
                    <a:pt x="67183" y="29166"/>
                  </a:cubicBezTo>
                  <a:cubicBezTo>
                    <a:pt x="67175" y="29166"/>
                    <a:pt x="67166" y="29166"/>
                    <a:pt x="67157" y="29166"/>
                  </a:cubicBezTo>
                  <a:cubicBezTo>
                    <a:pt x="66423" y="28979"/>
                    <a:pt x="65689" y="28854"/>
                    <a:pt x="65017" y="28854"/>
                  </a:cubicBezTo>
                  <a:cubicBezTo>
                    <a:pt x="63687" y="28854"/>
                    <a:pt x="62601" y="29342"/>
                    <a:pt x="62240" y="30795"/>
                  </a:cubicBezTo>
                  <a:cubicBezTo>
                    <a:pt x="59511" y="30795"/>
                    <a:pt x="58968" y="31896"/>
                    <a:pt x="56781" y="32439"/>
                  </a:cubicBezTo>
                  <a:cubicBezTo>
                    <a:pt x="57324" y="29709"/>
                    <a:pt x="63326" y="25878"/>
                    <a:pt x="66614" y="25336"/>
                  </a:cubicBezTo>
                  <a:cubicBezTo>
                    <a:pt x="66909" y="25336"/>
                    <a:pt x="67157" y="25584"/>
                    <a:pt x="67157" y="25878"/>
                  </a:cubicBezTo>
                  <a:cubicBezTo>
                    <a:pt x="67157" y="26437"/>
                    <a:pt x="66614" y="26437"/>
                    <a:pt x="66614" y="26980"/>
                  </a:cubicBezTo>
                  <a:cubicBezTo>
                    <a:pt x="66599" y="27274"/>
                    <a:pt x="66847" y="27522"/>
                    <a:pt x="67157" y="27522"/>
                  </a:cubicBezTo>
                  <a:cubicBezTo>
                    <a:pt x="67700" y="27522"/>
                    <a:pt x="68243" y="27522"/>
                    <a:pt x="68786" y="28065"/>
                  </a:cubicBezTo>
                  <a:lnTo>
                    <a:pt x="71515" y="25336"/>
                  </a:lnTo>
                  <a:cubicBezTo>
                    <a:pt x="72074" y="25336"/>
                    <a:pt x="72616" y="25878"/>
                    <a:pt x="73159" y="25878"/>
                  </a:cubicBezTo>
                  <a:cubicBezTo>
                    <a:pt x="74803" y="24793"/>
                    <a:pt x="78076" y="20434"/>
                    <a:pt x="79704" y="18790"/>
                  </a:cubicBezTo>
                  <a:cubicBezTo>
                    <a:pt x="81348" y="18790"/>
                    <a:pt x="81348" y="20434"/>
                    <a:pt x="82434" y="21520"/>
                  </a:cubicBezTo>
                  <a:cubicBezTo>
                    <a:pt x="83535" y="21520"/>
                    <a:pt x="83535" y="20434"/>
                    <a:pt x="84078" y="20434"/>
                  </a:cubicBezTo>
                  <a:cubicBezTo>
                    <a:pt x="84621" y="20434"/>
                    <a:pt x="85164" y="20434"/>
                    <a:pt x="86265" y="20977"/>
                  </a:cubicBezTo>
                  <a:cubicBezTo>
                    <a:pt x="87351" y="20434"/>
                    <a:pt x="88452" y="19333"/>
                    <a:pt x="90080" y="18790"/>
                  </a:cubicBezTo>
                  <a:cubicBezTo>
                    <a:pt x="90623" y="18790"/>
                    <a:pt x="91724" y="19333"/>
                    <a:pt x="92267" y="19333"/>
                  </a:cubicBezTo>
                  <a:cubicBezTo>
                    <a:pt x="94020" y="17612"/>
                    <a:pt x="96362" y="16635"/>
                    <a:pt x="98812" y="16604"/>
                  </a:cubicBezTo>
                  <a:cubicBezTo>
                    <a:pt x="98269" y="14975"/>
                    <a:pt x="96082" y="14975"/>
                    <a:pt x="96082" y="12245"/>
                  </a:cubicBezTo>
                  <a:cubicBezTo>
                    <a:pt x="94976" y="12614"/>
                    <a:pt x="94371" y="13741"/>
                    <a:pt x="93581" y="13741"/>
                  </a:cubicBezTo>
                  <a:cubicBezTo>
                    <a:pt x="93209" y="13741"/>
                    <a:pt x="92794" y="13490"/>
                    <a:pt x="92267" y="12788"/>
                  </a:cubicBezTo>
                  <a:cubicBezTo>
                    <a:pt x="91647" y="13455"/>
                    <a:pt x="90902" y="14014"/>
                    <a:pt x="90080" y="14417"/>
                  </a:cubicBezTo>
                  <a:cubicBezTo>
                    <a:pt x="89537" y="14417"/>
                    <a:pt x="88995" y="13874"/>
                    <a:pt x="88452" y="13874"/>
                  </a:cubicBezTo>
                  <a:cubicBezTo>
                    <a:pt x="87893" y="13874"/>
                    <a:pt x="87893" y="14417"/>
                    <a:pt x="87351" y="14417"/>
                  </a:cubicBezTo>
                  <a:lnTo>
                    <a:pt x="87351" y="16061"/>
                  </a:lnTo>
                  <a:cubicBezTo>
                    <a:pt x="86808" y="16604"/>
                    <a:pt x="86265" y="17146"/>
                    <a:pt x="85722" y="17705"/>
                  </a:cubicBezTo>
                  <a:cubicBezTo>
                    <a:pt x="85412" y="17705"/>
                    <a:pt x="85164" y="17457"/>
                    <a:pt x="85164" y="17146"/>
                  </a:cubicBezTo>
                  <a:cubicBezTo>
                    <a:pt x="84621" y="17146"/>
                    <a:pt x="84621" y="17146"/>
                    <a:pt x="84621" y="16604"/>
                  </a:cubicBezTo>
                  <a:cubicBezTo>
                    <a:pt x="85164" y="16061"/>
                    <a:pt x="85722" y="14975"/>
                    <a:pt x="86265" y="14417"/>
                  </a:cubicBezTo>
                  <a:cubicBezTo>
                    <a:pt x="87351" y="12245"/>
                    <a:pt x="87893" y="5685"/>
                    <a:pt x="89537" y="5142"/>
                  </a:cubicBezTo>
                  <a:cubicBezTo>
                    <a:pt x="90623" y="2955"/>
                    <a:pt x="87893" y="2412"/>
                    <a:pt x="87351" y="225"/>
                  </a:cubicBezTo>
                  <a:cubicBezTo>
                    <a:pt x="87033" y="66"/>
                    <a:pt x="86808" y="1"/>
                    <a:pt x="86621" y="1"/>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75" name="Google Shape;475;p50"/>
            <p:cNvSpPr/>
            <p:nvPr/>
          </p:nvSpPr>
          <p:spPr>
            <a:xfrm>
              <a:off x="4065700" y="1793725"/>
              <a:ext cx="1842575" cy="2293125"/>
            </a:xfrm>
            <a:custGeom>
              <a:avLst/>
              <a:gdLst/>
              <a:ahLst/>
              <a:cxnLst/>
              <a:rect l="l" t="t" r="r" b="b"/>
              <a:pathLst>
                <a:path w="73703" h="91725" extrusionOk="0">
                  <a:moveTo>
                    <a:pt x="64412" y="8732"/>
                  </a:moveTo>
                  <a:cubicBezTo>
                    <a:pt x="64955" y="8732"/>
                    <a:pt x="65513" y="9275"/>
                    <a:pt x="65513" y="9275"/>
                  </a:cubicBezTo>
                  <a:cubicBezTo>
                    <a:pt x="65808" y="9275"/>
                    <a:pt x="66056" y="9523"/>
                    <a:pt x="66056" y="9818"/>
                  </a:cubicBezTo>
                  <a:cubicBezTo>
                    <a:pt x="65746" y="10113"/>
                    <a:pt x="65544" y="10500"/>
                    <a:pt x="65513" y="10919"/>
                  </a:cubicBezTo>
                  <a:cubicBezTo>
                    <a:pt x="64412" y="10376"/>
                    <a:pt x="64412" y="10376"/>
                    <a:pt x="63869" y="9818"/>
                  </a:cubicBezTo>
                  <a:cubicBezTo>
                    <a:pt x="63869" y="9275"/>
                    <a:pt x="64412" y="9275"/>
                    <a:pt x="64412" y="8732"/>
                  </a:cubicBezTo>
                  <a:close/>
                  <a:moveTo>
                    <a:pt x="61682" y="16379"/>
                  </a:moveTo>
                  <a:cubicBezTo>
                    <a:pt x="62225" y="16379"/>
                    <a:pt x="62783" y="16921"/>
                    <a:pt x="63326" y="16921"/>
                  </a:cubicBezTo>
                  <a:lnTo>
                    <a:pt x="63326" y="17464"/>
                  </a:lnTo>
                  <a:cubicBezTo>
                    <a:pt x="63326" y="17765"/>
                    <a:pt x="63093" y="18008"/>
                    <a:pt x="62810" y="18008"/>
                  </a:cubicBezTo>
                  <a:cubicBezTo>
                    <a:pt x="62801" y="18008"/>
                    <a:pt x="62792" y="18008"/>
                    <a:pt x="62783" y="18007"/>
                  </a:cubicBezTo>
                  <a:cubicBezTo>
                    <a:pt x="62225" y="18007"/>
                    <a:pt x="61682" y="18007"/>
                    <a:pt x="61682" y="17464"/>
                  </a:cubicBezTo>
                  <a:cubicBezTo>
                    <a:pt x="61698" y="17170"/>
                    <a:pt x="61450" y="16921"/>
                    <a:pt x="61139" y="16921"/>
                  </a:cubicBezTo>
                  <a:lnTo>
                    <a:pt x="61682" y="16379"/>
                  </a:lnTo>
                  <a:close/>
                  <a:moveTo>
                    <a:pt x="58073" y="16023"/>
                  </a:moveTo>
                  <a:cubicBezTo>
                    <a:pt x="58232" y="16023"/>
                    <a:pt x="58425" y="16290"/>
                    <a:pt x="58425" y="16937"/>
                  </a:cubicBezTo>
                  <a:lnTo>
                    <a:pt x="58410" y="16921"/>
                  </a:lnTo>
                  <a:cubicBezTo>
                    <a:pt x="57867" y="17464"/>
                    <a:pt x="57324" y="18007"/>
                    <a:pt x="56223" y="18007"/>
                  </a:cubicBezTo>
                  <a:cubicBezTo>
                    <a:pt x="55680" y="19108"/>
                    <a:pt x="56223" y="19108"/>
                    <a:pt x="57324" y="19651"/>
                  </a:cubicBezTo>
                  <a:lnTo>
                    <a:pt x="57324" y="20194"/>
                  </a:lnTo>
                  <a:cubicBezTo>
                    <a:pt x="56781" y="20737"/>
                    <a:pt x="56223" y="21295"/>
                    <a:pt x="56223" y="22381"/>
                  </a:cubicBezTo>
                  <a:lnTo>
                    <a:pt x="55680" y="22924"/>
                  </a:lnTo>
                  <a:cubicBezTo>
                    <a:pt x="55013" y="22303"/>
                    <a:pt x="54455" y="21574"/>
                    <a:pt x="54051" y="20752"/>
                  </a:cubicBezTo>
                  <a:cubicBezTo>
                    <a:pt x="54594" y="19108"/>
                    <a:pt x="55695" y="18565"/>
                    <a:pt x="54594" y="16937"/>
                  </a:cubicBezTo>
                  <a:cubicBezTo>
                    <a:pt x="55137" y="16379"/>
                    <a:pt x="56238" y="16379"/>
                    <a:pt x="57324" y="16379"/>
                  </a:cubicBezTo>
                  <a:lnTo>
                    <a:pt x="57867" y="16379"/>
                  </a:lnTo>
                  <a:cubicBezTo>
                    <a:pt x="57867" y="16155"/>
                    <a:pt x="57962" y="16023"/>
                    <a:pt x="58073" y="16023"/>
                  </a:cubicBezTo>
                  <a:close/>
                  <a:moveTo>
                    <a:pt x="54036" y="40387"/>
                  </a:moveTo>
                  <a:cubicBezTo>
                    <a:pt x="55680" y="40946"/>
                    <a:pt x="56223" y="40946"/>
                    <a:pt x="56781" y="40946"/>
                  </a:cubicBezTo>
                  <a:cubicBezTo>
                    <a:pt x="56781" y="42031"/>
                    <a:pt x="56781" y="42031"/>
                    <a:pt x="56223" y="42574"/>
                  </a:cubicBezTo>
                  <a:cubicBezTo>
                    <a:pt x="56063" y="42738"/>
                    <a:pt x="55857" y="42806"/>
                    <a:pt x="55617" y="42806"/>
                  </a:cubicBezTo>
                  <a:cubicBezTo>
                    <a:pt x="55041" y="42806"/>
                    <a:pt x="54271" y="42415"/>
                    <a:pt x="53493" y="42031"/>
                  </a:cubicBezTo>
                  <a:cubicBezTo>
                    <a:pt x="53493" y="41489"/>
                    <a:pt x="53493" y="41489"/>
                    <a:pt x="52950" y="40946"/>
                  </a:cubicBezTo>
                  <a:cubicBezTo>
                    <a:pt x="53493" y="40946"/>
                    <a:pt x="54036" y="40946"/>
                    <a:pt x="54036" y="40387"/>
                  </a:cubicBezTo>
                  <a:close/>
                  <a:moveTo>
                    <a:pt x="50221" y="24568"/>
                  </a:moveTo>
                  <a:cubicBezTo>
                    <a:pt x="48034" y="25653"/>
                    <a:pt x="45862" y="25669"/>
                    <a:pt x="44218" y="27840"/>
                  </a:cubicBezTo>
                  <a:lnTo>
                    <a:pt x="44218" y="29484"/>
                  </a:lnTo>
                  <a:cubicBezTo>
                    <a:pt x="43660" y="31113"/>
                    <a:pt x="42032" y="32214"/>
                    <a:pt x="40930" y="32757"/>
                  </a:cubicBezTo>
                  <a:cubicBezTo>
                    <a:pt x="40930" y="33842"/>
                    <a:pt x="41489" y="33842"/>
                    <a:pt x="41489" y="34944"/>
                  </a:cubicBezTo>
                  <a:cubicBezTo>
                    <a:pt x="40208" y="35580"/>
                    <a:pt x="38363" y="35843"/>
                    <a:pt x="36617" y="35843"/>
                  </a:cubicBezTo>
                  <a:cubicBezTo>
                    <a:pt x="35383" y="35843"/>
                    <a:pt x="34199" y="35711"/>
                    <a:pt x="33300" y="35486"/>
                  </a:cubicBezTo>
                  <a:cubicBezTo>
                    <a:pt x="33290" y="35486"/>
                    <a:pt x="33281" y="35486"/>
                    <a:pt x="33272" y="35486"/>
                  </a:cubicBezTo>
                  <a:cubicBezTo>
                    <a:pt x="32975" y="35486"/>
                    <a:pt x="32742" y="35728"/>
                    <a:pt x="32757" y="36029"/>
                  </a:cubicBezTo>
                  <a:lnTo>
                    <a:pt x="32757" y="36572"/>
                  </a:lnTo>
                  <a:cubicBezTo>
                    <a:pt x="33300" y="37115"/>
                    <a:pt x="33842" y="37115"/>
                    <a:pt x="33842" y="37658"/>
                  </a:cubicBezTo>
                  <a:lnTo>
                    <a:pt x="33842" y="39302"/>
                  </a:lnTo>
                  <a:lnTo>
                    <a:pt x="31113" y="42031"/>
                  </a:lnTo>
                  <a:lnTo>
                    <a:pt x="30027" y="42031"/>
                  </a:lnTo>
                  <a:cubicBezTo>
                    <a:pt x="29484" y="41489"/>
                    <a:pt x="29484" y="41489"/>
                    <a:pt x="30027" y="40387"/>
                  </a:cubicBezTo>
                  <a:lnTo>
                    <a:pt x="28383" y="40387"/>
                  </a:lnTo>
                  <a:cubicBezTo>
                    <a:pt x="27840" y="41504"/>
                    <a:pt x="27297" y="42031"/>
                    <a:pt x="27297" y="43133"/>
                  </a:cubicBezTo>
                  <a:cubicBezTo>
                    <a:pt x="28383" y="43133"/>
                    <a:pt x="29484" y="43133"/>
                    <a:pt x="30570" y="42574"/>
                  </a:cubicBezTo>
                  <a:cubicBezTo>
                    <a:pt x="31113" y="43133"/>
                    <a:pt x="31113" y="43133"/>
                    <a:pt x="31113" y="43675"/>
                  </a:cubicBezTo>
                  <a:lnTo>
                    <a:pt x="32757" y="43675"/>
                  </a:lnTo>
                  <a:cubicBezTo>
                    <a:pt x="33842" y="41489"/>
                    <a:pt x="34944" y="38216"/>
                    <a:pt x="36572" y="37115"/>
                  </a:cubicBezTo>
                  <a:lnTo>
                    <a:pt x="37131" y="37115"/>
                  </a:lnTo>
                  <a:cubicBezTo>
                    <a:pt x="37673" y="37673"/>
                    <a:pt x="38216" y="37673"/>
                    <a:pt x="38216" y="38216"/>
                  </a:cubicBezTo>
                  <a:lnTo>
                    <a:pt x="38759" y="38759"/>
                  </a:lnTo>
                  <a:cubicBezTo>
                    <a:pt x="39302" y="38216"/>
                    <a:pt x="39860" y="37115"/>
                    <a:pt x="40946" y="36572"/>
                  </a:cubicBezTo>
                  <a:cubicBezTo>
                    <a:pt x="41489" y="37115"/>
                    <a:pt x="41489" y="37115"/>
                    <a:pt x="41489" y="37673"/>
                  </a:cubicBezTo>
                  <a:lnTo>
                    <a:pt x="42032" y="37673"/>
                  </a:lnTo>
                  <a:lnTo>
                    <a:pt x="42032" y="37115"/>
                  </a:lnTo>
                  <a:cubicBezTo>
                    <a:pt x="42032" y="36572"/>
                    <a:pt x="41489" y="36572"/>
                    <a:pt x="41489" y="36029"/>
                  </a:cubicBezTo>
                  <a:cubicBezTo>
                    <a:pt x="42574" y="32214"/>
                    <a:pt x="46405" y="31113"/>
                    <a:pt x="46948" y="28383"/>
                  </a:cubicBezTo>
                  <a:cubicBezTo>
                    <a:pt x="48577" y="28383"/>
                    <a:pt x="50763" y="27840"/>
                    <a:pt x="51865" y="26754"/>
                  </a:cubicBezTo>
                  <a:cubicBezTo>
                    <a:pt x="51182" y="26119"/>
                    <a:pt x="50624" y="25390"/>
                    <a:pt x="50221" y="24568"/>
                  </a:cubicBezTo>
                  <a:close/>
                  <a:moveTo>
                    <a:pt x="58935" y="44743"/>
                  </a:moveTo>
                  <a:lnTo>
                    <a:pt x="58935" y="44743"/>
                  </a:lnTo>
                  <a:cubicBezTo>
                    <a:pt x="58931" y="44759"/>
                    <a:pt x="58927" y="44774"/>
                    <a:pt x="58923" y="44789"/>
                  </a:cubicBezTo>
                  <a:lnTo>
                    <a:pt x="58923" y="44789"/>
                  </a:lnTo>
                  <a:cubicBezTo>
                    <a:pt x="58933" y="44780"/>
                    <a:pt x="58943" y="44771"/>
                    <a:pt x="58953" y="44761"/>
                  </a:cubicBezTo>
                  <a:lnTo>
                    <a:pt x="58935" y="44743"/>
                  </a:lnTo>
                  <a:close/>
                  <a:moveTo>
                    <a:pt x="35487" y="58952"/>
                  </a:moveTo>
                  <a:lnTo>
                    <a:pt x="37131" y="60596"/>
                  </a:lnTo>
                  <a:lnTo>
                    <a:pt x="37115" y="61682"/>
                  </a:lnTo>
                  <a:cubicBezTo>
                    <a:pt x="36029" y="62240"/>
                    <a:pt x="35487" y="62240"/>
                    <a:pt x="34944" y="62783"/>
                  </a:cubicBezTo>
                  <a:lnTo>
                    <a:pt x="33315" y="61139"/>
                  </a:lnTo>
                  <a:lnTo>
                    <a:pt x="33315" y="60054"/>
                  </a:lnTo>
                  <a:lnTo>
                    <a:pt x="34401" y="58952"/>
                  </a:lnTo>
                  <a:close/>
                  <a:moveTo>
                    <a:pt x="70972" y="0"/>
                  </a:moveTo>
                  <a:cubicBezTo>
                    <a:pt x="69871" y="0"/>
                    <a:pt x="69871" y="1086"/>
                    <a:pt x="69328" y="2187"/>
                  </a:cubicBezTo>
                  <a:cubicBezTo>
                    <a:pt x="68243" y="3816"/>
                    <a:pt x="66056" y="4359"/>
                    <a:pt x="65513" y="7088"/>
                  </a:cubicBezTo>
                  <a:cubicBezTo>
                    <a:pt x="63869" y="8190"/>
                    <a:pt x="62241" y="8732"/>
                    <a:pt x="60597" y="10376"/>
                  </a:cubicBezTo>
                  <a:lnTo>
                    <a:pt x="60597" y="10919"/>
                  </a:lnTo>
                  <a:lnTo>
                    <a:pt x="61682" y="12005"/>
                  </a:lnTo>
                  <a:lnTo>
                    <a:pt x="61682" y="12548"/>
                  </a:lnTo>
                  <a:cubicBezTo>
                    <a:pt x="61247" y="13424"/>
                    <a:pt x="60635" y="13775"/>
                    <a:pt x="59988" y="13775"/>
                  </a:cubicBezTo>
                  <a:cubicBezTo>
                    <a:pt x="59021" y="13775"/>
                    <a:pt x="57975" y="12990"/>
                    <a:pt x="57324" y="12005"/>
                  </a:cubicBezTo>
                  <a:cubicBezTo>
                    <a:pt x="56781" y="12005"/>
                    <a:pt x="50221" y="17464"/>
                    <a:pt x="50221" y="18023"/>
                  </a:cubicBezTo>
                  <a:cubicBezTo>
                    <a:pt x="49678" y="19108"/>
                    <a:pt x="50763" y="20209"/>
                    <a:pt x="50763" y="20752"/>
                  </a:cubicBezTo>
                  <a:cubicBezTo>
                    <a:pt x="50221" y="22381"/>
                    <a:pt x="50221" y="22939"/>
                    <a:pt x="50221" y="24568"/>
                  </a:cubicBezTo>
                  <a:cubicBezTo>
                    <a:pt x="50763" y="23466"/>
                    <a:pt x="51306" y="23466"/>
                    <a:pt x="51306" y="21838"/>
                  </a:cubicBezTo>
                  <a:cubicBezTo>
                    <a:pt x="51849" y="21295"/>
                    <a:pt x="52407" y="21295"/>
                    <a:pt x="53493" y="21295"/>
                  </a:cubicBezTo>
                  <a:lnTo>
                    <a:pt x="53493" y="21838"/>
                  </a:lnTo>
                  <a:cubicBezTo>
                    <a:pt x="52950" y="22381"/>
                    <a:pt x="52407" y="23466"/>
                    <a:pt x="51849" y="24025"/>
                  </a:cubicBezTo>
                  <a:cubicBezTo>
                    <a:pt x="52128" y="24296"/>
                    <a:pt x="52404" y="24296"/>
                    <a:pt x="52745" y="24296"/>
                  </a:cubicBezTo>
                  <a:cubicBezTo>
                    <a:pt x="53086" y="24296"/>
                    <a:pt x="53493" y="24296"/>
                    <a:pt x="54036" y="24568"/>
                  </a:cubicBezTo>
                  <a:lnTo>
                    <a:pt x="54579" y="25110"/>
                  </a:lnTo>
                  <a:cubicBezTo>
                    <a:pt x="54036" y="25653"/>
                    <a:pt x="54036" y="26754"/>
                    <a:pt x="53493" y="27297"/>
                  </a:cubicBezTo>
                  <a:cubicBezTo>
                    <a:pt x="52950" y="28383"/>
                    <a:pt x="49678" y="28926"/>
                    <a:pt x="49119" y="30027"/>
                  </a:cubicBezTo>
                  <a:cubicBezTo>
                    <a:pt x="49119" y="30570"/>
                    <a:pt x="49119" y="30570"/>
                    <a:pt x="49678" y="31113"/>
                  </a:cubicBezTo>
                  <a:cubicBezTo>
                    <a:pt x="50763" y="31113"/>
                    <a:pt x="51446" y="31248"/>
                    <a:pt x="52198" y="31248"/>
                  </a:cubicBezTo>
                  <a:cubicBezTo>
                    <a:pt x="52950" y="31248"/>
                    <a:pt x="53772" y="31113"/>
                    <a:pt x="55137" y="30570"/>
                  </a:cubicBezTo>
                  <a:lnTo>
                    <a:pt x="55680" y="31113"/>
                  </a:lnTo>
                  <a:cubicBezTo>
                    <a:pt x="51865" y="36029"/>
                    <a:pt x="44218" y="39302"/>
                    <a:pt x="41489" y="44218"/>
                  </a:cubicBezTo>
                  <a:cubicBezTo>
                    <a:pt x="41489" y="44761"/>
                    <a:pt x="41489" y="44761"/>
                    <a:pt x="42032" y="45304"/>
                  </a:cubicBezTo>
                  <a:cubicBezTo>
                    <a:pt x="43133" y="45304"/>
                    <a:pt x="43676" y="45304"/>
                    <a:pt x="44761" y="44761"/>
                  </a:cubicBezTo>
                  <a:cubicBezTo>
                    <a:pt x="44761" y="44218"/>
                    <a:pt x="44761" y="44218"/>
                    <a:pt x="45304" y="43660"/>
                  </a:cubicBezTo>
                  <a:cubicBezTo>
                    <a:pt x="44761" y="43660"/>
                    <a:pt x="45304" y="43660"/>
                    <a:pt x="44761" y="43117"/>
                  </a:cubicBezTo>
                  <a:lnTo>
                    <a:pt x="44218" y="42574"/>
                  </a:lnTo>
                  <a:cubicBezTo>
                    <a:pt x="44761" y="42031"/>
                    <a:pt x="46948" y="40930"/>
                    <a:pt x="48034" y="40930"/>
                  </a:cubicBezTo>
                  <a:lnTo>
                    <a:pt x="48034" y="42031"/>
                  </a:lnTo>
                  <a:cubicBezTo>
                    <a:pt x="48592" y="42574"/>
                    <a:pt x="49135" y="43117"/>
                    <a:pt x="50221" y="43117"/>
                  </a:cubicBezTo>
                  <a:cubicBezTo>
                    <a:pt x="50763" y="42574"/>
                    <a:pt x="51322" y="42031"/>
                    <a:pt x="51865" y="42031"/>
                  </a:cubicBezTo>
                  <a:lnTo>
                    <a:pt x="52950" y="42031"/>
                  </a:lnTo>
                  <a:cubicBezTo>
                    <a:pt x="54051" y="44203"/>
                    <a:pt x="51322" y="45847"/>
                    <a:pt x="50763" y="47491"/>
                  </a:cubicBezTo>
                  <a:cubicBezTo>
                    <a:pt x="51322" y="47491"/>
                    <a:pt x="51322" y="47491"/>
                    <a:pt x="51322" y="48576"/>
                  </a:cubicBezTo>
                  <a:cubicBezTo>
                    <a:pt x="50763" y="48576"/>
                    <a:pt x="50221" y="49119"/>
                    <a:pt x="49135" y="49119"/>
                  </a:cubicBezTo>
                  <a:cubicBezTo>
                    <a:pt x="49135" y="49119"/>
                    <a:pt x="48592" y="46390"/>
                    <a:pt x="48034" y="45847"/>
                  </a:cubicBezTo>
                  <a:cubicBezTo>
                    <a:pt x="47491" y="45304"/>
                    <a:pt x="46948" y="45304"/>
                    <a:pt x="45862" y="45304"/>
                  </a:cubicBezTo>
                  <a:cubicBezTo>
                    <a:pt x="45862" y="45599"/>
                    <a:pt x="45614" y="45847"/>
                    <a:pt x="45304" y="45847"/>
                  </a:cubicBezTo>
                  <a:cubicBezTo>
                    <a:pt x="46405" y="47491"/>
                    <a:pt x="45862" y="48034"/>
                    <a:pt x="44218" y="49119"/>
                  </a:cubicBezTo>
                  <a:cubicBezTo>
                    <a:pt x="43676" y="48576"/>
                    <a:pt x="43133" y="48576"/>
                    <a:pt x="42574" y="48034"/>
                  </a:cubicBezTo>
                  <a:cubicBezTo>
                    <a:pt x="40946" y="48034"/>
                    <a:pt x="40403" y="49119"/>
                    <a:pt x="39302" y="49662"/>
                  </a:cubicBezTo>
                  <a:cubicBezTo>
                    <a:pt x="39573" y="49941"/>
                    <a:pt x="39573" y="49941"/>
                    <a:pt x="39643" y="49941"/>
                  </a:cubicBezTo>
                  <a:cubicBezTo>
                    <a:pt x="39713" y="49941"/>
                    <a:pt x="39852" y="49941"/>
                    <a:pt x="40403" y="50220"/>
                  </a:cubicBezTo>
                  <a:cubicBezTo>
                    <a:pt x="40946" y="52950"/>
                    <a:pt x="38216" y="55122"/>
                    <a:pt x="36029" y="55680"/>
                  </a:cubicBezTo>
                  <a:lnTo>
                    <a:pt x="35487" y="55122"/>
                  </a:lnTo>
                  <a:cubicBezTo>
                    <a:pt x="33842" y="56223"/>
                    <a:pt x="28926" y="59495"/>
                    <a:pt x="27840" y="61139"/>
                  </a:cubicBezTo>
                  <a:lnTo>
                    <a:pt x="27840" y="61682"/>
                  </a:lnTo>
                  <a:lnTo>
                    <a:pt x="29484" y="61682"/>
                  </a:lnTo>
                  <a:lnTo>
                    <a:pt x="29484" y="62240"/>
                  </a:lnTo>
                  <a:cubicBezTo>
                    <a:pt x="28383" y="64427"/>
                    <a:pt x="25653" y="67157"/>
                    <a:pt x="22924" y="68258"/>
                  </a:cubicBezTo>
                  <a:lnTo>
                    <a:pt x="20194" y="68258"/>
                  </a:lnTo>
                  <a:cubicBezTo>
                    <a:pt x="19651" y="68801"/>
                    <a:pt x="19651" y="69344"/>
                    <a:pt x="19651" y="70972"/>
                  </a:cubicBezTo>
                  <a:cubicBezTo>
                    <a:pt x="19108" y="70429"/>
                    <a:pt x="18566" y="70429"/>
                    <a:pt x="18007" y="70429"/>
                  </a:cubicBezTo>
                  <a:cubicBezTo>
                    <a:pt x="16379" y="74260"/>
                    <a:pt x="14735" y="79720"/>
                    <a:pt x="9818" y="79720"/>
                  </a:cubicBezTo>
                  <a:cubicBezTo>
                    <a:pt x="9275" y="80805"/>
                    <a:pt x="9818" y="82992"/>
                    <a:pt x="8190" y="84078"/>
                  </a:cubicBezTo>
                  <a:cubicBezTo>
                    <a:pt x="7088" y="85179"/>
                    <a:pt x="543" y="88452"/>
                    <a:pt x="1" y="89537"/>
                  </a:cubicBezTo>
                  <a:lnTo>
                    <a:pt x="1" y="90080"/>
                  </a:lnTo>
                  <a:cubicBezTo>
                    <a:pt x="182" y="90266"/>
                    <a:pt x="302" y="90328"/>
                    <a:pt x="403" y="90328"/>
                  </a:cubicBezTo>
                  <a:cubicBezTo>
                    <a:pt x="604" y="90328"/>
                    <a:pt x="724" y="90080"/>
                    <a:pt x="1086" y="90080"/>
                  </a:cubicBezTo>
                  <a:lnTo>
                    <a:pt x="1086" y="91181"/>
                  </a:lnTo>
                  <a:cubicBezTo>
                    <a:pt x="1629" y="91181"/>
                    <a:pt x="2187" y="91181"/>
                    <a:pt x="2730" y="91724"/>
                  </a:cubicBezTo>
                  <a:cubicBezTo>
                    <a:pt x="3816" y="91181"/>
                    <a:pt x="4359" y="89537"/>
                    <a:pt x="4917" y="88994"/>
                  </a:cubicBezTo>
                  <a:cubicBezTo>
                    <a:pt x="5460" y="88994"/>
                    <a:pt x="6003" y="89537"/>
                    <a:pt x="6003" y="89537"/>
                  </a:cubicBezTo>
                  <a:cubicBezTo>
                    <a:pt x="6546" y="88994"/>
                    <a:pt x="10376" y="86265"/>
                    <a:pt x="10919" y="86265"/>
                  </a:cubicBezTo>
                  <a:cubicBezTo>
                    <a:pt x="11462" y="85722"/>
                    <a:pt x="12005" y="84621"/>
                    <a:pt x="10376" y="84621"/>
                  </a:cubicBezTo>
                  <a:cubicBezTo>
                    <a:pt x="9818" y="83535"/>
                    <a:pt x="10376" y="83535"/>
                    <a:pt x="10919" y="82992"/>
                  </a:cubicBezTo>
                  <a:cubicBezTo>
                    <a:pt x="11462" y="82992"/>
                    <a:pt x="12548" y="83535"/>
                    <a:pt x="13106" y="83535"/>
                  </a:cubicBezTo>
                  <a:cubicBezTo>
                    <a:pt x="13649" y="82449"/>
                    <a:pt x="14192" y="81891"/>
                    <a:pt x="14735" y="80805"/>
                  </a:cubicBezTo>
                  <a:lnTo>
                    <a:pt x="15836" y="80805"/>
                  </a:lnTo>
                  <a:cubicBezTo>
                    <a:pt x="17464" y="80263"/>
                    <a:pt x="18566" y="78619"/>
                    <a:pt x="19108" y="76432"/>
                  </a:cubicBezTo>
                  <a:lnTo>
                    <a:pt x="25653" y="73702"/>
                  </a:lnTo>
                  <a:cubicBezTo>
                    <a:pt x="25653" y="73159"/>
                    <a:pt x="25111" y="72616"/>
                    <a:pt x="25111" y="72616"/>
                  </a:cubicBezTo>
                  <a:lnTo>
                    <a:pt x="25111" y="72074"/>
                  </a:lnTo>
                  <a:cubicBezTo>
                    <a:pt x="25409" y="72074"/>
                    <a:pt x="25651" y="71843"/>
                    <a:pt x="25654" y="71563"/>
                  </a:cubicBezTo>
                  <a:lnTo>
                    <a:pt x="25654" y="71563"/>
                  </a:lnTo>
                  <a:cubicBezTo>
                    <a:pt x="25675" y="72074"/>
                    <a:pt x="26196" y="72084"/>
                    <a:pt x="26196" y="72616"/>
                  </a:cubicBezTo>
                  <a:lnTo>
                    <a:pt x="26755" y="72616"/>
                  </a:lnTo>
                  <a:cubicBezTo>
                    <a:pt x="28926" y="69887"/>
                    <a:pt x="31113" y="69344"/>
                    <a:pt x="33842" y="67157"/>
                  </a:cubicBezTo>
                  <a:cubicBezTo>
                    <a:pt x="34385" y="66071"/>
                    <a:pt x="34944" y="65513"/>
                    <a:pt x="35487" y="64427"/>
                  </a:cubicBezTo>
                  <a:cubicBezTo>
                    <a:pt x="38216" y="64427"/>
                    <a:pt x="40403" y="62240"/>
                    <a:pt x="41489" y="60054"/>
                  </a:cubicBezTo>
                  <a:cubicBezTo>
                    <a:pt x="41504" y="59759"/>
                    <a:pt x="41256" y="59511"/>
                    <a:pt x="40946" y="59511"/>
                  </a:cubicBezTo>
                  <a:lnTo>
                    <a:pt x="38759" y="59511"/>
                  </a:lnTo>
                  <a:cubicBezTo>
                    <a:pt x="38759" y="58425"/>
                    <a:pt x="38216" y="57324"/>
                    <a:pt x="38759" y="56781"/>
                  </a:cubicBezTo>
                  <a:cubicBezTo>
                    <a:pt x="39302" y="56238"/>
                    <a:pt x="38759" y="56238"/>
                    <a:pt x="39845" y="56238"/>
                  </a:cubicBezTo>
                  <a:lnTo>
                    <a:pt x="39845" y="57882"/>
                  </a:lnTo>
                  <a:cubicBezTo>
                    <a:pt x="41144" y="58526"/>
                    <a:pt x="42184" y="58915"/>
                    <a:pt x="43102" y="58915"/>
                  </a:cubicBezTo>
                  <a:cubicBezTo>
                    <a:pt x="44507" y="58915"/>
                    <a:pt x="45625" y="58003"/>
                    <a:pt x="46948" y="55695"/>
                  </a:cubicBezTo>
                  <a:cubicBezTo>
                    <a:pt x="46405" y="55695"/>
                    <a:pt x="46405" y="55153"/>
                    <a:pt x="45862" y="55153"/>
                  </a:cubicBezTo>
                  <a:cubicBezTo>
                    <a:pt x="45862" y="54594"/>
                    <a:pt x="46405" y="53509"/>
                    <a:pt x="46405" y="52966"/>
                  </a:cubicBezTo>
                  <a:cubicBezTo>
                    <a:pt x="47220" y="52694"/>
                    <a:pt x="48038" y="52694"/>
                    <a:pt x="48858" y="52694"/>
                  </a:cubicBezTo>
                  <a:cubicBezTo>
                    <a:pt x="49678" y="52694"/>
                    <a:pt x="50500" y="52694"/>
                    <a:pt x="51322" y="52423"/>
                  </a:cubicBezTo>
                  <a:cubicBezTo>
                    <a:pt x="52950" y="51865"/>
                    <a:pt x="52950" y="50220"/>
                    <a:pt x="54051" y="49135"/>
                  </a:cubicBezTo>
                  <a:cubicBezTo>
                    <a:pt x="54323" y="48856"/>
                    <a:pt x="54734" y="48856"/>
                    <a:pt x="55213" y="48856"/>
                  </a:cubicBezTo>
                  <a:cubicBezTo>
                    <a:pt x="55692" y="48856"/>
                    <a:pt x="56238" y="48856"/>
                    <a:pt x="56781" y="48576"/>
                  </a:cubicBezTo>
                  <a:cubicBezTo>
                    <a:pt x="58407" y="47770"/>
                    <a:pt x="58524" y="46354"/>
                    <a:pt x="58923" y="44789"/>
                  </a:cubicBezTo>
                  <a:lnTo>
                    <a:pt x="58923" y="44789"/>
                  </a:lnTo>
                  <a:cubicBezTo>
                    <a:pt x="58353" y="45304"/>
                    <a:pt x="56771" y="45314"/>
                    <a:pt x="56223" y="45862"/>
                  </a:cubicBezTo>
                  <a:lnTo>
                    <a:pt x="55680" y="45862"/>
                  </a:lnTo>
                  <a:lnTo>
                    <a:pt x="55680" y="44761"/>
                  </a:lnTo>
                  <a:lnTo>
                    <a:pt x="57867" y="43675"/>
                  </a:lnTo>
                  <a:lnTo>
                    <a:pt x="58935" y="44743"/>
                  </a:lnTo>
                  <a:lnTo>
                    <a:pt x="58935" y="44743"/>
                  </a:lnTo>
                  <a:cubicBezTo>
                    <a:pt x="59071" y="44217"/>
                    <a:pt x="59240" y="43674"/>
                    <a:pt x="59511" y="43133"/>
                  </a:cubicBezTo>
                  <a:cubicBezTo>
                    <a:pt x="60054" y="42574"/>
                    <a:pt x="60597" y="42031"/>
                    <a:pt x="61155" y="42031"/>
                  </a:cubicBezTo>
                  <a:cubicBezTo>
                    <a:pt x="61698" y="41489"/>
                    <a:pt x="61155" y="38216"/>
                    <a:pt x="61155" y="36029"/>
                  </a:cubicBezTo>
                  <a:cubicBezTo>
                    <a:pt x="60054" y="36029"/>
                    <a:pt x="60054" y="36572"/>
                    <a:pt x="58968" y="37115"/>
                  </a:cubicBezTo>
                  <a:lnTo>
                    <a:pt x="58425" y="37115"/>
                  </a:lnTo>
                  <a:cubicBezTo>
                    <a:pt x="57867" y="34928"/>
                    <a:pt x="58968" y="32741"/>
                    <a:pt x="59511" y="30570"/>
                  </a:cubicBezTo>
                  <a:cubicBezTo>
                    <a:pt x="58968" y="30570"/>
                    <a:pt x="57867" y="31113"/>
                    <a:pt x="57324" y="31113"/>
                  </a:cubicBezTo>
                  <a:cubicBezTo>
                    <a:pt x="56781" y="30570"/>
                    <a:pt x="56781" y="29469"/>
                    <a:pt x="56238" y="28926"/>
                  </a:cubicBezTo>
                  <a:cubicBezTo>
                    <a:pt x="55695" y="28383"/>
                    <a:pt x="55137" y="28926"/>
                    <a:pt x="54594" y="27840"/>
                  </a:cubicBezTo>
                  <a:cubicBezTo>
                    <a:pt x="54051" y="26739"/>
                    <a:pt x="55137" y="26196"/>
                    <a:pt x="54594" y="25110"/>
                  </a:cubicBezTo>
                  <a:cubicBezTo>
                    <a:pt x="54986" y="24526"/>
                    <a:pt x="55444" y="24357"/>
                    <a:pt x="55946" y="24357"/>
                  </a:cubicBezTo>
                  <a:cubicBezTo>
                    <a:pt x="56633" y="24357"/>
                    <a:pt x="57401" y="24674"/>
                    <a:pt x="58193" y="24674"/>
                  </a:cubicBezTo>
                  <a:cubicBezTo>
                    <a:pt x="58450" y="24674"/>
                    <a:pt x="58709" y="24640"/>
                    <a:pt x="58968" y="24552"/>
                  </a:cubicBezTo>
                  <a:cubicBezTo>
                    <a:pt x="60054" y="24009"/>
                    <a:pt x="59511" y="22381"/>
                    <a:pt x="61155" y="21822"/>
                  </a:cubicBezTo>
                  <a:lnTo>
                    <a:pt x="62241" y="21822"/>
                  </a:lnTo>
                  <a:cubicBezTo>
                    <a:pt x="62241" y="22381"/>
                    <a:pt x="61698" y="23466"/>
                    <a:pt x="61698" y="24009"/>
                  </a:cubicBezTo>
                  <a:cubicBezTo>
                    <a:pt x="62241" y="25110"/>
                    <a:pt x="61139" y="25110"/>
                    <a:pt x="60597" y="25110"/>
                  </a:cubicBezTo>
                  <a:lnTo>
                    <a:pt x="60597" y="25653"/>
                  </a:lnTo>
                  <a:lnTo>
                    <a:pt x="61698" y="26739"/>
                  </a:lnTo>
                  <a:cubicBezTo>
                    <a:pt x="65513" y="26196"/>
                    <a:pt x="62783" y="19651"/>
                    <a:pt x="66056" y="18550"/>
                  </a:cubicBezTo>
                  <a:cubicBezTo>
                    <a:pt x="66599" y="19651"/>
                    <a:pt x="66599" y="19651"/>
                    <a:pt x="66599" y="20737"/>
                  </a:cubicBezTo>
                  <a:lnTo>
                    <a:pt x="66599" y="21280"/>
                  </a:lnTo>
                  <a:cubicBezTo>
                    <a:pt x="67700" y="20752"/>
                    <a:pt x="68786" y="20752"/>
                    <a:pt x="70430" y="20752"/>
                  </a:cubicBezTo>
                  <a:cubicBezTo>
                    <a:pt x="70972" y="18023"/>
                    <a:pt x="71515" y="15293"/>
                    <a:pt x="73702" y="13664"/>
                  </a:cubicBezTo>
                  <a:cubicBezTo>
                    <a:pt x="73702" y="13106"/>
                    <a:pt x="72601" y="12020"/>
                    <a:pt x="72058" y="12020"/>
                  </a:cubicBezTo>
                  <a:lnTo>
                    <a:pt x="72601" y="11478"/>
                  </a:lnTo>
                  <a:lnTo>
                    <a:pt x="72601" y="10935"/>
                  </a:lnTo>
                  <a:cubicBezTo>
                    <a:pt x="72058" y="10935"/>
                    <a:pt x="71515" y="12020"/>
                    <a:pt x="71515" y="12020"/>
                  </a:cubicBezTo>
                  <a:cubicBezTo>
                    <a:pt x="70972" y="12020"/>
                    <a:pt x="70430" y="10935"/>
                    <a:pt x="68786" y="10935"/>
                  </a:cubicBezTo>
                  <a:lnTo>
                    <a:pt x="68243" y="10376"/>
                  </a:lnTo>
                  <a:lnTo>
                    <a:pt x="68243" y="9834"/>
                  </a:lnTo>
                  <a:cubicBezTo>
                    <a:pt x="68786" y="9291"/>
                    <a:pt x="69328" y="9291"/>
                    <a:pt x="69871" y="8748"/>
                  </a:cubicBezTo>
                  <a:lnTo>
                    <a:pt x="70430" y="8748"/>
                  </a:lnTo>
                  <a:lnTo>
                    <a:pt x="70430" y="10376"/>
                  </a:lnTo>
                  <a:lnTo>
                    <a:pt x="72601" y="10376"/>
                  </a:lnTo>
                  <a:cubicBezTo>
                    <a:pt x="73702" y="8748"/>
                    <a:pt x="70972" y="6018"/>
                    <a:pt x="70430" y="4374"/>
                  </a:cubicBezTo>
                  <a:cubicBezTo>
                    <a:pt x="70972" y="3831"/>
                    <a:pt x="71515" y="3831"/>
                    <a:pt x="72058" y="3273"/>
                  </a:cubicBezTo>
                  <a:cubicBezTo>
                    <a:pt x="72058" y="2187"/>
                    <a:pt x="71515" y="2187"/>
                    <a:pt x="72058" y="1102"/>
                  </a:cubicBezTo>
                  <a:cubicBezTo>
                    <a:pt x="71515" y="543"/>
                    <a:pt x="72058" y="0"/>
                    <a:pt x="70972" y="0"/>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76" name="Google Shape;476;p50"/>
            <p:cNvSpPr/>
            <p:nvPr/>
          </p:nvSpPr>
          <p:spPr>
            <a:xfrm>
              <a:off x="5676375" y="1602575"/>
              <a:ext cx="27175" cy="13600"/>
            </a:xfrm>
            <a:custGeom>
              <a:avLst/>
              <a:gdLst/>
              <a:ahLst/>
              <a:cxnLst/>
              <a:rect l="l" t="t" r="r" b="b"/>
              <a:pathLst>
                <a:path w="1087" h="544" extrusionOk="0">
                  <a:moveTo>
                    <a:pt x="543" y="0"/>
                  </a:moveTo>
                  <a:cubicBezTo>
                    <a:pt x="543" y="292"/>
                    <a:pt x="324" y="529"/>
                    <a:pt x="53" y="543"/>
                  </a:cubicBezTo>
                  <a:lnTo>
                    <a:pt x="1086" y="543"/>
                  </a:lnTo>
                  <a:cubicBezTo>
                    <a:pt x="1086" y="0"/>
                    <a:pt x="1086" y="0"/>
                    <a:pt x="543" y="0"/>
                  </a:cubicBezTo>
                  <a:close/>
                  <a:moveTo>
                    <a:pt x="0" y="543"/>
                  </a:moveTo>
                  <a:cubicBezTo>
                    <a:pt x="9" y="544"/>
                    <a:pt x="18" y="544"/>
                    <a:pt x="27" y="544"/>
                  </a:cubicBezTo>
                  <a:cubicBezTo>
                    <a:pt x="35" y="544"/>
                    <a:pt x="44" y="544"/>
                    <a:pt x="53" y="543"/>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77" name="Google Shape;477;p50"/>
            <p:cNvSpPr/>
            <p:nvPr/>
          </p:nvSpPr>
          <p:spPr>
            <a:xfrm>
              <a:off x="5157575" y="1493625"/>
              <a:ext cx="27175" cy="40725"/>
            </a:xfrm>
            <a:custGeom>
              <a:avLst/>
              <a:gdLst/>
              <a:ahLst/>
              <a:cxnLst/>
              <a:rect l="l" t="t" r="r" b="b"/>
              <a:pathLst>
                <a:path w="1087" h="1629" extrusionOk="0">
                  <a:moveTo>
                    <a:pt x="543" y="0"/>
                  </a:moveTo>
                  <a:lnTo>
                    <a:pt x="1" y="543"/>
                  </a:lnTo>
                  <a:lnTo>
                    <a:pt x="1" y="1629"/>
                  </a:lnTo>
                  <a:cubicBezTo>
                    <a:pt x="295" y="1629"/>
                    <a:pt x="543" y="1380"/>
                    <a:pt x="543" y="1086"/>
                  </a:cubicBezTo>
                  <a:lnTo>
                    <a:pt x="1086" y="543"/>
                  </a:lnTo>
                  <a:lnTo>
                    <a:pt x="1086" y="0"/>
                  </a:ln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78" name="Google Shape;478;p50"/>
            <p:cNvSpPr/>
            <p:nvPr/>
          </p:nvSpPr>
          <p:spPr>
            <a:xfrm>
              <a:off x="3888125" y="3676975"/>
              <a:ext cx="68250" cy="64875"/>
            </a:xfrm>
            <a:custGeom>
              <a:avLst/>
              <a:gdLst/>
              <a:ahLst/>
              <a:cxnLst/>
              <a:rect l="l" t="t" r="r" b="b"/>
              <a:pathLst>
                <a:path w="2730" h="2595" extrusionOk="0">
                  <a:moveTo>
                    <a:pt x="2187" y="1"/>
                  </a:moveTo>
                  <a:cubicBezTo>
                    <a:pt x="1101" y="559"/>
                    <a:pt x="559" y="1102"/>
                    <a:pt x="0" y="2187"/>
                  </a:cubicBezTo>
                  <a:cubicBezTo>
                    <a:pt x="1101" y="1645"/>
                    <a:pt x="1644" y="1102"/>
                    <a:pt x="2730" y="543"/>
                  </a:cubicBezTo>
                  <a:cubicBezTo>
                    <a:pt x="2187" y="1"/>
                    <a:pt x="2730" y="1"/>
                    <a:pt x="2187" y="1"/>
                  </a:cubicBezTo>
                  <a:close/>
                  <a:moveTo>
                    <a:pt x="0" y="2187"/>
                  </a:moveTo>
                  <a:cubicBezTo>
                    <a:pt x="0" y="2459"/>
                    <a:pt x="140" y="2594"/>
                    <a:pt x="210" y="2594"/>
                  </a:cubicBezTo>
                  <a:cubicBezTo>
                    <a:pt x="279" y="2594"/>
                    <a:pt x="279" y="2459"/>
                    <a:pt x="0" y="2187"/>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79" name="Google Shape;479;p50"/>
            <p:cNvSpPr/>
            <p:nvPr/>
          </p:nvSpPr>
          <p:spPr>
            <a:xfrm>
              <a:off x="4911750" y="3718075"/>
              <a:ext cx="27550" cy="27175"/>
            </a:xfrm>
            <a:custGeom>
              <a:avLst/>
              <a:gdLst/>
              <a:ahLst/>
              <a:cxnLst/>
              <a:rect l="l" t="t" r="r" b="b"/>
              <a:pathLst>
                <a:path w="1102" h="1087" extrusionOk="0">
                  <a:moveTo>
                    <a:pt x="559" y="1"/>
                  </a:moveTo>
                  <a:cubicBezTo>
                    <a:pt x="559" y="543"/>
                    <a:pt x="0" y="543"/>
                    <a:pt x="0" y="1086"/>
                  </a:cubicBezTo>
                  <a:cubicBezTo>
                    <a:pt x="295" y="776"/>
                    <a:pt x="683" y="590"/>
                    <a:pt x="1102" y="543"/>
                  </a:cubicBezTo>
                  <a:lnTo>
                    <a:pt x="1102" y="1"/>
                  </a:ln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80" name="Google Shape;480;p50"/>
            <p:cNvSpPr/>
            <p:nvPr/>
          </p:nvSpPr>
          <p:spPr>
            <a:xfrm>
              <a:off x="4243275" y="4127525"/>
              <a:ext cx="259050" cy="259425"/>
            </a:xfrm>
            <a:custGeom>
              <a:avLst/>
              <a:gdLst/>
              <a:ahLst/>
              <a:cxnLst/>
              <a:rect l="l" t="t" r="r" b="b"/>
              <a:pathLst>
                <a:path w="10362" h="10377" extrusionOk="0">
                  <a:moveTo>
                    <a:pt x="7632" y="1"/>
                  </a:moveTo>
                  <a:cubicBezTo>
                    <a:pt x="7089" y="1086"/>
                    <a:pt x="7632" y="1645"/>
                    <a:pt x="7089" y="2730"/>
                  </a:cubicBezTo>
                  <a:cubicBezTo>
                    <a:pt x="6546" y="3816"/>
                    <a:pt x="4902" y="4374"/>
                    <a:pt x="4359" y="5460"/>
                  </a:cubicBezTo>
                  <a:cubicBezTo>
                    <a:pt x="3816" y="4917"/>
                    <a:pt x="3273" y="4917"/>
                    <a:pt x="3273" y="4374"/>
                  </a:cubicBezTo>
                  <a:lnTo>
                    <a:pt x="1629" y="6003"/>
                  </a:lnTo>
                  <a:lnTo>
                    <a:pt x="2172" y="6546"/>
                  </a:lnTo>
                  <a:cubicBezTo>
                    <a:pt x="1629" y="7647"/>
                    <a:pt x="1087" y="8733"/>
                    <a:pt x="544" y="9275"/>
                  </a:cubicBezTo>
                  <a:lnTo>
                    <a:pt x="1" y="9818"/>
                  </a:lnTo>
                  <a:cubicBezTo>
                    <a:pt x="296" y="9818"/>
                    <a:pt x="544" y="10066"/>
                    <a:pt x="544" y="10377"/>
                  </a:cubicBezTo>
                  <a:cubicBezTo>
                    <a:pt x="1629" y="10377"/>
                    <a:pt x="2172" y="9818"/>
                    <a:pt x="3273" y="9818"/>
                  </a:cubicBezTo>
                  <a:cubicBezTo>
                    <a:pt x="4902" y="9818"/>
                    <a:pt x="10361" y="2730"/>
                    <a:pt x="10361" y="543"/>
                  </a:cubicBezTo>
                  <a:lnTo>
                    <a:pt x="10361" y="543"/>
                  </a:lnTo>
                  <a:cubicBezTo>
                    <a:pt x="10295" y="546"/>
                    <a:pt x="10228" y="547"/>
                    <a:pt x="10161" y="547"/>
                  </a:cubicBezTo>
                  <a:cubicBezTo>
                    <a:pt x="9296" y="547"/>
                    <a:pt x="8424" y="361"/>
                    <a:pt x="7632" y="1"/>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81" name="Google Shape;481;p50"/>
            <p:cNvSpPr/>
            <p:nvPr/>
          </p:nvSpPr>
          <p:spPr>
            <a:xfrm>
              <a:off x="4516250" y="4018175"/>
              <a:ext cx="40750" cy="82225"/>
            </a:xfrm>
            <a:custGeom>
              <a:avLst/>
              <a:gdLst/>
              <a:ahLst/>
              <a:cxnLst/>
              <a:rect l="l" t="t" r="r" b="b"/>
              <a:pathLst>
                <a:path w="1630" h="3289" extrusionOk="0">
                  <a:moveTo>
                    <a:pt x="1086" y="1"/>
                  </a:moveTo>
                  <a:cubicBezTo>
                    <a:pt x="544" y="559"/>
                    <a:pt x="1" y="1102"/>
                    <a:pt x="1" y="2188"/>
                  </a:cubicBezTo>
                  <a:cubicBezTo>
                    <a:pt x="544" y="2731"/>
                    <a:pt x="1086" y="3289"/>
                    <a:pt x="1629" y="3289"/>
                  </a:cubicBezTo>
                  <a:cubicBezTo>
                    <a:pt x="1629" y="3289"/>
                    <a:pt x="1629" y="559"/>
                    <a:pt x="1086" y="1"/>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82" name="Google Shape;482;p50"/>
            <p:cNvSpPr/>
            <p:nvPr/>
          </p:nvSpPr>
          <p:spPr>
            <a:xfrm>
              <a:off x="4338675" y="4591275"/>
              <a:ext cx="13600" cy="13975"/>
            </a:xfrm>
            <a:custGeom>
              <a:avLst/>
              <a:gdLst/>
              <a:ahLst/>
              <a:cxnLst/>
              <a:rect l="l" t="t" r="r" b="b"/>
              <a:pathLst>
                <a:path w="544" h="559" extrusionOk="0">
                  <a:moveTo>
                    <a:pt x="0" y="0"/>
                  </a:moveTo>
                  <a:lnTo>
                    <a:pt x="0" y="558"/>
                  </a:lnTo>
                  <a:cubicBezTo>
                    <a:pt x="295" y="558"/>
                    <a:pt x="543" y="310"/>
                    <a:pt x="543" y="0"/>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83" name="Google Shape;483;p50"/>
            <p:cNvSpPr/>
            <p:nvPr/>
          </p:nvSpPr>
          <p:spPr>
            <a:xfrm>
              <a:off x="4789225" y="3799900"/>
              <a:ext cx="40725" cy="27550"/>
            </a:xfrm>
            <a:custGeom>
              <a:avLst/>
              <a:gdLst/>
              <a:ahLst/>
              <a:cxnLst/>
              <a:rect l="l" t="t" r="r" b="b"/>
              <a:pathLst>
                <a:path w="1629" h="1102" extrusionOk="0">
                  <a:moveTo>
                    <a:pt x="543" y="0"/>
                  </a:moveTo>
                  <a:lnTo>
                    <a:pt x="0" y="543"/>
                  </a:lnTo>
                  <a:cubicBezTo>
                    <a:pt x="543" y="1101"/>
                    <a:pt x="543" y="1101"/>
                    <a:pt x="1086" y="1101"/>
                  </a:cubicBezTo>
                  <a:cubicBezTo>
                    <a:pt x="1086" y="543"/>
                    <a:pt x="1629" y="0"/>
                    <a:pt x="1629" y="0"/>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84" name="Google Shape;484;p50"/>
            <p:cNvSpPr/>
            <p:nvPr/>
          </p:nvSpPr>
          <p:spPr>
            <a:xfrm>
              <a:off x="4741350" y="3841000"/>
              <a:ext cx="47500" cy="54675"/>
            </a:xfrm>
            <a:custGeom>
              <a:avLst/>
              <a:gdLst/>
              <a:ahLst/>
              <a:cxnLst/>
              <a:rect l="l" t="t" r="r" b="b"/>
              <a:pathLst>
                <a:path w="1900" h="2187" extrusionOk="0">
                  <a:moveTo>
                    <a:pt x="1357" y="0"/>
                  </a:moveTo>
                  <a:lnTo>
                    <a:pt x="271" y="1101"/>
                  </a:lnTo>
                  <a:cubicBezTo>
                    <a:pt x="271" y="1373"/>
                    <a:pt x="136" y="1373"/>
                    <a:pt x="68" y="1373"/>
                  </a:cubicBezTo>
                  <a:cubicBezTo>
                    <a:pt x="0" y="1373"/>
                    <a:pt x="0" y="1373"/>
                    <a:pt x="271" y="1644"/>
                  </a:cubicBezTo>
                  <a:lnTo>
                    <a:pt x="271" y="2132"/>
                  </a:lnTo>
                  <a:lnTo>
                    <a:pt x="271" y="2132"/>
                  </a:lnTo>
                  <a:cubicBezTo>
                    <a:pt x="286" y="1848"/>
                    <a:pt x="523" y="1629"/>
                    <a:pt x="814" y="1629"/>
                  </a:cubicBezTo>
                  <a:cubicBezTo>
                    <a:pt x="1357" y="1086"/>
                    <a:pt x="1900" y="543"/>
                    <a:pt x="1357" y="0"/>
                  </a:cubicBezTo>
                  <a:close/>
                  <a:moveTo>
                    <a:pt x="271" y="2132"/>
                  </a:moveTo>
                  <a:lnTo>
                    <a:pt x="271" y="2132"/>
                  </a:lnTo>
                  <a:cubicBezTo>
                    <a:pt x="271" y="2150"/>
                    <a:pt x="271" y="2168"/>
                    <a:pt x="271" y="2187"/>
                  </a:cubicBezTo>
                  <a:lnTo>
                    <a:pt x="271" y="2132"/>
                  </a:ln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85" name="Google Shape;485;p50"/>
            <p:cNvSpPr/>
            <p:nvPr/>
          </p:nvSpPr>
          <p:spPr>
            <a:xfrm>
              <a:off x="4311525" y="4318675"/>
              <a:ext cx="136525" cy="190800"/>
            </a:xfrm>
            <a:custGeom>
              <a:avLst/>
              <a:gdLst/>
              <a:ahLst/>
              <a:cxnLst/>
              <a:rect l="l" t="t" r="r" b="b"/>
              <a:pathLst>
                <a:path w="5461" h="7632" extrusionOk="0">
                  <a:moveTo>
                    <a:pt x="4359" y="1"/>
                  </a:moveTo>
                  <a:cubicBezTo>
                    <a:pt x="3273" y="1629"/>
                    <a:pt x="2730" y="3273"/>
                    <a:pt x="543" y="3816"/>
                  </a:cubicBezTo>
                  <a:cubicBezTo>
                    <a:pt x="543" y="4902"/>
                    <a:pt x="543" y="6003"/>
                    <a:pt x="1" y="6546"/>
                  </a:cubicBezTo>
                  <a:lnTo>
                    <a:pt x="1" y="7089"/>
                  </a:lnTo>
                  <a:cubicBezTo>
                    <a:pt x="543" y="7089"/>
                    <a:pt x="543" y="7632"/>
                    <a:pt x="1086" y="7632"/>
                  </a:cubicBezTo>
                  <a:lnTo>
                    <a:pt x="1629" y="7632"/>
                  </a:lnTo>
                  <a:cubicBezTo>
                    <a:pt x="2730" y="7089"/>
                    <a:pt x="2730" y="6003"/>
                    <a:pt x="3816" y="6003"/>
                  </a:cubicBezTo>
                  <a:cubicBezTo>
                    <a:pt x="3816" y="4902"/>
                    <a:pt x="5460" y="1087"/>
                    <a:pt x="4902" y="544"/>
                  </a:cubicBezTo>
                  <a:lnTo>
                    <a:pt x="4902" y="1"/>
                  </a:ln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86" name="Google Shape;486;p50"/>
            <p:cNvSpPr/>
            <p:nvPr/>
          </p:nvSpPr>
          <p:spPr>
            <a:xfrm>
              <a:off x="4516250" y="3158575"/>
              <a:ext cx="81850" cy="108975"/>
            </a:xfrm>
            <a:custGeom>
              <a:avLst/>
              <a:gdLst/>
              <a:ahLst/>
              <a:cxnLst/>
              <a:rect l="l" t="t" r="r" b="b"/>
              <a:pathLst>
                <a:path w="3274" h="4359" extrusionOk="0">
                  <a:moveTo>
                    <a:pt x="2730" y="0"/>
                  </a:moveTo>
                  <a:cubicBezTo>
                    <a:pt x="1629" y="543"/>
                    <a:pt x="544" y="2730"/>
                    <a:pt x="544" y="2730"/>
                  </a:cubicBezTo>
                  <a:cubicBezTo>
                    <a:pt x="544" y="3025"/>
                    <a:pt x="295" y="3273"/>
                    <a:pt x="1" y="3273"/>
                  </a:cubicBezTo>
                  <a:cubicBezTo>
                    <a:pt x="544" y="4358"/>
                    <a:pt x="544" y="4358"/>
                    <a:pt x="1086" y="4358"/>
                  </a:cubicBezTo>
                  <a:cubicBezTo>
                    <a:pt x="1629" y="2730"/>
                    <a:pt x="2730" y="2187"/>
                    <a:pt x="3273" y="543"/>
                  </a:cubicBezTo>
                  <a:lnTo>
                    <a:pt x="3273" y="0"/>
                  </a:ln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87" name="Google Shape;487;p50"/>
            <p:cNvSpPr/>
            <p:nvPr/>
          </p:nvSpPr>
          <p:spPr>
            <a:xfrm>
              <a:off x="4570550" y="3308625"/>
              <a:ext cx="109350" cy="81825"/>
            </a:xfrm>
            <a:custGeom>
              <a:avLst/>
              <a:gdLst/>
              <a:ahLst/>
              <a:cxnLst/>
              <a:rect l="l" t="t" r="r" b="b"/>
              <a:pathLst>
                <a:path w="4374" h="3273" extrusionOk="0">
                  <a:moveTo>
                    <a:pt x="2730" y="0"/>
                  </a:moveTo>
                  <a:cubicBezTo>
                    <a:pt x="1567" y="621"/>
                    <a:pt x="620" y="1567"/>
                    <a:pt x="0" y="2730"/>
                  </a:cubicBezTo>
                  <a:cubicBezTo>
                    <a:pt x="0" y="3025"/>
                    <a:pt x="248" y="3273"/>
                    <a:pt x="558" y="3273"/>
                  </a:cubicBezTo>
                  <a:cubicBezTo>
                    <a:pt x="1644" y="1644"/>
                    <a:pt x="3288" y="2187"/>
                    <a:pt x="4374" y="543"/>
                  </a:cubicBezTo>
                  <a:cubicBezTo>
                    <a:pt x="3831" y="0"/>
                    <a:pt x="3288" y="0"/>
                    <a:pt x="2730" y="0"/>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88" name="Google Shape;488;p50"/>
            <p:cNvSpPr/>
            <p:nvPr/>
          </p:nvSpPr>
          <p:spPr>
            <a:xfrm>
              <a:off x="4556975" y="2326100"/>
              <a:ext cx="81825" cy="68250"/>
            </a:xfrm>
            <a:custGeom>
              <a:avLst/>
              <a:gdLst/>
              <a:ahLst/>
              <a:cxnLst/>
              <a:rect l="l" t="t" r="r" b="b"/>
              <a:pathLst>
                <a:path w="3273" h="2730" extrusionOk="0">
                  <a:moveTo>
                    <a:pt x="1101" y="0"/>
                  </a:moveTo>
                  <a:cubicBezTo>
                    <a:pt x="543" y="543"/>
                    <a:pt x="0" y="543"/>
                    <a:pt x="0" y="1629"/>
                  </a:cubicBezTo>
                  <a:cubicBezTo>
                    <a:pt x="0" y="2730"/>
                    <a:pt x="0" y="2730"/>
                    <a:pt x="543" y="2730"/>
                  </a:cubicBezTo>
                  <a:cubicBezTo>
                    <a:pt x="1644" y="2171"/>
                    <a:pt x="2730" y="1629"/>
                    <a:pt x="3273" y="1086"/>
                  </a:cubicBezTo>
                  <a:lnTo>
                    <a:pt x="3273" y="0"/>
                  </a:ln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89" name="Google Shape;489;p50"/>
            <p:cNvSpPr/>
            <p:nvPr/>
          </p:nvSpPr>
          <p:spPr>
            <a:xfrm>
              <a:off x="4516250" y="2503275"/>
              <a:ext cx="122550" cy="95800"/>
            </a:xfrm>
            <a:custGeom>
              <a:avLst/>
              <a:gdLst/>
              <a:ahLst/>
              <a:cxnLst/>
              <a:rect l="l" t="t" r="r" b="b"/>
              <a:pathLst>
                <a:path w="4902" h="3832" extrusionOk="0">
                  <a:moveTo>
                    <a:pt x="4359" y="1"/>
                  </a:moveTo>
                  <a:cubicBezTo>
                    <a:pt x="2730" y="1645"/>
                    <a:pt x="544" y="2188"/>
                    <a:pt x="1" y="3832"/>
                  </a:cubicBezTo>
                  <a:cubicBezTo>
                    <a:pt x="1086" y="3832"/>
                    <a:pt x="3816" y="2188"/>
                    <a:pt x="4902" y="1102"/>
                  </a:cubicBezTo>
                  <a:lnTo>
                    <a:pt x="4902" y="544"/>
                  </a:lnTo>
                  <a:cubicBezTo>
                    <a:pt x="4893" y="544"/>
                    <a:pt x="4884" y="545"/>
                    <a:pt x="4876" y="545"/>
                  </a:cubicBezTo>
                  <a:cubicBezTo>
                    <a:pt x="4593" y="545"/>
                    <a:pt x="4359" y="302"/>
                    <a:pt x="4359" y="1"/>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90" name="Google Shape;490;p50"/>
            <p:cNvSpPr/>
            <p:nvPr/>
          </p:nvSpPr>
          <p:spPr>
            <a:xfrm>
              <a:off x="4270425" y="3499775"/>
              <a:ext cx="10200" cy="13600"/>
            </a:xfrm>
            <a:custGeom>
              <a:avLst/>
              <a:gdLst/>
              <a:ahLst/>
              <a:cxnLst/>
              <a:rect l="l" t="t" r="r" b="b"/>
              <a:pathLst>
                <a:path w="408" h="544" extrusionOk="0">
                  <a:moveTo>
                    <a:pt x="1" y="1"/>
                  </a:moveTo>
                  <a:lnTo>
                    <a:pt x="1" y="543"/>
                  </a:lnTo>
                  <a:cubicBezTo>
                    <a:pt x="272" y="272"/>
                    <a:pt x="408" y="272"/>
                    <a:pt x="408" y="272"/>
                  </a:cubicBezTo>
                  <a:cubicBezTo>
                    <a:pt x="408" y="272"/>
                    <a:pt x="272" y="272"/>
                    <a:pt x="1" y="1"/>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91" name="Google Shape;491;p50"/>
            <p:cNvSpPr/>
            <p:nvPr/>
          </p:nvSpPr>
          <p:spPr>
            <a:xfrm>
              <a:off x="5212250" y="3417975"/>
              <a:ext cx="27175" cy="27150"/>
            </a:xfrm>
            <a:custGeom>
              <a:avLst/>
              <a:gdLst/>
              <a:ahLst/>
              <a:cxnLst/>
              <a:rect l="l" t="t" r="r" b="b"/>
              <a:pathLst>
                <a:path w="1087" h="1086" extrusionOk="0">
                  <a:moveTo>
                    <a:pt x="543" y="0"/>
                  </a:moveTo>
                  <a:lnTo>
                    <a:pt x="543" y="0"/>
                  </a:lnTo>
                  <a:cubicBezTo>
                    <a:pt x="0" y="543"/>
                    <a:pt x="0" y="543"/>
                    <a:pt x="1086" y="1086"/>
                  </a:cubicBezTo>
                  <a:lnTo>
                    <a:pt x="1086" y="543"/>
                  </a:lnTo>
                  <a:cubicBezTo>
                    <a:pt x="776" y="543"/>
                    <a:pt x="528" y="295"/>
                    <a:pt x="543" y="0"/>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92" name="Google Shape;492;p50"/>
            <p:cNvSpPr/>
            <p:nvPr/>
          </p:nvSpPr>
          <p:spPr>
            <a:xfrm>
              <a:off x="5689950" y="3062800"/>
              <a:ext cx="163650" cy="111500"/>
            </a:xfrm>
            <a:custGeom>
              <a:avLst/>
              <a:gdLst/>
              <a:ahLst/>
              <a:cxnLst/>
              <a:rect l="l" t="t" r="r" b="b"/>
              <a:pathLst>
                <a:path w="6546" h="4460" extrusionOk="0">
                  <a:moveTo>
                    <a:pt x="4358" y="0"/>
                  </a:moveTo>
                  <a:cubicBezTo>
                    <a:pt x="3273" y="2187"/>
                    <a:pt x="543" y="2730"/>
                    <a:pt x="0" y="3831"/>
                  </a:cubicBezTo>
                  <a:lnTo>
                    <a:pt x="0" y="4374"/>
                  </a:lnTo>
                  <a:cubicBezTo>
                    <a:pt x="119" y="4433"/>
                    <a:pt x="237" y="4460"/>
                    <a:pt x="356" y="4460"/>
                  </a:cubicBezTo>
                  <a:cubicBezTo>
                    <a:pt x="1332" y="4460"/>
                    <a:pt x="2364" y="2671"/>
                    <a:pt x="3816" y="2187"/>
                  </a:cubicBezTo>
                  <a:cubicBezTo>
                    <a:pt x="4917" y="2187"/>
                    <a:pt x="5460" y="1644"/>
                    <a:pt x="6545" y="1644"/>
                  </a:cubicBezTo>
                  <a:lnTo>
                    <a:pt x="6545" y="1102"/>
                  </a:lnTo>
                  <a:cubicBezTo>
                    <a:pt x="6002" y="559"/>
                    <a:pt x="4917" y="0"/>
                    <a:pt x="4358" y="0"/>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93" name="Google Shape;493;p50"/>
            <p:cNvSpPr/>
            <p:nvPr/>
          </p:nvSpPr>
          <p:spPr>
            <a:xfrm>
              <a:off x="4666300" y="3253950"/>
              <a:ext cx="54700" cy="54700"/>
            </a:xfrm>
            <a:custGeom>
              <a:avLst/>
              <a:gdLst/>
              <a:ahLst/>
              <a:cxnLst/>
              <a:rect l="l" t="t" r="r" b="b"/>
              <a:pathLst>
                <a:path w="2188" h="2188" extrusionOk="0">
                  <a:moveTo>
                    <a:pt x="1629" y="1"/>
                  </a:moveTo>
                  <a:cubicBezTo>
                    <a:pt x="1087" y="1"/>
                    <a:pt x="1087" y="543"/>
                    <a:pt x="544" y="543"/>
                  </a:cubicBezTo>
                  <a:cubicBezTo>
                    <a:pt x="544" y="1102"/>
                    <a:pt x="544" y="1102"/>
                    <a:pt x="1" y="1645"/>
                  </a:cubicBezTo>
                  <a:lnTo>
                    <a:pt x="544" y="2187"/>
                  </a:lnTo>
                  <a:lnTo>
                    <a:pt x="1629" y="1102"/>
                  </a:lnTo>
                  <a:cubicBezTo>
                    <a:pt x="2188" y="543"/>
                    <a:pt x="2188" y="543"/>
                    <a:pt x="1629" y="1"/>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94" name="Google Shape;494;p50"/>
            <p:cNvSpPr/>
            <p:nvPr/>
          </p:nvSpPr>
          <p:spPr>
            <a:xfrm>
              <a:off x="5717075" y="2953850"/>
              <a:ext cx="9075" cy="6050"/>
            </a:xfrm>
            <a:custGeom>
              <a:avLst/>
              <a:gdLst/>
              <a:ahLst/>
              <a:cxnLst/>
              <a:rect l="l" t="t" r="r" b="b"/>
              <a:pathLst>
                <a:path w="363" h="242" extrusionOk="0">
                  <a:moveTo>
                    <a:pt x="1" y="0"/>
                  </a:moveTo>
                  <a:cubicBezTo>
                    <a:pt x="1" y="181"/>
                    <a:pt x="61" y="241"/>
                    <a:pt x="122" y="241"/>
                  </a:cubicBezTo>
                  <a:cubicBezTo>
                    <a:pt x="242" y="241"/>
                    <a:pt x="363" y="0"/>
                    <a:pt x="1" y="0"/>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95" name="Google Shape;495;p50"/>
            <p:cNvSpPr/>
            <p:nvPr/>
          </p:nvSpPr>
          <p:spPr>
            <a:xfrm>
              <a:off x="5744225" y="3158575"/>
              <a:ext cx="54700" cy="95400"/>
            </a:xfrm>
            <a:custGeom>
              <a:avLst/>
              <a:gdLst/>
              <a:ahLst/>
              <a:cxnLst/>
              <a:rect l="l" t="t" r="r" b="b"/>
              <a:pathLst>
                <a:path w="2188" h="3816" extrusionOk="0">
                  <a:moveTo>
                    <a:pt x="1645" y="0"/>
                  </a:moveTo>
                  <a:lnTo>
                    <a:pt x="1645" y="0"/>
                  </a:lnTo>
                  <a:cubicBezTo>
                    <a:pt x="1373" y="272"/>
                    <a:pt x="1237" y="407"/>
                    <a:pt x="1170" y="543"/>
                  </a:cubicBezTo>
                  <a:lnTo>
                    <a:pt x="1170" y="543"/>
                  </a:lnTo>
                  <a:cubicBezTo>
                    <a:pt x="1645" y="542"/>
                    <a:pt x="1645" y="519"/>
                    <a:pt x="1645" y="0"/>
                  </a:cubicBezTo>
                  <a:close/>
                  <a:moveTo>
                    <a:pt x="1170" y="543"/>
                  </a:moveTo>
                  <a:cubicBezTo>
                    <a:pt x="1148" y="543"/>
                    <a:pt x="1125" y="543"/>
                    <a:pt x="1102" y="543"/>
                  </a:cubicBezTo>
                  <a:cubicBezTo>
                    <a:pt x="559" y="1086"/>
                    <a:pt x="559" y="1629"/>
                    <a:pt x="1" y="2187"/>
                  </a:cubicBezTo>
                  <a:cubicBezTo>
                    <a:pt x="1" y="2730"/>
                    <a:pt x="559" y="3273"/>
                    <a:pt x="559" y="3816"/>
                  </a:cubicBezTo>
                  <a:cubicBezTo>
                    <a:pt x="1102" y="2730"/>
                    <a:pt x="1102" y="2730"/>
                    <a:pt x="2187" y="2187"/>
                  </a:cubicBezTo>
                  <a:lnTo>
                    <a:pt x="2187" y="1644"/>
                  </a:lnTo>
                  <a:cubicBezTo>
                    <a:pt x="1645" y="1644"/>
                    <a:pt x="1645" y="1644"/>
                    <a:pt x="1102" y="1086"/>
                  </a:cubicBezTo>
                  <a:cubicBezTo>
                    <a:pt x="1102" y="814"/>
                    <a:pt x="1102" y="679"/>
                    <a:pt x="1170" y="543"/>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96" name="Google Shape;496;p50"/>
            <p:cNvSpPr/>
            <p:nvPr/>
          </p:nvSpPr>
          <p:spPr>
            <a:xfrm>
              <a:off x="5089325" y="3704500"/>
              <a:ext cx="40750" cy="37350"/>
            </a:xfrm>
            <a:custGeom>
              <a:avLst/>
              <a:gdLst/>
              <a:ahLst/>
              <a:cxnLst/>
              <a:rect l="l" t="t" r="r" b="b"/>
              <a:pathLst>
                <a:path w="1630" h="1494" extrusionOk="0">
                  <a:moveTo>
                    <a:pt x="544" y="1"/>
                  </a:moveTo>
                  <a:lnTo>
                    <a:pt x="1" y="544"/>
                  </a:lnTo>
                  <a:lnTo>
                    <a:pt x="1" y="1086"/>
                  </a:lnTo>
                  <a:lnTo>
                    <a:pt x="544" y="1086"/>
                  </a:lnTo>
                  <a:cubicBezTo>
                    <a:pt x="544" y="1358"/>
                    <a:pt x="679" y="1493"/>
                    <a:pt x="883" y="1493"/>
                  </a:cubicBezTo>
                  <a:cubicBezTo>
                    <a:pt x="1087" y="1493"/>
                    <a:pt x="1358" y="1358"/>
                    <a:pt x="1629" y="1086"/>
                  </a:cubicBezTo>
                  <a:lnTo>
                    <a:pt x="1629" y="544"/>
                  </a:lnTo>
                  <a:cubicBezTo>
                    <a:pt x="1087" y="544"/>
                    <a:pt x="1087" y="544"/>
                    <a:pt x="544" y="1"/>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97" name="Google Shape;497;p50"/>
            <p:cNvSpPr/>
            <p:nvPr/>
          </p:nvSpPr>
          <p:spPr>
            <a:xfrm>
              <a:off x="5198675" y="3486200"/>
              <a:ext cx="25" cy="25"/>
            </a:xfrm>
            <a:custGeom>
              <a:avLst/>
              <a:gdLst/>
              <a:ahLst/>
              <a:cxnLst/>
              <a:rect l="l" t="t" r="r" b="b"/>
              <a:pathLst>
                <a:path w="1" h="1" extrusionOk="0">
                  <a:moveTo>
                    <a:pt x="1" y="1"/>
                  </a:move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98" name="Google Shape;498;p50"/>
            <p:cNvSpPr/>
            <p:nvPr/>
          </p:nvSpPr>
          <p:spPr>
            <a:xfrm>
              <a:off x="4993950" y="3513350"/>
              <a:ext cx="136500" cy="108425"/>
            </a:xfrm>
            <a:custGeom>
              <a:avLst/>
              <a:gdLst/>
              <a:ahLst/>
              <a:cxnLst/>
              <a:rect l="l" t="t" r="r" b="b"/>
              <a:pathLst>
                <a:path w="5460" h="4337" extrusionOk="0">
                  <a:moveTo>
                    <a:pt x="3816" y="0"/>
                  </a:moveTo>
                  <a:cubicBezTo>
                    <a:pt x="2730" y="1086"/>
                    <a:pt x="543" y="2730"/>
                    <a:pt x="1" y="3816"/>
                  </a:cubicBezTo>
                  <a:cubicBezTo>
                    <a:pt x="492" y="4188"/>
                    <a:pt x="872" y="4336"/>
                    <a:pt x="1179" y="4336"/>
                  </a:cubicBezTo>
                  <a:cubicBezTo>
                    <a:pt x="2228" y="4336"/>
                    <a:pt x="2421" y="2607"/>
                    <a:pt x="3273" y="2187"/>
                  </a:cubicBezTo>
                  <a:cubicBezTo>
                    <a:pt x="4359" y="1644"/>
                    <a:pt x="4902" y="2187"/>
                    <a:pt x="5444" y="1086"/>
                  </a:cubicBezTo>
                  <a:cubicBezTo>
                    <a:pt x="5460" y="543"/>
                    <a:pt x="4902" y="0"/>
                    <a:pt x="3816" y="0"/>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99" name="Google Shape;499;p50"/>
            <p:cNvSpPr/>
            <p:nvPr/>
          </p:nvSpPr>
          <p:spPr>
            <a:xfrm>
              <a:off x="3342175" y="3554050"/>
              <a:ext cx="109375" cy="95800"/>
            </a:xfrm>
            <a:custGeom>
              <a:avLst/>
              <a:gdLst/>
              <a:ahLst/>
              <a:cxnLst/>
              <a:rect l="l" t="t" r="r" b="b"/>
              <a:pathLst>
                <a:path w="4375" h="3832" extrusionOk="0">
                  <a:moveTo>
                    <a:pt x="3832" y="1"/>
                  </a:moveTo>
                  <a:cubicBezTo>
                    <a:pt x="2730" y="1102"/>
                    <a:pt x="1102" y="2188"/>
                    <a:pt x="1" y="3289"/>
                  </a:cubicBezTo>
                  <a:lnTo>
                    <a:pt x="1" y="3832"/>
                  </a:lnTo>
                  <a:cubicBezTo>
                    <a:pt x="1784" y="3242"/>
                    <a:pt x="3320" y="2095"/>
                    <a:pt x="4374" y="559"/>
                  </a:cubicBezTo>
                  <a:cubicBezTo>
                    <a:pt x="4374" y="249"/>
                    <a:pt x="4126" y="1"/>
                    <a:pt x="3832" y="1"/>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00" name="Google Shape;500;p50"/>
            <p:cNvSpPr/>
            <p:nvPr/>
          </p:nvSpPr>
          <p:spPr>
            <a:xfrm>
              <a:off x="5021100" y="3949950"/>
              <a:ext cx="40725" cy="27550"/>
            </a:xfrm>
            <a:custGeom>
              <a:avLst/>
              <a:gdLst/>
              <a:ahLst/>
              <a:cxnLst/>
              <a:rect l="l" t="t" r="r" b="b"/>
              <a:pathLst>
                <a:path w="1629" h="1102" extrusionOk="0">
                  <a:moveTo>
                    <a:pt x="543" y="0"/>
                  </a:moveTo>
                  <a:lnTo>
                    <a:pt x="0" y="559"/>
                  </a:lnTo>
                  <a:lnTo>
                    <a:pt x="0" y="1101"/>
                  </a:lnTo>
                  <a:cubicBezTo>
                    <a:pt x="1086" y="1101"/>
                    <a:pt x="1086" y="1101"/>
                    <a:pt x="1629" y="559"/>
                  </a:cubicBezTo>
                  <a:cubicBezTo>
                    <a:pt x="1086" y="0"/>
                    <a:pt x="1629" y="0"/>
                    <a:pt x="543" y="0"/>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01" name="Google Shape;501;p50"/>
            <p:cNvSpPr/>
            <p:nvPr/>
          </p:nvSpPr>
          <p:spPr>
            <a:xfrm>
              <a:off x="5062200" y="3936375"/>
              <a:ext cx="108975" cy="122925"/>
            </a:xfrm>
            <a:custGeom>
              <a:avLst/>
              <a:gdLst/>
              <a:ahLst/>
              <a:cxnLst/>
              <a:rect l="l" t="t" r="r" b="b"/>
              <a:pathLst>
                <a:path w="4359" h="4917" extrusionOk="0">
                  <a:moveTo>
                    <a:pt x="3816" y="0"/>
                  </a:moveTo>
                  <a:cubicBezTo>
                    <a:pt x="1629" y="1644"/>
                    <a:pt x="543" y="1644"/>
                    <a:pt x="0" y="4374"/>
                  </a:cubicBezTo>
                  <a:cubicBezTo>
                    <a:pt x="543" y="4917"/>
                    <a:pt x="543" y="4917"/>
                    <a:pt x="1086" y="4917"/>
                  </a:cubicBezTo>
                  <a:cubicBezTo>
                    <a:pt x="2172" y="4374"/>
                    <a:pt x="3816" y="2187"/>
                    <a:pt x="4358" y="543"/>
                  </a:cubicBezTo>
                  <a:lnTo>
                    <a:pt x="3816" y="0"/>
                  </a:ln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02" name="Google Shape;502;p50"/>
            <p:cNvSpPr/>
            <p:nvPr/>
          </p:nvSpPr>
          <p:spPr>
            <a:xfrm>
              <a:off x="5102900" y="3786325"/>
              <a:ext cx="27175" cy="13600"/>
            </a:xfrm>
            <a:custGeom>
              <a:avLst/>
              <a:gdLst/>
              <a:ahLst/>
              <a:cxnLst/>
              <a:rect l="l" t="t" r="r" b="b"/>
              <a:pathLst>
                <a:path w="1087" h="544" extrusionOk="0">
                  <a:moveTo>
                    <a:pt x="544" y="0"/>
                  </a:moveTo>
                  <a:lnTo>
                    <a:pt x="1" y="543"/>
                  </a:lnTo>
                  <a:lnTo>
                    <a:pt x="1086" y="543"/>
                  </a:lnTo>
                  <a:lnTo>
                    <a:pt x="1086" y="0"/>
                  </a:ln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03" name="Google Shape;503;p50"/>
            <p:cNvSpPr/>
            <p:nvPr/>
          </p:nvSpPr>
          <p:spPr>
            <a:xfrm>
              <a:off x="4011025" y="3526925"/>
              <a:ext cx="27175" cy="54700"/>
            </a:xfrm>
            <a:custGeom>
              <a:avLst/>
              <a:gdLst/>
              <a:ahLst/>
              <a:cxnLst/>
              <a:rect l="l" t="t" r="r" b="b"/>
              <a:pathLst>
                <a:path w="1087" h="2188" extrusionOk="0">
                  <a:moveTo>
                    <a:pt x="544" y="0"/>
                  </a:moveTo>
                  <a:cubicBezTo>
                    <a:pt x="544" y="543"/>
                    <a:pt x="544" y="543"/>
                    <a:pt x="1" y="1101"/>
                  </a:cubicBezTo>
                  <a:cubicBezTo>
                    <a:pt x="544" y="2187"/>
                    <a:pt x="544" y="2187"/>
                    <a:pt x="1086" y="2187"/>
                  </a:cubicBezTo>
                  <a:lnTo>
                    <a:pt x="1086" y="543"/>
                  </a:lnTo>
                  <a:cubicBezTo>
                    <a:pt x="1078" y="544"/>
                    <a:pt x="1069" y="544"/>
                    <a:pt x="1060" y="544"/>
                  </a:cubicBezTo>
                  <a:cubicBezTo>
                    <a:pt x="777" y="544"/>
                    <a:pt x="544" y="301"/>
                    <a:pt x="544" y="0"/>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04" name="Google Shape;504;p50"/>
            <p:cNvSpPr/>
            <p:nvPr/>
          </p:nvSpPr>
          <p:spPr>
            <a:xfrm>
              <a:off x="3519775" y="3554450"/>
              <a:ext cx="191175" cy="173825"/>
            </a:xfrm>
            <a:custGeom>
              <a:avLst/>
              <a:gdLst/>
              <a:ahLst/>
              <a:cxnLst/>
              <a:rect l="l" t="t" r="r" b="b"/>
              <a:pathLst>
                <a:path w="7647" h="6953" extrusionOk="0">
                  <a:moveTo>
                    <a:pt x="7103" y="0"/>
                  </a:moveTo>
                  <a:cubicBezTo>
                    <a:pt x="4126" y="1427"/>
                    <a:pt x="1660" y="3707"/>
                    <a:pt x="0" y="6546"/>
                  </a:cubicBezTo>
                  <a:lnTo>
                    <a:pt x="543" y="6546"/>
                  </a:lnTo>
                  <a:cubicBezTo>
                    <a:pt x="272" y="6817"/>
                    <a:pt x="272" y="6953"/>
                    <a:pt x="477" y="6953"/>
                  </a:cubicBezTo>
                  <a:cubicBezTo>
                    <a:pt x="683" y="6953"/>
                    <a:pt x="1094" y="6817"/>
                    <a:pt x="1644" y="6546"/>
                  </a:cubicBezTo>
                  <a:cubicBezTo>
                    <a:pt x="2730" y="5460"/>
                    <a:pt x="3815" y="3816"/>
                    <a:pt x="4917" y="2730"/>
                  </a:cubicBezTo>
                  <a:cubicBezTo>
                    <a:pt x="5459" y="2172"/>
                    <a:pt x="6002" y="2172"/>
                    <a:pt x="7103" y="1629"/>
                  </a:cubicBezTo>
                  <a:cubicBezTo>
                    <a:pt x="7103" y="1086"/>
                    <a:pt x="7103" y="1086"/>
                    <a:pt x="7646" y="543"/>
                  </a:cubicBezTo>
                  <a:cubicBezTo>
                    <a:pt x="7336" y="543"/>
                    <a:pt x="7088" y="295"/>
                    <a:pt x="7103" y="0"/>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05" name="Google Shape;505;p50"/>
            <p:cNvSpPr/>
            <p:nvPr/>
          </p:nvSpPr>
          <p:spPr>
            <a:xfrm>
              <a:off x="3724500" y="3022075"/>
              <a:ext cx="13575" cy="13600"/>
            </a:xfrm>
            <a:custGeom>
              <a:avLst/>
              <a:gdLst/>
              <a:ahLst/>
              <a:cxnLst/>
              <a:rect l="l" t="t" r="r" b="b"/>
              <a:pathLst>
                <a:path w="543" h="544" extrusionOk="0">
                  <a:moveTo>
                    <a:pt x="0" y="1"/>
                  </a:moveTo>
                  <a:lnTo>
                    <a:pt x="0" y="544"/>
                  </a:lnTo>
                  <a:lnTo>
                    <a:pt x="543" y="544"/>
                  </a:lnTo>
                  <a:cubicBezTo>
                    <a:pt x="543" y="1"/>
                    <a:pt x="543" y="1"/>
                    <a:pt x="0" y="1"/>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06" name="Google Shape;506;p50"/>
            <p:cNvSpPr/>
            <p:nvPr/>
          </p:nvSpPr>
          <p:spPr>
            <a:xfrm>
              <a:off x="3765600" y="3858050"/>
              <a:ext cx="13575" cy="24075"/>
            </a:xfrm>
            <a:custGeom>
              <a:avLst/>
              <a:gdLst/>
              <a:ahLst/>
              <a:cxnLst/>
              <a:rect l="l" t="t" r="r" b="b"/>
              <a:pathLst>
                <a:path w="543" h="963" extrusionOk="0">
                  <a:moveTo>
                    <a:pt x="475" y="0"/>
                  </a:moveTo>
                  <a:cubicBezTo>
                    <a:pt x="407" y="0"/>
                    <a:pt x="272" y="140"/>
                    <a:pt x="0" y="419"/>
                  </a:cubicBezTo>
                  <a:lnTo>
                    <a:pt x="543" y="962"/>
                  </a:lnTo>
                  <a:lnTo>
                    <a:pt x="543" y="419"/>
                  </a:lnTo>
                  <a:cubicBezTo>
                    <a:pt x="543" y="140"/>
                    <a:pt x="543" y="0"/>
                    <a:pt x="475" y="0"/>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07" name="Google Shape;507;p50"/>
            <p:cNvSpPr/>
            <p:nvPr/>
          </p:nvSpPr>
          <p:spPr>
            <a:xfrm>
              <a:off x="3847400" y="3759175"/>
              <a:ext cx="25" cy="25"/>
            </a:xfrm>
            <a:custGeom>
              <a:avLst/>
              <a:gdLst/>
              <a:ahLst/>
              <a:cxnLst/>
              <a:rect l="l" t="t" r="r" b="b"/>
              <a:pathLst>
                <a:path w="1" h="1" extrusionOk="0">
                  <a:moveTo>
                    <a:pt x="1" y="1"/>
                  </a:move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08" name="Google Shape;508;p50"/>
            <p:cNvSpPr/>
            <p:nvPr/>
          </p:nvSpPr>
          <p:spPr>
            <a:xfrm>
              <a:off x="3847400" y="3131050"/>
              <a:ext cx="27175" cy="68650"/>
            </a:xfrm>
            <a:custGeom>
              <a:avLst/>
              <a:gdLst/>
              <a:ahLst/>
              <a:cxnLst/>
              <a:rect l="l" t="t" r="r" b="b"/>
              <a:pathLst>
                <a:path w="1087" h="2746" extrusionOk="0">
                  <a:moveTo>
                    <a:pt x="559" y="0"/>
                  </a:moveTo>
                  <a:cubicBezTo>
                    <a:pt x="559" y="543"/>
                    <a:pt x="1" y="1644"/>
                    <a:pt x="1" y="2187"/>
                  </a:cubicBezTo>
                  <a:lnTo>
                    <a:pt x="559" y="2745"/>
                  </a:lnTo>
                  <a:cubicBezTo>
                    <a:pt x="559" y="1644"/>
                    <a:pt x="1086" y="1101"/>
                    <a:pt x="1086" y="0"/>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09" name="Google Shape;509;p50"/>
            <p:cNvSpPr/>
            <p:nvPr/>
          </p:nvSpPr>
          <p:spPr>
            <a:xfrm>
              <a:off x="3342175" y="3813450"/>
              <a:ext cx="27550" cy="27575"/>
            </a:xfrm>
            <a:custGeom>
              <a:avLst/>
              <a:gdLst/>
              <a:ahLst/>
              <a:cxnLst/>
              <a:rect l="l" t="t" r="r" b="b"/>
              <a:pathLst>
                <a:path w="1102" h="1103" extrusionOk="0">
                  <a:moveTo>
                    <a:pt x="559" y="1"/>
                  </a:moveTo>
                  <a:cubicBezTo>
                    <a:pt x="559" y="311"/>
                    <a:pt x="311" y="559"/>
                    <a:pt x="1" y="559"/>
                  </a:cubicBezTo>
                  <a:cubicBezTo>
                    <a:pt x="559" y="559"/>
                    <a:pt x="1102" y="1102"/>
                    <a:pt x="1102" y="1102"/>
                  </a:cubicBezTo>
                  <a:cubicBezTo>
                    <a:pt x="1102" y="559"/>
                    <a:pt x="1102" y="559"/>
                    <a:pt x="559" y="1"/>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0" name="Google Shape;510;p50"/>
            <p:cNvSpPr/>
            <p:nvPr/>
          </p:nvSpPr>
          <p:spPr>
            <a:xfrm>
              <a:off x="3328600" y="3840975"/>
              <a:ext cx="28725" cy="81850"/>
            </a:xfrm>
            <a:custGeom>
              <a:avLst/>
              <a:gdLst/>
              <a:ahLst/>
              <a:cxnLst/>
              <a:rect l="l" t="t" r="r" b="b"/>
              <a:pathLst>
                <a:path w="1149" h="3274" extrusionOk="0">
                  <a:moveTo>
                    <a:pt x="532" y="0"/>
                  </a:moveTo>
                  <a:cubicBezTo>
                    <a:pt x="234" y="0"/>
                    <a:pt x="1" y="243"/>
                    <a:pt x="16" y="544"/>
                  </a:cubicBezTo>
                  <a:cubicBezTo>
                    <a:pt x="559" y="1630"/>
                    <a:pt x="559" y="1630"/>
                    <a:pt x="559" y="2731"/>
                  </a:cubicBezTo>
                  <a:cubicBezTo>
                    <a:pt x="1" y="3274"/>
                    <a:pt x="559" y="3274"/>
                    <a:pt x="559" y="3274"/>
                  </a:cubicBezTo>
                  <a:cubicBezTo>
                    <a:pt x="962" y="2421"/>
                    <a:pt x="1149" y="1490"/>
                    <a:pt x="1102" y="544"/>
                  </a:cubicBezTo>
                  <a:cubicBezTo>
                    <a:pt x="807" y="544"/>
                    <a:pt x="559" y="296"/>
                    <a:pt x="559" y="1"/>
                  </a:cubicBezTo>
                  <a:cubicBezTo>
                    <a:pt x="550" y="1"/>
                    <a:pt x="541" y="0"/>
                    <a:pt x="532" y="0"/>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1" name="Google Shape;511;p50"/>
            <p:cNvSpPr/>
            <p:nvPr/>
          </p:nvSpPr>
          <p:spPr>
            <a:xfrm>
              <a:off x="3506200" y="3417575"/>
              <a:ext cx="136500" cy="109375"/>
            </a:xfrm>
            <a:custGeom>
              <a:avLst/>
              <a:gdLst/>
              <a:ahLst/>
              <a:cxnLst/>
              <a:rect l="l" t="t" r="r" b="b"/>
              <a:pathLst>
                <a:path w="5460" h="4375" extrusionOk="0">
                  <a:moveTo>
                    <a:pt x="4917" y="1"/>
                  </a:moveTo>
                  <a:cubicBezTo>
                    <a:pt x="3816" y="1102"/>
                    <a:pt x="1086" y="2187"/>
                    <a:pt x="0" y="3289"/>
                  </a:cubicBezTo>
                  <a:cubicBezTo>
                    <a:pt x="0" y="3831"/>
                    <a:pt x="0" y="3831"/>
                    <a:pt x="543" y="4374"/>
                  </a:cubicBezTo>
                  <a:cubicBezTo>
                    <a:pt x="2187" y="3289"/>
                    <a:pt x="4374" y="2187"/>
                    <a:pt x="5460" y="559"/>
                  </a:cubicBezTo>
                  <a:lnTo>
                    <a:pt x="5460" y="1"/>
                  </a:ln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2" name="Google Shape;512;p50"/>
            <p:cNvSpPr/>
            <p:nvPr/>
          </p:nvSpPr>
          <p:spPr>
            <a:xfrm>
              <a:off x="3629100" y="3322200"/>
              <a:ext cx="600250" cy="505250"/>
            </a:xfrm>
            <a:custGeom>
              <a:avLst/>
              <a:gdLst/>
              <a:ahLst/>
              <a:cxnLst/>
              <a:rect l="l" t="t" r="r" b="b"/>
              <a:pathLst>
                <a:path w="24010" h="20210" extrusionOk="0">
                  <a:moveTo>
                    <a:pt x="18578" y="7103"/>
                  </a:moveTo>
                  <a:cubicBezTo>
                    <a:pt x="18569" y="7103"/>
                    <a:pt x="18559" y="7103"/>
                    <a:pt x="18550" y="7104"/>
                  </a:cubicBezTo>
                  <a:cubicBezTo>
                    <a:pt x="18007" y="7104"/>
                    <a:pt x="17465" y="7646"/>
                    <a:pt x="16922" y="7646"/>
                  </a:cubicBezTo>
                  <a:cubicBezTo>
                    <a:pt x="17465" y="8189"/>
                    <a:pt x="17465" y="8189"/>
                    <a:pt x="17465" y="8732"/>
                  </a:cubicBezTo>
                  <a:cubicBezTo>
                    <a:pt x="18007" y="8732"/>
                    <a:pt x="18550" y="8732"/>
                    <a:pt x="18550" y="8189"/>
                  </a:cubicBezTo>
                  <a:lnTo>
                    <a:pt x="19109" y="7646"/>
                  </a:lnTo>
                  <a:cubicBezTo>
                    <a:pt x="19109" y="7346"/>
                    <a:pt x="18875" y="7103"/>
                    <a:pt x="18578" y="7103"/>
                  </a:cubicBezTo>
                  <a:close/>
                  <a:moveTo>
                    <a:pt x="20194" y="0"/>
                  </a:moveTo>
                  <a:cubicBezTo>
                    <a:pt x="17465" y="2187"/>
                    <a:pt x="16379" y="5460"/>
                    <a:pt x="12005" y="6545"/>
                  </a:cubicBezTo>
                  <a:cubicBezTo>
                    <a:pt x="12005" y="7104"/>
                    <a:pt x="11462" y="7646"/>
                    <a:pt x="11462" y="8189"/>
                  </a:cubicBezTo>
                  <a:cubicBezTo>
                    <a:pt x="10920" y="8189"/>
                    <a:pt x="10361" y="8732"/>
                    <a:pt x="9818" y="8732"/>
                  </a:cubicBezTo>
                  <a:cubicBezTo>
                    <a:pt x="8733" y="10376"/>
                    <a:pt x="7632" y="11462"/>
                    <a:pt x="6546" y="13106"/>
                  </a:cubicBezTo>
                  <a:cubicBezTo>
                    <a:pt x="6003" y="13106"/>
                    <a:pt x="5460" y="13106"/>
                    <a:pt x="4902" y="13649"/>
                  </a:cubicBezTo>
                  <a:cubicBezTo>
                    <a:pt x="4359" y="14192"/>
                    <a:pt x="4359" y="15293"/>
                    <a:pt x="3816" y="15836"/>
                  </a:cubicBezTo>
                  <a:cubicBezTo>
                    <a:pt x="3273" y="15836"/>
                    <a:pt x="2730" y="16378"/>
                    <a:pt x="2172" y="16378"/>
                  </a:cubicBezTo>
                  <a:cubicBezTo>
                    <a:pt x="1629" y="17480"/>
                    <a:pt x="544" y="18022"/>
                    <a:pt x="1" y="19108"/>
                  </a:cubicBezTo>
                  <a:lnTo>
                    <a:pt x="1" y="19651"/>
                  </a:lnTo>
                  <a:cubicBezTo>
                    <a:pt x="295" y="19651"/>
                    <a:pt x="544" y="19899"/>
                    <a:pt x="544" y="20209"/>
                  </a:cubicBezTo>
                  <a:cubicBezTo>
                    <a:pt x="1629" y="19108"/>
                    <a:pt x="2730" y="18022"/>
                    <a:pt x="3273" y="16921"/>
                  </a:cubicBezTo>
                  <a:lnTo>
                    <a:pt x="4359" y="16921"/>
                  </a:lnTo>
                  <a:cubicBezTo>
                    <a:pt x="4902" y="16378"/>
                    <a:pt x="4902" y="16378"/>
                    <a:pt x="4359" y="15836"/>
                  </a:cubicBezTo>
                  <a:cubicBezTo>
                    <a:pt x="5460" y="14750"/>
                    <a:pt x="6546" y="14750"/>
                    <a:pt x="8190" y="13649"/>
                  </a:cubicBezTo>
                  <a:cubicBezTo>
                    <a:pt x="8733" y="13106"/>
                    <a:pt x="9276" y="12020"/>
                    <a:pt x="10361" y="11462"/>
                  </a:cubicBezTo>
                  <a:cubicBezTo>
                    <a:pt x="12005" y="9833"/>
                    <a:pt x="14192" y="8732"/>
                    <a:pt x="16922" y="7646"/>
                  </a:cubicBezTo>
                  <a:cubicBezTo>
                    <a:pt x="17465" y="6002"/>
                    <a:pt x="19109" y="4917"/>
                    <a:pt x="20737" y="4374"/>
                  </a:cubicBezTo>
                  <a:cubicBezTo>
                    <a:pt x="21280" y="4374"/>
                    <a:pt x="21280" y="4374"/>
                    <a:pt x="21280" y="4917"/>
                  </a:cubicBezTo>
                  <a:cubicBezTo>
                    <a:pt x="22381" y="4374"/>
                    <a:pt x="22924" y="4374"/>
                    <a:pt x="24010" y="3831"/>
                  </a:cubicBezTo>
                  <a:lnTo>
                    <a:pt x="24010" y="3273"/>
                  </a:lnTo>
                  <a:cubicBezTo>
                    <a:pt x="23467" y="2730"/>
                    <a:pt x="22924" y="2730"/>
                    <a:pt x="22381" y="2187"/>
                  </a:cubicBezTo>
                  <a:cubicBezTo>
                    <a:pt x="21838" y="1086"/>
                    <a:pt x="22381" y="543"/>
                    <a:pt x="21280" y="0"/>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3" name="Google Shape;513;p50"/>
            <p:cNvSpPr/>
            <p:nvPr/>
          </p:nvSpPr>
          <p:spPr>
            <a:xfrm>
              <a:off x="3588000" y="3172150"/>
              <a:ext cx="27175" cy="13575"/>
            </a:xfrm>
            <a:custGeom>
              <a:avLst/>
              <a:gdLst/>
              <a:ahLst/>
              <a:cxnLst/>
              <a:rect l="l" t="t" r="r" b="b"/>
              <a:pathLst>
                <a:path w="1087" h="543" extrusionOk="0">
                  <a:moveTo>
                    <a:pt x="544" y="0"/>
                  </a:moveTo>
                  <a:lnTo>
                    <a:pt x="1" y="543"/>
                  </a:lnTo>
                  <a:cubicBezTo>
                    <a:pt x="1086" y="543"/>
                    <a:pt x="1086" y="543"/>
                    <a:pt x="544" y="0"/>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4" name="Google Shape;514;p50"/>
            <p:cNvSpPr/>
            <p:nvPr/>
          </p:nvSpPr>
          <p:spPr>
            <a:xfrm>
              <a:off x="3424375" y="4182200"/>
              <a:ext cx="27175" cy="40725"/>
            </a:xfrm>
            <a:custGeom>
              <a:avLst/>
              <a:gdLst/>
              <a:ahLst/>
              <a:cxnLst/>
              <a:rect l="l" t="t" r="r" b="b"/>
              <a:pathLst>
                <a:path w="1087" h="1629" extrusionOk="0">
                  <a:moveTo>
                    <a:pt x="544" y="1"/>
                  </a:moveTo>
                  <a:cubicBezTo>
                    <a:pt x="544" y="295"/>
                    <a:pt x="295" y="543"/>
                    <a:pt x="1" y="543"/>
                  </a:cubicBezTo>
                  <a:lnTo>
                    <a:pt x="1" y="1629"/>
                  </a:lnTo>
                  <a:cubicBezTo>
                    <a:pt x="544" y="1086"/>
                    <a:pt x="544" y="543"/>
                    <a:pt x="1086" y="543"/>
                  </a:cubicBezTo>
                  <a:lnTo>
                    <a:pt x="544" y="1"/>
                  </a:ln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5" name="Google Shape;515;p50"/>
            <p:cNvSpPr/>
            <p:nvPr/>
          </p:nvSpPr>
          <p:spPr>
            <a:xfrm>
              <a:off x="4229725" y="2939875"/>
              <a:ext cx="395500" cy="409875"/>
            </a:xfrm>
            <a:custGeom>
              <a:avLst/>
              <a:gdLst/>
              <a:ahLst/>
              <a:cxnLst/>
              <a:rect l="l" t="t" r="r" b="b"/>
              <a:pathLst>
                <a:path w="15820" h="16395" extrusionOk="0">
                  <a:moveTo>
                    <a:pt x="14734" y="1"/>
                  </a:moveTo>
                  <a:cubicBezTo>
                    <a:pt x="13090" y="1102"/>
                    <a:pt x="12005" y="2188"/>
                    <a:pt x="10361" y="3289"/>
                  </a:cubicBezTo>
                  <a:cubicBezTo>
                    <a:pt x="9818" y="3832"/>
                    <a:pt x="9818" y="4917"/>
                    <a:pt x="9275" y="5460"/>
                  </a:cubicBezTo>
                  <a:cubicBezTo>
                    <a:pt x="6002" y="8205"/>
                    <a:pt x="2714" y="10392"/>
                    <a:pt x="0" y="13665"/>
                  </a:cubicBezTo>
                  <a:cubicBezTo>
                    <a:pt x="0" y="14750"/>
                    <a:pt x="1086" y="15293"/>
                    <a:pt x="1086" y="16394"/>
                  </a:cubicBezTo>
                  <a:lnTo>
                    <a:pt x="2171" y="16394"/>
                  </a:lnTo>
                  <a:cubicBezTo>
                    <a:pt x="3273" y="15836"/>
                    <a:pt x="3273" y="13665"/>
                    <a:pt x="3815" y="12564"/>
                  </a:cubicBezTo>
                  <a:cubicBezTo>
                    <a:pt x="4901" y="12021"/>
                    <a:pt x="5460" y="10920"/>
                    <a:pt x="6545" y="10377"/>
                  </a:cubicBezTo>
                  <a:cubicBezTo>
                    <a:pt x="6545" y="9834"/>
                    <a:pt x="6002" y="9291"/>
                    <a:pt x="6002" y="8748"/>
                  </a:cubicBezTo>
                  <a:cubicBezTo>
                    <a:pt x="8189" y="8748"/>
                    <a:pt x="8732" y="6561"/>
                    <a:pt x="10919" y="6561"/>
                  </a:cubicBezTo>
                  <a:cubicBezTo>
                    <a:pt x="10919" y="6108"/>
                    <a:pt x="10530" y="6033"/>
                    <a:pt x="10401" y="5705"/>
                  </a:cubicBezTo>
                  <a:lnTo>
                    <a:pt x="10401" y="5705"/>
                  </a:lnTo>
                  <a:cubicBezTo>
                    <a:pt x="10457" y="5657"/>
                    <a:pt x="10590" y="5476"/>
                    <a:pt x="10903" y="5476"/>
                  </a:cubicBezTo>
                  <a:cubicBezTo>
                    <a:pt x="11446" y="5476"/>
                    <a:pt x="11446" y="5476"/>
                    <a:pt x="11446" y="4917"/>
                  </a:cubicBezTo>
                  <a:cubicBezTo>
                    <a:pt x="12005" y="4917"/>
                    <a:pt x="13090" y="4917"/>
                    <a:pt x="13633" y="4374"/>
                  </a:cubicBezTo>
                  <a:cubicBezTo>
                    <a:pt x="14176" y="3832"/>
                    <a:pt x="13633" y="3289"/>
                    <a:pt x="13633" y="2730"/>
                  </a:cubicBezTo>
                  <a:lnTo>
                    <a:pt x="15820" y="559"/>
                  </a:lnTo>
                  <a:cubicBezTo>
                    <a:pt x="15277" y="559"/>
                    <a:pt x="15277" y="1"/>
                    <a:pt x="14734" y="1"/>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6" name="Google Shape;516;p50"/>
            <p:cNvSpPr/>
            <p:nvPr/>
          </p:nvSpPr>
          <p:spPr>
            <a:xfrm>
              <a:off x="4448025" y="2721575"/>
              <a:ext cx="27150" cy="41125"/>
            </a:xfrm>
            <a:custGeom>
              <a:avLst/>
              <a:gdLst/>
              <a:ahLst/>
              <a:cxnLst/>
              <a:rect l="l" t="t" r="r" b="b"/>
              <a:pathLst>
                <a:path w="1086" h="1645" extrusionOk="0">
                  <a:moveTo>
                    <a:pt x="543" y="1"/>
                  </a:moveTo>
                  <a:cubicBezTo>
                    <a:pt x="543" y="544"/>
                    <a:pt x="0" y="544"/>
                    <a:pt x="0" y="1102"/>
                  </a:cubicBezTo>
                  <a:lnTo>
                    <a:pt x="543" y="1645"/>
                  </a:lnTo>
                  <a:lnTo>
                    <a:pt x="1086" y="1102"/>
                  </a:lnTo>
                  <a:cubicBezTo>
                    <a:pt x="1086" y="1"/>
                    <a:pt x="1086" y="1"/>
                    <a:pt x="543" y="1"/>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7" name="Google Shape;517;p50"/>
            <p:cNvSpPr/>
            <p:nvPr/>
          </p:nvSpPr>
          <p:spPr>
            <a:xfrm>
              <a:off x="4570550" y="3022075"/>
              <a:ext cx="191550" cy="139150"/>
            </a:xfrm>
            <a:custGeom>
              <a:avLst/>
              <a:gdLst/>
              <a:ahLst/>
              <a:cxnLst/>
              <a:rect l="l" t="t" r="r" b="b"/>
              <a:pathLst>
                <a:path w="7662" h="5566" extrusionOk="0">
                  <a:moveTo>
                    <a:pt x="5475" y="1"/>
                  </a:moveTo>
                  <a:cubicBezTo>
                    <a:pt x="3831" y="1086"/>
                    <a:pt x="1644" y="1629"/>
                    <a:pt x="0" y="3273"/>
                  </a:cubicBezTo>
                  <a:cubicBezTo>
                    <a:pt x="1101" y="3816"/>
                    <a:pt x="1101" y="3816"/>
                    <a:pt x="1101" y="5460"/>
                  </a:cubicBezTo>
                  <a:cubicBezTo>
                    <a:pt x="1392" y="5532"/>
                    <a:pt x="1693" y="5566"/>
                    <a:pt x="1998" y="5566"/>
                  </a:cubicBezTo>
                  <a:cubicBezTo>
                    <a:pt x="3985" y="5566"/>
                    <a:pt x="6162" y="4142"/>
                    <a:pt x="7103" y="2731"/>
                  </a:cubicBezTo>
                  <a:cubicBezTo>
                    <a:pt x="7662" y="1629"/>
                    <a:pt x="6561" y="544"/>
                    <a:pt x="6018" y="1"/>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8" name="Google Shape;518;p50"/>
            <p:cNvSpPr/>
            <p:nvPr/>
          </p:nvSpPr>
          <p:spPr>
            <a:xfrm>
              <a:off x="3629100" y="4072850"/>
              <a:ext cx="13600" cy="41125"/>
            </a:xfrm>
            <a:custGeom>
              <a:avLst/>
              <a:gdLst/>
              <a:ahLst/>
              <a:cxnLst/>
              <a:rect l="l" t="t" r="r" b="b"/>
              <a:pathLst>
                <a:path w="544" h="1645" extrusionOk="0">
                  <a:moveTo>
                    <a:pt x="27" y="0"/>
                  </a:moveTo>
                  <a:cubicBezTo>
                    <a:pt x="18" y="0"/>
                    <a:pt x="10" y="0"/>
                    <a:pt x="1" y="1"/>
                  </a:cubicBezTo>
                  <a:cubicBezTo>
                    <a:pt x="544" y="544"/>
                    <a:pt x="544" y="544"/>
                    <a:pt x="1" y="1102"/>
                  </a:cubicBezTo>
                  <a:cubicBezTo>
                    <a:pt x="363" y="1102"/>
                    <a:pt x="483" y="1343"/>
                    <a:pt x="363" y="1343"/>
                  </a:cubicBezTo>
                  <a:cubicBezTo>
                    <a:pt x="302" y="1343"/>
                    <a:pt x="182" y="1283"/>
                    <a:pt x="1" y="1102"/>
                  </a:cubicBezTo>
                  <a:lnTo>
                    <a:pt x="1" y="1102"/>
                  </a:lnTo>
                  <a:lnTo>
                    <a:pt x="544" y="1645"/>
                  </a:lnTo>
                  <a:lnTo>
                    <a:pt x="544" y="544"/>
                  </a:lnTo>
                  <a:cubicBezTo>
                    <a:pt x="544" y="243"/>
                    <a:pt x="310" y="0"/>
                    <a:pt x="27" y="0"/>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19" name="Google Shape;519;p50"/>
            <p:cNvSpPr/>
            <p:nvPr/>
          </p:nvSpPr>
          <p:spPr>
            <a:xfrm>
              <a:off x="4666300" y="2899175"/>
              <a:ext cx="54700" cy="68250"/>
            </a:xfrm>
            <a:custGeom>
              <a:avLst/>
              <a:gdLst/>
              <a:ahLst/>
              <a:cxnLst/>
              <a:rect l="l" t="t" r="r" b="b"/>
              <a:pathLst>
                <a:path w="2188" h="2730" extrusionOk="0">
                  <a:moveTo>
                    <a:pt x="1087" y="0"/>
                  </a:moveTo>
                  <a:lnTo>
                    <a:pt x="1" y="1086"/>
                  </a:lnTo>
                  <a:lnTo>
                    <a:pt x="1" y="2730"/>
                  </a:lnTo>
                  <a:lnTo>
                    <a:pt x="544" y="2730"/>
                  </a:lnTo>
                  <a:cubicBezTo>
                    <a:pt x="1087" y="2730"/>
                    <a:pt x="1629" y="2187"/>
                    <a:pt x="2188" y="1086"/>
                  </a:cubicBezTo>
                  <a:cubicBezTo>
                    <a:pt x="1629" y="0"/>
                    <a:pt x="1629" y="0"/>
                    <a:pt x="1087" y="0"/>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20" name="Google Shape;520;p50"/>
            <p:cNvSpPr/>
            <p:nvPr/>
          </p:nvSpPr>
          <p:spPr>
            <a:xfrm>
              <a:off x="2987400" y="4468750"/>
              <a:ext cx="13600" cy="10200"/>
            </a:xfrm>
            <a:custGeom>
              <a:avLst/>
              <a:gdLst/>
              <a:ahLst/>
              <a:cxnLst/>
              <a:rect l="l" t="t" r="r" b="b"/>
              <a:pathLst>
                <a:path w="544" h="408" extrusionOk="0">
                  <a:moveTo>
                    <a:pt x="0" y="0"/>
                  </a:moveTo>
                  <a:cubicBezTo>
                    <a:pt x="272" y="272"/>
                    <a:pt x="408" y="407"/>
                    <a:pt x="475" y="407"/>
                  </a:cubicBezTo>
                  <a:cubicBezTo>
                    <a:pt x="543" y="407"/>
                    <a:pt x="543" y="272"/>
                    <a:pt x="543" y="0"/>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21" name="Google Shape;521;p50"/>
            <p:cNvSpPr/>
            <p:nvPr/>
          </p:nvSpPr>
          <p:spPr>
            <a:xfrm>
              <a:off x="3383275" y="4250450"/>
              <a:ext cx="25" cy="25"/>
            </a:xfrm>
            <a:custGeom>
              <a:avLst/>
              <a:gdLst/>
              <a:ahLst/>
              <a:cxnLst/>
              <a:rect l="l" t="t" r="r" b="b"/>
              <a:pathLst>
                <a:path w="1" h="1" extrusionOk="0">
                  <a:moveTo>
                    <a:pt x="1" y="0"/>
                  </a:move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22" name="Google Shape;522;p50"/>
            <p:cNvSpPr/>
            <p:nvPr/>
          </p:nvSpPr>
          <p:spPr>
            <a:xfrm>
              <a:off x="4720975" y="3417575"/>
              <a:ext cx="13600" cy="27175"/>
            </a:xfrm>
            <a:custGeom>
              <a:avLst/>
              <a:gdLst/>
              <a:ahLst/>
              <a:cxnLst/>
              <a:rect l="l" t="t" r="r" b="b"/>
              <a:pathLst>
                <a:path w="544" h="1087" extrusionOk="0">
                  <a:moveTo>
                    <a:pt x="1" y="1"/>
                  </a:moveTo>
                  <a:lnTo>
                    <a:pt x="1" y="1086"/>
                  </a:lnTo>
                  <a:lnTo>
                    <a:pt x="544" y="559"/>
                  </a:lnTo>
                  <a:lnTo>
                    <a:pt x="1" y="1"/>
                  </a:ln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23" name="Google Shape;523;p50"/>
            <p:cNvSpPr/>
            <p:nvPr/>
          </p:nvSpPr>
          <p:spPr>
            <a:xfrm>
              <a:off x="3110300" y="4414075"/>
              <a:ext cx="41125" cy="41125"/>
            </a:xfrm>
            <a:custGeom>
              <a:avLst/>
              <a:gdLst/>
              <a:ahLst/>
              <a:cxnLst/>
              <a:rect l="l" t="t" r="r" b="b"/>
              <a:pathLst>
                <a:path w="1645" h="1645" extrusionOk="0">
                  <a:moveTo>
                    <a:pt x="1087" y="0"/>
                  </a:moveTo>
                  <a:cubicBezTo>
                    <a:pt x="544" y="543"/>
                    <a:pt x="1" y="1086"/>
                    <a:pt x="1" y="1644"/>
                  </a:cubicBezTo>
                  <a:lnTo>
                    <a:pt x="1087" y="1644"/>
                  </a:lnTo>
                  <a:cubicBezTo>
                    <a:pt x="1087" y="1086"/>
                    <a:pt x="1645" y="1086"/>
                    <a:pt x="1645" y="543"/>
                  </a:cubicBezTo>
                  <a:lnTo>
                    <a:pt x="1087" y="0"/>
                  </a:ln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24" name="Google Shape;524;p50"/>
            <p:cNvSpPr/>
            <p:nvPr/>
          </p:nvSpPr>
          <p:spPr>
            <a:xfrm>
              <a:off x="3055650" y="4455175"/>
              <a:ext cx="41125" cy="41950"/>
            </a:xfrm>
            <a:custGeom>
              <a:avLst/>
              <a:gdLst/>
              <a:ahLst/>
              <a:cxnLst/>
              <a:rect l="l" t="t" r="r" b="b"/>
              <a:pathLst>
                <a:path w="1645" h="1678" extrusionOk="0">
                  <a:moveTo>
                    <a:pt x="543" y="0"/>
                  </a:moveTo>
                  <a:lnTo>
                    <a:pt x="0" y="1086"/>
                  </a:lnTo>
                  <a:cubicBezTo>
                    <a:pt x="207" y="1501"/>
                    <a:pt x="417" y="1678"/>
                    <a:pt x="627" y="1678"/>
                  </a:cubicBezTo>
                  <a:cubicBezTo>
                    <a:pt x="967" y="1678"/>
                    <a:pt x="1309" y="1214"/>
                    <a:pt x="1644" y="543"/>
                  </a:cubicBezTo>
                  <a:cubicBezTo>
                    <a:pt x="1101" y="543"/>
                    <a:pt x="1101" y="0"/>
                    <a:pt x="543" y="0"/>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25" name="Google Shape;525;p50"/>
            <p:cNvSpPr/>
            <p:nvPr/>
          </p:nvSpPr>
          <p:spPr>
            <a:xfrm>
              <a:off x="3287900" y="4222925"/>
              <a:ext cx="27175" cy="27550"/>
            </a:xfrm>
            <a:custGeom>
              <a:avLst/>
              <a:gdLst/>
              <a:ahLst/>
              <a:cxnLst/>
              <a:rect l="l" t="t" r="r" b="b"/>
              <a:pathLst>
                <a:path w="1087" h="1102" extrusionOk="0">
                  <a:moveTo>
                    <a:pt x="543" y="0"/>
                  </a:moveTo>
                  <a:cubicBezTo>
                    <a:pt x="0" y="0"/>
                    <a:pt x="0" y="0"/>
                    <a:pt x="0" y="558"/>
                  </a:cubicBezTo>
                  <a:lnTo>
                    <a:pt x="0" y="1101"/>
                  </a:lnTo>
                  <a:lnTo>
                    <a:pt x="1086" y="0"/>
                  </a:ln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26" name="Google Shape;526;p50"/>
            <p:cNvSpPr/>
            <p:nvPr/>
          </p:nvSpPr>
          <p:spPr>
            <a:xfrm>
              <a:off x="5621700" y="2967400"/>
              <a:ext cx="54700" cy="27175"/>
            </a:xfrm>
            <a:custGeom>
              <a:avLst/>
              <a:gdLst/>
              <a:ahLst/>
              <a:cxnLst/>
              <a:rect l="l" t="t" r="r" b="b"/>
              <a:pathLst>
                <a:path w="2188" h="1087" extrusionOk="0">
                  <a:moveTo>
                    <a:pt x="1" y="1"/>
                  </a:moveTo>
                  <a:cubicBezTo>
                    <a:pt x="1" y="544"/>
                    <a:pt x="1086" y="1087"/>
                    <a:pt x="1629" y="1087"/>
                  </a:cubicBezTo>
                  <a:lnTo>
                    <a:pt x="2187" y="544"/>
                  </a:lnTo>
                  <a:cubicBezTo>
                    <a:pt x="1629" y="544"/>
                    <a:pt x="1086" y="1"/>
                    <a:pt x="1" y="1"/>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27" name="Google Shape;527;p50"/>
            <p:cNvSpPr/>
            <p:nvPr/>
          </p:nvSpPr>
          <p:spPr>
            <a:xfrm>
              <a:off x="5785325" y="3486200"/>
              <a:ext cx="150075" cy="81850"/>
            </a:xfrm>
            <a:custGeom>
              <a:avLst/>
              <a:gdLst/>
              <a:ahLst/>
              <a:cxnLst/>
              <a:rect l="l" t="t" r="r" b="b"/>
              <a:pathLst>
                <a:path w="6003" h="3274" extrusionOk="0">
                  <a:moveTo>
                    <a:pt x="3273" y="1"/>
                  </a:moveTo>
                  <a:cubicBezTo>
                    <a:pt x="2187" y="1086"/>
                    <a:pt x="543" y="2172"/>
                    <a:pt x="1" y="3273"/>
                  </a:cubicBezTo>
                  <a:lnTo>
                    <a:pt x="1645" y="3273"/>
                  </a:lnTo>
                  <a:cubicBezTo>
                    <a:pt x="2187" y="2730"/>
                    <a:pt x="2187" y="2172"/>
                    <a:pt x="2730" y="1086"/>
                  </a:cubicBezTo>
                  <a:cubicBezTo>
                    <a:pt x="3273" y="1629"/>
                    <a:pt x="3273" y="1629"/>
                    <a:pt x="3273" y="2172"/>
                  </a:cubicBezTo>
                  <a:cubicBezTo>
                    <a:pt x="3816" y="1629"/>
                    <a:pt x="4917" y="1629"/>
                    <a:pt x="5460" y="1086"/>
                  </a:cubicBezTo>
                  <a:cubicBezTo>
                    <a:pt x="5460" y="786"/>
                    <a:pt x="5694" y="543"/>
                    <a:pt x="5977" y="543"/>
                  </a:cubicBezTo>
                  <a:cubicBezTo>
                    <a:pt x="5985" y="543"/>
                    <a:pt x="5994" y="543"/>
                    <a:pt x="6003" y="544"/>
                  </a:cubicBezTo>
                  <a:lnTo>
                    <a:pt x="6003" y="1"/>
                  </a:lnTo>
                  <a:cubicBezTo>
                    <a:pt x="5189" y="272"/>
                    <a:pt x="4642" y="408"/>
                    <a:pt x="4231" y="408"/>
                  </a:cubicBezTo>
                  <a:cubicBezTo>
                    <a:pt x="3820" y="408"/>
                    <a:pt x="3545" y="272"/>
                    <a:pt x="3273" y="1"/>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28" name="Google Shape;528;p50"/>
            <p:cNvSpPr/>
            <p:nvPr/>
          </p:nvSpPr>
          <p:spPr>
            <a:xfrm>
              <a:off x="5949350" y="2134925"/>
              <a:ext cx="40725" cy="40750"/>
            </a:xfrm>
            <a:custGeom>
              <a:avLst/>
              <a:gdLst/>
              <a:ahLst/>
              <a:cxnLst/>
              <a:rect l="l" t="t" r="r" b="b"/>
              <a:pathLst>
                <a:path w="1629" h="1630" extrusionOk="0">
                  <a:moveTo>
                    <a:pt x="1086" y="1"/>
                  </a:moveTo>
                  <a:cubicBezTo>
                    <a:pt x="543" y="544"/>
                    <a:pt x="543" y="1087"/>
                    <a:pt x="0" y="1629"/>
                  </a:cubicBezTo>
                  <a:lnTo>
                    <a:pt x="543" y="1629"/>
                  </a:lnTo>
                  <a:lnTo>
                    <a:pt x="1629" y="544"/>
                  </a:lnTo>
                  <a:lnTo>
                    <a:pt x="1629" y="1"/>
                  </a:lnTo>
                  <a:cubicBezTo>
                    <a:pt x="1629" y="272"/>
                    <a:pt x="1629" y="408"/>
                    <a:pt x="1561" y="408"/>
                  </a:cubicBezTo>
                  <a:cubicBezTo>
                    <a:pt x="1493" y="408"/>
                    <a:pt x="1357" y="272"/>
                    <a:pt x="1086" y="1"/>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29" name="Google Shape;529;p50"/>
            <p:cNvSpPr/>
            <p:nvPr/>
          </p:nvSpPr>
          <p:spPr>
            <a:xfrm>
              <a:off x="4215750" y="2162475"/>
              <a:ext cx="122950" cy="163650"/>
            </a:xfrm>
            <a:custGeom>
              <a:avLst/>
              <a:gdLst/>
              <a:ahLst/>
              <a:cxnLst/>
              <a:rect l="l" t="t" r="r" b="b"/>
              <a:pathLst>
                <a:path w="4918" h="6546" extrusionOk="0">
                  <a:moveTo>
                    <a:pt x="2730" y="0"/>
                  </a:moveTo>
                  <a:cubicBezTo>
                    <a:pt x="1645" y="543"/>
                    <a:pt x="544" y="1629"/>
                    <a:pt x="544" y="2730"/>
                  </a:cubicBezTo>
                  <a:cubicBezTo>
                    <a:pt x="544" y="3273"/>
                    <a:pt x="1" y="3273"/>
                    <a:pt x="1" y="3815"/>
                  </a:cubicBezTo>
                  <a:cubicBezTo>
                    <a:pt x="272" y="4087"/>
                    <a:pt x="544" y="4223"/>
                    <a:pt x="885" y="4223"/>
                  </a:cubicBezTo>
                  <a:cubicBezTo>
                    <a:pt x="1226" y="4223"/>
                    <a:pt x="1637" y="4087"/>
                    <a:pt x="2188" y="3815"/>
                  </a:cubicBezTo>
                  <a:lnTo>
                    <a:pt x="2730" y="4358"/>
                  </a:lnTo>
                  <a:cubicBezTo>
                    <a:pt x="2188" y="4901"/>
                    <a:pt x="1645" y="5444"/>
                    <a:pt x="1086" y="6002"/>
                  </a:cubicBezTo>
                  <a:cubicBezTo>
                    <a:pt x="1645" y="6545"/>
                    <a:pt x="2188" y="6545"/>
                    <a:pt x="2730" y="6545"/>
                  </a:cubicBezTo>
                  <a:cubicBezTo>
                    <a:pt x="3273" y="6002"/>
                    <a:pt x="4374" y="5459"/>
                    <a:pt x="4917" y="4358"/>
                  </a:cubicBezTo>
                  <a:lnTo>
                    <a:pt x="4917" y="3815"/>
                  </a:lnTo>
                  <a:cubicBezTo>
                    <a:pt x="3273" y="3273"/>
                    <a:pt x="3273" y="1629"/>
                    <a:pt x="2730" y="0"/>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30" name="Google Shape;530;p50"/>
            <p:cNvSpPr/>
            <p:nvPr/>
          </p:nvSpPr>
          <p:spPr>
            <a:xfrm>
              <a:off x="4652375" y="1861950"/>
              <a:ext cx="13950" cy="13600"/>
            </a:xfrm>
            <a:custGeom>
              <a:avLst/>
              <a:gdLst/>
              <a:ahLst/>
              <a:cxnLst/>
              <a:rect l="l" t="t" r="r" b="b"/>
              <a:pathLst>
                <a:path w="558" h="544" extrusionOk="0">
                  <a:moveTo>
                    <a:pt x="530" y="0"/>
                  </a:moveTo>
                  <a:cubicBezTo>
                    <a:pt x="233" y="0"/>
                    <a:pt x="0" y="243"/>
                    <a:pt x="15" y="544"/>
                  </a:cubicBezTo>
                  <a:lnTo>
                    <a:pt x="558" y="544"/>
                  </a:lnTo>
                  <a:lnTo>
                    <a:pt x="558" y="1"/>
                  </a:lnTo>
                  <a:cubicBezTo>
                    <a:pt x="549" y="1"/>
                    <a:pt x="540" y="0"/>
                    <a:pt x="530" y="0"/>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31" name="Google Shape;531;p50"/>
            <p:cNvSpPr/>
            <p:nvPr/>
          </p:nvSpPr>
          <p:spPr>
            <a:xfrm>
              <a:off x="4133950" y="2285000"/>
              <a:ext cx="13600" cy="27550"/>
            </a:xfrm>
            <a:custGeom>
              <a:avLst/>
              <a:gdLst/>
              <a:ahLst/>
              <a:cxnLst/>
              <a:rect l="l" t="t" r="r" b="b"/>
              <a:pathLst>
                <a:path w="544" h="1102" extrusionOk="0">
                  <a:moveTo>
                    <a:pt x="0" y="0"/>
                  </a:moveTo>
                  <a:lnTo>
                    <a:pt x="0" y="1101"/>
                  </a:lnTo>
                  <a:cubicBezTo>
                    <a:pt x="0" y="558"/>
                    <a:pt x="0" y="558"/>
                    <a:pt x="543" y="16"/>
                  </a:cubicBezTo>
                  <a:lnTo>
                    <a:pt x="543" y="0"/>
                  </a:ln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32" name="Google Shape;532;p50"/>
            <p:cNvSpPr/>
            <p:nvPr/>
          </p:nvSpPr>
          <p:spPr>
            <a:xfrm>
              <a:off x="2277825" y="3772750"/>
              <a:ext cx="95425" cy="81825"/>
            </a:xfrm>
            <a:custGeom>
              <a:avLst/>
              <a:gdLst/>
              <a:ahLst/>
              <a:cxnLst/>
              <a:rect l="l" t="t" r="r" b="b"/>
              <a:pathLst>
                <a:path w="3817" h="3273" extrusionOk="0">
                  <a:moveTo>
                    <a:pt x="3816" y="0"/>
                  </a:moveTo>
                  <a:cubicBezTo>
                    <a:pt x="2731" y="1086"/>
                    <a:pt x="1645" y="1629"/>
                    <a:pt x="544" y="1629"/>
                  </a:cubicBezTo>
                  <a:cubicBezTo>
                    <a:pt x="544" y="2187"/>
                    <a:pt x="544" y="2187"/>
                    <a:pt x="1" y="2730"/>
                  </a:cubicBezTo>
                  <a:cubicBezTo>
                    <a:pt x="10" y="2730"/>
                    <a:pt x="19" y="2729"/>
                    <a:pt x="28" y="2729"/>
                  </a:cubicBezTo>
                  <a:cubicBezTo>
                    <a:pt x="326" y="2729"/>
                    <a:pt x="559" y="2972"/>
                    <a:pt x="544" y="3273"/>
                  </a:cubicBezTo>
                  <a:cubicBezTo>
                    <a:pt x="1645" y="2187"/>
                    <a:pt x="2731" y="1629"/>
                    <a:pt x="3816" y="543"/>
                  </a:cubicBezTo>
                  <a:lnTo>
                    <a:pt x="3816" y="0"/>
                  </a:ln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33" name="Google Shape;533;p50"/>
            <p:cNvSpPr/>
            <p:nvPr/>
          </p:nvSpPr>
          <p:spPr>
            <a:xfrm>
              <a:off x="3369325" y="3008500"/>
              <a:ext cx="41125" cy="37350"/>
            </a:xfrm>
            <a:custGeom>
              <a:avLst/>
              <a:gdLst/>
              <a:ahLst/>
              <a:cxnLst/>
              <a:rect l="l" t="t" r="r" b="b"/>
              <a:pathLst>
                <a:path w="1645" h="1494" extrusionOk="0">
                  <a:moveTo>
                    <a:pt x="559" y="1"/>
                  </a:moveTo>
                  <a:cubicBezTo>
                    <a:pt x="559" y="544"/>
                    <a:pt x="0" y="544"/>
                    <a:pt x="0" y="1087"/>
                  </a:cubicBezTo>
                  <a:cubicBezTo>
                    <a:pt x="280" y="1358"/>
                    <a:pt x="555" y="1494"/>
                    <a:pt x="828" y="1494"/>
                  </a:cubicBezTo>
                  <a:cubicBezTo>
                    <a:pt x="1102" y="1494"/>
                    <a:pt x="1373" y="1358"/>
                    <a:pt x="1644" y="1087"/>
                  </a:cubicBezTo>
                  <a:cubicBezTo>
                    <a:pt x="1644" y="544"/>
                    <a:pt x="1644" y="544"/>
                    <a:pt x="1102" y="1"/>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34" name="Google Shape;534;p50"/>
            <p:cNvSpPr/>
            <p:nvPr/>
          </p:nvSpPr>
          <p:spPr>
            <a:xfrm>
              <a:off x="2741950" y="3813450"/>
              <a:ext cx="27175" cy="27575"/>
            </a:xfrm>
            <a:custGeom>
              <a:avLst/>
              <a:gdLst/>
              <a:ahLst/>
              <a:cxnLst/>
              <a:rect l="l" t="t" r="r" b="b"/>
              <a:pathLst>
                <a:path w="1087" h="1103" extrusionOk="0">
                  <a:moveTo>
                    <a:pt x="1" y="1"/>
                  </a:moveTo>
                  <a:lnTo>
                    <a:pt x="1" y="1102"/>
                  </a:lnTo>
                  <a:cubicBezTo>
                    <a:pt x="544" y="559"/>
                    <a:pt x="544" y="559"/>
                    <a:pt x="1087" y="559"/>
                  </a:cubicBezTo>
                  <a:lnTo>
                    <a:pt x="1087" y="1"/>
                  </a:ln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35" name="Google Shape;535;p50"/>
            <p:cNvSpPr/>
            <p:nvPr/>
          </p:nvSpPr>
          <p:spPr>
            <a:xfrm>
              <a:off x="2550800" y="3568025"/>
              <a:ext cx="41125" cy="40725"/>
            </a:xfrm>
            <a:custGeom>
              <a:avLst/>
              <a:gdLst/>
              <a:ahLst/>
              <a:cxnLst/>
              <a:rect l="l" t="t" r="r" b="b"/>
              <a:pathLst>
                <a:path w="1645" h="1629" extrusionOk="0">
                  <a:moveTo>
                    <a:pt x="1086" y="0"/>
                  </a:moveTo>
                  <a:cubicBezTo>
                    <a:pt x="543" y="1086"/>
                    <a:pt x="1" y="1629"/>
                    <a:pt x="1086" y="1629"/>
                  </a:cubicBezTo>
                  <a:cubicBezTo>
                    <a:pt x="1086" y="1086"/>
                    <a:pt x="1086" y="1086"/>
                    <a:pt x="1645" y="543"/>
                  </a:cubicBezTo>
                  <a:lnTo>
                    <a:pt x="1645" y="0"/>
                  </a:ln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36" name="Google Shape;536;p50"/>
            <p:cNvSpPr/>
            <p:nvPr/>
          </p:nvSpPr>
          <p:spPr>
            <a:xfrm>
              <a:off x="3369700" y="2912750"/>
              <a:ext cx="41125" cy="27550"/>
            </a:xfrm>
            <a:custGeom>
              <a:avLst/>
              <a:gdLst/>
              <a:ahLst/>
              <a:cxnLst/>
              <a:rect l="l" t="t" r="r" b="b"/>
              <a:pathLst>
                <a:path w="1645" h="1102" extrusionOk="0">
                  <a:moveTo>
                    <a:pt x="544" y="0"/>
                  </a:moveTo>
                  <a:lnTo>
                    <a:pt x="1" y="543"/>
                  </a:lnTo>
                  <a:lnTo>
                    <a:pt x="1" y="1101"/>
                  </a:lnTo>
                  <a:lnTo>
                    <a:pt x="544" y="1101"/>
                  </a:lnTo>
                  <a:cubicBezTo>
                    <a:pt x="1087" y="1101"/>
                    <a:pt x="1087" y="543"/>
                    <a:pt x="1645" y="543"/>
                  </a:cubicBezTo>
                  <a:cubicBezTo>
                    <a:pt x="1087" y="0"/>
                    <a:pt x="1087" y="0"/>
                    <a:pt x="544" y="0"/>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37" name="Google Shape;537;p50"/>
            <p:cNvSpPr/>
            <p:nvPr/>
          </p:nvSpPr>
          <p:spPr>
            <a:xfrm>
              <a:off x="3615150" y="2858075"/>
              <a:ext cx="41125" cy="27550"/>
            </a:xfrm>
            <a:custGeom>
              <a:avLst/>
              <a:gdLst/>
              <a:ahLst/>
              <a:cxnLst/>
              <a:rect l="l" t="t" r="r" b="b"/>
              <a:pathLst>
                <a:path w="1645" h="1102" extrusionOk="0">
                  <a:moveTo>
                    <a:pt x="1102" y="0"/>
                  </a:moveTo>
                  <a:cubicBezTo>
                    <a:pt x="559" y="0"/>
                    <a:pt x="0" y="559"/>
                    <a:pt x="0" y="559"/>
                  </a:cubicBezTo>
                  <a:cubicBezTo>
                    <a:pt x="559" y="559"/>
                    <a:pt x="559" y="559"/>
                    <a:pt x="1102" y="1101"/>
                  </a:cubicBezTo>
                  <a:cubicBezTo>
                    <a:pt x="1087" y="800"/>
                    <a:pt x="1320" y="558"/>
                    <a:pt x="1617" y="558"/>
                  </a:cubicBezTo>
                  <a:cubicBezTo>
                    <a:pt x="1626" y="558"/>
                    <a:pt x="1635" y="558"/>
                    <a:pt x="1644" y="559"/>
                  </a:cubicBezTo>
                  <a:cubicBezTo>
                    <a:pt x="1644" y="0"/>
                    <a:pt x="1644" y="0"/>
                    <a:pt x="1102" y="0"/>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38" name="Google Shape;538;p50"/>
            <p:cNvSpPr/>
            <p:nvPr/>
          </p:nvSpPr>
          <p:spPr>
            <a:xfrm>
              <a:off x="3396850" y="2912750"/>
              <a:ext cx="150075" cy="122925"/>
            </a:xfrm>
            <a:custGeom>
              <a:avLst/>
              <a:gdLst/>
              <a:ahLst/>
              <a:cxnLst/>
              <a:rect l="l" t="t" r="r" b="b"/>
              <a:pathLst>
                <a:path w="6003" h="4917" extrusionOk="0">
                  <a:moveTo>
                    <a:pt x="4917" y="0"/>
                  </a:moveTo>
                  <a:cubicBezTo>
                    <a:pt x="3273" y="1644"/>
                    <a:pt x="1645" y="2187"/>
                    <a:pt x="1" y="4374"/>
                  </a:cubicBezTo>
                  <a:cubicBezTo>
                    <a:pt x="543" y="4374"/>
                    <a:pt x="543" y="4917"/>
                    <a:pt x="1102" y="4917"/>
                  </a:cubicBezTo>
                  <a:cubicBezTo>
                    <a:pt x="3831" y="4917"/>
                    <a:pt x="6003" y="2187"/>
                    <a:pt x="6003" y="0"/>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39" name="Google Shape;539;p50"/>
            <p:cNvSpPr/>
            <p:nvPr/>
          </p:nvSpPr>
          <p:spPr>
            <a:xfrm>
              <a:off x="3629100" y="2667275"/>
              <a:ext cx="27175" cy="13625"/>
            </a:xfrm>
            <a:custGeom>
              <a:avLst/>
              <a:gdLst/>
              <a:ahLst/>
              <a:cxnLst/>
              <a:rect l="l" t="t" r="r" b="b"/>
              <a:pathLst>
                <a:path w="1087" h="545" extrusionOk="0">
                  <a:moveTo>
                    <a:pt x="1059" y="1"/>
                  </a:moveTo>
                  <a:cubicBezTo>
                    <a:pt x="1050" y="1"/>
                    <a:pt x="1041" y="1"/>
                    <a:pt x="1032" y="2"/>
                  </a:cubicBezTo>
                  <a:lnTo>
                    <a:pt x="1086" y="2"/>
                  </a:lnTo>
                  <a:cubicBezTo>
                    <a:pt x="1077" y="1"/>
                    <a:pt x="1068" y="1"/>
                    <a:pt x="1059" y="1"/>
                  </a:cubicBezTo>
                  <a:close/>
                  <a:moveTo>
                    <a:pt x="544" y="2"/>
                  </a:moveTo>
                  <a:cubicBezTo>
                    <a:pt x="544" y="296"/>
                    <a:pt x="295" y="544"/>
                    <a:pt x="1" y="544"/>
                  </a:cubicBezTo>
                  <a:lnTo>
                    <a:pt x="544" y="544"/>
                  </a:lnTo>
                  <a:cubicBezTo>
                    <a:pt x="529" y="253"/>
                    <a:pt x="748" y="16"/>
                    <a:pt x="1032" y="2"/>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40" name="Google Shape;540;p50"/>
            <p:cNvSpPr/>
            <p:nvPr/>
          </p:nvSpPr>
          <p:spPr>
            <a:xfrm>
              <a:off x="3588000" y="2516850"/>
              <a:ext cx="286575" cy="286950"/>
            </a:xfrm>
            <a:custGeom>
              <a:avLst/>
              <a:gdLst/>
              <a:ahLst/>
              <a:cxnLst/>
              <a:rect l="l" t="t" r="r" b="b"/>
              <a:pathLst>
                <a:path w="11463" h="11478" extrusionOk="0">
                  <a:moveTo>
                    <a:pt x="10920" y="1"/>
                  </a:moveTo>
                  <a:lnTo>
                    <a:pt x="10920" y="1087"/>
                  </a:lnTo>
                  <a:cubicBezTo>
                    <a:pt x="8733" y="1645"/>
                    <a:pt x="9276" y="3273"/>
                    <a:pt x="8190" y="4917"/>
                  </a:cubicBezTo>
                  <a:cubicBezTo>
                    <a:pt x="7089" y="6546"/>
                    <a:pt x="2172" y="9834"/>
                    <a:pt x="1" y="10377"/>
                  </a:cubicBezTo>
                  <a:lnTo>
                    <a:pt x="1" y="11478"/>
                  </a:lnTo>
                  <a:lnTo>
                    <a:pt x="544" y="11478"/>
                  </a:lnTo>
                  <a:cubicBezTo>
                    <a:pt x="1086" y="10920"/>
                    <a:pt x="2188" y="10377"/>
                    <a:pt x="2730" y="9834"/>
                  </a:cubicBezTo>
                  <a:cubicBezTo>
                    <a:pt x="3816" y="9834"/>
                    <a:pt x="3816" y="10377"/>
                    <a:pt x="5460" y="10377"/>
                  </a:cubicBezTo>
                  <a:lnTo>
                    <a:pt x="7104" y="8733"/>
                  </a:lnTo>
                  <a:cubicBezTo>
                    <a:pt x="8190" y="8190"/>
                    <a:pt x="9276" y="8190"/>
                    <a:pt x="9834" y="7647"/>
                  </a:cubicBezTo>
                  <a:cubicBezTo>
                    <a:pt x="10920" y="6019"/>
                    <a:pt x="10377" y="3289"/>
                    <a:pt x="11462" y="1645"/>
                  </a:cubicBezTo>
                  <a:cubicBezTo>
                    <a:pt x="11462" y="1087"/>
                    <a:pt x="11462" y="544"/>
                    <a:pt x="10920" y="1"/>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41" name="Google Shape;541;p50"/>
            <p:cNvSpPr/>
            <p:nvPr/>
          </p:nvSpPr>
          <p:spPr>
            <a:xfrm>
              <a:off x="1895525" y="3895650"/>
              <a:ext cx="54700" cy="54325"/>
            </a:xfrm>
            <a:custGeom>
              <a:avLst/>
              <a:gdLst/>
              <a:ahLst/>
              <a:cxnLst/>
              <a:rect l="l" t="t" r="r" b="b"/>
              <a:pathLst>
                <a:path w="2188" h="2173" extrusionOk="0">
                  <a:moveTo>
                    <a:pt x="2187" y="1"/>
                  </a:moveTo>
                  <a:lnTo>
                    <a:pt x="2187" y="1"/>
                  </a:lnTo>
                  <a:cubicBezTo>
                    <a:pt x="1102" y="544"/>
                    <a:pt x="559" y="544"/>
                    <a:pt x="0" y="2172"/>
                  </a:cubicBezTo>
                  <a:lnTo>
                    <a:pt x="559" y="2172"/>
                  </a:lnTo>
                  <a:cubicBezTo>
                    <a:pt x="1644" y="1087"/>
                    <a:pt x="2187" y="1087"/>
                    <a:pt x="2187" y="1"/>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42" name="Google Shape;542;p50"/>
            <p:cNvSpPr/>
            <p:nvPr/>
          </p:nvSpPr>
          <p:spPr>
            <a:xfrm>
              <a:off x="1950200" y="3732025"/>
              <a:ext cx="109350" cy="136525"/>
            </a:xfrm>
            <a:custGeom>
              <a:avLst/>
              <a:gdLst/>
              <a:ahLst/>
              <a:cxnLst/>
              <a:rect l="l" t="t" r="r" b="b"/>
              <a:pathLst>
                <a:path w="4374" h="5461" extrusionOk="0">
                  <a:moveTo>
                    <a:pt x="3273" y="1"/>
                  </a:moveTo>
                  <a:cubicBezTo>
                    <a:pt x="2730" y="1"/>
                    <a:pt x="2730" y="1"/>
                    <a:pt x="2187" y="544"/>
                  </a:cubicBezTo>
                  <a:cubicBezTo>
                    <a:pt x="1644" y="1087"/>
                    <a:pt x="1644" y="2731"/>
                    <a:pt x="1644" y="3816"/>
                  </a:cubicBezTo>
                  <a:cubicBezTo>
                    <a:pt x="1101" y="4359"/>
                    <a:pt x="543" y="4359"/>
                    <a:pt x="0" y="4902"/>
                  </a:cubicBezTo>
                  <a:cubicBezTo>
                    <a:pt x="543" y="4902"/>
                    <a:pt x="543" y="4902"/>
                    <a:pt x="543" y="5460"/>
                  </a:cubicBezTo>
                  <a:lnTo>
                    <a:pt x="1644" y="5460"/>
                  </a:lnTo>
                  <a:cubicBezTo>
                    <a:pt x="3273" y="4359"/>
                    <a:pt x="3831" y="2172"/>
                    <a:pt x="4374" y="544"/>
                  </a:cubicBezTo>
                  <a:cubicBezTo>
                    <a:pt x="3831" y="1"/>
                    <a:pt x="4374" y="1"/>
                    <a:pt x="3273" y="1"/>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43" name="Google Shape;543;p50"/>
            <p:cNvSpPr/>
            <p:nvPr/>
          </p:nvSpPr>
          <p:spPr>
            <a:xfrm>
              <a:off x="2509700" y="3076750"/>
              <a:ext cx="122950" cy="136525"/>
            </a:xfrm>
            <a:custGeom>
              <a:avLst/>
              <a:gdLst/>
              <a:ahLst/>
              <a:cxnLst/>
              <a:rect l="l" t="t" r="r" b="b"/>
              <a:pathLst>
                <a:path w="4918" h="5461" extrusionOk="0">
                  <a:moveTo>
                    <a:pt x="3831" y="1"/>
                  </a:moveTo>
                  <a:cubicBezTo>
                    <a:pt x="2187" y="2172"/>
                    <a:pt x="1645" y="2730"/>
                    <a:pt x="1" y="4359"/>
                  </a:cubicBezTo>
                  <a:lnTo>
                    <a:pt x="1" y="4917"/>
                  </a:lnTo>
                  <a:cubicBezTo>
                    <a:pt x="559" y="4917"/>
                    <a:pt x="1102" y="5460"/>
                    <a:pt x="2187" y="5460"/>
                  </a:cubicBezTo>
                  <a:cubicBezTo>
                    <a:pt x="3289" y="4917"/>
                    <a:pt x="3289" y="2730"/>
                    <a:pt x="4917" y="1086"/>
                  </a:cubicBezTo>
                  <a:lnTo>
                    <a:pt x="4917" y="544"/>
                  </a:lnTo>
                  <a:cubicBezTo>
                    <a:pt x="4374" y="544"/>
                    <a:pt x="4374" y="544"/>
                    <a:pt x="3831" y="1"/>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44" name="Google Shape;544;p50"/>
            <p:cNvSpPr/>
            <p:nvPr/>
          </p:nvSpPr>
          <p:spPr>
            <a:xfrm>
              <a:off x="2632625" y="3035650"/>
              <a:ext cx="68250" cy="68275"/>
            </a:xfrm>
            <a:custGeom>
              <a:avLst/>
              <a:gdLst/>
              <a:ahLst/>
              <a:cxnLst/>
              <a:rect l="l" t="t" r="r" b="b"/>
              <a:pathLst>
                <a:path w="2730" h="2731" extrusionOk="0">
                  <a:moveTo>
                    <a:pt x="2187" y="1"/>
                  </a:moveTo>
                  <a:cubicBezTo>
                    <a:pt x="1086" y="543"/>
                    <a:pt x="543" y="1086"/>
                    <a:pt x="0" y="2730"/>
                  </a:cubicBezTo>
                  <a:lnTo>
                    <a:pt x="1086" y="2730"/>
                  </a:lnTo>
                  <a:cubicBezTo>
                    <a:pt x="1644" y="2188"/>
                    <a:pt x="2187" y="2188"/>
                    <a:pt x="2187" y="1645"/>
                  </a:cubicBezTo>
                  <a:cubicBezTo>
                    <a:pt x="2730" y="1086"/>
                    <a:pt x="2187" y="543"/>
                    <a:pt x="2187" y="1"/>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45" name="Google Shape;545;p50"/>
            <p:cNvSpPr/>
            <p:nvPr/>
          </p:nvSpPr>
          <p:spPr>
            <a:xfrm>
              <a:off x="1813700" y="3963900"/>
              <a:ext cx="95800" cy="122575"/>
            </a:xfrm>
            <a:custGeom>
              <a:avLst/>
              <a:gdLst/>
              <a:ahLst/>
              <a:cxnLst/>
              <a:rect l="l" t="t" r="r" b="b"/>
              <a:pathLst>
                <a:path w="3832" h="4903" extrusionOk="0">
                  <a:moveTo>
                    <a:pt x="2731" y="1"/>
                  </a:moveTo>
                  <a:cubicBezTo>
                    <a:pt x="2413" y="637"/>
                    <a:pt x="2281" y="900"/>
                    <a:pt x="2226" y="900"/>
                  </a:cubicBezTo>
                  <a:cubicBezTo>
                    <a:pt x="2188" y="900"/>
                    <a:pt x="2188" y="768"/>
                    <a:pt x="2188" y="543"/>
                  </a:cubicBezTo>
                  <a:cubicBezTo>
                    <a:pt x="1102" y="1629"/>
                    <a:pt x="544" y="2730"/>
                    <a:pt x="1" y="4359"/>
                  </a:cubicBezTo>
                  <a:cubicBezTo>
                    <a:pt x="1" y="4660"/>
                    <a:pt x="235" y="4902"/>
                    <a:pt x="518" y="4902"/>
                  </a:cubicBezTo>
                  <a:cubicBezTo>
                    <a:pt x="526" y="4902"/>
                    <a:pt x="535" y="4902"/>
                    <a:pt x="544" y="4902"/>
                  </a:cubicBezTo>
                  <a:lnTo>
                    <a:pt x="1102" y="4902"/>
                  </a:lnTo>
                  <a:cubicBezTo>
                    <a:pt x="2731" y="3816"/>
                    <a:pt x="3273" y="3816"/>
                    <a:pt x="3832" y="2172"/>
                  </a:cubicBezTo>
                  <a:cubicBezTo>
                    <a:pt x="3273" y="1629"/>
                    <a:pt x="3273" y="1086"/>
                    <a:pt x="2731" y="1"/>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46" name="Google Shape;546;p50"/>
            <p:cNvSpPr/>
            <p:nvPr/>
          </p:nvSpPr>
          <p:spPr>
            <a:xfrm>
              <a:off x="4802800" y="2912750"/>
              <a:ext cx="27150" cy="27550"/>
            </a:xfrm>
            <a:custGeom>
              <a:avLst/>
              <a:gdLst/>
              <a:ahLst/>
              <a:cxnLst/>
              <a:rect l="l" t="t" r="r" b="b"/>
              <a:pathLst>
                <a:path w="1086" h="1102" extrusionOk="0">
                  <a:moveTo>
                    <a:pt x="543" y="0"/>
                  </a:moveTo>
                  <a:cubicBezTo>
                    <a:pt x="543" y="543"/>
                    <a:pt x="0" y="543"/>
                    <a:pt x="0" y="1101"/>
                  </a:cubicBezTo>
                  <a:cubicBezTo>
                    <a:pt x="543" y="543"/>
                    <a:pt x="543" y="1101"/>
                    <a:pt x="1086" y="0"/>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47" name="Google Shape;547;p50"/>
            <p:cNvSpPr/>
            <p:nvPr/>
          </p:nvSpPr>
          <p:spPr>
            <a:xfrm>
              <a:off x="4802800" y="2803400"/>
              <a:ext cx="286550" cy="409475"/>
            </a:xfrm>
            <a:custGeom>
              <a:avLst/>
              <a:gdLst/>
              <a:ahLst/>
              <a:cxnLst/>
              <a:rect l="l" t="t" r="r" b="b"/>
              <a:pathLst>
                <a:path w="11462" h="16379" extrusionOk="0">
                  <a:moveTo>
                    <a:pt x="9291" y="0"/>
                  </a:moveTo>
                  <a:cubicBezTo>
                    <a:pt x="8189" y="1102"/>
                    <a:pt x="7647" y="2187"/>
                    <a:pt x="5460" y="2746"/>
                  </a:cubicBezTo>
                  <a:cubicBezTo>
                    <a:pt x="4917" y="3831"/>
                    <a:pt x="4917" y="3288"/>
                    <a:pt x="5460" y="4374"/>
                  </a:cubicBezTo>
                  <a:cubicBezTo>
                    <a:pt x="4917" y="4917"/>
                    <a:pt x="4374" y="5460"/>
                    <a:pt x="3831" y="5460"/>
                  </a:cubicBezTo>
                  <a:cubicBezTo>
                    <a:pt x="3831" y="6018"/>
                    <a:pt x="4374" y="6561"/>
                    <a:pt x="4374" y="7104"/>
                  </a:cubicBezTo>
                  <a:cubicBezTo>
                    <a:pt x="2730" y="8748"/>
                    <a:pt x="2187" y="10376"/>
                    <a:pt x="559" y="12020"/>
                  </a:cubicBezTo>
                  <a:cubicBezTo>
                    <a:pt x="559" y="13664"/>
                    <a:pt x="0" y="14207"/>
                    <a:pt x="0" y="15836"/>
                  </a:cubicBezTo>
                  <a:cubicBezTo>
                    <a:pt x="0" y="16379"/>
                    <a:pt x="0" y="16379"/>
                    <a:pt x="543" y="16379"/>
                  </a:cubicBezTo>
                  <a:cubicBezTo>
                    <a:pt x="1629" y="15836"/>
                    <a:pt x="2187" y="14207"/>
                    <a:pt x="1629" y="13106"/>
                  </a:cubicBezTo>
                  <a:cubicBezTo>
                    <a:pt x="2187" y="12563"/>
                    <a:pt x="3273" y="12563"/>
                    <a:pt x="3816" y="12020"/>
                  </a:cubicBezTo>
                  <a:cubicBezTo>
                    <a:pt x="4917" y="11478"/>
                    <a:pt x="6545" y="7647"/>
                    <a:pt x="6545" y="6561"/>
                  </a:cubicBezTo>
                  <a:lnTo>
                    <a:pt x="8732" y="6561"/>
                  </a:lnTo>
                  <a:cubicBezTo>
                    <a:pt x="9275" y="3831"/>
                    <a:pt x="9818" y="4374"/>
                    <a:pt x="11462" y="2746"/>
                  </a:cubicBezTo>
                  <a:cubicBezTo>
                    <a:pt x="11462" y="2435"/>
                    <a:pt x="11214" y="2187"/>
                    <a:pt x="10919" y="2187"/>
                  </a:cubicBezTo>
                  <a:lnTo>
                    <a:pt x="9833" y="2187"/>
                  </a:lnTo>
                  <a:lnTo>
                    <a:pt x="9833" y="1644"/>
                  </a:lnTo>
                  <a:cubicBezTo>
                    <a:pt x="10376" y="1644"/>
                    <a:pt x="10919" y="1644"/>
                    <a:pt x="10919" y="559"/>
                  </a:cubicBezTo>
                  <a:lnTo>
                    <a:pt x="10919" y="0"/>
                  </a:ln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48" name="Google Shape;548;p50"/>
            <p:cNvSpPr/>
            <p:nvPr/>
          </p:nvSpPr>
          <p:spPr>
            <a:xfrm>
              <a:off x="5021100" y="2967400"/>
              <a:ext cx="68250" cy="54700"/>
            </a:xfrm>
            <a:custGeom>
              <a:avLst/>
              <a:gdLst/>
              <a:ahLst/>
              <a:cxnLst/>
              <a:rect l="l" t="t" r="r" b="b"/>
              <a:pathLst>
                <a:path w="2730" h="2188" extrusionOk="0">
                  <a:moveTo>
                    <a:pt x="1629" y="1"/>
                  </a:moveTo>
                  <a:lnTo>
                    <a:pt x="1086" y="544"/>
                  </a:lnTo>
                  <a:cubicBezTo>
                    <a:pt x="543" y="1087"/>
                    <a:pt x="0" y="1087"/>
                    <a:pt x="0" y="2188"/>
                  </a:cubicBezTo>
                  <a:cubicBezTo>
                    <a:pt x="1086" y="2188"/>
                    <a:pt x="1629" y="2188"/>
                    <a:pt x="2730" y="1629"/>
                  </a:cubicBezTo>
                  <a:lnTo>
                    <a:pt x="2730" y="544"/>
                  </a:lnTo>
                  <a:cubicBezTo>
                    <a:pt x="2187" y="544"/>
                    <a:pt x="1629" y="544"/>
                    <a:pt x="1629" y="1"/>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49" name="Google Shape;549;p50"/>
            <p:cNvSpPr/>
            <p:nvPr/>
          </p:nvSpPr>
          <p:spPr>
            <a:xfrm>
              <a:off x="4802800" y="2571525"/>
              <a:ext cx="95400" cy="81850"/>
            </a:xfrm>
            <a:custGeom>
              <a:avLst/>
              <a:gdLst/>
              <a:ahLst/>
              <a:cxnLst/>
              <a:rect l="l" t="t" r="r" b="b"/>
              <a:pathLst>
                <a:path w="3816" h="3274" extrusionOk="0">
                  <a:moveTo>
                    <a:pt x="3273" y="1"/>
                  </a:moveTo>
                  <a:cubicBezTo>
                    <a:pt x="1629" y="544"/>
                    <a:pt x="1086" y="1102"/>
                    <a:pt x="0" y="2188"/>
                  </a:cubicBezTo>
                  <a:cubicBezTo>
                    <a:pt x="543" y="2730"/>
                    <a:pt x="543" y="2730"/>
                    <a:pt x="543" y="3273"/>
                  </a:cubicBezTo>
                  <a:cubicBezTo>
                    <a:pt x="1629" y="2730"/>
                    <a:pt x="2730" y="1645"/>
                    <a:pt x="3273" y="1102"/>
                  </a:cubicBezTo>
                  <a:lnTo>
                    <a:pt x="3816" y="544"/>
                  </a:lnTo>
                  <a:lnTo>
                    <a:pt x="3273" y="1"/>
                  </a:ln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50" name="Google Shape;550;p50"/>
            <p:cNvSpPr/>
            <p:nvPr/>
          </p:nvSpPr>
          <p:spPr>
            <a:xfrm>
              <a:off x="5102900" y="2639775"/>
              <a:ext cx="204750" cy="205125"/>
            </a:xfrm>
            <a:custGeom>
              <a:avLst/>
              <a:gdLst/>
              <a:ahLst/>
              <a:cxnLst/>
              <a:rect l="l" t="t" r="r" b="b"/>
              <a:pathLst>
                <a:path w="8190" h="8205" extrusionOk="0">
                  <a:moveTo>
                    <a:pt x="7104" y="0"/>
                  </a:moveTo>
                  <a:lnTo>
                    <a:pt x="3816" y="1644"/>
                  </a:lnTo>
                  <a:cubicBezTo>
                    <a:pt x="2188" y="3831"/>
                    <a:pt x="2188" y="6018"/>
                    <a:pt x="1" y="7104"/>
                  </a:cubicBezTo>
                  <a:lnTo>
                    <a:pt x="1" y="7662"/>
                  </a:lnTo>
                  <a:cubicBezTo>
                    <a:pt x="544" y="7662"/>
                    <a:pt x="544" y="8205"/>
                    <a:pt x="1086" y="8205"/>
                  </a:cubicBezTo>
                  <a:cubicBezTo>
                    <a:pt x="5460" y="6003"/>
                    <a:pt x="4374" y="4917"/>
                    <a:pt x="6003" y="2187"/>
                  </a:cubicBezTo>
                  <a:lnTo>
                    <a:pt x="7647" y="2187"/>
                  </a:lnTo>
                  <a:cubicBezTo>
                    <a:pt x="8190" y="1644"/>
                    <a:pt x="8190" y="543"/>
                    <a:pt x="8190" y="0"/>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51" name="Google Shape;551;p50"/>
            <p:cNvSpPr/>
            <p:nvPr/>
          </p:nvSpPr>
          <p:spPr>
            <a:xfrm>
              <a:off x="4857475" y="2421475"/>
              <a:ext cx="41125" cy="13600"/>
            </a:xfrm>
            <a:custGeom>
              <a:avLst/>
              <a:gdLst/>
              <a:ahLst/>
              <a:cxnLst/>
              <a:rect l="l" t="t" r="r" b="b"/>
              <a:pathLst>
                <a:path w="1645" h="544" extrusionOk="0">
                  <a:moveTo>
                    <a:pt x="0" y="543"/>
                  </a:moveTo>
                  <a:cubicBezTo>
                    <a:pt x="9" y="544"/>
                    <a:pt x="19" y="544"/>
                    <a:pt x="28" y="544"/>
                  </a:cubicBezTo>
                  <a:cubicBezTo>
                    <a:pt x="37" y="544"/>
                    <a:pt x="46" y="544"/>
                    <a:pt x="55" y="543"/>
                  </a:cubicBezTo>
                  <a:close/>
                  <a:moveTo>
                    <a:pt x="543" y="0"/>
                  </a:moveTo>
                  <a:cubicBezTo>
                    <a:pt x="558" y="292"/>
                    <a:pt x="339" y="529"/>
                    <a:pt x="55" y="543"/>
                  </a:cubicBezTo>
                  <a:lnTo>
                    <a:pt x="1086" y="543"/>
                  </a:lnTo>
                  <a:cubicBezTo>
                    <a:pt x="1095" y="544"/>
                    <a:pt x="1104" y="544"/>
                    <a:pt x="1113" y="544"/>
                  </a:cubicBezTo>
                  <a:cubicBezTo>
                    <a:pt x="1411" y="544"/>
                    <a:pt x="1644" y="301"/>
                    <a:pt x="1644" y="0"/>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52" name="Google Shape;552;p50"/>
            <p:cNvSpPr/>
            <p:nvPr/>
          </p:nvSpPr>
          <p:spPr>
            <a:xfrm>
              <a:off x="5580600" y="1820875"/>
              <a:ext cx="177600" cy="68250"/>
            </a:xfrm>
            <a:custGeom>
              <a:avLst/>
              <a:gdLst/>
              <a:ahLst/>
              <a:cxnLst/>
              <a:rect l="l" t="t" r="r" b="b"/>
              <a:pathLst>
                <a:path w="7104" h="2730" extrusionOk="0">
                  <a:moveTo>
                    <a:pt x="6003" y="0"/>
                  </a:moveTo>
                  <a:cubicBezTo>
                    <a:pt x="4917" y="1101"/>
                    <a:pt x="1645" y="1644"/>
                    <a:pt x="543" y="1644"/>
                  </a:cubicBezTo>
                  <a:cubicBezTo>
                    <a:pt x="559" y="1939"/>
                    <a:pt x="311" y="2187"/>
                    <a:pt x="1" y="2187"/>
                  </a:cubicBezTo>
                  <a:lnTo>
                    <a:pt x="1" y="2730"/>
                  </a:lnTo>
                  <a:cubicBezTo>
                    <a:pt x="1750" y="2730"/>
                    <a:pt x="2795" y="2035"/>
                    <a:pt x="4262" y="2035"/>
                  </a:cubicBezTo>
                  <a:cubicBezTo>
                    <a:pt x="4629" y="2035"/>
                    <a:pt x="5023" y="2078"/>
                    <a:pt x="5460" y="2187"/>
                  </a:cubicBezTo>
                  <a:lnTo>
                    <a:pt x="7104" y="558"/>
                  </a:lnTo>
                  <a:cubicBezTo>
                    <a:pt x="6546" y="558"/>
                    <a:pt x="6546" y="558"/>
                    <a:pt x="6003" y="0"/>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53" name="Google Shape;553;p50"/>
            <p:cNvSpPr/>
            <p:nvPr/>
          </p:nvSpPr>
          <p:spPr>
            <a:xfrm>
              <a:off x="5853575" y="3349725"/>
              <a:ext cx="13600" cy="13600"/>
            </a:xfrm>
            <a:custGeom>
              <a:avLst/>
              <a:gdLst/>
              <a:ahLst/>
              <a:cxnLst/>
              <a:rect l="l" t="t" r="r" b="b"/>
              <a:pathLst>
                <a:path w="544" h="544" extrusionOk="0">
                  <a:moveTo>
                    <a:pt x="543" y="0"/>
                  </a:moveTo>
                  <a:cubicBezTo>
                    <a:pt x="248" y="0"/>
                    <a:pt x="0" y="249"/>
                    <a:pt x="0" y="543"/>
                  </a:cubicBezTo>
                  <a:lnTo>
                    <a:pt x="543" y="0"/>
                  </a:ln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54" name="Google Shape;554;p50"/>
            <p:cNvSpPr/>
            <p:nvPr/>
          </p:nvSpPr>
          <p:spPr>
            <a:xfrm>
              <a:off x="5867150" y="2243900"/>
              <a:ext cx="27550" cy="41125"/>
            </a:xfrm>
            <a:custGeom>
              <a:avLst/>
              <a:gdLst/>
              <a:ahLst/>
              <a:cxnLst/>
              <a:rect l="l" t="t" r="r" b="b"/>
              <a:pathLst>
                <a:path w="1102" h="1645" extrusionOk="0">
                  <a:moveTo>
                    <a:pt x="0" y="0"/>
                  </a:moveTo>
                  <a:lnTo>
                    <a:pt x="0" y="1101"/>
                  </a:lnTo>
                  <a:cubicBezTo>
                    <a:pt x="0" y="1644"/>
                    <a:pt x="0" y="1644"/>
                    <a:pt x="543" y="1644"/>
                  </a:cubicBezTo>
                  <a:cubicBezTo>
                    <a:pt x="1101" y="1101"/>
                    <a:pt x="1101" y="1644"/>
                    <a:pt x="1101" y="558"/>
                  </a:cubicBezTo>
                  <a:lnTo>
                    <a:pt x="1101" y="0"/>
                  </a:ln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55" name="Google Shape;555;p50"/>
            <p:cNvSpPr/>
            <p:nvPr/>
          </p:nvSpPr>
          <p:spPr>
            <a:xfrm>
              <a:off x="5826425" y="3199675"/>
              <a:ext cx="122950" cy="84500"/>
            </a:xfrm>
            <a:custGeom>
              <a:avLst/>
              <a:gdLst/>
              <a:ahLst/>
              <a:cxnLst/>
              <a:rect l="l" t="t" r="r" b="b"/>
              <a:pathLst>
                <a:path w="4918" h="3380" extrusionOk="0">
                  <a:moveTo>
                    <a:pt x="1086" y="0"/>
                  </a:moveTo>
                  <a:cubicBezTo>
                    <a:pt x="543" y="1086"/>
                    <a:pt x="543" y="2172"/>
                    <a:pt x="1" y="3273"/>
                  </a:cubicBezTo>
                  <a:cubicBezTo>
                    <a:pt x="297" y="3346"/>
                    <a:pt x="594" y="3380"/>
                    <a:pt x="886" y="3380"/>
                  </a:cubicBezTo>
                  <a:cubicBezTo>
                    <a:pt x="2747" y="3380"/>
                    <a:pt x="4435" y="2024"/>
                    <a:pt x="4917" y="1086"/>
                  </a:cubicBezTo>
                  <a:lnTo>
                    <a:pt x="4917" y="528"/>
                  </a:lnTo>
                  <a:cubicBezTo>
                    <a:pt x="2187" y="528"/>
                    <a:pt x="3816" y="0"/>
                    <a:pt x="1086" y="0"/>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56" name="Google Shape;556;p50"/>
            <p:cNvSpPr/>
            <p:nvPr/>
          </p:nvSpPr>
          <p:spPr>
            <a:xfrm>
              <a:off x="5894675" y="3335775"/>
              <a:ext cx="68250" cy="68250"/>
            </a:xfrm>
            <a:custGeom>
              <a:avLst/>
              <a:gdLst/>
              <a:ahLst/>
              <a:cxnLst/>
              <a:rect l="l" t="t" r="r" b="b"/>
              <a:pathLst>
                <a:path w="2730" h="2730" extrusionOk="0">
                  <a:moveTo>
                    <a:pt x="1644" y="0"/>
                  </a:moveTo>
                  <a:cubicBezTo>
                    <a:pt x="1086" y="558"/>
                    <a:pt x="1086" y="558"/>
                    <a:pt x="543" y="558"/>
                  </a:cubicBezTo>
                  <a:cubicBezTo>
                    <a:pt x="543" y="1101"/>
                    <a:pt x="0" y="1101"/>
                    <a:pt x="0" y="1644"/>
                  </a:cubicBezTo>
                  <a:lnTo>
                    <a:pt x="543" y="2187"/>
                  </a:lnTo>
                  <a:cubicBezTo>
                    <a:pt x="815" y="2458"/>
                    <a:pt x="950" y="2458"/>
                    <a:pt x="1088" y="2458"/>
                  </a:cubicBezTo>
                  <a:cubicBezTo>
                    <a:pt x="1226" y="2458"/>
                    <a:pt x="1365" y="2458"/>
                    <a:pt x="1644" y="2730"/>
                  </a:cubicBezTo>
                  <a:cubicBezTo>
                    <a:pt x="2187" y="2187"/>
                    <a:pt x="2187" y="1644"/>
                    <a:pt x="2730" y="1644"/>
                  </a:cubicBezTo>
                  <a:cubicBezTo>
                    <a:pt x="2187" y="558"/>
                    <a:pt x="2187" y="558"/>
                    <a:pt x="1644" y="0"/>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57" name="Google Shape;557;p50"/>
            <p:cNvSpPr/>
            <p:nvPr/>
          </p:nvSpPr>
          <p:spPr>
            <a:xfrm>
              <a:off x="5921800" y="3431525"/>
              <a:ext cx="27575" cy="27175"/>
            </a:xfrm>
            <a:custGeom>
              <a:avLst/>
              <a:gdLst/>
              <a:ahLst/>
              <a:cxnLst/>
              <a:rect l="l" t="t" r="r" b="b"/>
              <a:pathLst>
                <a:path w="1103" h="1087" extrusionOk="0">
                  <a:moveTo>
                    <a:pt x="1" y="1"/>
                  </a:moveTo>
                  <a:cubicBezTo>
                    <a:pt x="1" y="544"/>
                    <a:pt x="1" y="544"/>
                    <a:pt x="559" y="1087"/>
                  </a:cubicBezTo>
                  <a:cubicBezTo>
                    <a:pt x="1102" y="544"/>
                    <a:pt x="1102" y="1087"/>
                    <a:pt x="1102" y="1"/>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58" name="Google Shape;558;p50"/>
            <p:cNvSpPr/>
            <p:nvPr/>
          </p:nvSpPr>
          <p:spPr>
            <a:xfrm>
              <a:off x="5171150" y="2134925"/>
              <a:ext cx="54700" cy="41125"/>
            </a:xfrm>
            <a:custGeom>
              <a:avLst/>
              <a:gdLst/>
              <a:ahLst/>
              <a:cxnLst/>
              <a:rect l="l" t="t" r="r" b="b"/>
              <a:pathLst>
                <a:path w="2188" h="1645" extrusionOk="0">
                  <a:moveTo>
                    <a:pt x="2187" y="1"/>
                  </a:moveTo>
                  <a:cubicBezTo>
                    <a:pt x="1086" y="1"/>
                    <a:pt x="543" y="544"/>
                    <a:pt x="0" y="1102"/>
                  </a:cubicBezTo>
                  <a:cubicBezTo>
                    <a:pt x="543" y="1102"/>
                    <a:pt x="543" y="1645"/>
                    <a:pt x="1086" y="1645"/>
                  </a:cubicBezTo>
                  <a:cubicBezTo>
                    <a:pt x="1644" y="1102"/>
                    <a:pt x="2187" y="1102"/>
                    <a:pt x="2187" y="1"/>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59" name="Google Shape;559;p50"/>
            <p:cNvSpPr/>
            <p:nvPr/>
          </p:nvSpPr>
          <p:spPr>
            <a:xfrm>
              <a:off x="5225825" y="2094600"/>
              <a:ext cx="27150" cy="26800"/>
            </a:xfrm>
            <a:custGeom>
              <a:avLst/>
              <a:gdLst/>
              <a:ahLst/>
              <a:cxnLst/>
              <a:rect l="l" t="t" r="r" b="b"/>
              <a:pathLst>
                <a:path w="1086" h="1072" extrusionOk="0">
                  <a:moveTo>
                    <a:pt x="537" y="1"/>
                  </a:moveTo>
                  <a:cubicBezTo>
                    <a:pt x="276" y="1"/>
                    <a:pt x="16" y="172"/>
                    <a:pt x="0" y="513"/>
                  </a:cubicBezTo>
                  <a:lnTo>
                    <a:pt x="0" y="1071"/>
                  </a:lnTo>
                  <a:lnTo>
                    <a:pt x="1086" y="513"/>
                  </a:lnTo>
                  <a:cubicBezTo>
                    <a:pt x="1063" y="172"/>
                    <a:pt x="799" y="1"/>
                    <a:pt x="537" y="1"/>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60" name="Google Shape;560;p50"/>
            <p:cNvSpPr/>
            <p:nvPr/>
          </p:nvSpPr>
          <p:spPr>
            <a:xfrm>
              <a:off x="5471250" y="1970925"/>
              <a:ext cx="41125" cy="36475"/>
            </a:xfrm>
            <a:custGeom>
              <a:avLst/>
              <a:gdLst/>
              <a:ahLst/>
              <a:cxnLst/>
              <a:rect l="l" t="t" r="r" b="b"/>
              <a:pathLst>
                <a:path w="1645" h="1459" extrusionOk="0">
                  <a:moveTo>
                    <a:pt x="559" y="0"/>
                  </a:moveTo>
                  <a:cubicBezTo>
                    <a:pt x="249" y="0"/>
                    <a:pt x="1" y="248"/>
                    <a:pt x="16" y="559"/>
                  </a:cubicBezTo>
                  <a:lnTo>
                    <a:pt x="16" y="1102"/>
                  </a:lnTo>
                  <a:cubicBezTo>
                    <a:pt x="466" y="1326"/>
                    <a:pt x="729" y="1458"/>
                    <a:pt x="922" y="1458"/>
                  </a:cubicBezTo>
                  <a:cubicBezTo>
                    <a:pt x="1195" y="1458"/>
                    <a:pt x="1327" y="1195"/>
                    <a:pt x="1645" y="559"/>
                  </a:cubicBezTo>
                  <a:cubicBezTo>
                    <a:pt x="1102" y="559"/>
                    <a:pt x="1102" y="559"/>
                    <a:pt x="559" y="0"/>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61" name="Google Shape;561;p50"/>
            <p:cNvSpPr/>
            <p:nvPr/>
          </p:nvSpPr>
          <p:spPr>
            <a:xfrm>
              <a:off x="5157575" y="2380375"/>
              <a:ext cx="40750" cy="27550"/>
            </a:xfrm>
            <a:custGeom>
              <a:avLst/>
              <a:gdLst/>
              <a:ahLst/>
              <a:cxnLst/>
              <a:rect l="l" t="t" r="r" b="b"/>
              <a:pathLst>
                <a:path w="1630" h="1102" extrusionOk="0">
                  <a:moveTo>
                    <a:pt x="543" y="0"/>
                  </a:moveTo>
                  <a:lnTo>
                    <a:pt x="1" y="559"/>
                  </a:lnTo>
                  <a:cubicBezTo>
                    <a:pt x="543" y="1102"/>
                    <a:pt x="543" y="1102"/>
                    <a:pt x="1086" y="1102"/>
                  </a:cubicBezTo>
                  <a:lnTo>
                    <a:pt x="1629" y="559"/>
                  </a:lnTo>
                  <a:cubicBezTo>
                    <a:pt x="1086" y="559"/>
                    <a:pt x="1086" y="559"/>
                    <a:pt x="543" y="0"/>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62" name="Google Shape;562;p50"/>
            <p:cNvSpPr/>
            <p:nvPr/>
          </p:nvSpPr>
          <p:spPr>
            <a:xfrm>
              <a:off x="5198675" y="2285000"/>
              <a:ext cx="108975" cy="68250"/>
            </a:xfrm>
            <a:custGeom>
              <a:avLst/>
              <a:gdLst/>
              <a:ahLst/>
              <a:cxnLst/>
              <a:rect l="l" t="t" r="r" b="b"/>
              <a:pathLst>
                <a:path w="4359" h="2730" extrusionOk="0">
                  <a:moveTo>
                    <a:pt x="2172" y="0"/>
                  </a:moveTo>
                  <a:cubicBezTo>
                    <a:pt x="1086" y="543"/>
                    <a:pt x="543" y="543"/>
                    <a:pt x="1" y="2187"/>
                  </a:cubicBezTo>
                  <a:cubicBezTo>
                    <a:pt x="543" y="2187"/>
                    <a:pt x="543" y="2730"/>
                    <a:pt x="1086" y="2730"/>
                  </a:cubicBezTo>
                  <a:cubicBezTo>
                    <a:pt x="2730" y="2730"/>
                    <a:pt x="3816" y="2187"/>
                    <a:pt x="4359" y="1086"/>
                  </a:cubicBezTo>
                  <a:lnTo>
                    <a:pt x="4359" y="543"/>
                  </a:lnTo>
                  <a:cubicBezTo>
                    <a:pt x="3816" y="0"/>
                    <a:pt x="3273" y="0"/>
                    <a:pt x="2172" y="0"/>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63" name="Google Shape;563;p50"/>
            <p:cNvSpPr/>
            <p:nvPr/>
          </p:nvSpPr>
          <p:spPr>
            <a:xfrm>
              <a:off x="5116475" y="2407900"/>
              <a:ext cx="41125" cy="27175"/>
            </a:xfrm>
            <a:custGeom>
              <a:avLst/>
              <a:gdLst/>
              <a:ahLst/>
              <a:cxnLst/>
              <a:rect l="l" t="t" r="r" b="b"/>
              <a:pathLst>
                <a:path w="1645" h="1087" extrusionOk="0">
                  <a:moveTo>
                    <a:pt x="1102" y="1"/>
                  </a:moveTo>
                  <a:cubicBezTo>
                    <a:pt x="543" y="1"/>
                    <a:pt x="559" y="1"/>
                    <a:pt x="1" y="543"/>
                  </a:cubicBezTo>
                  <a:cubicBezTo>
                    <a:pt x="1" y="1086"/>
                    <a:pt x="1" y="1086"/>
                    <a:pt x="1102" y="1086"/>
                  </a:cubicBezTo>
                  <a:cubicBezTo>
                    <a:pt x="1102" y="543"/>
                    <a:pt x="1645" y="1"/>
                    <a:pt x="1102" y="1"/>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64" name="Google Shape;564;p50"/>
            <p:cNvSpPr/>
            <p:nvPr/>
          </p:nvSpPr>
          <p:spPr>
            <a:xfrm>
              <a:off x="4789225" y="2353225"/>
              <a:ext cx="27175" cy="27175"/>
            </a:xfrm>
            <a:custGeom>
              <a:avLst/>
              <a:gdLst/>
              <a:ahLst/>
              <a:cxnLst/>
              <a:rect l="l" t="t" r="r" b="b"/>
              <a:pathLst>
                <a:path w="1087" h="1087" extrusionOk="0">
                  <a:moveTo>
                    <a:pt x="0" y="1"/>
                  </a:moveTo>
                  <a:lnTo>
                    <a:pt x="0" y="544"/>
                  </a:lnTo>
                  <a:cubicBezTo>
                    <a:pt x="543" y="544"/>
                    <a:pt x="543" y="1086"/>
                    <a:pt x="1086" y="1086"/>
                  </a:cubicBezTo>
                  <a:lnTo>
                    <a:pt x="1086" y="544"/>
                  </a:lnTo>
                  <a:cubicBezTo>
                    <a:pt x="543" y="1"/>
                    <a:pt x="543" y="1"/>
                    <a:pt x="0" y="1"/>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65" name="Google Shape;565;p50"/>
            <p:cNvSpPr/>
            <p:nvPr/>
          </p:nvSpPr>
          <p:spPr>
            <a:xfrm>
              <a:off x="4898175" y="2612625"/>
              <a:ext cx="68275" cy="27175"/>
            </a:xfrm>
            <a:custGeom>
              <a:avLst/>
              <a:gdLst/>
              <a:ahLst/>
              <a:cxnLst/>
              <a:rect l="l" t="t" r="r" b="b"/>
              <a:pathLst>
                <a:path w="2731" h="1087" extrusionOk="0">
                  <a:moveTo>
                    <a:pt x="543" y="1"/>
                  </a:moveTo>
                  <a:cubicBezTo>
                    <a:pt x="559" y="295"/>
                    <a:pt x="311" y="544"/>
                    <a:pt x="1" y="544"/>
                  </a:cubicBezTo>
                  <a:lnTo>
                    <a:pt x="543" y="1086"/>
                  </a:lnTo>
                  <a:cubicBezTo>
                    <a:pt x="1102" y="1086"/>
                    <a:pt x="2188" y="544"/>
                    <a:pt x="2730" y="544"/>
                  </a:cubicBezTo>
                  <a:cubicBezTo>
                    <a:pt x="2730" y="272"/>
                    <a:pt x="2730" y="272"/>
                    <a:pt x="2662" y="272"/>
                  </a:cubicBezTo>
                  <a:cubicBezTo>
                    <a:pt x="2595" y="272"/>
                    <a:pt x="2459" y="272"/>
                    <a:pt x="2188" y="1"/>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66" name="Google Shape;566;p50"/>
            <p:cNvSpPr/>
            <p:nvPr/>
          </p:nvSpPr>
          <p:spPr>
            <a:xfrm>
              <a:off x="4925700" y="2544400"/>
              <a:ext cx="13600" cy="13575"/>
            </a:xfrm>
            <a:custGeom>
              <a:avLst/>
              <a:gdLst/>
              <a:ahLst/>
              <a:cxnLst/>
              <a:rect l="l" t="t" r="r" b="b"/>
              <a:pathLst>
                <a:path w="544" h="543" extrusionOk="0">
                  <a:moveTo>
                    <a:pt x="1" y="0"/>
                  </a:moveTo>
                  <a:lnTo>
                    <a:pt x="1" y="543"/>
                  </a:lnTo>
                  <a:cubicBezTo>
                    <a:pt x="544" y="543"/>
                    <a:pt x="544" y="543"/>
                    <a:pt x="1" y="0"/>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67" name="Google Shape;567;p50"/>
            <p:cNvSpPr/>
            <p:nvPr/>
          </p:nvSpPr>
          <p:spPr>
            <a:xfrm>
              <a:off x="4993950" y="2203175"/>
              <a:ext cx="13600" cy="13600"/>
            </a:xfrm>
            <a:custGeom>
              <a:avLst/>
              <a:gdLst/>
              <a:ahLst/>
              <a:cxnLst/>
              <a:rect l="l" t="t" r="r" b="b"/>
              <a:pathLst>
                <a:path w="544" h="544" extrusionOk="0">
                  <a:moveTo>
                    <a:pt x="543" y="1"/>
                  </a:moveTo>
                  <a:lnTo>
                    <a:pt x="543" y="1"/>
                  </a:lnTo>
                  <a:cubicBezTo>
                    <a:pt x="1" y="1"/>
                    <a:pt x="1" y="1"/>
                    <a:pt x="1" y="543"/>
                  </a:cubicBezTo>
                  <a:cubicBezTo>
                    <a:pt x="1" y="1"/>
                    <a:pt x="1" y="1"/>
                    <a:pt x="543" y="1"/>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68" name="Google Shape;568;p50"/>
            <p:cNvSpPr/>
            <p:nvPr/>
          </p:nvSpPr>
          <p:spPr>
            <a:xfrm>
              <a:off x="5021100" y="2571525"/>
              <a:ext cx="27150" cy="27550"/>
            </a:xfrm>
            <a:custGeom>
              <a:avLst/>
              <a:gdLst/>
              <a:ahLst/>
              <a:cxnLst/>
              <a:rect l="l" t="t" r="r" b="b"/>
              <a:pathLst>
                <a:path w="1086" h="1102" extrusionOk="0">
                  <a:moveTo>
                    <a:pt x="543" y="1"/>
                  </a:moveTo>
                  <a:cubicBezTo>
                    <a:pt x="543" y="544"/>
                    <a:pt x="543" y="544"/>
                    <a:pt x="0" y="1102"/>
                  </a:cubicBezTo>
                  <a:lnTo>
                    <a:pt x="543" y="1102"/>
                  </a:lnTo>
                  <a:cubicBezTo>
                    <a:pt x="543" y="792"/>
                    <a:pt x="791" y="544"/>
                    <a:pt x="1086" y="544"/>
                  </a:cubicBezTo>
                  <a:cubicBezTo>
                    <a:pt x="543" y="544"/>
                    <a:pt x="543" y="544"/>
                    <a:pt x="543" y="1"/>
                  </a:cubicBezTo>
                  <a:close/>
                </a:path>
              </a:pathLst>
            </a:custGeom>
            <a:solidFill>
              <a:srgbClr val="F5F8F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7 Title Only">
  <p:cSld name="CUSTOM_1">
    <p:spTree>
      <p:nvGrpSpPr>
        <p:cNvPr id="1" name="Shape 569"/>
        <p:cNvGrpSpPr/>
        <p:nvPr/>
      </p:nvGrpSpPr>
      <p:grpSpPr>
        <a:xfrm>
          <a:off x="0" y="0"/>
          <a:ext cx="0" cy="0"/>
          <a:chOff x="0" y="0"/>
          <a:chExt cx="0" cy="0"/>
        </a:xfrm>
      </p:grpSpPr>
      <p:sp>
        <p:nvSpPr>
          <p:cNvPr id="570" name="Google Shape;570;p51"/>
          <p:cNvSpPr txBox="1">
            <a:spLocks noGrp="1"/>
          </p:cNvSpPr>
          <p:nvPr>
            <p:ph type="title"/>
          </p:nvPr>
        </p:nvSpPr>
        <p:spPr>
          <a:xfrm>
            <a:off x="609600" y="609600"/>
            <a:ext cx="10972800" cy="887600"/>
          </a:xfrm>
          <a:prstGeom prst="rect">
            <a:avLst/>
          </a:prstGeom>
          <a:noFill/>
          <a:ln>
            <a:noFill/>
          </a:ln>
        </p:spPr>
        <p:txBody>
          <a:bodyPr spcFirstLastPara="1" wrap="square" lIns="0" tIns="0" rIns="0" bIns="0" anchor="t" anchorCtr="0">
            <a:noAutofit/>
          </a:bodyPr>
          <a:lstStyle>
            <a:lvl1pPr lvl="0" algn="l" rtl="0">
              <a:lnSpc>
                <a:spcPct val="80000"/>
              </a:lnSpc>
              <a:spcBef>
                <a:spcPts val="0"/>
              </a:spcBef>
              <a:spcAft>
                <a:spcPts val="0"/>
              </a:spcAft>
              <a:buSzPts val="2800"/>
              <a:buNone/>
              <a:defRPr>
                <a:solidFill>
                  <a:schemeClr val="dk2"/>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71" name="Google Shape;571;p51"/>
          <p:cNvSpPr txBox="1">
            <a:spLocks noGrp="1"/>
          </p:cNvSpPr>
          <p:nvPr>
            <p:ph type="sldNum" idx="12"/>
          </p:nvPr>
        </p:nvSpPr>
        <p:spPr>
          <a:xfrm>
            <a:off x="11592347" y="6219772"/>
            <a:ext cx="411600" cy="2936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1pPr>
            <a:lvl2pPr marL="0" marR="0" lvl="1"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2pPr>
            <a:lvl3pPr marL="0" marR="0" lvl="2"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3pPr>
            <a:lvl4pPr marL="0" marR="0" lvl="3"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4pPr>
            <a:lvl5pPr marL="0" marR="0" lvl="4"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5pPr>
            <a:lvl6pPr marL="0" marR="0" lvl="5"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6pPr>
            <a:lvl7pPr marL="0" marR="0" lvl="6"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7pPr>
            <a:lvl8pPr marL="0" marR="0" lvl="7"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8pPr>
            <a:lvl9pPr marL="0" marR="0" lvl="8"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grpSp>
        <p:nvGrpSpPr>
          <p:cNvPr id="572" name="Google Shape;572;p51"/>
          <p:cNvGrpSpPr/>
          <p:nvPr/>
        </p:nvGrpSpPr>
        <p:grpSpPr>
          <a:xfrm>
            <a:off x="8588785" y="-3978000"/>
            <a:ext cx="5987233" cy="6298733"/>
            <a:chOff x="1499650" y="508950"/>
            <a:chExt cx="4490425" cy="4724050"/>
          </a:xfrm>
        </p:grpSpPr>
        <p:sp>
          <p:nvSpPr>
            <p:cNvPr id="573" name="Google Shape;573;p51"/>
            <p:cNvSpPr/>
            <p:nvPr/>
          </p:nvSpPr>
          <p:spPr>
            <a:xfrm>
              <a:off x="3492625" y="4645925"/>
              <a:ext cx="25" cy="25"/>
            </a:xfrm>
            <a:custGeom>
              <a:avLst/>
              <a:gdLst/>
              <a:ahLst/>
              <a:cxnLst/>
              <a:rect l="l" t="t" r="r" b="b"/>
              <a:pathLst>
                <a:path w="1" h="1" extrusionOk="0">
                  <a:moveTo>
                    <a:pt x="0" y="1"/>
                  </a:move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74" name="Google Shape;574;p51"/>
            <p:cNvSpPr/>
            <p:nvPr/>
          </p:nvSpPr>
          <p:spPr>
            <a:xfrm>
              <a:off x="3588000" y="4427650"/>
              <a:ext cx="13975" cy="13600"/>
            </a:xfrm>
            <a:custGeom>
              <a:avLst/>
              <a:gdLst/>
              <a:ahLst/>
              <a:cxnLst/>
              <a:rect l="l" t="t" r="r" b="b"/>
              <a:pathLst>
                <a:path w="559" h="544" extrusionOk="0">
                  <a:moveTo>
                    <a:pt x="1" y="0"/>
                  </a:moveTo>
                  <a:lnTo>
                    <a:pt x="1" y="543"/>
                  </a:lnTo>
                  <a:cubicBezTo>
                    <a:pt x="10" y="543"/>
                    <a:pt x="19" y="544"/>
                    <a:pt x="28" y="544"/>
                  </a:cubicBezTo>
                  <a:cubicBezTo>
                    <a:pt x="325" y="544"/>
                    <a:pt x="559" y="301"/>
                    <a:pt x="544"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75" name="Google Shape;575;p51"/>
            <p:cNvSpPr/>
            <p:nvPr/>
          </p:nvSpPr>
          <p:spPr>
            <a:xfrm>
              <a:off x="2223175" y="3881700"/>
              <a:ext cx="1433100" cy="793950"/>
            </a:xfrm>
            <a:custGeom>
              <a:avLst/>
              <a:gdLst/>
              <a:ahLst/>
              <a:cxnLst/>
              <a:rect l="l" t="t" r="r" b="b"/>
              <a:pathLst>
                <a:path w="57324" h="31758" extrusionOk="0">
                  <a:moveTo>
                    <a:pt x="38216" y="7647"/>
                  </a:moveTo>
                  <a:lnTo>
                    <a:pt x="38216" y="8190"/>
                  </a:lnTo>
                  <a:lnTo>
                    <a:pt x="37673" y="8190"/>
                  </a:lnTo>
                  <a:lnTo>
                    <a:pt x="37673" y="7647"/>
                  </a:lnTo>
                  <a:close/>
                  <a:moveTo>
                    <a:pt x="29484" y="16922"/>
                  </a:moveTo>
                  <a:lnTo>
                    <a:pt x="29484" y="18023"/>
                  </a:lnTo>
                  <a:cubicBezTo>
                    <a:pt x="28941" y="18023"/>
                    <a:pt x="28941" y="18566"/>
                    <a:pt x="28398" y="18566"/>
                  </a:cubicBezTo>
                  <a:cubicBezTo>
                    <a:pt x="28127" y="18294"/>
                    <a:pt x="27991" y="18294"/>
                    <a:pt x="27923" y="18294"/>
                  </a:cubicBezTo>
                  <a:cubicBezTo>
                    <a:pt x="27855" y="18294"/>
                    <a:pt x="27855" y="18294"/>
                    <a:pt x="27855" y="18023"/>
                  </a:cubicBezTo>
                  <a:cubicBezTo>
                    <a:pt x="28941" y="17480"/>
                    <a:pt x="28941" y="17480"/>
                    <a:pt x="28941" y="16922"/>
                  </a:cubicBezTo>
                  <a:close/>
                  <a:moveTo>
                    <a:pt x="20209" y="24025"/>
                  </a:moveTo>
                  <a:cubicBezTo>
                    <a:pt x="20209" y="24568"/>
                    <a:pt x="20752" y="25111"/>
                    <a:pt x="20752" y="25111"/>
                  </a:cubicBezTo>
                  <a:cubicBezTo>
                    <a:pt x="21295" y="25669"/>
                    <a:pt x="20752" y="26212"/>
                    <a:pt x="20194" y="26212"/>
                  </a:cubicBezTo>
                  <a:lnTo>
                    <a:pt x="20209" y="26212"/>
                  </a:lnTo>
                  <a:cubicBezTo>
                    <a:pt x="20028" y="26393"/>
                    <a:pt x="19968" y="26453"/>
                    <a:pt x="19928" y="26453"/>
                  </a:cubicBezTo>
                  <a:cubicBezTo>
                    <a:pt x="19847" y="26453"/>
                    <a:pt x="19847" y="26212"/>
                    <a:pt x="19123" y="26212"/>
                  </a:cubicBezTo>
                  <a:cubicBezTo>
                    <a:pt x="18565" y="25111"/>
                    <a:pt x="19123" y="24568"/>
                    <a:pt x="19666" y="24025"/>
                  </a:cubicBezTo>
                  <a:close/>
                  <a:moveTo>
                    <a:pt x="55137" y="1"/>
                  </a:moveTo>
                  <a:cubicBezTo>
                    <a:pt x="53508" y="1629"/>
                    <a:pt x="50763" y="4359"/>
                    <a:pt x="49134" y="5460"/>
                  </a:cubicBezTo>
                  <a:lnTo>
                    <a:pt x="48033" y="4359"/>
                  </a:lnTo>
                  <a:cubicBezTo>
                    <a:pt x="46948" y="4902"/>
                    <a:pt x="45862" y="4902"/>
                    <a:pt x="44761" y="5460"/>
                  </a:cubicBezTo>
                  <a:cubicBezTo>
                    <a:pt x="44218" y="6546"/>
                    <a:pt x="44218" y="8732"/>
                    <a:pt x="42574" y="9275"/>
                  </a:cubicBezTo>
                  <a:lnTo>
                    <a:pt x="39860" y="9275"/>
                  </a:lnTo>
                  <a:lnTo>
                    <a:pt x="39860" y="7104"/>
                  </a:lnTo>
                  <a:cubicBezTo>
                    <a:pt x="39378" y="7263"/>
                    <a:pt x="39038" y="7329"/>
                    <a:pt x="38756" y="7329"/>
                  </a:cubicBezTo>
                  <a:cubicBezTo>
                    <a:pt x="38075" y="7329"/>
                    <a:pt x="37734" y="6945"/>
                    <a:pt x="36572" y="6561"/>
                  </a:cubicBezTo>
                  <a:cubicBezTo>
                    <a:pt x="34400" y="8190"/>
                    <a:pt x="33299" y="11462"/>
                    <a:pt x="31112" y="13106"/>
                  </a:cubicBezTo>
                  <a:cubicBezTo>
                    <a:pt x="28941" y="10919"/>
                    <a:pt x="34943" y="5460"/>
                    <a:pt x="33842" y="2730"/>
                  </a:cubicBezTo>
                  <a:lnTo>
                    <a:pt x="33299" y="2187"/>
                  </a:lnTo>
                  <a:cubicBezTo>
                    <a:pt x="31112" y="3816"/>
                    <a:pt x="30027" y="6003"/>
                    <a:pt x="28383" y="8190"/>
                  </a:cubicBezTo>
                  <a:cubicBezTo>
                    <a:pt x="27840" y="8732"/>
                    <a:pt x="26754" y="9275"/>
                    <a:pt x="26211" y="9834"/>
                  </a:cubicBezTo>
                  <a:cubicBezTo>
                    <a:pt x="26211" y="10376"/>
                    <a:pt x="25653" y="10919"/>
                    <a:pt x="25653" y="11462"/>
                  </a:cubicBezTo>
                  <a:cubicBezTo>
                    <a:pt x="25110" y="12005"/>
                    <a:pt x="21838" y="13649"/>
                    <a:pt x="20752" y="14192"/>
                  </a:cubicBezTo>
                  <a:cubicBezTo>
                    <a:pt x="19651" y="15293"/>
                    <a:pt x="18565" y="16922"/>
                    <a:pt x="16921" y="18023"/>
                  </a:cubicBezTo>
                  <a:lnTo>
                    <a:pt x="15292" y="18023"/>
                  </a:lnTo>
                  <a:cubicBezTo>
                    <a:pt x="14191" y="18566"/>
                    <a:pt x="14191" y="20194"/>
                    <a:pt x="12563" y="20752"/>
                  </a:cubicBezTo>
                  <a:cubicBezTo>
                    <a:pt x="12004" y="20752"/>
                    <a:pt x="12563" y="20752"/>
                    <a:pt x="12004" y="21295"/>
                  </a:cubicBezTo>
                  <a:lnTo>
                    <a:pt x="12004" y="20752"/>
                  </a:lnTo>
                  <a:lnTo>
                    <a:pt x="14191" y="18566"/>
                  </a:lnTo>
                  <a:lnTo>
                    <a:pt x="14191" y="18023"/>
                  </a:lnTo>
                  <a:lnTo>
                    <a:pt x="13648" y="18023"/>
                  </a:lnTo>
                  <a:cubicBezTo>
                    <a:pt x="13106" y="18566"/>
                    <a:pt x="12004" y="19108"/>
                    <a:pt x="11462" y="19651"/>
                  </a:cubicBezTo>
                  <a:cubicBezTo>
                    <a:pt x="10919" y="17480"/>
                    <a:pt x="13106" y="15293"/>
                    <a:pt x="14191" y="14192"/>
                  </a:cubicBezTo>
                  <a:lnTo>
                    <a:pt x="14191" y="13649"/>
                  </a:lnTo>
                  <a:cubicBezTo>
                    <a:pt x="12563" y="12563"/>
                    <a:pt x="12563" y="12563"/>
                    <a:pt x="11462" y="12563"/>
                  </a:cubicBezTo>
                  <a:cubicBezTo>
                    <a:pt x="10376" y="14192"/>
                    <a:pt x="10376" y="16379"/>
                    <a:pt x="9275" y="18023"/>
                  </a:cubicBezTo>
                  <a:cubicBezTo>
                    <a:pt x="8654" y="18690"/>
                    <a:pt x="7925" y="19248"/>
                    <a:pt x="7103" y="19651"/>
                  </a:cubicBezTo>
                  <a:cubicBezTo>
                    <a:pt x="4917" y="23482"/>
                    <a:pt x="6002" y="26212"/>
                    <a:pt x="0" y="26755"/>
                  </a:cubicBezTo>
                  <a:lnTo>
                    <a:pt x="0" y="27297"/>
                  </a:lnTo>
                  <a:cubicBezTo>
                    <a:pt x="362" y="27478"/>
                    <a:pt x="724" y="27539"/>
                    <a:pt x="1086" y="27539"/>
                  </a:cubicBezTo>
                  <a:cubicBezTo>
                    <a:pt x="1811" y="27539"/>
                    <a:pt x="2538" y="27297"/>
                    <a:pt x="3273" y="27297"/>
                  </a:cubicBezTo>
                  <a:cubicBezTo>
                    <a:pt x="3815" y="27840"/>
                    <a:pt x="3815" y="28399"/>
                    <a:pt x="4358" y="29484"/>
                  </a:cubicBezTo>
                  <a:cubicBezTo>
                    <a:pt x="4842" y="29968"/>
                    <a:pt x="11397" y="31757"/>
                    <a:pt x="13982" y="31757"/>
                  </a:cubicBezTo>
                  <a:cubicBezTo>
                    <a:pt x="14298" y="31757"/>
                    <a:pt x="14555" y="31730"/>
                    <a:pt x="14734" y="31671"/>
                  </a:cubicBezTo>
                  <a:lnTo>
                    <a:pt x="15820" y="30570"/>
                  </a:lnTo>
                  <a:cubicBezTo>
                    <a:pt x="15820" y="30027"/>
                    <a:pt x="15820" y="29484"/>
                    <a:pt x="15277" y="28942"/>
                  </a:cubicBezTo>
                  <a:lnTo>
                    <a:pt x="15277" y="28942"/>
                  </a:lnTo>
                  <a:cubicBezTo>
                    <a:pt x="15820" y="29484"/>
                    <a:pt x="15820" y="29484"/>
                    <a:pt x="16921" y="29484"/>
                  </a:cubicBezTo>
                  <a:cubicBezTo>
                    <a:pt x="17464" y="28941"/>
                    <a:pt x="17464" y="28399"/>
                    <a:pt x="18007" y="27297"/>
                  </a:cubicBezTo>
                  <a:lnTo>
                    <a:pt x="18549" y="27297"/>
                  </a:lnTo>
                  <a:cubicBezTo>
                    <a:pt x="19092" y="27840"/>
                    <a:pt x="19092" y="28399"/>
                    <a:pt x="19092" y="29484"/>
                  </a:cubicBezTo>
                  <a:cubicBezTo>
                    <a:pt x="21279" y="29484"/>
                    <a:pt x="21279" y="28941"/>
                    <a:pt x="22923" y="27840"/>
                  </a:cubicBezTo>
                  <a:cubicBezTo>
                    <a:pt x="24009" y="27297"/>
                    <a:pt x="25110" y="26755"/>
                    <a:pt x="25653" y="26755"/>
                  </a:cubicBezTo>
                  <a:cubicBezTo>
                    <a:pt x="26754" y="25111"/>
                    <a:pt x="26754" y="24568"/>
                    <a:pt x="27297" y="24025"/>
                  </a:cubicBezTo>
                  <a:cubicBezTo>
                    <a:pt x="27840" y="24025"/>
                    <a:pt x="28383" y="23482"/>
                    <a:pt x="29484" y="23482"/>
                  </a:cubicBezTo>
                  <a:cubicBezTo>
                    <a:pt x="30451" y="22998"/>
                    <a:pt x="30557" y="21209"/>
                    <a:pt x="31347" y="21209"/>
                  </a:cubicBezTo>
                  <a:cubicBezTo>
                    <a:pt x="31444" y="21209"/>
                    <a:pt x="31551" y="21236"/>
                    <a:pt x="31671" y="21295"/>
                  </a:cubicBezTo>
                  <a:cubicBezTo>
                    <a:pt x="32756" y="19651"/>
                    <a:pt x="30569" y="14192"/>
                    <a:pt x="33299" y="12563"/>
                  </a:cubicBezTo>
                  <a:cubicBezTo>
                    <a:pt x="35486" y="12021"/>
                    <a:pt x="38216" y="13106"/>
                    <a:pt x="39317" y="10376"/>
                  </a:cubicBezTo>
                  <a:lnTo>
                    <a:pt x="39860" y="10376"/>
                  </a:lnTo>
                  <a:lnTo>
                    <a:pt x="40945" y="11462"/>
                  </a:lnTo>
                  <a:lnTo>
                    <a:pt x="40945" y="12021"/>
                  </a:lnTo>
                  <a:cubicBezTo>
                    <a:pt x="40402" y="12563"/>
                    <a:pt x="38758" y="14750"/>
                    <a:pt x="37130" y="14750"/>
                  </a:cubicBezTo>
                  <a:cubicBezTo>
                    <a:pt x="36768" y="14750"/>
                    <a:pt x="36399" y="14502"/>
                    <a:pt x="36033" y="14502"/>
                  </a:cubicBezTo>
                  <a:cubicBezTo>
                    <a:pt x="35850" y="14502"/>
                    <a:pt x="35667" y="14564"/>
                    <a:pt x="35486" y="14750"/>
                  </a:cubicBezTo>
                  <a:cubicBezTo>
                    <a:pt x="34400" y="15293"/>
                    <a:pt x="33857" y="16379"/>
                    <a:pt x="32756" y="16922"/>
                  </a:cubicBezTo>
                  <a:cubicBezTo>
                    <a:pt x="32756" y="17480"/>
                    <a:pt x="32756" y="17480"/>
                    <a:pt x="33299" y="18023"/>
                  </a:cubicBezTo>
                  <a:cubicBezTo>
                    <a:pt x="33850" y="18294"/>
                    <a:pt x="34261" y="18430"/>
                    <a:pt x="34670" y="18430"/>
                  </a:cubicBezTo>
                  <a:cubicBezTo>
                    <a:pt x="35079" y="18430"/>
                    <a:pt x="35486" y="18294"/>
                    <a:pt x="36029" y="18023"/>
                  </a:cubicBezTo>
                  <a:lnTo>
                    <a:pt x="36029" y="18023"/>
                  </a:lnTo>
                  <a:cubicBezTo>
                    <a:pt x="36029" y="18566"/>
                    <a:pt x="35486" y="19108"/>
                    <a:pt x="35486" y="19651"/>
                  </a:cubicBezTo>
                  <a:lnTo>
                    <a:pt x="36029" y="20210"/>
                  </a:lnTo>
                  <a:cubicBezTo>
                    <a:pt x="36215" y="20391"/>
                    <a:pt x="36339" y="20451"/>
                    <a:pt x="36442" y="20451"/>
                  </a:cubicBezTo>
                  <a:cubicBezTo>
                    <a:pt x="36647" y="20451"/>
                    <a:pt x="36768" y="20210"/>
                    <a:pt x="37130" y="20210"/>
                  </a:cubicBezTo>
                  <a:cubicBezTo>
                    <a:pt x="38216" y="19108"/>
                    <a:pt x="39860" y="17480"/>
                    <a:pt x="40402" y="16379"/>
                  </a:cubicBezTo>
                  <a:cubicBezTo>
                    <a:pt x="41488" y="13649"/>
                    <a:pt x="42047" y="11462"/>
                    <a:pt x="44218" y="9291"/>
                  </a:cubicBezTo>
                  <a:cubicBezTo>
                    <a:pt x="44776" y="9291"/>
                    <a:pt x="45319" y="9291"/>
                    <a:pt x="45862" y="9834"/>
                  </a:cubicBezTo>
                  <a:cubicBezTo>
                    <a:pt x="46405" y="8748"/>
                    <a:pt x="46948" y="7647"/>
                    <a:pt x="47506" y="7104"/>
                  </a:cubicBezTo>
                  <a:cubicBezTo>
                    <a:pt x="48592" y="7104"/>
                    <a:pt x="48592" y="7104"/>
                    <a:pt x="49677" y="7647"/>
                  </a:cubicBezTo>
                  <a:lnTo>
                    <a:pt x="50778" y="6561"/>
                  </a:lnTo>
                  <a:cubicBezTo>
                    <a:pt x="51321" y="6561"/>
                    <a:pt x="51864" y="6561"/>
                    <a:pt x="52407" y="6018"/>
                  </a:cubicBezTo>
                  <a:cubicBezTo>
                    <a:pt x="53508" y="5460"/>
                    <a:pt x="53508" y="3831"/>
                    <a:pt x="55137" y="3289"/>
                  </a:cubicBezTo>
                  <a:cubicBezTo>
                    <a:pt x="55687" y="3009"/>
                    <a:pt x="56098" y="3009"/>
                    <a:pt x="56439" y="3009"/>
                  </a:cubicBezTo>
                  <a:cubicBezTo>
                    <a:pt x="56781" y="3009"/>
                    <a:pt x="57052" y="3009"/>
                    <a:pt x="57323" y="2730"/>
                  </a:cubicBezTo>
                  <a:lnTo>
                    <a:pt x="57323" y="2187"/>
                  </a:lnTo>
                  <a:lnTo>
                    <a:pt x="56781" y="2187"/>
                  </a:lnTo>
                  <a:cubicBezTo>
                    <a:pt x="56238" y="1629"/>
                    <a:pt x="56238" y="1629"/>
                    <a:pt x="56238" y="543"/>
                  </a:cubicBezTo>
                  <a:cubicBezTo>
                    <a:pt x="55679" y="543"/>
                    <a:pt x="55679" y="1"/>
                    <a:pt x="55137"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76" name="Google Shape;576;p51"/>
            <p:cNvSpPr/>
            <p:nvPr/>
          </p:nvSpPr>
          <p:spPr>
            <a:xfrm>
              <a:off x="2823775" y="3335775"/>
              <a:ext cx="1747175" cy="1692875"/>
            </a:xfrm>
            <a:custGeom>
              <a:avLst/>
              <a:gdLst/>
              <a:ahLst/>
              <a:cxnLst/>
              <a:rect l="l" t="t" r="r" b="b"/>
              <a:pathLst>
                <a:path w="69887" h="67715" extrusionOk="0">
                  <a:moveTo>
                    <a:pt x="48604" y="24024"/>
                  </a:moveTo>
                  <a:cubicBezTo>
                    <a:pt x="48901" y="24024"/>
                    <a:pt x="49135" y="24266"/>
                    <a:pt x="49135" y="24567"/>
                  </a:cubicBezTo>
                  <a:lnTo>
                    <a:pt x="49135" y="25110"/>
                  </a:lnTo>
                  <a:lnTo>
                    <a:pt x="48034" y="25110"/>
                  </a:lnTo>
                  <a:cubicBezTo>
                    <a:pt x="48576" y="24567"/>
                    <a:pt x="48576" y="24567"/>
                    <a:pt x="48576" y="24024"/>
                  </a:cubicBezTo>
                  <a:cubicBezTo>
                    <a:pt x="48586" y="24024"/>
                    <a:pt x="48595" y="24024"/>
                    <a:pt x="48604" y="24024"/>
                  </a:cubicBezTo>
                  <a:close/>
                  <a:moveTo>
                    <a:pt x="45304" y="26754"/>
                  </a:moveTo>
                  <a:cubicBezTo>
                    <a:pt x="44775" y="26754"/>
                    <a:pt x="44246" y="27269"/>
                    <a:pt x="43202" y="27296"/>
                  </a:cubicBezTo>
                  <a:lnTo>
                    <a:pt x="43202" y="27296"/>
                  </a:lnTo>
                  <a:cubicBezTo>
                    <a:pt x="43270" y="27159"/>
                    <a:pt x="43406" y="27024"/>
                    <a:pt x="43675" y="26754"/>
                  </a:cubicBezTo>
                  <a:close/>
                  <a:moveTo>
                    <a:pt x="43054" y="27872"/>
                  </a:moveTo>
                  <a:cubicBezTo>
                    <a:pt x="42609" y="30110"/>
                    <a:pt x="39979" y="33539"/>
                    <a:pt x="41473" y="36029"/>
                  </a:cubicBezTo>
                  <a:cubicBezTo>
                    <a:pt x="40930" y="37657"/>
                    <a:pt x="39845" y="38216"/>
                    <a:pt x="38743" y="38759"/>
                  </a:cubicBezTo>
                  <a:cubicBezTo>
                    <a:pt x="38200" y="40945"/>
                    <a:pt x="38200" y="42574"/>
                    <a:pt x="37658" y="45304"/>
                  </a:cubicBezTo>
                  <a:lnTo>
                    <a:pt x="37115" y="45846"/>
                  </a:lnTo>
                  <a:lnTo>
                    <a:pt x="35486" y="44218"/>
                  </a:lnTo>
                  <a:cubicBezTo>
                    <a:pt x="34943" y="41488"/>
                    <a:pt x="38216" y="38759"/>
                    <a:pt x="39302" y="36587"/>
                  </a:cubicBezTo>
                  <a:lnTo>
                    <a:pt x="39302" y="36044"/>
                  </a:lnTo>
                  <a:cubicBezTo>
                    <a:pt x="38216" y="36044"/>
                    <a:pt x="38216" y="36044"/>
                    <a:pt x="37130" y="36587"/>
                  </a:cubicBezTo>
                  <a:cubicBezTo>
                    <a:pt x="37130" y="36286"/>
                    <a:pt x="36897" y="36044"/>
                    <a:pt x="36599" y="36044"/>
                  </a:cubicBezTo>
                  <a:cubicBezTo>
                    <a:pt x="36590" y="36044"/>
                    <a:pt x="36581" y="36044"/>
                    <a:pt x="36572" y="36044"/>
                  </a:cubicBezTo>
                  <a:cubicBezTo>
                    <a:pt x="35497" y="33878"/>
                    <a:pt x="40310" y="28501"/>
                    <a:pt x="43054" y="27872"/>
                  </a:cubicBezTo>
                  <a:close/>
                  <a:moveTo>
                    <a:pt x="23466" y="46405"/>
                  </a:moveTo>
                  <a:cubicBezTo>
                    <a:pt x="23466" y="46948"/>
                    <a:pt x="23466" y="48049"/>
                    <a:pt x="24009" y="48592"/>
                  </a:cubicBezTo>
                  <a:cubicBezTo>
                    <a:pt x="23466" y="48592"/>
                    <a:pt x="22924" y="49134"/>
                    <a:pt x="22381" y="49134"/>
                  </a:cubicBezTo>
                  <a:cubicBezTo>
                    <a:pt x="21838" y="48592"/>
                    <a:pt x="21295" y="48592"/>
                    <a:pt x="21295" y="48049"/>
                  </a:cubicBezTo>
                  <a:lnTo>
                    <a:pt x="21295" y="47506"/>
                  </a:lnTo>
                  <a:cubicBezTo>
                    <a:pt x="21838" y="46948"/>
                    <a:pt x="22381" y="46405"/>
                    <a:pt x="22924" y="46405"/>
                  </a:cubicBezTo>
                  <a:close/>
                  <a:moveTo>
                    <a:pt x="26196" y="51321"/>
                  </a:moveTo>
                  <a:cubicBezTo>
                    <a:pt x="26144" y="51373"/>
                    <a:pt x="26102" y="51426"/>
                    <a:pt x="26068" y="51478"/>
                  </a:cubicBezTo>
                  <a:lnTo>
                    <a:pt x="26068" y="51478"/>
                  </a:lnTo>
                  <a:cubicBezTo>
                    <a:pt x="26142" y="51575"/>
                    <a:pt x="26196" y="51693"/>
                    <a:pt x="26196" y="51864"/>
                  </a:cubicBezTo>
                  <a:lnTo>
                    <a:pt x="26196" y="51321"/>
                  </a:lnTo>
                  <a:close/>
                  <a:moveTo>
                    <a:pt x="26806" y="51812"/>
                  </a:moveTo>
                  <a:cubicBezTo>
                    <a:pt x="26578" y="51846"/>
                    <a:pt x="26373" y="51864"/>
                    <a:pt x="26196" y="51864"/>
                  </a:cubicBezTo>
                  <a:lnTo>
                    <a:pt x="26754" y="51864"/>
                  </a:lnTo>
                  <a:cubicBezTo>
                    <a:pt x="26772" y="51847"/>
                    <a:pt x="26789" y="51830"/>
                    <a:pt x="26806" y="51812"/>
                  </a:cubicBezTo>
                  <a:close/>
                  <a:moveTo>
                    <a:pt x="17464" y="54051"/>
                  </a:moveTo>
                  <a:lnTo>
                    <a:pt x="16921" y="54594"/>
                  </a:lnTo>
                  <a:lnTo>
                    <a:pt x="16921" y="54051"/>
                  </a:lnTo>
                  <a:close/>
                  <a:moveTo>
                    <a:pt x="21295" y="53508"/>
                  </a:moveTo>
                  <a:cubicBezTo>
                    <a:pt x="21838" y="53508"/>
                    <a:pt x="21838" y="53508"/>
                    <a:pt x="21838" y="54051"/>
                  </a:cubicBezTo>
                  <a:lnTo>
                    <a:pt x="21295" y="54594"/>
                  </a:lnTo>
                  <a:lnTo>
                    <a:pt x="20752" y="54594"/>
                  </a:lnTo>
                  <a:lnTo>
                    <a:pt x="20752" y="54051"/>
                  </a:lnTo>
                  <a:cubicBezTo>
                    <a:pt x="21062" y="54051"/>
                    <a:pt x="21311" y="53803"/>
                    <a:pt x="21295" y="53508"/>
                  </a:cubicBezTo>
                  <a:close/>
                  <a:moveTo>
                    <a:pt x="13308" y="61290"/>
                  </a:moveTo>
                  <a:cubicBezTo>
                    <a:pt x="13513" y="61290"/>
                    <a:pt x="13649" y="61426"/>
                    <a:pt x="13649" y="61697"/>
                  </a:cubicBezTo>
                  <a:cubicBezTo>
                    <a:pt x="13106" y="62240"/>
                    <a:pt x="13649" y="62240"/>
                    <a:pt x="12548" y="62240"/>
                  </a:cubicBezTo>
                  <a:lnTo>
                    <a:pt x="12548" y="61697"/>
                  </a:lnTo>
                  <a:cubicBezTo>
                    <a:pt x="12827" y="61426"/>
                    <a:pt x="13102" y="61290"/>
                    <a:pt x="13308" y="61290"/>
                  </a:cubicBezTo>
                  <a:close/>
                  <a:moveTo>
                    <a:pt x="66056" y="0"/>
                  </a:moveTo>
                  <a:cubicBezTo>
                    <a:pt x="65513" y="1101"/>
                    <a:pt x="64427" y="1644"/>
                    <a:pt x="64427" y="2730"/>
                  </a:cubicBezTo>
                  <a:cubicBezTo>
                    <a:pt x="64970" y="2730"/>
                    <a:pt x="65513" y="3288"/>
                    <a:pt x="65513" y="3288"/>
                  </a:cubicBezTo>
                  <a:cubicBezTo>
                    <a:pt x="65513" y="5374"/>
                    <a:pt x="59975" y="11509"/>
                    <a:pt x="57600" y="11509"/>
                  </a:cubicBezTo>
                  <a:cubicBezTo>
                    <a:pt x="57502" y="11509"/>
                    <a:pt x="57410" y="11499"/>
                    <a:pt x="57324" y="11477"/>
                  </a:cubicBezTo>
                  <a:cubicBezTo>
                    <a:pt x="56781" y="10919"/>
                    <a:pt x="56238" y="10919"/>
                    <a:pt x="55695" y="10376"/>
                  </a:cubicBezTo>
                  <a:cubicBezTo>
                    <a:pt x="55137" y="11477"/>
                    <a:pt x="54051" y="15293"/>
                    <a:pt x="55137" y="15835"/>
                  </a:cubicBezTo>
                  <a:cubicBezTo>
                    <a:pt x="55137" y="16107"/>
                    <a:pt x="55137" y="16107"/>
                    <a:pt x="55069" y="16107"/>
                  </a:cubicBezTo>
                  <a:cubicBezTo>
                    <a:pt x="55001" y="16107"/>
                    <a:pt x="54866" y="16107"/>
                    <a:pt x="54594" y="16378"/>
                  </a:cubicBezTo>
                  <a:cubicBezTo>
                    <a:pt x="54323" y="16657"/>
                    <a:pt x="54323" y="16797"/>
                    <a:pt x="54323" y="16797"/>
                  </a:cubicBezTo>
                  <a:cubicBezTo>
                    <a:pt x="54323" y="16797"/>
                    <a:pt x="54323" y="16657"/>
                    <a:pt x="54051" y="16378"/>
                  </a:cubicBezTo>
                  <a:cubicBezTo>
                    <a:pt x="54051" y="17479"/>
                    <a:pt x="53508" y="17479"/>
                    <a:pt x="52966" y="18022"/>
                  </a:cubicBezTo>
                  <a:cubicBezTo>
                    <a:pt x="52407" y="18565"/>
                    <a:pt x="52407" y="18565"/>
                    <a:pt x="52966" y="19108"/>
                  </a:cubicBezTo>
                  <a:lnTo>
                    <a:pt x="52966" y="19666"/>
                  </a:lnTo>
                  <a:cubicBezTo>
                    <a:pt x="52407" y="19108"/>
                    <a:pt x="52407" y="18565"/>
                    <a:pt x="51864" y="18565"/>
                  </a:cubicBezTo>
                  <a:cubicBezTo>
                    <a:pt x="50220" y="19666"/>
                    <a:pt x="47491" y="21310"/>
                    <a:pt x="46405" y="22939"/>
                  </a:cubicBezTo>
                  <a:lnTo>
                    <a:pt x="45304" y="22939"/>
                  </a:lnTo>
                  <a:lnTo>
                    <a:pt x="45304" y="22396"/>
                  </a:lnTo>
                  <a:cubicBezTo>
                    <a:pt x="46948" y="21295"/>
                    <a:pt x="48034" y="19666"/>
                    <a:pt x="49678" y="18565"/>
                  </a:cubicBezTo>
                  <a:cubicBezTo>
                    <a:pt x="48576" y="18022"/>
                    <a:pt x="48034" y="16937"/>
                    <a:pt x="46948" y="16937"/>
                  </a:cubicBezTo>
                  <a:cubicBezTo>
                    <a:pt x="46405" y="17479"/>
                    <a:pt x="45847" y="17479"/>
                    <a:pt x="45304" y="18022"/>
                  </a:cubicBezTo>
                  <a:cubicBezTo>
                    <a:pt x="45847" y="18565"/>
                    <a:pt x="46405" y="18565"/>
                    <a:pt x="46405" y="19108"/>
                  </a:cubicBezTo>
                  <a:cubicBezTo>
                    <a:pt x="45847" y="19108"/>
                    <a:pt x="45304" y="19666"/>
                    <a:pt x="44761" y="19666"/>
                  </a:cubicBezTo>
                  <a:lnTo>
                    <a:pt x="44761" y="21310"/>
                  </a:lnTo>
                  <a:cubicBezTo>
                    <a:pt x="44218" y="20752"/>
                    <a:pt x="44218" y="21310"/>
                    <a:pt x="44218" y="20209"/>
                  </a:cubicBezTo>
                  <a:lnTo>
                    <a:pt x="43675" y="20209"/>
                  </a:lnTo>
                  <a:cubicBezTo>
                    <a:pt x="43675" y="21310"/>
                    <a:pt x="44218" y="22396"/>
                    <a:pt x="44218" y="23482"/>
                  </a:cubicBezTo>
                  <a:cubicBezTo>
                    <a:pt x="43675" y="23482"/>
                    <a:pt x="43117" y="22939"/>
                    <a:pt x="43117" y="22939"/>
                  </a:cubicBezTo>
                  <a:cubicBezTo>
                    <a:pt x="41489" y="24583"/>
                    <a:pt x="40387" y="27312"/>
                    <a:pt x="38759" y="28956"/>
                  </a:cubicBezTo>
                  <a:cubicBezTo>
                    <a:pt x="35486" y="31686"/>
                    <a:pt x="31655" y="32229"/>
                    <a:pt x="30570" y="37146"/>
                  </a:cubicBezTo>
                  <a:cubicBezTo>
                    <a:pt x="29484" y="37688"/>
                    <a:pt x="28383" y="37688"/>
                    <a:pt x="27840" y="38231"/>
                  </a:cubicBezTo>
                  <a:lnTo>
                    <a:pt x="26754" y="37146"/>
                  </a:lnTo>
                  <a:cubicBezTo>
                    <a:pt x="26196" y="37688"/>
                    <a:pt x="23466" y="41504"/>
                    <a:pt x="23466" y="43148"/>
                  </a:cubicBezTo>
                  <a:lnTo>
                    <a:pt x="22924" y="43691"/>
                  </a:lnTo>
                  <a:lnTo>
                    <a:pt x="22924" y="42605"/>
                  </a:lnTo>
                  <a:cubicBezTo>
                    <a:pt x="22381" y="43691"/>
                    <a:pt x="21838" y="44249"/>
                    <a:pt x="20737" y="44792"/>
                  </a:cubicBezTo>
                  <a:cubicBezTo>
                    <a:pt x="20013" y="44973"/>
                    <a:pt x="19468" y="45033"/>
                    <a:pt x="19064" y="45033"/>
                  </a:cubicBezTo>
                  <a:cubicBezTo>
                    <a:pt x="18255" y="45033"/>
                    <a:pt x="18007" y="44792"/>
                    <a:pt x="18007" y="44792"/>
                  </a:cubicBezTo>
                  <a:lnTo>
                    <a:pt x="17464" y="44792"/>
                  </a:lnTo>
                  <a:cubicBezTo>
                    <a:pt x="16378" y="46420"/>
                    <a:pt x="14734" y="48064"/>
                    <a:pt x="13649" y="49708"/>
                  </a:cubicBezTo>
                  <a:cubicBezTo>
                    <a:pt x="13106" y="50794"/>
                    <a:pt x="13649" y="51337"/>
                    <a:pt x="13649" y="52438"/>
                  </a:cubicBezTo>
                  <a:cubicBezTo>
                    <a:pt x="13106" y="52981"/>
                    <a:pt x="13106" y="53524"/>
                    <a:pt x="12548" y="53524"/>
                  </a:cubicBezTo>
                  <a:cubicBezTo>
                    <a:pt x="12005" y="53524"/>
                    <a:pt x="12005" y="53524"/>
                    <a:pt x="11462" y="54066"/>
                  </a:cubicBezTo>
                  <a:cubicBezTo>
                    <a:pt x="10376" y="52981"/>
                    <a:pt x="9275" y="52438"/>
                    <a:pt x="8189" y="51880"/>
                  </a:cubicBezTo>
                  <a:cubicBezTo>
                    <a:pt x="7647" y="52981"/>
                    <a:pt x="6545" y="53524"/>
                    <a:pt x="5460" y="54609"/>
                  </a:cubicBezTo>
                  <a:cubicBezTo>
                    <a:pt x="4917" y="54609"/>
                    <a:pt x="4917" y="54066"/>
                    <a:pt x="4374" y="54066"/>
                  </a:cubicBezTo>
                  <a:cubicBezTo>
                    <a:pt x="4374" y="54609"/>
                    <a:pt x="3816" y="54609"/>
                    <a:pt x="3816" y="55168"/>
                  </a:cubicBezTo>
                  <a:lnTo>
                    <a:pt x="4374" y="55711"/>
                  </a:lnTo>
                  <a:cubicBezTo>
                    <a:pt x="5599" y="55059"/>
                    <a:pt x="6871" y="54516"/>
                    <a:pt x="8189" y="54066"/>
                  </a:cubicBezTo>
                  <a:cubicBezTo>
                    <a:pt x="8732" y="55168"/>
                    <a:pt x="8732" y="56253"/>
                    <a:pt x="9275" y="56796"/>
                  </a:cubicBezTo>
                  <a:cubicBezTo>
                    <a:pt x="8732" y="57897"/>
                    <a:pt x="7647" y="58440"/>
                    <a:pt x="6545" y="58983"/>
                  </a:cubicBezTo>
                  <a:lnTo>
                    <a:pt x="6003" y="58983"/>
                  </a:lnTo>
                  <a:cubicBezTo>
                    <a:pt x="5460" y="58440"/>
                    <a:pt x="6003" y="57339"/>
                    <a:pt x="6003" y="56796"/>
                  </a:cubicBezTo>
                  <a:lnTo>
                    <a:pt x="4917" y="55711"/>
                  </a:lnTo>
                  <a:lnTo>
                    <a:pt x="4374" y="55711"/>
                  </a:lnTo>
                  <a:lnTo>
                    <a:pt x="4374" y="57339"/>
                  </a:lnTo>
                  <a:cubicBezTo>
                    <a:pt x="3273" y="57897"/>
                    <a:pt x="2187" y="58440"/>
                    <a:pt x="1086" y="58440"/>
                  </a:cubicBezTo>
                  <a:lnTo>
                    <a:pt x="543" y="58983"/>
                  </a:lnTo>
                  <a:cubicBezTo>
                    <a:pt x="0" y="61170"/>
                    <a:pt x="1629" y="61713"/>
                    <a:pt x="2187" y="61713"/>
                  </a:cubicBezTo>
                  <a:cubicBezTo>
                    <a:pt x="3273" y="64442"/>
                    <a:pt x="3273" y="67715"/>
                    <a:pt x="6545" y="67715"/>
                  </a:cubicBezTo>
                  <a:cubicBezTo>
                    <a:pt x="8732" y="66086"/>
                    <a:pt x="10376" y="63900"/>
                    <a:pt x="12563" y="62271"/>
                  </a:cubicBezTo>
                  <a:cubicBezTo>
                    <a:pt x="13246" y="63016"/>
                    <a:pt x="13633" y="63977"/>
                    <a:pt x="13649" y="65001"/>
                  </a:cubicBezTo>
                  <a:lnTo>
                    <a:pt x="14750" y="65001"/>
                  </a:lnTo>
                  <a:cubicBezTo>
                    <a:pt x="14750" y="64442"/>
                    <a:pt x="15293" y="63900"/>
                    <a:pt x="15293" y="63357"/>
                  </a:cubicBezTo>
                  <a:cubicBezTo>
                    <a:pt x="14750" y="63357"/>
                    <a:pt x="14750" y="62814"/>
                    <a:pt x="14192" y="62814"/>
                  </a:cubicBezTo>
                  <a:cubicBezTo>
                    <a:pt x="14192" y="62271"/>
                    <a:pt x="14192" y="61713"/>
                    <a:pt x="13649" y="61170"/>
                  </a:cubicBezTo>
                  <a:cubicBezTo>
                    <a:pt x="15293" y="59541"/>
                    <a:pt x="15836" y="57897"/>
                    <a:pt x="17480" y="56253"/>
                  </a:cubicBezTo>
                  <a:lnTo>
                    <a:pt x="18023" y="56253"/>
                  </a:lnTo>
                  <a:cubicBezTo>
                    <a:pt x="18565" y="57355"/>
                    <a:pt x="19108" y="57897"/>
                    <a:pt x="19108" y="58983"/>
                  </a:cubicBezTo>
                  <a:cubicBezTo>
                    <a:pt x="19651" y="58983"/>
                    <a:pt x="19651" y="59541"/>
                    <a:pt x="20209" y="59541"/>
                  </a:cubicBezTo>
                  <a:cubicBezTo>
                    <a:pt x="21295" y="58983"/>
                    <a:pt x="21295" y="56812"/>
                    <a:pt x="21295" y="55711"/>
                  </a:cubicBezTo>
                  <a:cubicBezTo>
                    <a:pt x="22924" y="55137"/>
                    <a:pt x="25110" y="54594"/>
                    <a:pt x="25653" y="52965"/>
                  </a:cubicBezTo>
                  <a:cubicBezTo>
                    <a:pt x="26144" y="52461"/>
                    <a:pt x="25748" y="51969"/>
                    <a:pt x="26068" y="51478"/>
                  </a:cubicBezTo>
                  <a:lnTo>
                    <a:pt x="26068" y="51478"/>
                  </a:lnTo>
                  <a:cubicBezTo>
                    <a:pt x="25907" y="51267"/>
                    <a:pt x="25653" y="51150"/>
                    <a:pt x="25653" y="50778"/>
                  </a:cubicBezTo>
                  <a:cubicBezTo>
                    <a:pt x="25653" y="49134"/>
                    <a:pt x="27297" y="48049"/>
                    <a:pt x="27840" y="46405"/>
                  </a:cubicBezTo>
                  <a:cubicBezTo>
                    <a:pt x="27840" y="45319"/>
                    <a:pt x="27297" y="45319"/>
                    <a:pt x="26754" y="45319"/>
                  </a:cubicBezTo>
                  <a:cubicBezTo>
                    <a:pt x="26754" y="45018"/>
                    <a:pt x="26521" y="44776"/>
                    <a:pt x="26224" y="44776"/>
                  </a:cubicBezTo>
                  <a:cubicBezTo>
                    <a:pt x="26214" y="44776"/>
                    <a:pt x="26205" y="44776"/>
                    <a:pt x="26196" y="44776"/>
                  </a:cubicBezTo>
                  <a:lnTo>
                    <a:pt x="26196" y="42047"/>
                  </a:lnTo>
                  <a:cubicBezTo>
                    <a:pt x="29484" y="39860"/>
                    <a:pt x="31113" y="38774"/>
                    <a:pt x="33842" y="36044"/>
                  </a:cubicBezTo>
                  <a:lnTo>
                    <a:pt x="34385" y="36044"/>
                  </a:lnTo>
                  <a:lnTo>
                    <a:pt x="34943" y="36587"/>
                  </a:lnTo>
                  <a:cubicBezTo>
                    <a:pt x="33842" y="38216"/>
                    <a:pt x="33299" y="38774"/>
                    <a:pt x="33299" y="40945"/>
                  </a:cubicBezTo>
                  <a:cubicBezTo>
                    <a:pt x="32757" y="42047"/>
                    <a:pt x="31655" y="42589"/>
                    <a:pt x="31113" y="43675"/>
                  </a:cubicBezTo>
                  <a:cubicBezTo>
                    <a:pt x="31655" y="46405"/>
                    <a:pt x="30570" y="45319"/>
                    <a:pt x="30027" y="47506"/>
                  </a:cubicBezTo>
                  <a:cubicBezTo>
                    <a:pt x="30570" y="48049"/>
                    <a:pt x="30570" y="48049"/>
                    <a:pt x="31655" y="48049"/>
                  </a:cubicBezTo>
                  <a:cubicBezTo>
                    <a:pt x="31655" y="48350"/>
                    <a:pt x="31889" y="48592"/>
                    <a:pt x="32186" y="48592"/>
                  </a:cubicBezTo>
                  <a:cubicBezTo>
                    <a:pt x="32195" y="48592"/>
                    <a:pt x="32205" y="48592"/>
                    <a:pt x="32214" y="48592"/>
                  </a:cubicBezTo>
                  <a:lnTo>
                    <a:pt x="32214" y="48592"/>
                  </a:lnTo>
                  <a:lnTo>
                    <a:pt x="31113" y="49693"/>
                  </a:lnTo>
                  <a:cubicBezTo>
                    <a:pt x="30570" y="49693"/>
                    <a:pt x="29484" y="49134"/>
                    <a:pt x="28926" y="49134"/>
                  </a:cubicBezTo>
                  <a:cubicBezTo>
                    <a:pt x="28392" y="50218"/>
                    <a:pt x="27857" y="50761"/>
                    <a:pt x="26806" y="51812"/>
                  </a:cubicBezTo>
                  <a:lnTo>
                    <a:pt x="26806" y="51812"/>
                  </a:lnTo>
                  <a:cubicBezTo>
                    <a:pt x="29407" y="51427"/>
                    <a:pt x="35031" y="48958"/>
                    <a:pt x="36029" y="46948"/>
                  </a:cubicBezTo>
                  <a:cubicBezTo>
                    <a:pt x="37115" y="47506"/>
                    <a:pt x="36572" y="47506"/>
                    <a:pt x="37673" y="48049"/>
                  </a:cubicBezTo>
                  <a:cubicBezTo>
                    <a:pt x="38216" y="47506"/>
                    <a:pt x="37673" y="46405"/>
                    <a:pt x="38216" y="45319"/>
                  </a:cubicBezTo>
                  <a:cubicBezTo>
                    <a:pt x="38759" y="44218"/>
                    <a:pt x="39845" y="42047"/>
                    <a:pt x="40946" y="41488"/>
                  </a:cubicBezTo>
                  <a:cubicBezTo>
                    <a:pt x="41489" y="41488"/>
                    <a:pt x="42031" y="40945"/>
                    <a:pt x="42574" y="40945"/>
                  </a:cubicBezTo>
                  <a:cubicBezTo>
                    <a:pt x="43133" y="40403"/>
                    <a:pt x="43133" y="39317"/>
                    <a:pt x="43675" y="38759"/>
                  </a:cubicBezTo>
                  <a:cubicBezTo>
                    <a:pt x="45862" y="37130"/>
                    <a:pt x="48034" y="39317"/>
                    <a:pt x="49678" y="36029"/>
                  </a:cubicBezTo>
                  <a:cubicBezTo>
                    <a:pt x="49678" y="35757"/>
                    <a:pt x="49817" y="35757"/>
                    <a:pt x="49887" y="35757"/>
                  </a:cubicBezTo>
                  <a:cubicBezTo>
                    <a:pt x="49957" y="35757"/>
                    <a:pt x="49957" y="35757"/>
                    <a:pt x="49678" y="35486"/>
                  </a:cubicBezTo>
                  <a:cubicBezTo>
                    <a:pt x="49497" y="35305"/>
                    <a:pt x="49376" y="35245"/>
                    <a:pt x="49275" y="35245"/>
                  </a:cubicBezTo>
                  <a:cubicBezTo>
                    <a:pt x="49074" y="35245"/>
                    <a:pt x="48954" y="35486"/>
                    <a:pt x="48592" y="35486"/>
                  </a:cubicBezTo>
                  <a:cubicBezTo>
                    <a:pt x="48583" y="35486"/>
                    <a:pt x="48574" y="35487"/>
                    <a:pt x="48564" y="35487"/>
                  </a:cubicBezTo>
                  <a:cubicBezTo>
                    <a:pt x="48267" y="35487"/>
                    <a:pt x="48034" y="35244"/>
                    <a:pt x="48049" y="34943"/>
                  </a:cubicBezTo>
                  <a:cubicBezTo>
                    <a:pt x="48049" y="33858"/>
                    <a:pt x="49135" y="33299"/>
                    <a:pt x="50236" y="33299"/>
                  </a:cubicBezTo>
                  <a:cubicBezTo>
                    <a:pt x="50779" y="32756"/>
                    <a:pt x="50779" y="32213"/>
                    <a:pt x="50779" y="31128"/>
                  </a:cubicBezTo>
                  <a:lnTo>
                    <a:pt x="50779" y="30569"/>
                  </a:lnTo>
                  <a:cubicBezTo>
                    <a:pt x="49678" y="31128"/>
                    <a:pt x="45862" y="33858"/>
                    <a:pt x="45319" y="34400"/>
                  </a:cubicBezTo>
                  <a:lnTo>
                    <a:pt x="44218" y="34400"/>
                  </a:lnTo>
                  <a:cubicBezTo>
                    <a:pt x="44218" y="33299"/>
                    <a:pt x="44761" y="33299"/>
                    <a:pt x="45304" y="32213"/>
                  </a:cubicBezTo>
                  <a:cubicBezTo>
                    <a:pt x="45304" y="31128"/>
                    <a:pt x="44218" y="30569"/>
                    <a:pt x="44761" y="28941"/>
                  </a:cubicBezTo>
                  <a:cubicBezTo>
                    <a:pt x="44761" y="28398"/>
                    <a:pt x="45847" y="27855"/>
                    <a:pt x="45304" y="26754"/>
                  </a:cubicBezTo>
                  <a:lnTo>
                    <a:pt x="45319" y="26754"/>
                  </a:lnTo>
                  <a:cubicBezTo>
                    <a:pt x="45319" y="26211"/>
                    <a:pt x="45319" y="26211"/>
                    <a:pt x="45862" y="25668"/>
                  </a:cubicBezTo>
                  <a:cubicBezTo>
                    <a:pt x="45862" y="25126"/>
                    <a:pt x="46405" y="25126"/>
                    <a:pt x="46948" y="25126"/>
                  </a:cubicBezTo>
                  <a:lnTo>
                    <a:pt x="48049" y="26211"/>
                  </a:lnTo>
                  <a:cubicBezTo>
                    <a:pt x="48367" y="26370"/>
                    <a:pt x="48638" y="26436"/>
                    <a:pt x="48891" y="26436"/>
                  </a:cubicBezTo>
                  <a:cubicBezTo>
                    <a:pt x="49501" y="26436"/>
                    <a:pt x="50000" y="26052"/>
                    <a:pt x="50779" y="25668"/>
                  </a:cubicBezTo>
                  <a:cubicBezTo>
                    <a:pt x="50779" y="25126"/>
                    <a:pt x="50779" y="24567"/>
                    <a:pt x="51322" y="23482"/>
                  </a:cubicBezTo>
                  <a:cubicBezTo>
                    <a:pt x="52407" y="23482"/>
                    <a:pt x="53017" y="23723"/>
                    <a:pt x="53786" y="23723"/>
                  </a:cubicBezTo>
                  <a:cubicBezTo>
                    <a:pt x="54170" y="23723"/>
                    <a:pt x="54594" y="23663"/>
                    <a:pt x="55137" y="23482"/>
                  </a:cubicBezTo>
                  <a:cubicBezTo>
                    <a:pt x="55680" y="21295"/>
                    <a:pt x="54594" y="20209"/>
                    <a:pt x="55680" y="18565"/>
                  </a:cubicBezTo>
                  <a:cubicBezTo>
                    <a:pt x="56238" y="18022"/>
                    <a:pt x="57867" y="16937"/>
                    <a:pt x="58968" y="16937"/>
                  </a:cubicBezTo>
                  <a:cubicBezTo>
                    <a:pt x="58409" y="16378"/>
                    <a:pt x="58409" y="16378"/>
                    <a:pt x="57867" y="16378"/>
                  </a:cubicBezTo>
                  <a:cubicBezTo>
                    <a:pt x="58409" y="15293"/>
                    <a:pt x="58968" y="15293"/>
                    <a:pt x="60053" y="15293"/>
                  </a:cubicBezTo>
                  <a:cubicBezTo>
                    <a:pt x="60053" y="14750"/>
                    <a:pt x="59511" y="14207"/>
                    <a:pt x="59511" y="13106"/>
                  </a:cubicBezTo>
                  <a:lnTo>
                    <a:pt x="61698" y="10919"/>
                  </a:lnTo>
                  <a:lnTo>
                    <a:pt x="62240" y="10919"/>
                  </a:lnTo>
                  <a:lnTo>
                    <a:pt x="62240" y="11477"/>
                  </a:lnTo>
                  <a:cubicBezTo>
                    <a:pt x="61698" y="12563"/>
                    <a:pt x="61155" y="12563"/>
                    <a:pt x="61155" y="14207"/>
                  </a:cubicBezTo>
                  <a:lnTo>
                    <a:pt x="61698" y="14207"/>
                  </a:lnTo>
                  <a:cubicBezTo>
                    <a:pt x="62783" y="13106"/>
                    <a:pt x="63326" y="12020"/>
                    <a:pt x="64427" y="10919"/>
                  </a:cubicBezTo>
                  <a:cubicBezTo>
                    <a:pt x="64427" y="10919"/>
                    <a:pt x="65513" y="10919"/>
                    <a:pt x="65513" y="10376"/>
                  </a:cubicBezTo>
                  <a:cubicBezTo>
                    <a:pt x="66056" y="9833"/>
                    <a:pt x="65513" y="7103"/>
                    <a:pt x="65513" y="6561"/>
                  </a:cubicBezTo>
                  <a:cubicBezTo>
                    <a:pt x="66614" y="5459"/>
                    <a:pt x="68243" y="3288"/>
                    <a:pt x="69887" y="2730"/>
                  </a:cubicBezTo>
                  <a:lnTo>
                    <a:pt x="69344" y="2187"/>
                  </a:lnTo>
                  <a:cubicBezTo>
                    <a:pt x="69344" y="2730"/>
                    <a:pt x="68785" y="2730"/>
                    <a:pt x="68785" y="3288"/>
                  </a:cubicBezTo>
                  <a:lnTo>
                    <a:pt x="68243" y="3288"/>
                  </a:lnTo>
                  <a:cubicBezTo>
                    <a:pt x="67700" y="2187"/>
                    <a:pt x="67157" y="1101"/>
                    <a:pt x="66614"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77" name="Google Shape;577;p51"/>
            <p:cNvSpPr/>
            <p:nvPr/>
          </p:nvSpPr>
          <p:spPr>
            <a:xfrm>
              <a:off x="4693450" y="3799900"/>
              <a:ext cx="382350" cy="615250"/>
            </a:xfrm>
            <a:custGeom>
              <a:avLst/>
              <a:gdLst/>
              <a:ahLst/>
              <a:cxnLst/>
              <a:rect l="l" t="t" r="r" b="b"/>
              <a:pathLst>
                <a:path w="15294" h="24610" extrusionOk="0">
                  <a:moveTo>
                    <a:pt x="8732" y="11462"/>
                  </a:moveTo>
                  <a:cubicBezTo>
                    <a:pt x="9062" y="12431"/>
                    <a:pt x="9003" y="13018"/>
                    <a:pt x="8899" y="13447"/>
                  </a:cubicBezTo>
                  <a:lnTo>
                    <a:pt x="8899" y="13447"/>
                  </a:lnTo>
                  <a:cubicBezTo>
                    <a:pt x="10172" y="13247"/>
                    <a:pt x="12101" y="13456"/>
                    <a:pt x="12548" y="12563"/>
                  </a:cubicBezTo>
                  <a:lnTo>
                    <a:pt x="12548" y="12020"/>
                  </a:lnTo>
                  <a:cubicBezTo>
                    <a:pt x="10919" y="11462"/>
                    <a:pt x="10377" y="11462"/>
                    <a:pt x="8732" y="11462"/>
                  </a:cubicBezTo>
                  <a:close/>
                  <a:moveTo>
                    <a:pt x="3320" y="15237"/>
                  </a:moveTo>
                  <a:cubicBezTo>
                    <a:pt x="3301" y="15255"/>
                    <a:pt x="3282" y="15274"/>
                    <a:pt x="3263" y="15293"/>
                  </a:cubicBezTo>
                  <a:lnTo>
                    <a:pt x="3273" y="15293"/>
                  </a:lnTo>
                  <a:cubicBezTo>
                    <a:pt x="3289" y="15274"/>
                    <a:pt x="3304" y="15255"/>
                    <a:pt x="3320" y="15237"/>
                  </a:cubicBezTo>
                  <a:close/>
                  <a:moveTo>
                    <a:pt x="14750" y="0"/>
                  </a:moveTo>
                  <a:cubicBezTo>
                    <a:pt x="12563" y="1086"/>
                    <a:pt x="10377" y="2187"/>
                    <a:pt x="8732" y="3815"/>
                  </a:cubicBezTo>
                  <a:cubicBezTo>
                    <a:pt x="7088" y="5459"/>
                    <a:pt x="6003" y="8189"/>
                    <a:pt x="3816" y="9833"/>
                  </a:cubicBezTo>
                  <a:cubicBezTo>
                    <a:pt x="2730" y="10376"/>
                    <a:pt x="2187" y="10919"/>
                    <a:pt x="1086" y="10919"/>
                  </a:cubicBezTo>
                  <a:cubicBezTo>
                    <a:pt x="1086" y="12563"/>
                    <a:pt x="1086" y="13648"/>
                    <a:pt x="1" y="14750"/>
                  </a:cubicBezTo>
                  <a:cubicBezTo>
                    <a:pt x="1" y="15293"/>
                    <a:pt x="1" y="15293"/>
                    <a:pt x="543" y="15835"/>
                  </a:cubicBezTo>
                  <a:cubicBezTo>
                    <a:pt x="1086" y="16378"/>
                    <a:pt x="1086" y="16378"/>
                    <a:pt x="1629" y="16378"/>
                  </a:cubicBezTo>
                  <a:cubicBezTo>
                    <a:pt x="2311" y="16153"/>
                    <a:pt x="2803" y="15739"/>
                    <a:pt x="3263" y="15293"/>
                  </a:cubicBezTo>
                  <a:lnTo>
                    <a:pt x="2730" y="15293"/>
                  </a:lnTo>
                  <a:cubicBezTo>
                    <a:pt x="2730" y="14992"/>
                    <a:pt x="2497" y="14749"/>
                    <a:pt x="2214" y="14749"/>
                  </a:cubicBezTo>
                  <a:cubicBezTo>
                    <a:pt x="2205" y="14749"/>
                    <a:pt x="2196" y="14749"/>
                    <a:pt x="2187" y="14750"/>
                  </a:cubicBezTo>
                  <a:cubicBezTo>
                    <a:pt x="4374" y="12563"/>
                    <a:pt x="5460" y="9833"/>
                    <a:pt x="8732" y="8732"/>
                  </a:cubicBezTo>
                  <a:cubicBezTo>
                    <a:pt x="9100" y="8551"/>
                    <a:pt x="9465" y="8491"/>
                    <a:pt x="9830" y="8491"/>
                  </a:cubicBezTo>
                  <a:cubicBezTo>
                    <a:pt x="10559" y="8491"/>
                    <a:pt x="11286" y="8732"/>
                    <a:pt x="12021" y="8732"/>
                  </a:cubicBezTo>
                  <a:cubicBezTo>
                    <a:pt x="12021" y="8189"/>
                    <a:pt x="12563" y="8189"/>
                    <a:pt x="12563" y="7646"/>
                  </a:cubicBezTo>
                  <a:cubicBezTo>
                    <a:pt x="12021" y="7646"/>
                    <a:pt x="10919" y="7646"/>
                    <a:pt x="10377" y="7088"/>
                  </a:cubicBezTo>
                  <a:lnTo>
                    <a:pt x="9834" y="6545"/>
                  </a:lnTo>
                  <a:lnTo>
                    <a:pt x="9834" y="6002"/>
                  </a:lnTo>
                  <a:cubicBezTo>
                    <a:pt x="10919" y="4917"/>
                    <a:pt x="12005" y="4358"/>
                    <a:pt x="13649" y="3815"/>
                  </a:cubicBezTo>
                  <a:cubicBezTo>
                    <a:pt x="14192" y="2730"/>
                    <a:pt x="14735" y="1629"/>
                    <a:pt x="15293" y="543"/>
                  </a:cubicBezTo>
                  <a:lnTo>
                    <a:pt x="14750" y="0"/>
                  </a:lnTo>
                  <a:close/>
                  <a:moveTo>
                    <a:pt x="5679" y="13305"/>
                  </a:moveTo>
                  <a:cubicBezTo>
                    <a:pt x="5116" y="13305"/>
                    <a:pt x="4562" y="13753"/>
                    <a:pt x="3320" y="15237"/>
                  </a:cubicBezTo>
                  <a:lnTo>
                    <a:pt x="3320" y="15237"/>
                  </a:lnTo>
                  <a:cubicBezTo>
                    <a:pt x="3947" y="14621"/>
                    <a:pt x="4526" y="13957"/>
                    <a:pt x="5460" y="13648"/>
                  </a:cubicBezTo>
                  <a:cubicBezTo>
                    <a:pt x="6003" y="14191"/>
                    <a:pt x="6546" y="14191"/>
                    <a:pt x="7088" y="15293"/>
                  </a:cubicBezTo>
                  <a:cubicBezTo>
                    <a:pt x="5460" y="16378"/>
                    <a:pt x="4917" y="18022"/>
                    <a:pt x="3273" y="18565"/>
                  </a:cubicBezTo>
                  <a:lnTo>
                    <a:pt x="3273" y="19108"/>
                  </a:lnTo>
                  <a:cubicBezTo>
                    <a:pt x="3816" y="19651"/>
                    <a:pt x="3816" y="20209"/>
                    <a:pt x="4359" y="20209"/>
                  </a:cubicBezTo>
                  <a:cubicBezTo>
                    <a:pt x="4359" y="20752"/>
                    <a:pt x="3816" y="21295"/>
                    <a:pt x="3816" y="21838"/>
                  </a:cubicBezTo>
                  <a:cubicBezTo>
                    <a:pt x="3545" y="22109"/>
                    <a:pt x="3273" y="22109"/>
                    <a:pt x="3002" y="22109"/>
                  </a:cubicBezTo>
                  <a:cubicBezTo>
                    <a:pt x="2730" y="22109"/>
                    <a:pt x="2459" y="22109"/>
                    <a:pt x="2187" y="22380"/>
                  </a:cubicBezTo>
                  <a:cubicBezTo>
                    <a:pt x="1629" y="23482"/>
                    <a:pt x="2730" y="23482"/>
                    <a:pt x="1629" y="24024"/>
                  </a:cubicBezTo>
                  <a:lnTo>
                    <a:pt x="1629" y="24567"/>
                  </a:lnTo>
                  <a:cubicBezTo>
                    <a:pt x="1801" y="24596"/>
                    <a:pt x="1963" y="24609"/>
                    <a:pt x="2118" y="24609"/>
                  </a:cubicBezTo>
                  <a:cubicBezTo>
                    <a:pt x="4923" y="24609"/>
                    <a:pt x="5030" y="20152"/>
                    <a:pt x="7088" y="19108"/>
                  </a:cubicBezTo>
                  <a:cubicBezTo>
                    <a:pt x="8076" y="18134"/>
                    <a:pt x="7741" y="15400"/>
                    <a:pt x="8054" y="14052"/>
                  </a:cubicBezTo>
                  <a:lnTo>
                    <a:pt x="8054" y="14052"/>
                  </a:lnTo>
                  <a:cubicBezTo>
                    <a:pt x="8260" y="14103"/>
                    <a:pt x="8485" y="14150"/>
                    <a:pt x="8732" y="14191"/>
                  </a:cubicBezTo>
                  <a:cubicBezTo>
                    <a:pt x="8732" y="13969"/>
                    <a:pt x="8826" y="13746"/>
                    <a:pt x="8899" y="13447"/>
                  </a:cubicBezTo>
                  <a:lnTo>
                    <a:pt x="8899" y="13447"/>
                  </a:lnTo>
                  <a:cubicBezTo>
                    <a:pt x="8625" y="13490"/>
                    <a:pt x="8382" y="13552"/>
                    <a:pt x="8190" y="13648"/>
                  </a:cubicBezTo>
                  <a:cubicBezTo>
                    <a:pt x="8134" y="13762"/>
                    <a:pt x="8089" y="13898"/>
                    <a:pt x="8054" y="14052"/>
                  </a:cubicBezTo>
                  <a:lnTo>
                    <a:pt x="8054" y="14052"/>
                  </a:lnTo>
                  <a:cubicBezTo>
                    <a:pt x="6802" y="13745"/>
                    <a:pt x="6236" y="13305"/>
                    <a:pt x="5679" y="13305"/>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78" name="Google Shape;578;p51"/>
            <p:cNvSpPr/>
            <p:nvPr/>
          </p:nvSpPr>
          <p:spPr>
            <a:xfrm>
              <a:off x="2373225" y="4318675"/>
              <a:ext cx="13975" cy="13600"/>
            </a:xfrm>
            <a:custGeom>
              <a:avLst/>
              <a:gdLst/>
              <a:ahLst/>
              <a:cxnLst/>
              <a:rect l="l" t="t" r="r" b="b"/>
              <a:pathLst>
                <a:path w="559" h="544" extrusionOk="0">
                  <a:moveTo>
                    <a:pt x="0" y="1"/>
                  </a:moveTo>
                  <a:lnTo>
                    <a:pt x="0" y="544"/>
                  </a:lnTo>
                  <a:cubicBezTo>
                    <a:pt x="559" y="544"/>
                    <a:pt x="559" y="1"/>
                    <a:pt x="0"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79" name="Google Shape;579;p51"/>
            <p:cNvSpPr/>
            <p:nvPr/>
          </p:nvSpPr>
          <p:spPr>
            <a:xfrm>
              <a:off x="3424000" y="4837100"/>
              <a:ext cx="82225" cy="47150"/>
            </a:xfrm>
            <a:custGeom>
              <a:avLst/>
              <a:gdLst/>
              <a:ahLst/>
              <a:cxnLst/>
              <a:rect l="l" t="t" r="r" b="b"/>
              <a:pathLst>
                <a:path w="3289" h="1886" extrusionOk="0">
                  <a:moveTo>
                    <a:pt x="1101" y="0"/>
                  </a:moveTo>
                  <a:cubicBezTo>
                    <a:pt x="0" y="543"/>
                    <a:pt x="0" y="1101"/>
                    <a:pt x="1101" y="1644"/>
                  </a:cubicBezTo>
                  <a:cubicBezTo>
                    <a:pt x="1282" y="1825"/>
                    <a:pt x="1463" y="1885"/>
                    <a:pt x="1645" y="1885"/>
                  </a:cubicBezTo>
                  <a:cubicBezTo>
                    <a:pt x="2008" y="1885"/>
                    <a:pt x="2373" y="1644"/>
                    <a:pt x="2745" y="1644"/>
                  </a:cubicBezTo>
                  <a:lnTo>
                    <a:pt x="3288" y="1644"/>
                  </a:lnTo>
                  <a:lnTo>
                    <a:pt x="3288" y="1101"/>
                  </a:lnTo>
                  <a:cubicBezTo>
                    <a:pt x="2745" y="543"/>
                    <a:pt x="1644" y="0"/>
                    <a:pt x="1101"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80" name="Google Shape;580;p51"/>
            <p:cNvSpPr/>
            <p:nvPr/>
          </p:nvSpPr>
          <p:spPr>
            <a:xfrm>
              <a:off x="3929225" y="4345825"/>
              <a:ext cx="736725" cy="887175"/>
            </a:xfrm>
            <a:custGeom>
              <a:avLst/>
              <a:gdLst/>
              <a:ahLst/>
              <a:cxnLst/>
              <a:rect l="l" t="t" r="r" b="b"/>
              <a:pathLst>
                <a:path w="29469" h="35487" extrusionOk="0">
                  <a:moveTo>
                    <a:pt x="28383" y="4917"/>
                  </a:moveTo>
                  <a:cubicBezTo>
                    <a:pt x="28283" y="4967"/>
                    <a:pt x="28187" y="5017"/>
                    <a:pt x="28096" y="5067"/>
                  </a:cubicBezTo>
                  <a:lnTo>
                    <a:pt x="28096" y="5067"/>
                  </a:lnTo>
                  <a:cubicBezTo>
                    <a:pt x="28136" y="5147"/>
                    <a:pt x="28193" y="5271"/>
                    <a:pt x="28383" y="5460"/>
                  </a:cubicBezTo>
                  <a:cubicBezTo>
                    <a:pt x="28383" y="5769"/>
                    <a:pt x="28427" y="6036"/>
                    <a:pt x="28490" y="6284"/>
                  </a:cubicBezTo>
                  <a:lnTo>
                    <a:pt x="28490" y="6284"/>
                  </a:lnTo>
                  <a:cubicBezTo>
                    <a:pt x="28651" y="6017"/>
                    <a:pt x="28802" y="5742"/>
                    <a:pt x="28941" y="5460"/>
                  </a:cubicBezTo>
                  <a:lnTo>
                    <a:pt x="28383" y="4917"/>
                  </a:lnTo>
                  <a:close/>
                  <a:moveTo>
                    <a:pt x="15849" y="14510"/>
                  </a:moveTo>
                  <a:cubicBezTo>
                    <a:pt x="15882" y="14510"/>
                    <a:pt x="15994" y="14898"/>
                    <a:pt x="16378" y="15293"/>
                  </a:cubicBezTo>
                  <a:lnTo>
                    <a:pt x="15293" y="16379"/>
                  </a:lnTo>
                  <a:cubicBezTo>
                    <a:pt x="14734" y="15836"/>
                    <a:pt x="14734" y="16379"/>
                    <a:pt x="14734" y="15293"/>
                  </a:cubicBezTo>
                  <a:cubicBezTo>
                    <a:pt x="15293" y="15293"/>
                    <a:pt x="15293" y="14735"/>
                    <a:pt x="15835" y="14735"/>
                  </a:cubicBezTo>
                  <a:cubicBezTo>
                    <a:pt x="15835" y="14576"/>
                    <a:pt x="15835" y="14510"/>
                    <a:pt x="15849" y="14510"/>
                  </a:cubicBezTo>
                  <a:close/>
                  <a:moveTo>
                    <a:pt x="10919" y="1"/>
                  </a:moveTo>
                  <a:cubicBezTo>
                    <a:pt x="9833" y="543"/>
                    <a:pt x="8189" y="2187"/>
                    <a:pt x="7104" y="3273"/>
                  </a:cubicBezTo>
                  <a:lnTo>
                    <a:pt x="7104" y="3816"/>
                  </a:lnTo>
                  <a:lnTo>
                    <a:pt x="8189" y="4917"/>
                  </a:lnTo>
                  <a:cubicBezTo>
                    <a:pt x="7670" y="6476"/>
                    <a:pt x="3145" y="12040"/>
                    <a:pt x="1805" y="12040"/>
                  </a:cubicBezTo>
                  <a:cubicBezTo>
                    <a:pt x="1745" y="12040"/>
                    <a:pt x="1691" y="12028"/>
                    <a:pt x="1644" y="12005"/>
                  </a:cubicBezTo>
                  <a:lnTo>
                    <a:pt x="543" y="10919"/>
                  </a:lnTo>
                  <a:lnTo>
                    <a:pt x="0" y="10919"/>
                  </a:lnTo>
                  <a:lnTo>
                    <a:pt x="0" y="11462"/>
                  </a:lnTo>
                  <a:cubicBezTo>
                    <a:pt x="0" y="12548"/>
                    <a:pt x="3816" y="17464"/>
                    <a:pt x="4358" y="18007"/>
                  </a:cubicBezTo>
                  <a:cubicBezTo>
                    <a:pt x="5460" y="16379"/>
                    <a:pt x="3816" y="15277"/>
                    <a:pt x="4358" y="13091"/>
                  </a:cubicBezTo>
                  <a:cubicBezTo>
                    <a:pt x="4901" y="12548"/>
                    <a:pt x="5460" y="12005"/>
                    <a:pt x="7088" y="12005"/>
                  </a:cubicBezTo>
                  <a:lnTo>
                    <a:pt x="7631" y="12005"/>
                  </a:lnTo>
                  <a:cubicBezTo>
                    <a:pt x="9275" y="15277"/>
                    <a:pt x="7631" y="17464"/>
                    <a:pt x="5460" y="18550"/>
                  </a:cubicBezTo>
                  <a:lnTo>
                    <a:pt x="5460" y="19108"/>
                  </a:lnTo>
                  <a:lnTo>
                    <a:pt x="6545" y="19108"/>
                  </a:lnTo>
                  <a:cubicBezTo>
                    <a:pt x="6817" y="19380"/>
                    <a:pt x="6952" y="19380"/>
                    <a:pt x="7020" y="19380"/>
                  </a:cubicBezTo>
                  <a:cubicBezTo>
                    <a:pt x="7088" y="19380"/>
                    <a:pt x="7088" y="19380"/>
                    <a:pt x="7088" y="19651"/>
                  </a:cubicBezTo>
                  <a:cubicBezTo>
                    <a:pt x="5460" y="21280"/>
                    <a:pt x="4901" y="21280"/>
                    <a:pt x="3816" y="21280"/>
                  </a:cubicBezTo>
                  <a:cubicBezTo>
                    <a:pt x="3816" y="21590"/>
                    <a:pt x="3567" y="21838"/>
                    <a:pt x="3273" y="21838"/>
                  </a:cubicBezTo>
                  <a:cubicBezTo>
                    <a:pt x="3273" y="22924"/>
                    <a:pt x="3816" y="22924"/>
                    <a:pt x="4358" y="23467"/>
                  </a:cubicBezTo>
                  <a:cubicBezTo>
                    <a:pt x="4358" y="24009"/>
                    <a:pt x="3816" y="24568"/>
                    <a:pt x="3816" y="25111"/>
                  </a:cubicBezTo>
                  <a:cubicBezTo>
                    <a:pt x="3816" y="26196"/>
                    <a:pt x="4358" y="27840"/>
                    <a:pt x="4901" y="28926"/>
                  </a:cubicBezTo>
                  <a:cubicBezTo>
                    <a:pt x="5460" y="29484"/>
                    <a:pt x="5460" y="29484"/>
                    <a:pt x="6545" y="29484"/>
                  </a:cubicBezTo>
                  <a:lnTo>
                    <a:pt x="6545" y="30570"/>
                  </a:lnTo>
                  <a:lnTo>
                    <a:pt x="5460" y="30570"/>
                  </a:lnTo>
                  <a:cubicBezTo>
                    <a:pt x="5460" y="31113"/>
                    <a:pt x="4901" y="31113"/>
                    <a:pt x="4901" y="31656"/>
                  </a:cubicBezTo>
                  <a:cubicBezTo>
                    <a:pt x="4901" y="33842"/>
                    <a:pt x="6002" y="34385"/>
                    <a:pt x="6545" y="35486"/>
                  </a:cubicBezTo>
                  <a:lnTo>
                    <a:pt x="7631" y="35486"/>
                  </a:lnTo>
                  <a:cubicBezTo>
                    <a:pt x="8189" y="33300"/>
                    <a:pt x="9818" y="26196"/>
                    <a:pt x="7631" y="25111"/>
                  </a:cubicBezTo>
                  <a:cubicBezTo>
                    <a:pt x="7631" y="24025"/>
                    <a:pt x="7631" y="24025"/>
                    <a:pt x="8732" y="23467"/>
                  </a:cubicBezTo>
                  <a:cubicBezTo>
                    <a:pt x="9818" y="23467"/>
                    <a:pt x="9818" y="23467"/>
                    <a:pt x="10361" y="24009"/>
                  </a:cubicBezTo>
                  <a:lnTo>
                    <a:pt x="10919" y="23467"/>
                  </a:lnTo>
                  <a:lnTo>
                    <a:pt x="10919" y="21295"/>
                  </a:lnTo>
                  <a:cubicBezTo>
                    <a:pt x="12005" y="20752"/>
                    <a:pt x="12547" y="20194"/>
                    <a:pt x="13649" y="19651"/>
                  </a:cubicBezTo>
                  <a:lnTo>
                    <a:pt x="15277" y="21295"/>
                  </a:lnTo>
                  <a:cubicBezTo>
                    <a:pt x="17464" y="18566"/>
                    <a:pt x="19108" y="16379"/>
                    <a:pt x="21838" y="14192"/>
                  </a:cubicBezTo>
                  <a:cubicBezTo>
                    <a:pt x="22132" y="14192"/>
                    <a:pt x="22381" y="14440"/>
                    <a:pt x="22381" y="14735"/>
                  </a:cubicBezTo>
                  <a:cubicBezTo>
                    <a:pt x="21838" y="15836"/>
                    <a:pt x="21279" y="16922"/>
                    <a:pt x="20737" y="18023"/>
                  </a:cubicBezTo>
                  <a:cubicBezTo>
                    <a:pt x="21279" y="18566"/>
                    <a:pt x="20737" y="18566"/>
                    <a:pt x="21279" y="18566"/>
                  </a:cubicBezTo>
                  <a:cubicBezTo>
                    <a:pt x="22923" y="17464"/>
                    <a:pt x="22923" y="16922"/>
                    <a:pt x="23466" y="15293"/>
                  </a:cubicBezTo>
                  <a:cubicBezTo>
                    <a:pt x="24009" y="14192"/>
                    <a:pt x="25653" y="13649"/>
                    <a:pt x="26196" y="12563"/>
                  </a:cubicBezTo>
                  <a:cubicBezTo>
                    <a:pt x="27297" y="11462"/>
                    <a:pt x="27840" y="9275"/>
                    <a:pt x="28926" y="8190"/>
                  </a:cubicBezTo>
                  <a:cubicBezTo>
                    <a:pt x="28926" y="7413"/>
                    <a:pt x="28648" y="6907"/>
                    <a:pt x="28490" y="6284"/>
                  </a:cubicBezTo>
                  <a:lnTo>
                    <a:pt x="28490" y="6284"/>
                  </a:lnTo>
                  <a:cubicBezTo>
                    <a:pt x="27425" y="8043"/>
                    <a:pt x="25883" y="9461"/>
                    <a:pt x="24025" y="10376"/>
                  </a:cubicBezTo>
                  <a:cubicBezTo>
                    <a:pt x="23482" y="9818"/>
                    <a:pt x="22923" y="9818"/>
                    <a:pt x="21838" y="9818"/>
                  </a:cubicBezTo>
                  <a:lnTo>
                    <a:pt x="21838" y="9275"/>
                  </a:lnTo>
                  <a:cubicBezTo>
                    <a:pt x="22381" y="8190"/>
                    <a:pt x="22923" y="7088"/>
                    <a:pt x="24025" y="6546"/>
                  </a:cubicBezTo>
                  <a:cubicBezTo>
                    <a:pt x="24033" y="6546"/>
                    <a:pt x="24042" y="6546"/>
                    <a:pt x="24051" y="6546"/>
                  </a:cubicBezTo>
                  <a:cubicBezTo>
                    <a:pt x="24334" y="6546"/>
                    <a:pt x="24567" y="6304"/>
                    <a:pt x="24567" y="6003"/>
                  </a:cubicBezTo>
                  <a:cubicBezTo>
                    <a:pt x="25110" y="6003"/>
                    <a:pt x="25110" y="6546"/>
                    <a:pt x="25653" y="6546"/>
                  </a:cubicBezTo>
                  <a:cubicBezTo>
                    <a:pt x="26653" y="6053"/>
                    <a:pt x="27192" y="5560"/>
                    <a:pt x="28096" y="5067"/>
                  </a:cubicBezTo>
                  <a:lnTo>
                    <a:pt x="28096" y="5067"/>
                  </a:lnTo>
                  <a:cubicBezTo>
                    <a:pt x="28020" y="4917"/>
                    <a:pt x="28004" y="4917"/>
                    <a:pt x="27297" y="4917"/>
                  </a:cubicBezTo>
                  <a:cubicBezTo>
                    <a:pt x="27297" y="3273"/>
                    <a:pt x="28926" y="3273"/>
                    <a:pt x="29468" y="1645"/>
                  </a:cubicBezTo>
                  <a:cubicBezTo>
                    <a:pt x="28926" y="1086"/>
                    <a:pt x="28383" y="1086"/>
                    <a:pt x="27840" y="1086"/>
                  </a:cubicBezTo>
                  <a:cubicBezTo>
                    <a:pt x="28941" y="1086"/>
                    <a:pt x="28383" y="3273"/>
                    <a:pt x="26754" y="3816"/>
                  </a:cubicBezTo>
                  <a:cubicBezTo>
                    <a:pt x="26519" y="3935"/>
                    <a:pt x="26284" y="3979"/>
                    <a:pt x="26050" y="3979"/>
                  </a:cubicBezTo>
                  <a:cubicBezTo>
                    <a:pt x="25417" y="3979"/>
                    <a:pt x="24788" y="3661"/>
                    <a:pt x="24155" y="3661"/>
                  </a:cubicBezTo>
                  <a:cubicBezTo>
                    <a:pt x="23926" y="3661"/>
                    <a:pt x="23696" y="3702"/>
                    <a:pt x="23466" y="3816"/>
                  </a:cubicBezTo>
                  <a:cubicBezTo>
                    <a:pt x="23466" y="4374"/>
                    <a:pt x="22923" y="4917"/>
                    <a:pt x="22923" y="5460"/>
                  </a:cubicBezTo>
                  <a:lnTo>
                    <a:pt x="21279" y="5460"/>
                  </a:lnTo>
                  <a:cubicBezTo>
                    <a:pt x="21279" y="6003"/>
                    <a:pt x="21838" y="6003"/>
                    <a:pt x="21838" y="6546"/>
                  </a:cubicBezTo>
                  <a:cubicBezTo>
                    <a:pt x="21010" y="7373"/>
                    <a:pt x="20461" y="7509"/>
                    <a:pt x="19911" y="7509"/>
                  </a:cubicBezTo>
                  <a:cubicBezTo>
                    <a:pt x="19642" y="7509"/>
                    <a:pt x="19373" y="7477"/>
                    <a:pt x="19071" y="7477"/>
                  </a:cubicBezTo>
                  <a:cubicBezTo>
                    <a:pt x="18762" y="7477"/>
                    <a:pt x="18419" y="7511"/>
                    <a:pt x="18007" y="7647"/>
                  </a:cubicBezTo>
                  <a:lnTo>
                    <a:pt x="17464" y="7647"/>
                  </a:lnTo>
                  <a:cubicBezTo>
                    <a:pt x="18488" y="8159"/>
                    <a:pt x="19124" y="9229"/>
                    <a:pt x="19108" y="10376"/>
                  </a:cubicBezTo>
                  <a:cubicBezTo>
                    <a:pt x="18565" y="10919"/>
                    <a:pt x="18565" y="11462"/>
                    <a:pt x="18022" y="12005"/>
                  </a:cubicBezTo>
                  <a:cubicBezTo>
                    <a:pt x="17650" y="12005"/>
                    <a:pt x="16802" y="12246"/>
                    <a:pt x="15952" y="12246"/>
                  </a:cubicBezTo>
                  <a:cubicBezTo>
                    <a:pt x="15527" y="12246"/>
                    <a:pt x="15101" y="12186"/>
                    <a:pt x="14734" y="12005"/>
                  </a:cubicBezTo>
                  <a:cubicBezTo>
                    <a:pt x="14191" y="12548"/>
                    <a:pt x="11462" y="15836"/>
                    <a:pt x="10919" y="16379"/>
                  </a:cubicBezTo>
                  <a:cubicBezTo>
                    <a:pt x="10195" y="16379"/>
                    <a:pt x="9706" y="16620"/>
                    <a:pt x="9299" y="16620"/>
                  </a:cubicBezTo>
                  <a:cubicBezTo>
                    <a:pt x="9096" y="16620"/>
                    <a:pt x="8913" y="16560"/>
                    <a:pt x="8732" y="16379"/>
                  </a:cubicBezTo>
                  <a:cubicBezTo>
                    <a:pt x="8189" y="15836"/>
                    <a:pt x="8732" y="15277"/>
                    <a:pt x="9275" y="15277"/>
                  </a:cubicBezTo>
                  <a:cubicBezTo>
                    <a:pt x="8732" y="13649"/>
                    <a:pt x="8189" y="12005"/>
                    <a:pt x="8732" y="9818"/>
                  </a:cubicBezTo>
                  <a:cubicBezTo>
                    <a:pt x="9275" y="8732"/>
                    <a:pt x="10376" y="8732"/>
                    <a:pt x="10919" y="7647"/>
                  </a:cubicBezTo>
                  <a:cubicBezTo>
                    <a:pt x="10919" y="7088"/>
                    <a:pt x="10919" y="6546"/>
                    <a:pt x="10376" y="6003"/>
                  </a:cubicBezTo>
                  <a:cubicBezTo>
                    <a:pt x="10376" y="4917"/>
                    <a:pt x="11462" y="4917"/>
                    <a:pt x="11462" y="3273"/>
                  </a:cubicBezTo>
                  <a:cubicBezTo>
                    <a:pt x="10919" y="2730"/>
                    <a:pt x="10376" y="2187"/>
                    <a:pt x="9275" y="2187"/>
                  </a:cubicBezTo>
                  <a:cubicBezTo>
                    <a:pt x="9833" y="1086"/>
                    <a:pt x="9833" y="1086"/>
                    <a:pt x="10919" y="543"/>
                  </a:cubicBezTo>
                  <a:cubicBezTo>
                    <a:pt x="10919" y="1"/>
                    <a:pt x="10919" y="1"/>
                    <a:pt x="11462"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81" name="Google Shape;581;p51"/>
            <p:cNvSpPr/>
            <p:nvPr/>
          </p:nvSpPr>
          <p:spPr>
            <a:xfrm>
              <a:off x="3997450" y="5055775"/>
              <a:ext cx="25" cy="25"/>
            </a:xfrm>
            <a:custGeom>
              <a:avLst/>
              <a:gdLst/>
              <a:ahLst/>
              <a:cxnLst/>
              <a:rect l="l" t="t" r="r" b="b"/>
              <a:pathLst>
                <a:path w="1" h="1" extrusionOk="0">
                  <a:moveTo>
                    <a:pt x="1" y="1"/>
                  </a:move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82" name="Google Shape;582;p51"/>
            <p:cNvSpPr/>
            <p:nvPr/>
          </p:nvSpPr>
          <p:spPr>
            <a:xfrm>
              <a:off x="3560875" y="4728125"/>
              <a:ext cx="423050" cy="413250"/>
            </a:xfrm>
            <a:custGeom>
              <a:avLst/>
              <a:gdLst/>
              <a:ahLst/>
              <a:cxnLst/>
              <a:rect l="l" t="t" r="r" b="b"/>
              <a:pathLst>
                <a:path w="16922" h="16530" extrusionOk="0">
                  <a:moveTo>
                    <a:pt x="9275" y="3816"/>
                  </a:moveTo>
                  <a:lnTo>
                    <a:pt x="9275" y="4902"/>
                  </a:lnTo>
                  <a:lnTo>
                    <a:pt x="8732" y="5460"/>
                  </a:lnTo>
                  <a:lnTo>
                    <a:pt x="8189" y="4902"/>
                  </a:lnTo>
                  <a:lnTo>
                    <a:pt x="8189" y="4359"/>
                  </a:lnTo>
                  <a:cubicBezTo>
                    <a:pt x="8732" y="4359"/>
                    <a:pt x="9275" y="4359"/>
                    <a:pt x="9275" y="3816"/>
                  </a:cubicBezTo>
                  <a:close/>
                  <a:moveTo>
                    <a:pt x="10361" y="1"/>
                  </a:moveTo>
                  <a:cubicBezTo>
                    <a:pt x="9818" y="544"/>
                    <a:pt x="9818" y="1630"/>
                    <a:pt x="9275" y="2172"/>
                  </a:cubicBezTo>
                  <a:cubicBezTo>
                    <a:pt x="9003" y="2452"/>
                    <a:pt x="8732" y="2452"/>
                    <a:pt x="8459" y="2452"/>
                  </a:cubicBezTo>
                  <a:cubicBezTo>
                    <a:pt x="8185" y="2452"/>
                    <a:pt x="7910" y="2452"/>
                    <a:pt x="7631" y="2731"/>
                  </a:cubicBezTo>
                  <a:cubicBezTo>
                    <a:pt x="7631" y="3274"/>
                    <a:pt x="7088" y="3816"/>
                    <a:pt x="7088" y="4359"/>
                  </a:cubicBezTo>
                  <a:lnTo>
                    <a:pt x="3815" y="6003"/>
                  </a:lnTo>
                  <a:cubicBezTo>
                    <a:pt x="2187" y="7089"/>
                    <a:pt x="2187" y="8733"/>
                    <a:pt x="0" y="9276"/>
                  </a:cubicBezTo>
                  <a:lnTo>
                    <a:pt x="0" y="10361"/>
                  </a:lnTo>
                  <a:cubicBezTo>
                    <a:pt x="543" y="10920"/>
                    <a:pt x="543" y="11463"/>
                    <a:pt x="1629" y="11463"/>
                  </a:cubicBezTo>
                  <a:cubicBezTo>
                    <a:pt x="2187" y="10920"/>
                    <a:pt x="3273" y="10920"/>
                    <a:pt x="3815" y="10361"/>
                  </a:cubicBezTo>
                  <a:cubicBezTo>
                    <a:pt x="4358" y="10920"/>
                    <a:pt x="4358" y="11463"/>
                    <a:pt x="5459" y="12005"/>
                  </a:cubicBezTo>
                  <a:cubicBezTo>
                    <a:pt x="6002" y="12005"/>
                    <a:pt x="8189" y="12005"/>
                    <a:pt x="8732" y="11463"/>
                  </a:cubicBezTo>
                  <a:cubicBezTo>
                    <a:pt x="9818" y="12548"/>
                    <a:pt x="12547" y="13649"/>
                    <a:pt x="13090" y="14192"/>
                  </a:cubicBezTo>
                  <a:cubicBezTo>
                    <a:pt x="13090" y="14735"/>
                    <a:pt x="13090" y="15278"/>
                    <a:pt x="12547" y="15821"/>
                  </a:cubicBezTo>
                  <a:cubicBezTo>
                    <a:pt x="13090" y="15821"/>
                    <a:pt x="13090" y="16379"/>
                    <a:pt x="13649" y="16379"/>
                  </a:cubicBezTo>
                  <a:cubicBezTo>
                    <a:pt x="13863" y="16486"/>
                    <a:pt x="14057" y="16530"/>
                    <a:pt x="14237" y="16530"/>
                  </a:cubicBezTo>
                  <a:cubicBezTo>
                    <a:pt x="14971" y="16530"/>
                    <a:pt x="15495" y="15821"/>
                    <a:pt x="16378" y="15821"/>
                  </a:cubicBezTo>
                  <a:cubicBezTo>
                    <a:pt x="16921" y="14735"/>
                    <a:pt x="16921" y="9819"/>
                    <a:pt x="16921" y="7632"/>
                  </a:cubicBezTo>
                  <a:lnTo>
                    <a:pt x="16378" y="7104"/>
                  </a:lnTo>
                  <a:cubicBezTo>
                    <a:pt x="15277" y="8190"/>
                    <a:pt x="14734" y="9276"/>
                    <a:pt x="14191" y="10361"/>
                  </a:cubicBezTo>
                  <a:lnTo>
                    <a:pt x="10919" y="10361"/>
                  </a:lnTo>
                  <a:cubicBezTo>
                    <a:pt x="10919" y="9819"/>
                    <a:pt x="10361" y="9276"/>
                    <a:pt x="10361" y="8733"/>
                  </a:cubicBezTo>
                  <a:cubicBezTo>
                    <a:pt x="10361" y="7089"/>
                    <a:pt x="12547" y="6546"/>
                    <a:pt x="13090" y="5460"/>
                  </a:cubicBezTo>
                  <a:cubicBezTo>
                    <a:pt x="13649" y="4359"/>
                    <a:pt x="14191" y="2731"/>
                    <a:pt x="14191" y="2172"/>
                  </a:cubicBezTo>
                  <a:cubicBezTo>
                    <a:pt x="13649" y="1630"/>
                    <a:pt x="11462" y="1"/>
                    <a:pt x="10361"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83" name="Google Shape;583;p51"/>
            <p:cNvSpPr/>
            <p:nvPr/>
          </p:nvSpPr>
          <p:spPr>
            <a:xfrm>
              <a:off x="2564375" y="4277575"/>
              <a:ext cx="41125" cy="41125"/>
            </a:xfrm>
            <a:custGeom>
              <a:avLst/>
              <a:gdLst/>
              <a:ahLst/>
              <a:cxnLst/>
              <a:rect l="l" t="t" r="r" b="b"/>
              <a:pathLst>
                <a:path w="1645" h="1645" extrusionOk="0">
                  <a:moveTo>
                    <a:pt x="1086" y="1"/>
                  </a:moveTo>
                  <a:cubicBezTo>
                    <a:pt x="512" y="47"/>
                    <a:pt x="47" y="513"/>
                    <a:pt x="0" y="1087"/>
                  </a:cubicBezTo>
                  <a:cubicBezTo>
                    <a:pt x="543" y="1087"/>
                    <a:pt x="543" y="1645"/>
                    <a:pt x="1086" y="1645"/>
                  </a:cubicBezTo>
                  <a:cubicBezTo>
                    <a:pt x="1086" y="1098"/>
                    <a:pt x="1086" y="566"/>
                    <a:pt x="1611" y="544"/>
                  </a:cubicBezTo>
                  <a:lnTo>
                    <a:pt x="1611" y="544"/>
                  </a:lnTo>
                  <a:cubicBezTo>
                    <a:pt x="1613" y="544"/>
                    <a:pt x="1615" y="544"/>
                    <a:pt x="1617" y="544"/>
                  </a:cubicBezTo>
                  <a:cubicBezTo>
                    <a:pt x="1626" y="544"/>
                    <a:pt x="1635" y="544"/>
                    <a:pt x="1644" y="544"/>
                  </a:cubicBezTo>
                  <a:cubicBezTo>
                    <a:pt x="1633" y="544"/>
                    <a:pt x="1622" y="544"/>
                    <a:pt x="1611" y="544"/>
                  </a:cubicBezTo>
                  <a:lnTo>
                    <a:pt x="1611" y="544"/>
                  </a:lnTo>
                  <a:cubicBezTo>
                    <a:pt x="1317" y="541"/>
                    <a:pt x="1086" y="300"/>
                    <a:pt x="1086"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84" name="Google Shape;584;p51"/>
            <p:cNvSpPr/>
            <p:nvPr/>
          </p:nvSpPr>
          <p:spPr>
            <a:xfrm>
              <a:off x="2332500" y="4386925"/>
              <a:ext cx="13600" cy="27175"/>
            </a:xfrm>
            <a:custGeom>
              <a:avLst/>
              <a:gdLst/>
              <a:ahLst/>
              <a:cxnLst/>
              <a:rect l="l" t="t" r="r" b="b"/>
              <a:pathLst>
                <a:path w="544" h="1087" extrusionOk="0">
                  <a:moveTo>
                    <a:pt x="1" y="1"/>
                  </a:moveTo>
                  <a:lnTo>
                    <a:pt x="139" y="139"/>
                  </a:lnTo>
                  <a:lnTo>
                    <a:pt x="139" y="139"/>
                  </a:lnTo>
                  <a:cubicBezTo>
                    <a:pt x="253" y="1"/>
                    <a:pt x="345" y="1"/>
                    <a:pt x="1" y="1"/>
                  </a:cubicBezTo>
                  <a:close/>
                  <a:moveTo>
                    <a:pt x="139" y="139"/>
                  </a:moveTo>
                  <a:cubicBezTo>
                    <a:pt x="73" y="219"/>
                    <a:pt x="1" y="345"/>
                    <a:pt x="1" y="543"/>
                  </a:cubicBezTo>
                  <a:lnTo>
                    <a:pt x="544" y="1086"/>
                  </a:lnTo>
                  <a:lnTo>
                    <a:pt x="544" y="543"/>
                  </a:lnTo>
                  <a:lnTo>
                    <a:pt x="139" y="139"/>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85" name="Google Shape;585;p51"/>
            <p:cNvSpPr/>
            <p:nvPr/>
          </p:nvSpPr>
          <p:spPr>
            <a:xfrm>
              <a:off x="3287900" y="3390425"/>
              <a:ext cx="54700" cy="54700"/>
            </a:xfrm>
            <a:custGeom>
              <a:avLst/>
              <a:gdLst/>
              <a:ahLst/>
              <a:cxnLst/>
              <a:rect l="l" t="t" r="r" b="b"/>
              <a:pathLst>
                <a:path w="2188" h="2188" extrusionOk="0">
                  <a:moveTo>
                    <a:pt x="1086" y="1"/>
                  </a:moveTo>
                  <a:lnTo>
                    <a:pt x="1086" y="1"/>
                  </a:lnTo>
                  <a:cubicBezTo>
                    <a:pt x="543" y="544"/>
                    <a:pt x="543" y="1102"/>
                    <a:pt x="0" y="1645"/>
                  </a:cubicBezTo>
                  <a:cubicBezTo>
                    <a:pt x="543" y="2188"/>
                    <a:pt x="0" y="2188"/>
                    <a:pt x="543" y="2188"/>
                  </a:cubicBezTo>
                  <a:cubicBezTo>
                    <a:pt x="1086" y="1645"/>
                    <a:pt x="2187" y="544"/>
                    <a:pt x="1086"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86" name="Google Shape;586;p51"/>
            <p:cNvSpPr/>
            <p:nvPr/>
          </p:nvSpPr>
          <p:spPr>
            <a:xfrm>
              <a:off x="2632625" y="4141100"/>
              <a:ext cx="25" cy="25"/>
            </a:xfrm>
            <a:custGeom>
              <a:avLst/>
              <a:gdLst/>
              <a:ahLst/>
              <a:cxnLst/>
              <a:rect l="l" t="t" r="r" b="b"/>
              <a:pathLst>
                <a:path w="1" h="1" extrusionOk="0">
                  <a:moveTo>
                    <a:pt x="0" y="0"/>
                  </a:move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87" name="Google Shape;587;p51"/>
            <p:cNvSpPr/>
            <p:nvPr/>
          </p:nvSpPr>
          <p:spPr>
            <a:xfrm>
              <a:off x="3164975" y="3526925"/>
              <a:ext cx="68275" cy="27550"/>
            </a:xfrm>
            <a:custGeom>
              <a:avLst/>
              <a:gdLst/>
              <a:ahLst/>
              <a:cxnLst/>
              <a:rect l="l" t="t" r="r" b="b"/>
              <a:pathLst>
                <a:path w="2731" h="1102" extrusionOk="0">
                  <a:moveTo>
                    <a:pt x="544" y="0"/>
                  </a:moveTo>
                  <a:cubicBezTo>
                    <a:pt x="249" y="0"/>
                    <a:pt x="1" y="248"/>
                    <a:pt x="1" y="543"/>
                  </a:cubicBezTo>
                  <a:lnTo>
                    <a:pt x="1" y="1101"/>
                  </a:lnTo>
                  <a:lnTo>
                    <a:pt x="2188" y="1101"/>
                  </a:lnTo>
                  <a:cubicBezTo>
                    <a:pt x="2188" y="543"/>
                    <a:pt x="2188" y="543"/>
                    <a:pt x="2730" y="543"/>
                  </a:cubicBezTo>
                  <a:lnTo>
                    <a:pt x="2730" y="0"/>
                  </a:lnTo>
                  <a:cubicBezTo>
                    <a:pt x="2007" y="0"/>
                    <a:pt x="1765" y="242"/>
                    <a:pt x="1359" y="242"/>
                  </a:cubicBezTo>
                  <a:cubicBezTo>
                    <a:pt x="1155" y="242"/>
                    <a:pt x="911" y="181"/>
                    <a:pt x="544"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88" name="Google Shape;588;p51"/>
            <p:cNvSpPr/>
            <p:nvPr/>
          </p:nvSpPr>
          <p:spPr>
            <a:xfrm>
              <a:off x="3192125" y="3718075"/>
              <a:ext cx="27550" cy="54700"/>
            </a:xfrm>
            <a:custGeom>
              <a:avLst/>
              <a:gdLst/>
              <a:ahLst/>
              <a:cxnLst/>
              <a:rect l="l" t="t" r="r" b="b"/>
              <a:pathLst>
                <a:path w="1102" h="2188" extrusionOk="0">
                  <a:moveTo>
                    <a:pt x="543" y="1"/>
                  </a:moveTo>
                  <a:cubicBezTo>
                    <a:pt x="558" y="301"/>
                    <a:pt x="325" y="544"/>
                    <a:pt x="28" y="544"/>
                  </a:cubicBezTo>
                  <a:cubicBezTo>
                    <a:pt x="19" y="544"/>
                    <a:pt x="10" y="544"/>
                    <a:pt x="0" y="543"/>
                  </a:cubicBezTo>
                  <a:lnTo>
                    <a:pt x="0" y="2187"/>
                  </a:lnTo>
                  <a:lnTo>
                    <a:pt x="543" y="2187"/>
                  </a:lnTo>
                  <a:cubicBezTo>
                    <a:pt x="543" y="1086"/>
                    <a:pt x="1102" y="1086"/>
                    <a:pt x="1102" y="543"/>
                  </a:cubicBezTo>
                  <a:lnTo>
                    <a:pt x="543" y="1"/>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89" name="Google Shape;589;p51"/>
            <p:cNvSpPr/>
            <p:nvPr/>
          </p:nvSpPr>
          <p:spPr>
            <a:xfrm>
              <a:off x="3287900" y="3663400"/>
              <a:ext cx="54700" cy="95800"/>
            </a:xfrm>
            <a:custGeom>
              <a:avLst/>
              <a:gdLst/>
              <a:ahLst/>
              <a:cxnLst/>
              <a:rect l="l" t="t" r="r" b="b"/>
              <a:pathLst>
                <a:path w="2188" h="3832" extrusionOk="0">
                  <a:moveTo>
                    <a:pt x="1102" y="1"/>
                  </a:moveTo>
                  <a:cubicBezTo>
                    <a:pt x="543" y="1102"/>
                    <a:pt x="0" y="2188"/>
                    <a:pt x="0" y="3832"/>
                  </a:cubicBezTo>
                  <a:cubicBezTo>
                    <a:pt x="1086" y="3273"/>
                    <a:pt x="1629" y="3273"/>
                    <a:pt x="2187" y="3273"/>
                  </a:cubicBezTo>
                  <a:cubicBezTo>
                    <a:pt x="2187" y="2188"/>
                    <a:pt x="1644" y="544"/>
                    <a:pt x="1102"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90" name="Google Shape;590;p51"/>
            <p:cNvSpPr/>
            <p:nvPr/>
          </p:nvSpPr>
          <p:spPr>
            <a:xfrm>
              <a:off x="3260375" y="3759175"/>
              <a:ext cx="13575" cy="13600"/>
            </a:xfrm>
            <a:custGeom>
              <a:avLst/>
              <a:gdLst/>
              <a:ahLst/>
              <a:cxnLst/>
              <a:rect l="l" t="t" r="r" b="b"/>
              <a:pathLst>
                <a:path w="543" h="544" extrusionOk="0">
                  <a:moveTo>
                    <a:pt x="0" y="1"/>
                  </a:moveTo>
                  <a:lnTo>
                    <a:pt x="0" y="543"/>
                  </a:lnTo>
                  <a:cubicBezTo>
                    <a:pt x="543" y="1"/>
                    <a:pt x="0" y="1"/>
                    <a:pt x="0"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91" name="Google Shape;591;p51"/>
            <p:cNvSpPr/>
            <p:nvPr/>
          </p:nvSpPr>
          <p:spPr>
            <a:xfrm>
              <a:off x="3069600" y="3841000"/>
              <a:ext cx="135000" cy="177200"/>
            </a:xfrm>
            <a:custGeom>
              <a:avLst/>
              <a:gdLst/>
              <a:ahLst/>
              <a:cxnLst/>
              <a:rect l="l" t="t" r="r" b="b"/>
              <a:pathLst>
                <a:path w="5400" h="7088" extrusionOk="0">
                  <a:moveTo>
                    <a:pt x="5279" y="3031"/>
                  </a:moveTo>
                  <a:cubicBezTo>
                    <a:pt x="5219" y="3031"/>
                    <a:pt x="5098" y="3092"/>
                    <a:pt x="4917" y="3273"/>
                  </a:cubicBezTo>
                  <a:cubicBezTo>
                    <a:pt x="5279" y="3273"/>
                    <a:pt x="5400" y="3031"/>
                    <a:pt x="5279" y="3031"/>
                  </a:cubicBezTo>
                  <a:close/>
                  <a:moveTo>
                    <a:pt x="2730" y="0"/>
                  </a:moveTo>
                  <a:cubicBezTo>
                    <a:pt x="2187" y="1086"/>
                    <a:pt x="1086" y="2171"/>
                    <a:pt x="543" y="3273"/>
                  </a:cubicBezTo>
                  <a:cubicBezTo>
                    <a:pt x="543" y="3815"/>
                    <a:pt x="1086" y="4358"/>
                    <a:pt x="1086" y="4917"/>
                  </a:cubicBezTo>
                  <a:cubicBezTo>
                    <a:pt x="1086" y="5459"/>
                    <a:pt x="543" y="6002"/>
                    <a:pt x="0" y="7088"/>
                  </a:cubicBezTo>
                  <a:lnTo>
                    <a:pt x="1086" y="7088"/>
                  </a:lnTo>
                  <a:cubicBezTo>
                    <a:pt x="2730" y="6545"/>
                    <a:pt x="3273" y="3815"/>
                    <a:pt x="4917" y="3273"/>
                  </a:cubicBezTo>
                  <a:cubicBezTo>
                    <a:pt x="4917" y="2730"/>
                    <a:pt x="4917" y="2730"/>
                    <a:pt x="4359" y="2730"/>
                  </a:cubicBezTo>
                  <a:cubicBezTo>
                    <a:pt x="3816" y="1629"/>
                    <a:pt x="3816" y="1629"/>
                    <a:pt x="3816"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92" name="Google Shape;592;p51"/>
            <p:cNvSpPr/>
            <p:nvPr/>
          </p:nvSpPr>
          <p:spPr>
            <a:xfrm>
              <a:off x="3246800" y="3854550"/>
              <a:ext cx="13600" cy="27575"/>
            </a:xfrm>
            <a:custGeom>
              <a:avLst/>
              <a:gdLst/>
              <a:ahLst/>
              <a:cxnLst/>
              <a:rect l="l" t="t" r="r" b="b"/>
              <a:pathLst>
                <a:path w="544" h="1103" extrusionOk="0">
                  <a:moveTo>
                    <a:pt x="0" y="1"/>
                  </a:moveTo>
                  <a:lnTo>
                    <a:pt x="0" y="1102"/>
                  </a:lnTo>
                  <a:cubicBezTo>
                    <a:pt x="0" y="559"/>
                    <a:pt x="0" y="559"/>
                    <a:pt x="543" y="559"/>
                  </a:cubicBezTo>
                  <a:lnTo>
                    <a:pt x="0" y="1"/>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93" name="Google Shape;593;p51"/>
            <p:cNvSpPr/>
            <p:nvPr/>
          </p:nvSpPr>
          <p:spPr>
            <a:xfrm>
              <a:off x="2878450" y="3704500"/>
              <a:ext cx="108975" cy="68275"/>
            </a:xfrm>
            <a:custGeom>
              <a:avLst/>
              <a:gdLst/>
              <a:ahLst/>
              <a:cxnLst/>
              <a:rect l="l" t="t" r="r" b="b"/>
              <a:pathLst>
                <a:path w="4359" h="2731" extrusionOk="0">
                  <a:moveTo>
                    <a:pt x="3816" y="1"/>
                  </a:moveTo>
                  <a:cubicBezTo>
                    <a:pt x="2730" y="1086"/>
                    <a:pt x="543" y="1086"/>
                    <a:pt x="0" y="2730"/>
                  </a:cubicBezTo>
                  <a:lnTo>
                    <a:pt x="2730" y="2730"/>
                  </a:lnTo>
                  <a:cubicBezTo>
                    <a:pt x="3816" y="2188"/>
                    <a:pt x="3816" y="1629"/>
                    <a:pt x="4358" y="1086"/>
                  </a:cubicBezTo>
                  <a:lnTo>
                    <a:pt x="4358" y="544"/>
                  </a:lnTo>
                  <a:cubicBezTo>
                    <a:pt x="4064" y="544"/>
                    <a:pt x="3816" y="295"/>
                    <a:pt x="3816"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94" name="Google Shape;594;p51"/>
            <p:cNvSpPr/>
            <p:nvPr/>
          </p:nvSpPr>
          <p:spPr>
            <a:xfrm>
              <a:off x="3219650" y="3267525"/>
              <a:ext cx="40750" cy="41125"/>
            </a:xfrm>
            <a:custGeom>
              <a:avLst/>
              <a:gdLst/>
              <a:ahLst/>
              <a:cxnLst/>
              <a:rect l="l" t="t" r="r" b="b"/>
              <a:pathLst>
                <a:path w="1630" h="1645" extrusionOk="0">
                  <a:moveTo>
                    <a:pt x="1629" y="0"/>
                  </a:moveTo>
                  <a:cubicBezTo>
                    <a:pt x="543" y="559"/>
                    <a:pt x="543" y="559"/>
                    <a:pt x="1" y="559"/>
                  </a:cubicBezTo>
                  <a:lnTo>
                    <a:pt x="1" y="1644"/>
                  </a:lnTo>
                  <a:lnTo>
                    <a:pt x="543" y="1644"/>
                  </a:lnTo>
                  <a:cubicBezTo>
                    <a:pt x="1086" y="1102"/>
                    <a:pt x="1629" y="1102"/>
                    <a:pt x="1629" y="559"/>
                  </a:cubicBezTo>
                  <a:lnTo>
                    <a:pt x="1629"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95" name="Google Shape;595;p51"/>
            <p:cNvSpPr/>
            <p:nvPr/>
          </p:nvSpPr>
          <p:spPr>
            <a:xfrm>
              <a:off x="3014925" y="3841000"/>
              <a:ext cx="27550" cy="27550"/>
            </a:xfrm>
            <a:custGeom>
              <a:avLst/>
              <a:gdLst/>
              <a:ahLst/>
              <a:cxnLst/>
              <a:rect l="l" t="t" r="r" b="b"/>
              <a:pathLst>
                <a:path w="1102" h="1102" extrusionOk="0">
                  <a:moveTo>
                    <a:pt x="543" y="0"/>
                  </a:moveTo>
                  <a:cubicBezTo>
                    <a:pt x="543" y="295"/>
                    <a:pt x="295" y="543"/>
                    <a:pt x="1" y="543"/>
                  </a:cubicBezTo>
                  <a:lnTo>
                    <a:pt x="1" y="1101"/>
                  </a:lnTo>
                  <a:lnTo>
                    <a:pt x="543" y="1101"/>
                  </a:lnTo>
                  <a:cubicBezTo>
                    <a:pt x="854" y="1101"/>
                    <a:pt x="1102" y="853"/>
                    <a:pt x="1086" y="543"/>
                  </a:cubicBezTo>
                  <a:lnTo>
                    <a:pt x="543"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96" name="Google Shape;596;p51"/>
            <p:cNvSpPr/>
            <p:nvPr/>
          </p:nvSpPr>
          <p:spPr>
            <a:xfrm>
              <a:off x="3042075" y="3745225"/>
              <a:ext cx="54700" cy="95800"/>
            </a:xfrm>
            <a:custGeom>
              <a:avLst/>
              <a:gdLst/>
              <a:ahLst/>
              <a:cxnLst/>
              <a:rect l="l" t="t" r="r" b="b"/>
              <a:pathLst>
                <a:path w="2188" h="3832" extrusionOk="0">
                  <a:moveTo>
                    <a:pt x="1086" y="0"/>
                  </a:moveTo>
                  <a:cubicBezTo>
                    <a:pt x="543" y="559"/>
                    <a:pt x="543" y="1101"/>
                    <a:pt x="0" y="1101"/>
                  </a:cubicBezTo>
                  <a:cubicBezTo>
                    <a:pt x="1086" y="2187"/>
                    <a:pt x="1086" y="2187"/>
                    <a:pt x="1086" y="3831"/>
                  </a:cubicBezTo>
                  <a:cubicBezTo>
                    <a:pt x="2187" y="3288"/>
                    <a:pt x="2187" y="1644"/>
                    <a:pt x="1644" y="559"/>
                  </a:cubicBezTo>
                  <a:cubicBezTo>
                    <a:pt x="1086" y="0"/>
                    <a:pt x="1644" y="0"/>
                    <a:pt x="1086"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97" name="Google Shape;597;p51"/>
            <p:cNvSpPr/>
            <p:nvPr/>
          </p:nvSpPr>
          <p:spPr>
            <a:xfrm>
              <a:off x="5171150" y="3854550"/>
              <a:ext cx="27175" cy="54700"/>
            </a:xfrm>
            <a:custGeom>
              <a:avLst/>
              <a:gdLst/>
              <a:ahLst/>
              <a:cxnLst/>
              <a:rect l="l" t="t" r="r" b="b"/>
              <a:pathLst>
                <a:path w="1087" h="2188" extrusionOk="0">
                  <a:moveTo>
                    <a:pt x="0" y="1"/>
                  </a:moveTo>
                  <a:lnTo>
                    <a:pt x="0" y="1645"/>
                  </a:lnTo>
                  <a:cubicBezTo>
                    <a:pt x="10" y="1644"/>
                    <a:pt x="19" y="1644"/>
                    <a:pt x="28" y="1644"/>
                  </a:cubicBezTo>
                  <a:cubicBezTo>
                    <a:pt x="325" y="1644"/>
                    <a:pt x="558" y="1887"/>
                    <a:pt x="543" y="2188"/>
                  </a:cubicBezTo>
                  <a:lnTo>
                    <a:pt x="1086" y="2188"/>
                  </a:lnTo>
                  <a:cubicBezTo>
                    <a:pt x="543" y="1087"/>
                    <a:pt x="543" y="559"/>
                    <a:pt x="543"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98" name="Google Shape;598;p51"/>
            <p:cNvSpPr/>
            <p:nvPr/>
          </p:nvSpPr>
          <p:spPr>
            <a:xfrm>
              <a:off x="5144000" y="3240375"/>
              <a:ext cx="709600" cy="545975"/>
            </a:xfrm>
            <a:custGeom>
              <a:avLst/>
              <a:gdLst/>
              <a:ahLst/>
              <a:cxnLst/>
              <a:rect l="l" t="t" r="r" b="b"/>
              <a:pathLst>
                <a:path w="28384" h="21839" extrusionOk="0">
                  <a:moveTo>
                    <a:pt x="23494" y="5459"/>
                  </a:moveTo>
                  <a:cubicBezTo>
                    <a:pt x="23791" y="5459"/>
                    <a:pt x="24025" y="5702"/>
                    <a:pt x="24025" y="6003"/>
                  </a:cubicBezTo>
                  <a:cubicBezTo>
                    <a:pt x="23467" y="6003"/>
                    <a:pt x="23467" y="6003"/>
                    <a:pt x="23467" y="5460"/>
                  </a:cubicBezTo>
                  <a:cubicBezTo>
                    <a:pt x="23476" y="5460"/>
                    <a:pt x="23485" y="5459"/>
                    <a:pt x="23494" y="5459"/>
                  </a:cubicBezTo>
                  <a:close/>
                  <a:moveTo>
                    <a:pt x="22381" y="1"/>
                  </a:moveTo>
                  <a:cubicBezTo>
                    <a:pt x="21838" y="544"/>
                    <a:pt x="21295" y="1086"/>
                    <a:pt x="20737" y="1645"/>
                  </a:cubicBezTo>
                  <a:cubicBezTo>
                    <a:pt x="21295" y="3273"/>
                    <a:pt x="21295" y="3816"/>
                    <a:pt x="20737" y="5460"/>
                  </a:cubicBezTo>
                  <a:cubicBezTo>
                    <a:pt x="19938" y="5619"/>
                    <a:pt x="19233" y="5685"/>
                    <a:pt x="18567" y="5685"/>
                  </a:cubicBezTo>
                  <a:cubicBezTo>
                    <a:pt x="16959" y="5685"/>
                    <a:pt x="15579" y="5301"/>
                    <a:pt x="13649" y="4917"/>
                  </a:cubicBezTo>
                  <a:cubicBezTo>
                    <a:pt x="13106" y="5460"/>
                    <a:pt x="12548" y="6546"/>
                    <a:pt x="11462" y="7104"/>
                  </a:cubicBezTo>
                  <a:cubicBezTo>
                    <a:pt x="11462" y="7647"/>
                    <a:pt x="11462" y="8190"/>
                    <a:pt x="12005" y="8190"/>
                  </a:cubicBezTo>
                  <a:cubicBezTo>
                    <a:pt x="11462" y="10919"/>
                    <a:pt x="8190" y="13649"/>
                    <a:pt x="5460" y="14192"/>
                  </a:cubicBezTo>
                  <a:cubicBezTo>
                    <a:pt x="4917" y="15293"/>
                    <a:pt x="5460" y="15293"/>
                    <a:pt x="5460" y="16379"/>
                  </a:cubicBezTo>
                  <a:cubicBezTo>
                    <a:pt x="3816" y="18023"/>
                    <a:pt x="1629" y="19109"/>
                    <a:pt x="1" y="20210"/>
                  </a:cubicBezTo>
                  <a:lnTo>
                    <a:pt x="1" y="20753"/>
                  </a:lnTo>
                  <a:cubicBezTo>
                    <a:pt x="1086" y="20753"/>
                    <a:pt x="1086" y="21295"/>
                    <a:pt x="2188" y="21838"/>
                  </a:cubicBezTo>
                  <a:lnTo>
                    <a:pt x="3816" y="21838"/>
                  </a:lnTo>
                  <a:cubicBezTo>
                    <a:pt x="4359" y="21838"/>
                    <a:pt x="12005" y="12021"/>
                    <a:pt x="12548" y="10919"/>
                  </a:cubicBezTo>
                  <a:cubicBezTo>
                    <a:pt x="13091" y="10919"/>
                    <a:pt x="12548" y="10919"/>
                    <a:pt x="12548" y="9834"/>
                  </a:cubicBezTo>
                  <a:cubicBezTo>
                    <a:pt x="13091" y="9291"/>
                    <a:pt x="13634" y="8733"/>
                    <a:pt x="13634" y="8190"/>
                  </a:cubicBezTo>
                  <a:cubicBezTo>
                    <a:pt x="13634" y="7647"/>
                    <a:pt x="13091" y="7647"/>
                    <a:pt x="13091" y="7104"/>
                  </a:cubicBezTo>
                  <a:lnTo>
                    <a:pt x="13634" y="6561"/>
                  </a:lnTo>
                  <a:cubicBezTo>
                    <a:pt x="15278" y="7104"/>
                    <a:pt x="16906" y="8190"/>
                    <a:pt x="19093" y="9291"/>
                  </a:cubicBezTo>
                  <a:lnTo>
                    <a:pt x="19651" y="9291"/>
                  </a:lnTo>
                  <a:lnTo>
                    <a:pt x="19651" y="8190"/>
                  </a:lnTo>
                  <a:cubicBezTo>
                    <a:pt x="20020" y="8067"/>
                    <a:pt x="20390" y="8027"/>
                    <a:pt x="20760" y="8027"/>
                  </a:cubicBezTo>
                  <a:cubicBezTo>
                    <a:pt x="21420" y="8027"/>
                    <a:pt x="22082" y="8153"/>
                    <a:pt x="22743" y="8153"/>
                  </a:cubicBezTo>
                  <a:cubicBezTo>
                    <a:pt x="23347" y="8153"/>
                    <a:pt x="23951" y="8048"/>
                    <a:pt x="24552" y="7647"/>
                  </a:cubicBezTo>
                  <a:cubicBezTo>
                    <a:pt x="24552" y="7104"/>
                    <a:pt x="25111" y="7104"/>
                    <a:pt x="25111" y="6561"/>
                  </a:cubicBezTo>
                  <a:cubicBezTo>
                    <a:pt x="26196" y="6003"/>
                    <a:pt x="26755" y="6003"/>
                    <a:pt x="27298" y="5460"/>
                  </a:cubicBezTo>
                  <a:cubicBezTo>
                    <a:pt x="28383" y="4374"/>
                    <a:pt x="26755" y="3273"/>
                    <a:pt x="26196" y="2730"/>
                  </a:cubicBezTo>
                  <a:lnTo>
                    <a:pt x="26755" y="2730"/>
                  </a:lnTo>
                  <a:lnTo>
                    <a:pt x="26755" y="1645"/>
                  </a:lnTo>
                  <a:cubicBezTo>
                    <a:pt x="25654" y="2730"/>
                    <a:pt x="23467" y="3273"/>
                    <a:pt x="22381" y="3816"/>
                  </a:cubicBezTo>
                  <a:cubicBezTo>
                    <a:pt x="22381" y="3816"/>
                    <a:pt x="22381" y="1645"/>
                    <a:pt x="22924" y="1086"/>
                  </a:cubicBezTo>
                  <a:cubicBezTo>
                    <a:pt x="22924" y="1"/>
                    <a:pt x="23467" y="1"/>
                    <a:pt x="22381"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99" name="Google Shape;599;p51"/>
            <p:cNvSpPr/>
            <p:nvPr/>
          </p:nvSpPr>
          <p:spPr>
            <a:xfrm>
              <a:off x="5730650" y="3554450"/>
              <a:ext cx="13600" cy="13600"/>
            </a:xfrm>
            <a:custGeom>
              <a:avLst/>
              <a:gdLst/>
              <a:ahLst/>
              <a:cxnLst/>
              <a:rect l="l" t="t" r="r" b="b"/>
              <a:pathLst>
                <a:path w="544" h="544" extrusionOk="0">
                  <a:moveTo>
                    <a:pt x="1" y="0"/>
                  </a:moveTo>
                  <a:lnTo>
                    <a:pt x="1" y="543"/>
                  </a:lnTo>
                  <a:lnTo>
                    <a:pt x="544" y="543"/>
                  </a:lnTo>
                  <a:lnTo>
                    <a:pt x="544"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00" name="Google Shape;600;p51"/>
            <p:cNvSpPr/>
            <p:nvPr/>
          </p:nvSpPr>
          <p:spPr>
            <a:xfrm>
              <a:off x="1499650" y="508950"/>
              <a:ext cx="3507900" cy="3878000"/>
            </a:xfrm>
            <a:custGeom>
              <a:avLst/>
              <a:gdLst/>
              <a:ahLst/>
              <a:cxnLst/>
              <a:rect l="l" t="t" r="r" b="b"/>
              <a:pathLst>
                <a:path w="140316" h="155120" extrusionOk="0">
                  <a:moveTo>
                    <a:pt x="85722" y="32284"/>
                  </a:moveTo>
                  <a:cubicBezTo>
                    <a:pt x="86264" y="32284"/>
                    <a:pt x="86264" y="32826"/>
                    <a:pt x="86807" y="32826"/>
                  </a:cubicBezTo>
                  <a:cubicBezTo>
                    <a:pt x="86822" y="33127"/>
                    <a:pt x="86589" y="33370"/>
                    <a:pt x="86292" y="33370"/>
                  </a:cubicBezTo>
                  <a:cubicBezTo>
                    <a:pt x="86283" y="33370"/>
                    <a:pt x="86274" y="33370"/>
                    <a:pt x="86264" y="33369"/>
                  </a:cubicBezTo>
                  <a:cubicBezTo>
                    <a:pt x="85722" y="33369"/>
                    <a:pt x="85179" y="33912"/>
                    <a:pt x="85179" y="33912"/>
                  </a:cubicBezTo>
                  <a:cubicBezTo>
                    <a:pt x="85170" y="33913"/>
                    <a:pt x="85160" y="33913"/>
                    <a:pt x="85151" y="33913"/>
                  </a:cubicBezTo>
                  <a:cubicBezTo>
                    <a:pt x="84854" y="33913"/>
                    <a:pt x="84620" y="33670"/>
                    <a:pt x="84620" y="33369"/>
                  </a:cubicBezTo>
                  <a:lnTo>
                    <a:pt x="84620" y="32284"/>
                  </a:lnTo>
                  <a:cubicBezTo>
                    <a:pt x="84620" y="32555"/>
                    <a:pt x="84760" y="32691"/>
                    <a:pt x="84967" y="32691"/>
                  </a:cubicBezTo>
                  <a:cubicBezTo>
                    <a:pt x="85175" y="32691"/>
                    <a:pt x="85450" y="32555"/>
                    <a:pt x="85722" y="32284"/>
                  </a:cubicBezTo>
                  <a:close/>
                  <a:moveTo>
                    <a:pt x="127753" y="33369"/>
                  </a:moveTo>
                  <a:lnTo>
                    <a:pt x="128295" y="33912"/>
                  </a:lnTo>
                  <a:lnTo>
                    <a:pt x="128295" y="34470"/>
                  </a:lnTo>
                  <a:cubicBezTo>
                    <a:pt x="127753" y="34470"/>
                    <a:pt x="127753" y="33912"/>
                    <a:pt x="127753" y="33369"/>
                  </a:cubicBezTo>
                  <a:close/>
                  <a:moveTo>
                    <a:pt x="68242" y="40473"/>
                  </a:moveTo>
                  <a:cubicBezTo>
                    <a:pt x="68801" y="40473"/>
                    <a:pt x="68801" y="41016"/>
                    <a:pt x="69343" y="41016"/>
                  </a:cubicBezTo>
                  <a:lnTo>
                    <a:pt x="69343" y="41558"/>
                  </a:lnTo>
                  <a:cubicBezTo>
                    <a:pt x="68801" y="42117"/>
                    <a:pt x="68242" y="42117"/>
                    <a:pt x="67699" y="42117"/>
                  </a:cubicBezTo>
                  <a:lnTo>
                    <a:pt x="67157" y="42117"/>
                  </a:lnTo>
                  <a:lnTo>
                    <a:pt x="67157" y="41558"/>
                  </a:lnTo>
                  <a:lnTo>
                    <a:pt x="68242" y="40473"/>
                  </a:lnTo>
                  <a:close/>
                  <a:moveTo>
                    <a:pt x="107427" y="44288"/>
                  </a:moveTo>
                  <a:cubicBezTo>
                    <a:pt x="107424" y="44293"/>
                    <a:pt x="107421" y="44297"/>
                    <a:pt x="107418" y="44302"/>
                  </a:cubicBezTo>
                  <a:lnTo>
                    <a:pt x="107418" y="44302"/>
                  </a:lnTo>
                  <a:cubicBezTo>
                    <a:pt x="107461" y="44293"/>
                    <a:pt x="107507" y="44288"/>
                    <a:pt x="107559" y="44288"/>
                  </a:cubicBezTo>
                  <a:close/>
                  <a:moveTo>
                    <a:pt x="108645" y="43745"/>
                  </a:moveTo>
                  <a:lnTo>
                    <a:pt x="108645" y="44288"/>
                  </a:lnTo>
                  <a:cubicBezTo>
                    <a:pt x="108102" y="44831"/>
                    <a:pt x="108102" y="44831"/>
                    <a:pt x="107559" y="44831"/>
                  </a:cubicBezTo>
                  <a:lnTo>
                    <a:pt x="107001" y="44831"/>
                  </a:lnTo>
                  <a:cubicBezTo>
                    <a:pt x="107189" y="44648"/>
                    <a:pt x="107314" y="44464"/>
                    <a:pt x="107418" y="44302"/>
                  </a:cubicBezTo>
                  <a:lnTo>
                    <a:pt x="107418" y="44302"/>
                  </a:lnTo>
                  <a:cubicBezTo>
                    <a:pt x="107011" y="44387"/>
                    <a:pt x="106963" y="44831"/>
                    <a:pt x="106458" y="44831"/>
                  </a:cubicBezTo>
                  <a:cubicBezTo>
                    <a:pt x="106429" y="44831"/>
                    <a:pt x="106402" y="44831"/>
                    <a:pt x="106377" y="44831"/>
                  </a:cubicBezTo>
                  <a:cubicBezTo>
                    <a:pt x="105915" y="44831"/>
                    <a:pt x="105915" y="44817"/>
                    <a:pt x="105915" y="44288"/>
                  </a:cubicBezTo>
                  <a:lnTo>
                    <a:pt x="107427" y="44288"/>
                  </a:lnTo>
                  <a:cubicBezTo>
                    <a:pt x="107625" y="43976"/>
                    <a:pt x="107748" y="43745"/>
                    <a:pt x="108102" y="43745"/>
                  </a:cubicBezTo>
                  <a:close/>
                  <a:moveTo>
                    <a:pt x="98284" y="55207"/>
                  </a:moveTo>
                  <a:cubicBezTo>
                    <a:pt x="98284" y="55508"/>
                    <a:pt x="98051" y="55750"/>
                    <a:pt x="97754" y="55750"/>
                  </a:cubicBezTo>
                  <a:cubicBezTo>
                    <a:pt x="97744" y="55750"/>
                    <a:pt x="97735" y="55750"/>
                    <a:pt x="97726" y="55750"/>
                  </a:cubicBezTo>
                  <a:lnTo>
                    <a:pt x="97183" y="55207"/>
                  </a:lnTo>
                  <a:close/>
                  <a:moveTo>
                    <a:pt x="73159" y="60666"/>
                  </a:moveTo>
                  <a:lnTo>
                    <a:pt x="73159" y="61209"/>
                  </a:lnTo>
                  <a:cubicBezTo>
                    <a:pt x="72616" y="61209"/>
                    <a:pt x="72073" y="61209"/>
                    <a:pt x="71530" y="61767"/>
                  </a:cubicBezTo>
                  <a:lnTo>
                    <a:pt x="71530" y="61209"/>
                  </a:lnTo>
                  <a:lnTo>
                    <a:pt x="72073" y="60666"/>
                  </a:lnTo>
                  <a:close/>
                  <a:moveTo>
                    <a:pt x="81891" y="74857"/>
                  </a:moveTo>
                  <a:cubicBezTo>
                    <a:pt x="81488" y="75679"/>
                    <a:pt x="80929" y="76424"/>
                    <a:pt x="80262" y="77044"/>
                  </a:cubicBezTo>
                  <a:lnTo>
                    <a:pt x="79719" y="77044"/>
                  </a:lnTo>
                  <a:cubicBezTo>
                    <a:pt x="79719" y="76743"/>
                    <a:pt x="79486" y="76501"/>
                    <a:pt x="79189" y="76501"/>
                  </a:cubicBezTo>
                  <a:cubicBezTo>
                    <a:pt x="79179" y="76501"/>
                    <a:pt x="79170" y="76501"/>
                    <a:pt x="79161" y="76501"/>
                  </a:cubicBezTo>
                  <a:cubicBezTo>
                    <a:pt x="79983" y="76083"/>
                    <a:pt x="80728" y="75524"/>
                    <a:pt x="81348" y="74857"/>
                  </a:cubicBezTo>
                  <a:close/>
                  <a:moveTo>
                    <a:pt x="67715" y="85233"/>
                  </a:moveTo>
                  <a:cubicBezTo>
                    <a:pt x="67715" y="85776"/>
                    <a:pt x="68258" y="86319"/>
                    <a:pt x="67715" y="86862"/>
                  </a:cubicBezTo>
                  <a:cubicBezTo>
                    <a:pt x="66614" y="87420"/>
                    <a:pt x="65528" y="87420"/>
                    <a:pt x="63884" y="87963"/>
                  </a:cubicBezTo>
                  <a:cubicBezTo>
                    <a:pt x="63341" y="89049"/>
                    <a:pt x="62798" y="90150"/>
                    <a:pt x="61697" y="91236"/>
                  </a:cubicBezTo>
                  <a:lnTo>
                    <a:pt x="60069" y="91236"/>
                  </a:lnTo>
                  <a:cubicBezTo>
                    <a:pt x="60612" y="89607"/>
                    <a:pt x="62240" y="87963"/>
                    <a:pt x="63884" y="87963"/>
                  </a:cubicBezTo>
                  <a:cubicBezTo>
                    <a:pt x="63884" y="87420"/>
                    <a:pt x="64427" y="86862"/>
                    <a:pt x="64427" y="86319"/>
                  </a:cubicBezTo>
                  <a:cubicBezTo>
                    <a:pt x="65528" y="86319"/>
                    <a:pt x="66071" y="85776"/>
                    <a:pt x="67157" y="85233"/>
                  </a:cubicBezTo>
                  <a:close/>
                  <a:moveTo>
                    <a:pt x="58425" y="93422"/>
                  </a:moveTo>
                  <a:cubicBezTo>
                    <a:pt x="58968" y="93422"/>
                    <a:pt x="58968" y="93422"/>
                    <a:pt x="58968" y="93965"/>
                  </a:cubicBezTo>
                  <a:lnTo>
                    <a:pt x="58425" y="94508"/>
                  </a:lnTo>
                  <a:lnTo>
                    <a:pt x="57882" y="94508"/>
                  </a:lnTo>
                  <a:cubicBezTo>
                    <a:pt x="58192" y="94229"/>
                    <a:pt x="58378" y="93841"/>
                    <a:pt x="58425" y="93422"/>
                  </a:cubicBezTo>
                  <a:close/>
                  <a:moveTo>
                    <a:pt x="18568" y="103091"/>
                  </a:moveTo>
                  <a:cubicBezTo>
                    <a:pt x="18524" y="103143"/>
                    <a:pt x="18480" y="103197"/>
                    <a:pt x="18437" y="103250"/>
                  </a:cubicBezTo>
                  <a:lnTo>
                    <a:pt x="18437" y="103250"/>
                  </a:lnTo>
                  <a:cubicBezTo>
                    <a:pt x="18479" y="103243"/>
                    <a:pt x="18522" y="103240"/>
                    <a:pt x="18565" y="103240"/>
                  </a:cubicBezTo>
                  <a:cubicBezTo>
                    <a:pt x="18565" y="103190"/>
                    <a:pt x="18566" y="103141"/>
                    <a:pt x="18568" y="103091"/>
                  </a:cubicBezTo>
                  <a:close/>
                  <a:moveTo>
                    <a:pt x="18437" y="103250"/>
                  </a:moveTo>
                  <a:cubicBezTo>
                    <a:pt x="17937" y="103325"/>
                    <a:pt x="17437" y="103798"/>
                    <a:pt x="16937" y="103798"/>
                  </a:cubicBezTo>
                  <a:cubicBezTo>
                    <a:pt x="16927" y="103798"/>
                    <a:pt x="16918" y="103798"/>
                    <a:pt x="16909" y="103798"/>
                  </a:cubicBezTo>
                  <a:cubicBezTo>
                    <a:pt x="16612" y="103798"/>
                    <a:pt x="16379" y="104040"/>
                    <a:pt x="16394" y="104341"/>
                  </a:cubicBezTo>
                  <a:cubicBezTo>
                    <a:pt x="16394" y="104832"/>
                    <a:pt x="16838" y="105323"/>
                    <a:pt x="16923" y="105814"/>
                  </a:cubicBezTo>
                  <a:lnTo>
                    <a:pt x="16923" y="105814"/>
                  </a:lnTo>
                  <a:cubicBezTo>
                    <a:pt x="16921" y="105717"/>
                    <a:pt x="16921" y="105596"/>
                    <a:pt x="16921" y="105442"/>
                  </a:cubicBezTo>
                  <a:cubicBezTo>
                    <a:pt x="17365" y="104668"/>
                    <a:pt x="17876" y="103939"/>
                    <a:pt x="18437" y="103250"/>
                  </a:cubicBezTo>
                  <a:close/>
                  <a:moveTo>
                    <a:pt x="16923" y="105814"/>
                  </a:moveTo>
                  <a:cubicBezTo>
                    <a:pt x="16924" y="105879"/>
                    <a:pt x="16925" y="105933"/>
                    <a:pt x="16928" y="105978"/>
                  </a:cubicBezTo>
                  <a:lnTo>
                    <a:pt x="16928" y="105978"/>
                  </a:lnTo>
                  <a:cubicBezTo>
                    <a:pt x="16931" y="105975"/>
                    <a:pt x="16934" y="105972"/>
                    <a:pt x="16937" y="105970"/>
                  </a:cubicBezTo>
                  <a:cubicBezTo>
                    <a:pt x="16937" y="105918"/>
                    <a:pt x="16932" y="105866"/>
                    <a:pt x="16923" y="105814"/>
                  </a:cubicBezTo>
                  <a:close/>
                  <a:moveTo>
                    <a:pt x="67715" y="106528"/>
                  </a:moveTo>
                  <a:cubicBezTo>
                    <a:pt x="68010" y="106528"/>
                    <a:pt x="68258" y="106776"/>
                    <a:pt x="68258" y="107071"/>
                  </a:cubicBezTo>
                  <a:cubicBezTo>
                    <a:pt x="68258" y="107614"/>
                    <a:pt x="67715" y="108172"/>
                    <a:pt x="67715" y="108172"/>
                  </a:cubicBezTo>
                  <a:cubicBezTo>
                    <a:pt x="67157" y="108715"/>
                    <a:pt x="66614" y="108715"/>
                    <a:pt x="65528" y="109258"/>
                  </a:cubicBezTo>
                  <a:lnTo>
                    <a:pt x="64970" y="109258"/>
                  </a:lnTo>
                  <a:lnTo>
                    <a:pt x="64970" y="108715"/>
                  </a:lnTo>
                  <a:cubicBezTo>
                    <a:pt x="65528" y="107629"/>
                    <a:pt x="66614" y="107071"/>
                    <a:pt x="67715" y="106528"/>
                  </a:cubicBezTo>
                  <a:close/>
                  <a:moveTo>
                    <a:pt x="54609" y="116904"/>
                  </a:moveTo>
                  <a:lnTo>
                    <a:pt x="54609" y="117447"/>
                  </a:lnTo>
                  <a:lnTo>
                    <a:pt x="54067" y="117447"/>
                  </a:lnTo>
                  <a:lnTo>
                    <a:pt x="54067" y="116904"/>
                  </a:lnTo>
                  <a:close/>
                  <a:moveTo>
                    <a:pt x="35486" y="121820"/>
                  </a:moveTo>
                  <a:cubicBezTo>
                    <a:pt x="35486" y="122906"/>
                    <a:pt x="35486" y="122906"/>
                    <a:pt x="34400" y="123449"/>
                  </a:cubicBezTo>
                  <a:cubicBezTo>
                    <a:pt x="34400" y="122906"/>
                    <a:pt x="33858" y="122906"/>
                    <a:pt x="33858" y="122363"/>
                  </a:cubicBezTo>
                  <a:cubicBezTo>
                    <a:pt x="33858" y="122106"/>
                    <a:pt x="33973" y="122086"/>
                    <a:pt x="34151" y="122086"/>
                  </a:cubicBezTo>
                  <a:cubicBezTo>
                    <a:pt x="34183" y="122086"/>
                    <a:pt x="34218" y="122086"/>
                    <a:pt x="34254" y="122086"/>
                  </a:cubicBezTo>
                  <a:cubicBezTo>
                    <a:pt x="34450" y="122086"/>
                    <a:pt x="34696" y="122067"/>
                    <a:pt x="34943" y="121820"/>
                  </a:cubicBezTo>
                  <a:close/>
                  <a:moveTo>
                    <a:pt x="48633" y="127279"/>
                  </a:moveTo>
                  <a:cubicBezTo>
                    <a:pt x="48916" y="127279"/>
                    <a:pt x="49150" y="127522"/>
                    <a:pt x="49150" y="127823"/>
                  </a:cubicBezTo>
                  <a:cubicBezTo>
                    <a:pt x="49150" y="128908"/>
                    <a:pt x="49150" y="128908"/>
                    <a:pt x="48607" y="128908"/>
                  </a:cubicBezTo>
                  <a:lnTo>
                    <a:pt x="48049" y="128908"/>
                  </a:lnTo>
                  <a:lnTo>
                    <a:pt x="48049" y="127823"/>
                  </a:lnTo>
                  <a:lnTo>
                    <a:pt x="48607" y="127280"/>
                  </a:lnTo>
                  <a:cubicBezTo>
                    <a:pt x="48616" y="127279"/>
                    <a:pt x="48625" y="127279"/>
                    <a:pt x="48633" y="127279"/>
                  </a:cubicBezTo>
                  <a:close/>
                  <a:moveTo>
                    <a:pt x="51880" y="123449"/>
                  </a:moveTo>
                  <a:lnTo>
                    <a:pt x="51880" y="123449"/>
                  </a:lnTo>
                  <a:cubicBezTo>
                    <a:pt x="52423" y="126722"/>
                    <a:pt x="52423" y="126722"/>
                    <a:pt x="51337" y="128908"/>
                  </a:cubicBezTo>
                  <a:lnTo>
                    <a:pt x="50779" y="128908"/>
                  </a:lnTo>
                  <a:lnTo>
                    <a:pt x="50236" y="128366"/>
                  </a:lnTo>
                  <a:cubicBezTo>
                    <a:pt x="51321" y="126179"/>
                    <a:pt x="50779" y="127280"/>
                    <a:pt x="50779" y="123992"/>
                  </a:cubicBezTo>
                  <a:cubicBezTo>
                    <a:pt x="51073" y="123682"/>
                    <a:pt x="51461" y="123496"/>
                    <a:pt x="51880" y="123449"/>
                  </a:cubicBezTo>
                  <a:close/>
                  <a:moveTo>
                    <a:pt x="42589" y="129451"/>
                  </a:moveTo>
                  <a:lnTo>
                    <a:pt x="43132" y="130010"/>
                  </a:lnTo>
                  <a:lnTo>
                    <a:pt x="42589" y="130552"/>
                  </a:lnTo>
                  <a:lnTo>
                    <a:pt x="42047" y="130552"/>
                  </a:lnTo>
                  <a:lnTo>
                    <a:pt x="42047" y="130010"/>
                  </a:lnTo>
                  <a:cubicBezTo>
                    <a:pt x="42031" y="129699"/>
                    <a:pt x="42279" y="129451"/>
                    <a:pt x="42589" y="129451"/>
                  </a:cubicBezTo>
                  <a:close/>
                  <a:moveTo>
                    <a:pt x="42047" y="131638"/>
                  </a:moveTo>
                  <a:cubicBezTo>
                    <a:pt x="42047" y="132739"/>
                    <a:pt x="42047" y="132739"/>
                    <a:pt x="41504" y="133282"/>
                  </a:cubicBezTo>
                  <a:lnTo>
                    <a:pt x="40403" y="133282"/>
                  </a:lnTo>
                  <a:cubicBezTo>
                    <a:pt x="40403" y="132181"/>
                    <a:pt x="40403" y="131638"/>
                    <a:pt x="40961" y="131638"/>
                  </a:cubicBezTo>
                  <a:close/>
                  <a:moveTo>
                    <a:pt x="37158" y="136011"/>
                  </a:moveTo>
                  <a:cubicBezTo>
                    <a:pt x="37455" y="136011"/>
                    <a:pt x="37688" y="136254"/>
                    <a:pt x="37673" y="136555"/>
                  </a:cubicBezTo>
                  <a:lnTo>
                    <a:pt x="37673" y="137097"/>
                  </a:lnTo>
                  <a:cubicBezTo>
                    <a:pt x="37130" y="137097"/>
                    <a:pt x="37130" y="137097"/>
                    <a:pt x="36587" y="136555"/>
                  </a:cubicBezTo>
                  <a:lnTo>
                    <a:pt x="37130" y="136012"/>
                  </a:lnTo>
                  <a:cubicBezTo>
                    <a:pt x="37139" y="136011"/>
                    <a:pt x="37148" y="136011"/>
                    <a:pt x="37158" y="136011"/>
                  </a:cubicBezTo>
                  <a:close/>
                  <a:moveTo>
                    <a:pt x="27297" y="138183"/>
                  </a:moveTo>
                  <a:cubicBezTo>
                    <a:pt x="26754" y="139284"/>
                    <a:pt x="26227" y="139284"/>
                    <a:pt x="25669" y="139284"/>
                  </a:cubicBezTo>
                  <a:cubicBezTo>
                    <a:pt x="25669" y="138726"/>
                    <a:pt x="26211" y="138726"/>
                    <a:pt x="26211" y="138183"/>
                  </a:cubicBezTo>
                  <a:close/>
                  <a:moveTo>
                    <a:pt x="38800" y="138198"/>
                  </a:moveTo>
                  <a:cubicBezTo>
                    <a:pt x="39083" y="138198"/>
                    <a:pt x="39317" y="138440"/>
                    <a:pt x="39317" y="138741"/>
                  </a:cubicBezTo>
                  <a:lnTo>
                    <a:pt x="39317" y="139284"/>
                  </a:lnTo>
                  <a:cubicBezTo>
                    <a:pt x="38216" y="139827"/>
                    <a:pt x="37130" y="141471"/>
                    <a:pt x="36044" y="142014"/>
                  </a:cubicBezTo>
                  <a:cubicBezTo>
                    <a:pt x="35486" y="141471"/>
                    <a:pt x="34943" y="140928"/>
                    <a:pt x="34943" y="140370"/>
                  </a:cubicBezTo>
                  <a:lnTo>
                    <a:pt x="34400" y="140370"/>
                  </a:lnTo>
                  <a:cubicBezTo>
                    <a:pt x="33780" y="141052"/>
                    <a:pt x="33051" y="141595"/>
                    <a:pt x="32229" y="142014"/>
                  </a:cubicBezTo>
                  <a:lnTo>
                    <a:pt x="31686" y="142014"/>
                  </a:lnTo>
                  <a:cubicBezTo>
                    <a:pt x="31671" y="140370"/>
                    <a:pt x="32229" y="139827"/>
                    <a:pt x="33858" y="139827"/>
                  </a:cubicBezTo>
                  <a:cubicBezTo>
                    <a:pt x="34400" y="139284"/>
                    <a:pt x="34400" y="138741"/>
                    <a:pt x="34943" y="138199"/>
                  </a:cubicBezTo>
                  <a:cubicBezTo>
                    <a:pt x="35486" y="138741"/>
                    <a:pt x="36044" y="138741"/>
                    <a:pt x="36587" y="139284"/>
                  </a:cubicBezTo>
                  <a:cubicBezTo>
                    <a:pt x="37130" y="138741"/>
                    <a:pt x="37673" y="138199"/>
                    <a:pt x="38774" y="138199"/>
                  </a:cubicBezTo>
                  <a:cubicBezTo>
                    <a:pt x="38783" y="138198"/>
                    <a:pt x="38792" y="138198"/>
                    <a:pt x="38800" y="138198"/>
                  </a:cubicBezTo>
                  <a:close/>
                  <a:moveTo>
                    <a:pt x="40961" y="142014"/>
                  </a:moveTo>
                  <a:cubicBezTo>
                    <a:pt x="40961" y="142557"/>
                    <a:pt x="40961" y="142557"/>
                    <a:pt x="40403" y="142557"/>
                  </a:cubicBezTo>
                  <a:lnTo>
                    <a:pt x="40961" y="142014"/>
                  </a:lnTo>
                  <a:close/>
                  <a:moveTo>
                    <a:pt x="39860" y="143658"/>
                  </a:moveTo>
                  <a:cubicBezTo>
                    <a:pt x="40403" y="143658"/>
                    <a:pt x="39860" y="143658"/>
                    <a:pt x="40403" y="144201"/>
                  </a:cubicBezTo>
                  <a:cubicBezTo>
                    <a:pt x="39317" y="145286"/>
                    <a:pt x="38231" y="145829"/>
                    <a:pt x="37130" y="146388"/>
                  </a:cubicBezTo>
                  <a:lnTo>
                    <a:pt x="36587" y="146388"/>
                  </a:lnTo>
                  <a:cubicBezTo>
                    <a:pt x="36044" y="144744"/>
                    <a:pt x="38774" y="144744"/>
                    <a:pt x="39860" y="143658"/>
                  </a:cubicBezTo>
                  <a:close/>
                  <a:moveTo>
                    <a:pt x="33315" y="145286"/>
                  </a:moveTo>
                  <a:cubicBezTo>
                    <a:pt x="33315" y="145829"/>
                    <a:pt x="33858" y="145829"/>
                    <a:pt x="33858" y="146388"/>
                  </a:cubicBezTo>
                  <a:lnTo>
                    <a:pt x="33858" y="147473"/>
                  </a:lnTo>
                  <a:cubicBezTo>
                    <a:pt x="32772" y="147473"/>
                    <a:pt x="31128" y="147473"/>
                    <a:pt x="30027" y="148016"/>
                  </a:cubicBezTo>
                  <a:lnTo>
                    <a:pt x="30027" y="147473"/>
                  </a:lnTo>
                  <a:cubicBezTo>
                    <a:pt x="30042" y="146388"/>
                    <a:pt x="30585" y="145829"/>
                    <a:pt x="31671" y="145286"/>
                  </a:cubicBezTo>
                  <a:close/>
                  <a:moveTo>
                    <a:pt x="29484" y="148016"/>
                  </a:moveTo>
                  <a:cubicBezTo>
                    <a:pt x="29484" y="148559"/>
                    <a:pt x="30027" y="149645"/>
                    <a:pt x="30027" y="150203"/>
                  </a:cubicBezTo>
                  <a:cubicBezTo>
                    <a:pt x="28941" y="151289"/>
                    <a:pt x="28398" y="151832"/>
                    <a:pt x="27313" y="152390"/>
                  </a:cubicBezTo>
                  <a:lnTo>
                    <a:pt x="27297" y="152374"/>
                  </a:lnTo>
                  <a:cubicBezTo>
                    <a:pt x="26211" y="152374"/>
                    <a:pt x="26211" y="151289"/>
                    <a:pt x="26211" y="150203"/>
                  </a:cubicBezTo>
                  <a:cubicBezTo>
                    <a:pt x="26754" y="149102"/>
                    <a:pt x="27840" y="149102"/>
                    <a:pt x="28941" y="148016"/>
                  </a:cubicBezTo>
                  <a:close/>
                  <a:moveTo>
                    <a:pt x="106694" y="1"/>
                  </a:moveTo>
                  <a:cubicBezTo>
                    <a:pt x="100430" y="1"/>
                    <a:pt x="94123" y="10989"/>
                    <a:pt x="86807" y="10989"/>
                  </a:cubicBezTo>
                  <a:cubicBezTo>
                    <a:pt x="85163" y="13719"/>
                    <a:pt x="84078" y="15906"/>
                    <a:pt x="80262" y="16448"/>
                  </a:cubicBezTo>
                  <a:cubicBezTo>
                    <a:pt x="80030" y="16563"/>
                    <a:pt x="79822" y="16605"/>
                    <a:pt x="79634" y="16605"/>
                  </a:cubicBezTo>
                  <a:cubicBezTo>
                    <a:pt x="79120" y="16605"/>
                    <a:pt x="78753" y="16292"/>
                    <a:pt x="78425" y="16292"/>
                  </a:cubicBezTo>
                  <a:cubicBezTo>
                    <a:pt x="78305" y="16292"/>
                    <a:pt x="78190" y="16334"/>
                    <a:pt x="78075" y="16448"/>
                  </a:cubicBezTo>
                  <a:cubicBezTo>
                    <a:pt x="75889" y="18092"/>
                    <a:pt x="74245" y="19721"/>
                    <a:pt x="72058" y="21365"/>
                  </a:cubicBezTo>
                  <a:cubicBezTo>
                    <a:pt x="70972" y="21908"/>
                    <a:pt x="68242" y="22451"/>
                    <a:pt x="67699" y="24095"/>
                  </a:cubicBezTo>
                  <a:cubicBezTo>
                    <a:pt x="67699" y="24637"/>
                    <a:pt x="67699" y="25180"/>
                    <a:pt x="68242" y="25180"/>
                  </a:cubicBezTo>
                  <a:lnTo>
                    <a:pt x="68242" y="25739"/>
                  </a:lnTo>
                  <a:cubicBezTo>
                    <a:pt x="60596" y="27367"/>
                    <a:pt x="54594" y="33928"/>
                    <a:pt x="49677" y="37759"/>
                  </a:cubicBezTo>
                  <a:cubicBezTo>
                    <a:pt x="40945" y="44304"/>
                    <a:pt x="33299" y="51407"/>
                    <a:pt x="25110" y="58495"/>
                  </a:cubicBezTo>
                  <a:cubicBezTo>
                    <a:pt x="20736" y="62869"/>
                    <a:pt x="15277" y="65598"/>
                    <a:pt x="11462" y="70499"/>
                  </a:cubicBezTo>
                  <a:cubicBezTo>
                    <a:pt x="9275" y="73787"/>
                    <a:pt x="6002" y="76517"/>
                    <a:pt x="3273" y="79247"/>
                  </a:cubicBezTo>
                  <a:cubicBezTo>
                    <a:pt x="2187" y="80332"/>
                    <a:pt x="1086" y="80875"/>
                    <a:pt x="543" y="81976"/>
                  </a:cubicBezTo>
                  <a:cubicBezTo>
                    <a:pt x="0" y="83605"/>
                    <a:pt x="543" y="86877"/>
                    <a:pt x="1086" y="88521"/>
                  </a:cubicBezTo>
                  <a:lnTo>
                    <a:pt x="2730" y="90165"/>
                  </a:lnTo>
                  <a:cubicBezTo>
                    <a:pt x="7646" y="90165"/>
                    <a:pt x="15277" y="81976"/>
                    <a:pt x="19108" y="79247"/>
                  </a:cubicBezTo>
                  <a:cubicBezTo>
                    <a:pt x="27840" y="73787"/>
                    <a:pt x="36029" y="67227"/>
                    <a:pt x="44218" y="61225"/>
                  </a:cubicBezTo>
                  <a:cubicBezTo>
                    <a:pt x="47490" y="58495"/>
                    <a:pt x="50763" y="55222"/>
                    <a:pt x="54594" y="52493"/>
                  </a:cubicBezTo>
                  <a:cubicBezTo>
                    <a:pt x="55137" y="51950"/>
                    <a:pt x="55680" y="50849"/>
                    <a:pt x="56222" y="50306"/>
                  </a:cubicBezTo>
                  <a:cubicBezTo>
                    <a:pt x="57866" y="49220"/>
                    <a:pt x="59510" y="48677"/>
                    <a:pt x="60596" y="47576"/>
                  </a:cubicBezTo>
                  <a:cubicBezTo>
                    <a:pt x="61139" y="47576"/>
                    <a:pt x="61139" y="48119"/>
                    <a:pt x="61682" y="48119"/>
                  </a:cubicBezTo>
                  <a:cubicBezTo>
                    <a:pt x="63869" y="51407"/>
                    <a:pt x="57324" y="54679"/>
                    <a:pt x="55137" y="56866"/>
                  </a:cubicBezTo>
                  <a:cubicBezTo>
                    <a:pt x="55137" y="57409"/>
                    <a:pt x="54594" y="57952"/>
                    <a:pt x="54594" y="59038"/>
                  </a:cubicBezTo>
                  <a:cubicBezTo>
                    <a:pt x="54051" y="60139"/>
                    <a:pt x="52950" y="60139"/>
                    <a:pt x="52407" y="60682"/>
                  </a:cubicBezTo>
                  <a:cubicBezTo>
                    <a:pt x="51321" y="61767"/>
                    <a:pt x="51321" y="63954"/>
                    <a:pt x="49135" y="63954"/>
                  </a:cubicBezTo>
                  <a:cubicBezTo>
                    <a:pt x="48033" y="65598"/>
                    <a:pt x="47490" y="66684"/>
                    <a:pt x="48033" y="68871"/>
                  </a:cubicBezTo>
                  <a:lnTo>
                    <a:pt x="48033" y="69414"/>
                  </a:lnTo>
                  <a:cubicBezTo>
                    <a:pt x="46513" y="69445"/>
                    <a:pt x="45024" y="69817"/>
                    <a:pt x="43675" y="70499"/>
                  </a:cubicBezTo>
                  <a:lnTo>
                    <a:pt x="43675" y="71058"/>
                  </a:lnTo>
                  <a:lnTo>
                    <a:pt x="44761" y="72143"/>
                  </a:lnTo>
                  <a:cubicBezTo>
                    <a:pt x="44745" y="73151"/>
                    <a:pt x="44358" y="74113"/>
                    <a:pt x="43691" y="74857"/>
                  </a:cubicBezTo>
                  <a:cubicBezTo>
                    <a:pt x="43132" y="74315"/>
                    <a:pt x="43691" y="73772"/>
                    <a:pt x="43132" y="73772"/>
                  </a:cubicBezTo>
                  <a:cubicBezTo>
                    <a:pt x="42838" y="73772"/>
                    <a:pt x="42589" y="73524"/>
                    <a:pt x="42589" y="73213"/>
                  </a:cubicBezTo>
                  <a:cubicBezTo>
                    <a:pt x="40403" y="74857"/>
                    <a:pt x="37673" y="79231"/>
                    <a:pt x="36044" y="81961"/>
                  </a:cubicBezTo>
                  <a:cubicBezTo>
                    <a:pt x="35502" y="81961"/>
                    <a:pt x="34943" y="82504"/>
                    <a:pt x="34400" y="82504"/>
                  </a:cubicBezTo>
                  <a:lnTo>
                    <a:pt x="34400" y="83589"/>
                  </a:lnTo>
                  <a:cubicBezTo>
                    <a:pt x="33858" y="84691"/>
                    <a:pt x="32214" y="84691"/>
                    <a:pt x="31671" y="86319"/>
                  </a:cubicBezTo>
                  <a:lnTo>
                    <a:pt x="32214" y="85776"/>
                  </a:lnTo>
                  <a:cubicBezTo>
                    <a:pt x="32772" y="86319"/>
                    <a:pt x="33315" y="86319"/>
                    <a:pt x="34400" y="86862"/>
                  </a:cubicBezTo>
                  <a:lnTo>
                    <a:pt x="34400" y="87420"/>
                  </a:lnTo>
                  <a:lnTo>
                    <a:pt x="32772" y="87420"/>
                  </a:lnTo>
                  <a:cubicBezTo>
                    <a:pt x="32772" y="89049"/>
                    <a:pt x="32214" y="90693"/>
                    <a:pt x="30585" y="91778"/>
                  </a:cubicBezTo>
                  <a:lnTo>
                    <a:pt x="30042" y="91236"/>
                  </a:lnTo>
                  <a:cubicBezTo>
                    <a:pt x="30042" y="89592"/>
                    <a:pt x="31128" y="89592"/>
                    <a:pt x="31128" y="88506"/>
                  </a:cubicBezTo>
                  <a:cubicBezTo>
                    <a:pt x="30585" y="88506"/>
                    <a:pt x="29484" y="89049"/>
                    <a:pt x="28941" y="89592"/>
                  </a:cubicBezTo>
                  <a:cubicBezTo>
                    <a:pt x="28398" y="90693"/>
                    <a:pt x="28398" y="91236"/>
                    <a:pt x="27855" y="92321"/>
                  </a:cubicBezTo>
                  <a:cubicBezTo>
                    <a:pt x="27855" y="92880"/>
                    <a:pt x="24583" y="94508"/>
                    <a:pt x="24024" y="95051"/>
                  </a:cubicBezTo>
                  <a:cubicBezTo>
                    <a:pt x="24024" y="95609"/>
                    <a:pt x="24583" y="96152"/>
                    <a:pt x="24583" y="96695"/>
                  </a:cubicBezTo>
                  <a:cubicBezTo>
                    <a:pt x="23482" y="97781"/>
                    <a:pt x="22939" y="97238"/>
                    <a:pt x="21853" y="97781"/>
                  </a:cubicBezTo>
                  <a:cubicBezTo>
                    <a:pt x="20247" y="98326"/>
                    <a:pt x="18640" y="100945"/>
                    <a:pt x="18568" y="103091"/>
                  </a:cubicBezTo>
                  <a:lnTo>
                    <a:pt x="18568" y="103091"/>
                  </a:lnTo>
                  <a:cubicBezTo>
                    <a:pt x="20756" y="100460"/>
                    <a:pt x="23654" y="98419"/>
                    <a:pt x="26211" y="96710"/>
                  </a:cubicBezTo>
                  <a:cubicBezTo>
                    <a:pt x="26211" y="95625"/>
                    <a:pt x="25669" y="95625"/>
                    <a:pt x="25669" y="95066"/>
                  </a:cubicBezTo>
                  <a:cubicBezTo>
                    <a:pt x="27297" y="94524"/>
                    <a:pt x="27297" y="94524"/>
                    <a:pt x="27840" y="93981"/>
                  </a:cubicBezTo>
                  <a:cubicBezTo>
                    <a:pt x="28398" y="93981"/>
                    <a:pt x="28941" y="94524"/>
                    <a:pt x="30027" y="94524"/>
                  </a:cubicBezTo>
                  <a:cubicBezTo>
                    <a:pt x="30087" y="94494"/>
                    <a:pt x="30153" y="94459"/>
                    <a:pt x="30223" y="94420"/>
                  </a:cubicBezTo>
                  <a:lnTo>
                    <a:pt x="30223" y="94420"/>
                  </a:lnTo>
                  <a:cubicBezTo>
                    <a:pt x="29819" y="94991"/>
                    <a:pt x="29484" y="95747"/>
                    <a:pt x="29484" y="96168"/>
                  </a:cubicBezTo>
                  <a:cubicBezTo>
                    <a:pt x="28398" y="97253"/>
                    <a:pt x="26754" y="97796"/>
                    <a:pt x="26211" y="98897"/>
                  </a:cubicBezTo>
                  <a:lnTo>
                    <a:pt x="26211" y="100526"/>
                  </a:lnTo>
                  <a:cubicBezTo>
                    <a:pt x="26010" y="100933"/>
                    <a:pt x="25659" y="101039"/>
                    <a:pt x="25268" y="101039"/>
                  </a:cubicBezTo>
                  <a:cubicBezTo>
                    <a:pt x="24845" y="101039"/>
                    <a:pt x="24376" y="100915"/>
                    <a:pt x="24003" y="100915"/>
                  </a:cubicBezTo>
                  <a:cubicBezTo>
                    <a:pt x="23789" y="100915"/>
                    <a:pt x="23606" y="100956"/>
                    <a:pt x="23482" y="101084"/>
                  </a:cubicBezTo>
                  <a:cubicBezTo>
                    <a:pt x="21295" y="102713"/>
                    <a:pt x="20209" y="105442"/>
                    <a:pt x="17479" y="106544"/>
                  </a:cubicBezTo>
                  <a:cubicBezTo>
                    <a:pt x="17052" y="106116"/>
                    <a:pt x="16952" y="106344"/>
                    <a:pt x="16928" y="105978"/>
                  </a:cubicBezTo>
                  <a:lnTo>
                    <a:pt x="16928" y="105978"/>
                  </a:lnTo>
                  <a:cubicBezTo>
                    <a:pt x="15827" y="107074"/>
                    <a:pt x="14204" y="107616"/>
                    <a:pt x="13106" y="108699"/>
                  </a:cubicBezTo>
                  <a:cubicBezTo>
                    <a:pt x="12020" y="109801"/>
                    <a:pt x="11477" y="110886"/>
                    <a:pt x="10376" y="112530"/>
                  </a:cubicBezTo>
                  <a:cubicBezTo>
                    <a:pt x="5475" y="114717"/>
                    <a:pt x="1101" y="117990"/>
                    <a:pt x="16" y="123449"/>
                  </a:cubicBezTo>
                  <a:cubicBezTo>
                    <a:pt x="1101" y="124550"/>
                    <a:pt x="1644" y="126722"/>
                    <a:pt x="2745" y="127280"/>
                  </a:cubicBezTo>
                  <a:cubicBezTo>
                    <a:pt x="8205" y="127280"/>
                    <a:pt x="15835" y="115803"/>
                    <a:pt x="20752" y="113073"/>
                  </a:cubicBezTo>
                  <a:cubicBezTo>
                    <a:pt x="23482" y="111987"/>
                    <a:pt x="27313" y="109258"/>
                    <a:pt x="27313" y="106528"/>
                  </a:cubicBezTo>
                  <a:cubicBezTo>
                    <a:pt x="29484" y="105442"/>
                    <a:pt x="32214" y="104341"/>
                    <a:pt x="33315" y="102713"/>
                  </a:cubicBezTo>
                  <a:cubicBezTo>
                    <a:pt x="34959" y="101069"/>
                    <a:pt x="36044" y="98882"/>
                    <a:pt x="37688" y="97253"/>
                  </a:cubicBezTo>
                  <a:cubicBezTo>
                    <a:pt x="39860" y="95609"/>
                    <a:pt x="42047" y="95609"/>
                    <a:pt x="43691" y="93422"/>
                  </a:cubicBezTo>
                  <a:cubicBezTo>
                    <a:pt x="44776" y="92337"/>
                    <a:pt x="44776" y="90693"/>
                    <a:pt x="45877" y="89607"/>
                  </a:cubicBezTo>
                  <a:cubicBezTo>
                    <a:pt x="47506" y="89064"/>
                    <a:pt x="49150" y="87963"/>
                    <a:pt x="50794" y="87420"/>
                  </a:cubicBezTo>
                  <a:cubicBezTo>
                    <a:pt x="51880" y="86335"/>
                    <a:pt x="52423" y="85233"/>
                    <a:pt x="53524" y="84148"/>
                  </a:cubicBezTo>
                  <a:cubicBezTo>
                    <a:pt x="57339" y="81418"/>
                    <a:pt x="61154" y="78130"/>
                    <a:pt x="64985" y="74857"/>
                  </a:cubicBezTo>
                  <a:lnTo>
                    <a:pt x="66614" y="71585"/>
                  </a:lnTo>
                  <a:cubicBezTo>
                    <a:pt x="67715" y="70499"/>
                    <a:pt x="69343" y="71042"/>
                    <a:pt x="70445" y="69398"/>
                  </a:cubicBezTo>
                  <a:cubicBezTo>
                    <a:pt x="69902" y="68855"/>
                    <a:pt x="69902" y="68312"/>
                    <a:pt x="69343" y="67770"/>
                  </a:cubicBezTo>
                  <a:cubicBezTo>
                    <a:pt x="69343" y="67227"/>
                    <a:pt x="69902" y="67227"/>
                    <a:pt x="69902" y="66668"/>
                  </a:cubicBezTo>
                  <a:lnTo>
                    <a:pt x="70445" y="66668"/>
                  </a:lnTo>
                  <a:cubicBezTo>
                    <a:pt x="70445" y="67227"/>
                    <a:pt x="70988" y="67227"/>
                    <a:pt x="70988" y="67770"/>
                  </a:cubicBezTo>
                  <a:cubicBezTo>
                    <a:pt x="73174" y="67770"/>
                    <a:pt x="78634" y="62853"/>
                    <a:pt x="79177" y="60666"/>
                  </a:cubicBezTo>
                  <a:cubicBezTo>
                    <a:pt x="82992" y="59581"/>
                    <a:pt x="85722" y="56851"/>
                    <a:pt x="87366" y="53578"/>
                  </a:cubicBezTo>
                  <a:cubicBezTo>
                    <a:pt x="87908" y="53578"/>
                    <a:pt x="88451" y="54121"/>
                    <a:pt x="89552" y="54121"/>
                  </a:cubicBezTo>
                  <a:cubicBezTo>
                    <a:pt x="93368" y="51391"/>
                    <a:pt x="96098" y="48662"/>
                    <a:pt x="101014" y="47018"/>
                  </a:cubicBezTo>
                  <a:lnTo>
                    <a:pt x="101557" y="47018"/>
                  </a:lnTo>
                  <a:lnTo>
                    <a:pt x="101557" y="47561"/>
                  </a:lnTo>
                  <a:cubicBezTo>
                    <a:pt x="99928" y="49747"/>
                    <a:pt x="97199" y="51391"/>
                    <a:pt x="95012" y="53578"/>
                  </a:cubicBezTo>
                  <a:cubicBezTo>
                    <a:pt x="95012" y="54121"/>
                    <a:pt x="95555" y="54121"/>
                    <a:pt x="95555" y="54664"/>
                  </a:cubicBezTo>
                  <a:lnTo>
                    <a:pt x="92282" y="56308"/>
                  </a:lnTo>
                  <a:cubicBezTo>
                    <a:pt x="92282" y="56851"/>
                    <a:pt x="92825" y="56851"/>
                    <a:pt x="92825" y="57394"/>
                  </a:cubicBezTo>
                  <a:cubicBezTo>
                    <a:pt x="92825" y="58495"/>
                    <a:pt x="92282" y="59038"/>
                    <a:pt x="91181" y="59581"/>
                  </a:cubicBezTo>
                  <a:cubicBezTo>
                    <a:pt x="90638" y="59581"/>
                    <a:pt x="90095" y="59038"/>
                    <a:pt x="90095" y="59038"/>
                  </a:cubicBezTo>
                  <a:lnTo>
                    <a:pt x="89552" y="59581"/>
                  </a:lnTo>
                  <a:cubicBezTo>
                    <a:pt x="89552" y="60123"/>
                    <a:pt x="90095" y="60123"/>
                    <a:pt x="90095" y="60682"/>
                  </a:cubicBezTo>
                  <a:lnTo>
                    <a:pt x="90095" y="61767"/>
                  </a:lnTo>
                  <a:cubicBezTo>
                    <a:pt x="89552" y="61225"/>
                    <a:pt x="89010" y="60682"/>
                    <a:pt x="87908" y="60682"/>
                  </a:cubicBezTo>
                  <a:cubicBezTo>
                    <a:pt x="87366" y="60682"/>
                    <a:pt x="87366" y="61225"/>
                    <a:pt x="86823" y="61225"/>
                  </a:cubicBezTo>
                  <a:cubicBezTo>
                    <a:pt x="86823" y="61767"/>
                    <a:pt x="87366" y="61767"/>
                    <a:pt x="87366" y="62310"/>
                  </a:cubicBezTo>
                  <a:cubicBezTo>
                    <a:pt x="86280" y="63954"/>
                    <a:pt x="84093" y="66141"/>
                    <a:pt x="81348" y="66141"/>
                  </a:cubicBezTo>
                  <a:cubicBezTo>
                    <a:pt x="80262" y="67770"/>
                    <a:pt x="78075" y="69956"/>
                    <a:pt x="77533" y="72143"/>
                  </a:cubicBezTo>
                  <a:cubicBezTo>
                    <a:pt x="76990" y="72415"/>
                    <a:pt x="76579" y="72415"/>
                    <a:pt x="76168" y="72415"/>
                  </a:cubicBezTo>
                  <a:cubicBezTo>
                    <a:pt x="75757" y="72415"/>
                    <a:pt x="75346" y="72415"/>
                    <a:pt x="74803" y="72686"/>
                  </a:cubicBezTo>
                  <a:cubicBezTo>
                    <a:pt x="73717" y="73244"/>
                    <a:pt x="73717" y="74330"/>
                    <a:pt x="71530" y="74330"/>
                  </a:cubicBezTo>
                  <a:cubicBezTo>
                    <a:pt x="69886" y="79231"/>
                    <a:pt x="64970" y="80875"/>
                    <a:pt x="61697" y="84148"/>
                  </a:cubicBezTo>
                  <a:cubicBezTo>
                    <a:pt x="60612" y="85233"/>
                    <a:pt x="60069" y="86877"/>
                    <a:pt x="58968" y="87963"/>
                  </a:cubicBezTo>
                  <a:cubicBezTo>
                    <a:pt x="57882" y="88506"/>
                    <a:pt x="57339" y="89064"/>
                    <a:pt x="56238" y="90150"/>
                  </a:cubicBezTo>
                  <a:cubicBezTo>
                    <a:pt x="54609" y="92337"/>
                    <a:pt x="51321" y="96695"/>
                    <a:pt x="49150" y="97796"/>
                  </a:cubicBezTo>
                  <a:lnTo>
                    <a:pt x="49150" y="98339"/>
                  </a:lnTo>
                  <a:cubicBezTo>
                    <a:pt x="50236" y="98339"/>
                    <a:pt x="50779" y="98339"/>
                    <a:pt x="51321" y="97796"/>
                  </a:cubicBezTo>
                  <a:cubicBezTo>
                    <a:pt x="52423" y="97796"/>
                    <a:pt x="54051" y="94524"/>
                    <a:pt x="54609" y="93422"/>
                  </a:cubicBezTo>
                  <a:lnTo>
                    <a:pt x="57324" y="93422"/>
                  </a:lnTo>
                  <a:lnTo>
                    <a:pt x="57324" y="93965"/>
                  </a:lnTo>
                  <a:cubicBezTo>
                    <a:pt x="56346" y="95501"/>
                    <a:pt x="55044" y="96804"/>
                    <a:pt x="53508" y="97796"/>
                  </a:cubicBezTo>
                  <a:cubicBezTo>
                    <a:pt x="52965" y="97796"/>
                    <a:pt x="52965" y="97796"/>
                    <a:pt x="52423" y="98339"/>
                  </a:cubicBezTo>
                  <a:cubicBezTo>
                    <a:pt x="52423" y="98882"/>
                    <a:pt x="51880" y="99425"/>
                    <a:pt x="51880" y="100526"/>
                  </a:cubicBezTo>
                  <a:lnTo>
                    <a:pt x="48592" y="103798"/>
                  </a:lnTo>
                  <a:cubicBezTo>
                    <a:pt x="47506" y="104884"/>
                    <a:pt x="47506" y="105985"/>
                    <a:pt x="46963" y="107071"/>
                  </a:cubicBezTo>
                  <a:cubicBezTo>
                    <a:pt x="45862" y="108715"/>
                    <a:pt x="44776" y="108172"/>
                    <a:pt x="44233" y="110343"/>
                  </a:cubicBezTo>
                  <a:cubicBezTo>
                    <a:pt x="41504" y="110902"/>
                    <a:pt x="40403" y="112530"/>
                    <a:pt x="37673" y="113073"/>
                  </a:cubicBezTo>
                  <a:cubicBezTo>
                    <a:pt x="37130" y="110902"/>
                    <a:pt x="38774" y="110902"/>
                    <a:pt x="39860" y="109801"/>
                  </a:cubicBezTo>
                  <a:cubicBezTo>
                    <a:pt x="39860" y="109258"/>
                    <a:pt x="39860" y="109258"/>
                    <a:pt x="38774" y="109258"/>
                  </a:cubicBezTo>
                  <a:cubicBezTo>
                    <a:pt x="37673" y="110343"/>
                    <a:pt x="37130" y="111987"/>
                    <a:pt x="36044" y="112530"/>
                  </a:cubicBezTo>
                  <a:cubicBezTo>
                    <a:pt x="34400" y="113631"/>
                    <a:pt x="32214" y="114717"/>
                    <a:pt x="31128" y="116904"/>
                  </a:cubicBezTo>
                  <a:cubicBezTo>
                    <a:pt x="31128" y="117447"/>
                    <a:pt x="31128" y="118532"/>
                    <a:pt x="30585" y="119091"/>
                  </a:cubicBezTo>
                  <a:cubicBezTo>
                    <a:pt x="33315" y="118532"/>
                    <a:pt x="34400" y="116361"/>
                    <a:pt x="36044" y="114174"/>
                  </a:cubicBezTo>
                  <a:cubicBezTo>
                    <a:pt x="37130" y="114174"/>
                    <a:pt x="37130" y="114717"/>
                    <a:pt x="37673" y="115260"/>
                  </a:cubicBezTo>
                  <a:cubicBezTo>
                    <a:pt x="37130" y="117447"/>
                    <a:pt x="34400" y="119091"/>
                    <a:pt x="32214" y="119634"/>
                  </a:cubicBezTo>
                  <a:cubicBezTo>
                    <a:pt x="31671" y="121262"/>
                    <a:pt x="32214" y="122363"/>
                    <a:pt x="31128" y="123992"/>
                  </a:cubicBezTo>
                  <a:cubicBezTo>
                    <a:pt x="30027" y="125636"/>
                    <a:pt x="27855" y="126179"/>
                    <a:pt x="27313" y="128366"/>
                  </a:cubicBezTo>
                  <a:cubicBezTo>
                    <a:pt x="26754" y="128366"/>
                    <a:pt x="25669" y="128908"/>
                    <a:pt x="25126" y="128908"/>
                  </a:cubicBezTo>
                  <a:lnTo>
                    <a:pt x="24583" y="128366"/>
                  </a:lnTo>
                  <a:cubicBezTo>
                    <a:pt x="25126" y="127823"/>
                    <a:pt x="25669" y="127280"/>
                    <a:pt x="25669" y="126179"/>
                  </a:cubicBezTo>
                  <a:cubicBezTo>
                    <a:pt x="27313" y="125636"/>
                    <a:pt x="28941" y="124550"/>
                    <a:pt x="28398" y="122906"/>
                  </a:cubicBezTo>
                  <a:cubicBezTo>
                    <a:pt x="29484" y="122363"/>
                    <a:pt x="30042" y="122363"/>
                    <a:pt x="31128" y="121262"/>
                  </a:cubicBezTo>
                  <a:lnTo>
                    <a:pt x="31128" y="120176"/>
                  </a:lnTo>
                  <a:cubicBezTo>
                    <a:pt x="30042" y="120719"/>
                    <a:pt x="29484" y="120719"/>
                    <a:pt x="28398" y="121262"/>
                  </a:cubicBezTo>
                  <a:cubicBezTo>
                    <a:pt x="27375" y="121789"/>
                    <a:pt x="26739" y="122844"/>
                    <a:pt x="26754" y="123992"/>
                  </a:cubicBezTo>
                  <a:cubicBezTo>
                    <a:pt x="26211" y="123992"/>
                    <a:pt x="26211" y="124550"/>
                    <a:pt x="25669" y="124550"/>
                  </a:cubicBezTo>
                  <a:cubicBezTo>
                    <a:pt x="24583" y="125093"/>
                    <a:pt x="24024" y="127280"/>
                    <a:pt x="23482" y="128366"/>
                  </a:cubicBezTo>
                  <a:cubicBezTo>
                    <a:pt x="24583" y="129451"/>
                    <a:pt x="25126" y="130552"/>
                    <a:pt x="25669" y="132181"/>
                  </a:cubicBezTo>
                  <a:lnTo>
                    <a:pt x="24024" y="133825"/>
                  </a:lnTo>
                  <a:cubicBezTo>
                    <a:pt x="24024" y="134368"/>
                    <a:pt x="24583" y="134911"/>
                    <a:pt x="24583" y="135469"/>
                  </a:cubicBezTo>
                  <a:cubicBezTo>
                    <a:pt x="23482" y="135469"/>
                    <a:pt x="22939" y="135469"/>
                    <a:pt x="22396" y="134911"/>
                  </a:cubicBezTo>
                  <a:lnTo>
                    <a:pt x="21853" y="134911"/>
                  </a:lnTo>
                  <a:cubicBezTo>
                    <a:pt x="21853" y="136012"/>
                    <a:pt x="21295" y="136555"/>
                    <a:pt x="21295" y="137640"/>
                  </a:cubicBezTo>
                  <a:cubicBezTo>
                    <a:pt x="20752" y="137640"/>
                    <a:pt x="21295" y="137640"/>
                    <a:pt x="20752" y="137097"/>
                  </a:cubicBezTo>
                  <a:cubicBezTo>
                    <a:pt x="20209" y="137640"/>
                    <a:pt x="19666" y="138741"/>
                    <a:pt x="19123" y="139284"/>
                  </a:cubicBezTo>
                  <a:cubicBezTo>
                    <a:pt x="19395" y="139827"/>
                    <a:pt x="19666" y="139963"/>
                    <a:pt x="19938" y="139963"/>
                  </a:cubicBezTo>
                  <a:cubicBezTo>
                    <a:pt x="20209" y="139963"/>
                    <a:pt x="20481" y="139827"/>
                    <a:pt x="20752" y="139827"/>
                  </a:cubicBezTo>
                  <a:lnTo>
                    <a:pt x="21295" y="140370"/>
                  </a:lnTo>
                  <a:cubicBezTo>
                    <a:pt x="20209" y="141471"/>
                    <a:pt x="20209" y="142557"/>
                    <a:pt x="19123" y="143658"/>
                  </a:cubicBezTo>
                  <a:lnTo>
                    <a:pt x="18565" y="143658"/>
                  </a:lnTo>
                  <a:cubicBezTo>
                    <a:pt x="18565" y="142557"/>
                    <a:pt x="19666" y="141471"/>
                    <a:pt x="18022" y="140928"/>
                  </a:cubicBezTo>
                  <a:cubicBezTo>
                    <a:pt x="16697" y="143149"/>
                    <a:pt x="15722" y="145729"/>
                    <a:pt x="13058" y="145729"/>
                  </a:cubicBezTo>
                  <a:cubicBezTo>
                    <a:pt x="12447" y="145729"/>
                    <a:pt x="11747" y="145593"/>
                    <a:pt x="10934" y="145286"/>
                  </a:cubicBezTo>
                  <a:lnTo>
                    <a:pt x="10376" y="145829"/>
                  </a:lnTo>
                  <a:cubicBezTo>
                    <a:pt x="10934" y="148016"/>
                    <a:pt x="11477" y="149660"/>
                    <a:pt x="13106" y="150746"/>
                  </a:cubicBezTo>
                  <a:cubicBezTo>
                    <a:pt x="14207" y="150203"/>
                    <a:pt x="14207" y="150203"/>
                    <a:pt x="14207" y="149117"/>
                  </a:cubicBezTo>
                  <a:lnTo>
                    <a:pt x="14750" y="149117"/>
                  </a:lnTo>
                  <a:cubicBezTo>
                    <a:pt x="15293" y="149660"/>
                    <a:pt x="15835" y="150203"/>
                    <a:pt x="16921" y="150203"/>
                  </a:cubicBezTo>
                  <a:cubicBezTo>
                    <a:pt x="16378" y="151289"/>
                    <a:pt x="16378" y="151847"/>
                    <a:pt x="15835" y="152933"/>
                  </a:cubicBezTo>
                  <a:cubicBezTo>
                    <a:pt x="16378" y="153476"/>
                    <a:pt x="18022" y="154018"/>
                    <a:pt x="19108" y="154018"/>
                  </a:cubicBezTo>
                  <a:cubicBezTo>
                    <a:pt x="19651" y="154018"/>
                    <a:pt x="20209" y="154018"/>
                    <a:pt x="21295" y="153476"/>
                  </a:cubicBezTo>
                  <a:cubicBezTo>
                    <a:pt x="21838" y="153476"/>
                    <a:pt x="22939" y="154577"/>
                    <a:pt x="23482" y="155120"/>
                  </a:cubicBezTo>
                  <a:cubicBezTo>
                    <a:pt x="25110" y="154577"/>
                    <a:pt x="27297" y="154577"/>
                    <a:pt x="29484" y="152933"/>
                  </a:cubicBezTo>
                  <a:cubicBezTo>
                    <a:pt x="30042" y="152933"/>
                    <a:pt x="30585" y="152933"/>
                    <a:pt x="30585" y="153476"/>
                  </a:cubicBezTo>
                  <a:cubicBezTo>
                    <a:pt x="32772" y="151289"/>
                    <a:pt x="32772" y="149117"/>
                    <a:pt x="37130" y="149117"/>
                  </a:cubicBezTo>
                  <a:cubicBezTo>
                    <a:pt x="38231" y="148016"/>
                    <a:pt x="38774" y="146931"/>
                    <a:pt x="39860" y="145286"/>
                  </a:cubicBezTo>
                  <a:cubicBezTo>
                    <a:pt x="40403" y="145286"/>
                    <a:pt x="41504" y="145829"/>
                    <a:pt x="42047" y="145829"/>
                  </a:cubicBezTo>
                  <a:lnTo>
                    <a:pt x="42589" y="145286"/>
                  </a:lnTo>
                  <a:cubicBezTo>
                    <a:pt x="43132" y="143658"/>
                    <a:pt x="42589" y="142557"/>
                    <a:pt x="43132" y="140370"/>
                  </a:cubicBezTo>
                  <a:lnTo>
                    <a:pt x="43132" y="139827"/>
                  </a:lnTo>
                  <a:cubicBezTo>
                    <a:pt x="43910" y="140210"/>
                    <a:pt x="44680" y="140602"/>
                    <a:pt x="45644" y="140602"/>
                  </a:cubicBezTo>
                  <a:cubicBezTo>
                    <a:pt x="46046" y="140602"/>
                    <a:pt x="46480" y="140534"/>
                    <a:pt x="46963" y="140370"/>
                  </a:cubicBezTo>
                  <a:cubicBezTo>
                    <a:pt x="48049" y="139827"/>
                    <a:pt x="51880" y="135469"/>
                    <a:pt x="51880" y="133825"/>
                  </a:cubicBezTo>
                  <a:lnTo>
                    <a:pt x="51321" y="133825"/>
                  </a:lnTo>
                  <a:cubicBezTo>
                    <a:pt x="50779" y="134368"/>
                    <a:pt x="50779" y="134911"/>
                    <a:pt x="50236" y="135469"/>
                  </a:cubicBezTo>
                  <a:cubicBezTo>
                    <a:pt x="49693" y="135469"/>
                    <a:pt x="49150" y="135469"/>
                    <a:pt x="48592" y="136012"/>
                  </a:cubicBezTo>
                  <a:lnTo>
                    <a:pt x="48049" y="135469"/>
                  </a:lnTo>
                  <a:lnTo>
                    <a:pt x="48049" y="133282"/>
                  </a:lnTo>
                  <a:cubicBezTo>
                    <a:pt x="45862" y="133825"/>
                    <a:pt x="43691" y="138741"/>
                    <a:pt x="40961" y="139827"/>
                  </a:cubicBezTo>
                  <a:lnTo>
                    <a:pt x="40403" y="139284"/>
                  </a:lnTo>
                  <a:cubicBezTo>
                    <a:pt x="40961" y="136012"/>
                    <a:pt x="44776" y="134368"/>
                    <a:pt x="46420" y="132181"/>
                  </a:cubicBezTo>
                  <a:lnTo>
                    <a:pt x="46420" y="130010"/>
                  </a:lnTo>
                  <a:cubicBezTo>
                    <a:pt x="49150" y="130010"/>
                    <a:pt x="49693" y="131095"/>
                    <a:pt x="51337" y="131638"/>
                  </a:cubicBezTo>
                  <a:cubicBezTo>
                    <a:pt x="52965" y="130552"/>
                    <a:pt x="54609" y="127280"/>
                    <a:pt x="57339" y="126722"/>
                  </a:cubicBezTo>
                  <a:cubicBezTo>
                    <a:pt x="57882" y="124550"/>
                    <a:pt x="55152" y="121262"/>
                    <a:pt x="54609" y="119091"/>
                  </a:cubicBezTo>
                  <a:cubicBezTo>
                    <a:pt x="55695" y="117990"/>
                    <a:pt x="57882" y="117447"/>
                    <a:pt x="56796" y="115260"/>
                  </a:cubicBezTo>
                  <a:cubicBezTo>
                    <a:pt x="57339" y="115260"/>
                    <a:pt x="57339" y="114717"/>
                    <a:pt x="57882" y="114717"/>
                  </a:cubicBezTo>
                  <a:cubicBezTo>
                    <a:pt x="58425" y="115803"/>
                    <a:pt x="57882" y="115803"/>
                    <a:pt x="58983" y="116904"/>
                  </a:cubicBezTo>
                  <a:cubicBezTo>
                    <a:pt x="58425" y="118532"/>
                    <a:pt x="57339" y="119091"/>
                    <a:pt x="56796" y="121262"/>
                  </a:cubicBezTo>
                  <a:lnTo>
                    <a:pt x="57339" y="121262"/>
                  </a:lnTo>
                  <a:cubicBezTo>
                    <a:pt x="58518" y="120471"/>
                    <a:pt x="59619" y="119556"/>
                    <a:pt x="60612" y="118532"/>
                  </a:cubicBezTo>
                  <a:cubicBezTo>
                    <a:pt x="62256" y="117990"/>
                    <a:pt x="61713" y="118532"/>
                    <a:pt x="63341" y="117447"/>
                  </a:cubicBezTo>
                  <a:cubicBezTo>
                    <a:pt x="63884" y="117990"/>
                    <a:pt x="63884" y="118532"/>
                    <a:pt x="64427" y="119091"/>
                  </a:cubicBezTo>
                  <a:lnTo>
                    <a:pt x="64985" y="119091"/>
                  </a:lnTo>
                  <a:cubicBezTo>
                    <a:pt x="65528" y="117447"/>
                    <a:pt x="66614" y="116904"/>
                    <a:pt x="67157" y="115260"/>
                  </a:cubicBezTo>
                  <a:lnTo>
                    <a:pt x="66614" y="114717"/>
                  </a:lnTo>
                  <a:cubicBezTo>
                    <a:pt x="64750" y="115088"/>
                    <a:pt x="64159" y="115972"/>
                    <a:pt x="63275" y="115972"/>
                  </a:cubicBezTo>
                  <a:cubicBezTo>
                    <a:pt x="62864" y="115972"/>
                    <a:pt x="62391" y="115781"/>
                    <a:pt x="61697" y="115260"/>
                  </a:cubicBezTo>
                  <a:cubicBezTo>
                    <a:pt x="61697" y="114717"/>
                    <a:pt x="61697" y="114717"/>
                    <a:pt x="62256" y="114174"/>
                  </a:cubicBezTo>
                  <a:cubicBezTo>
                    <a:pt x="63341" y="112530"/>
                    <a:pt x="66071" y="110902"/>
                    <a:pt x="67715" y="109801"/>
                  </a:cubicBezTo>
                  <a:cubicBezTo>
                    <a:pt x="68801" y="108715"/>
                    <a:pt x="69343" y="108157"/>
                    <a:pt x="69886" y="106528"/>
                  </a:cubicBezTo>
                  <a:cubicBezTo>
                    <a:pt x="70988" y="105442"/>
                    <a:pt x="72616" y="104341"/>
                    <a:pt x="73717" y="103256"/>
                  </a:cubicBezTo>
                  <a:cubicBezTo>
                    <a:pt x="73174" y="102713"/>
                    <a:pt x="73717" y="102713"/>
                    <a:pt x="72616" y="102154"/>
                  </a:cubicBezTo>
                  <a:cubicBezTo>
                    <a:pt x="70988" y="103256"/>
                    <a:pt x="69886" y="104341"/>
                    <a:pt x="68801" y="105442"/>
                  </a:cubicBezTo>
                  <a:cubicBezTo>
                    <a:pt x="67715" y="105442"/>
                    <a:pt x="67715" y="105442"/>
                    <a:pt x="67715" y="104341"/>
                  </a:cubicBezTo>
                  <a:lnTo>
                    <a:pt x="68801" y="104341"/>
                  </a:lnTo>
                  <a:cubicBezTo>
                    <a:pt x="68801" y="103798"/>
                    <a:pt x="69343" y="102713"/>
                    <a:pt x="69343" y="102154"/>
                  </a:cubicBezTo>
                  <a:cubicBezTo>
                    <a:pt x="71530" y="101069"/>
                    <a:pt x="73174" y="101069"/>
                    <a:pt x="73174" y="97796"/>
                  </a:cubicBezTo>
                  <a:lnTo>
                    <a:pt x="73174" y="97796"/>
                  </a:lnTo>
                  <a:cubicBezTo>
                    <a:pt x="72073" y="98339"/>
                    <a:pt x="66614" y="102713"/>
                    <a:pt x="66071" y="103256"/>
                  </a:cubicBezTo>
                  <a:cubicBezTo>
                    <a:pt x="65528" y="104884"/>
                    <a:pt x="66071" y="105442"/>
                    <a:pt x="64985" y="106528"/>
                  </a:cubicBezTo>
                  <a:cubicBezTo>
                    <a:pt x="64427" y="105985"/>
                    <a:pt x="64427" y="106528"/>
                    <a:pt x="64427" y="105442"/>
                  </a:cubicBezTo>
                  <a:lnTo>
                    <a:pt x="63884" y="105442"/>
                  </a:lnTo>
                  <a:cubicBezTo>
                    <a:pt x="63341" y="107071"/>
                    <a:pt x="62798" y="107071"/>
                    <a:pt x="62256" y="108172"/>
                  </a:cubicBezTo>
                  <a:cubicBezTo>
                    <a:pt x="62798" y="108715"/>
                    <a:pt x="63341" y="111445"/>
                    <a:pt x="62798" y="112530"/>
                  </a:cubicBezTo>
                  <a:cubicBezTo>
                    <a:pt x="62798" y="112530"/>
                    <a:pt x="59526" y="114717"/>
                    <a:pt x="58968" y="114717"/>
                  </a:cubicBezTo>
                  <a:cubicBezTo>
                    <a:pt x="58968" y="114174"/>
                    <a:pt x="58425" y="114174"/>
                    <a:pt x="58425" y="113631"/>
                  </a:cubicBezTo>
                  <a:cubicBezTo>
                    <a:pt x="58968" y="112530"/>
                    <a:pt x="58968" y="110902"/>
                    <a:pt x="58968" y="109801"/>
                  </a:cubicBezTo>
                  <a:lnTo>
                    <a:pt x="58425" y="109258"/>
                  </a:lnTo>
                  <a:cubicBezTo>
                    <a:pt x="58425" y="109258"/>
                    <a:pt x="51337" y="117447"/>
                    <a:pt x="50794" y="117990"/>
                  </a:cubicBezTo>
                  <a:cubicBezTo>
                    <a:pt x="49693" y="118532"/>
                    <a:pt x="48607" y="119091"/>
                    <a:pt x="48064" y="119634"/>
                  </a:cubicBezTo>
                  <a:cubicBezTo>
                    <a:pt x="46963" y="120766"/>
                    <a:pt x="46048" y="122053"/>
                    <a:pt x="45335" y="123449"/>
                  </a:cubicBezTo>
                  <a:cubicBezTo>
                    <a:pt x="44784" y="123720"/>
                    <a:pt x="44237" y="123720"/>
                    <a:pt x="43760" y="123720"/>
                  </a:cubicBezTo>
                  <a:cubicBezTo>
                    <a:pt x="43284" y="123720"/>
                    <a:pt x="42876" y="123720"/>
                    <a:pt x="42605" y="123992"/>
                  </a:cubicBezTo>
                  <a:cubicBezTo>
                    <a:pt x="41504" y="124550"/>
                    <a:pt x="41504" y="126722"/>
                    <a:pt x="40418" y="127823"/>
                  </a:cubicBezTo>
                  <a:cubicBezTo>
                    <a:pt x="39875" y="128366"/>
                    <a:pt x="39317" y="128366"/>
                    <a:pt x="38231" y="128366"/>
                  </a:cubicBezTo>
                  <a:cubicBezTo>
                    <a:pt x="38231" y="130010"/>
                    <a:pt x="38231" y="131095"/>
                    <a:pt x="37146" y="131638"/>
                  </a:cubicBezTo>
                  <a:cubicBezTo>
                    <a:pt x="34943" y="132739"/>
                    <a:pt x="33315" y="133825"/>
                    <a:pt x="32229" y="135469"/>
                  </a:cubicBezTo>
                  <a:lnTo>
                    <a:pt x="31686" y="135469"/>
                  </a:lnTo>
                  <a:cubicBezTo>
                    <a:pt x="31686" y="134911"/>
                    <a:pt x="31143" y="134368"/>
                    <a:pt x="31143" y="134368"/>
                  </a:cubicBezTo>
                  <a:cubicBezTo>
                    <a:pt x="28414" y="134911"/>
                    <a:pt x="26770" y="137640"/>
                    <a:pt x="24583" y="138741"/>
                  </a:cubicBezTo>
                  <a:lnTo>
                    <a:pt x="23497" y="138741"/>
                  </a:lnTo>
                  <a:lnTo>
                    <a:pt x="22954" y="138199"/>
                  </a:lnTo>
                  <a:cubicBezTo>
                    <a:pt x="23497" y="136555"/>
                    <a:pt x="25126" y="136555"/>
                    <a:pt x="26770" y="135469"/>
                  </a:cubicBezTo>
                  <a:cubicBezTo>
                    <a:pt x="28957" y="133825"/>
                    <a:pt x="28957" y="130010"/>
                    <a:pt x="29499" y="127280"/>
                  </a:cubicBezTo>
                  <a:lnTo>
                    <a:pt x="30585" y="126179"/>
                  </a:lnTo>
                  <a:lnTo>
                    <a:pt x="31143" y="126179"/>
                  </a:lnTo>
                  <a:cubicBezTo>
                    <a:pt x="31143" y="127280"/>
                    <a:pt x="30585" y="127280"/>
                    <a:pt x="30042" y="127823"/>
                  </a:cubicBezTo>
                  <a:lnTo>
                    <a:pt x="30042" y="128908"/>
                  </a:lnTo>
                  <a:cubicBezTo>
                    <a:pt x="30352" y="128908"/>
                    <a:pt x="30601" y="129157"/>
                    <a:pt x="30585" y="129451"/>
                  </a:cubicBezTo>
                  <a:cubicBezTo>
                    <a:pt x="31686" y="128908"/>
                    <a:pt x="32772" y="128366"/>
                    <a:pt x="33315" y="127280"/>
                  </a:cubicBezTo>
                  <a:lnTo>
                    <a:pt x="33315" y="125636"/>
                  </a:lnTo>
                  <a:cubicBezTo>
                    <a:pt x="33873" y="124550"/>
                    <a:pt x="35502" y="124550"/>
                    <a:pt x="36044" y="123992"/>
                  </a:cubicBezTo>
                  <a:cubicBezTo>
                    <a:pt x="36044" y="123449"/>
                    <a:pt x="36044" y="122906"/>
                    <a:pt x="36603" y="122906"/>
                  </a:cubicBezTo>
                  <a:cubicBezTo>
                    <a:pt x="37146" y="122363"/>
                    <a:pt x="37688" y="122363"/>
                    <a:pt x="38231" y="121820"/>
                  </a:cubicBezTo>
                  <a:cubicBezTo>
                    <a:pt x="38231" y="121262"/>
                    <a:pt x="38231" y="120719"/>
                    <a:pt x="38774" y="119634"/>
                  </a:cubicBezTo>
                  <a:cubicBezTo>
                    <a:pt x="39332" y="119075"/>
                    <a:pt x="40418" y="118532"/>
                    <a:pt x="40418" y="117447"/>
                  </a:cubicBezTo>
                  <a:lnTo>
                    <a:pt x="41504" y="117447"/>
                  </a:lnTo>
                  <a:cubicBezTo>
                    <a:pt x="42605" y="116361"/>
                    <a:pt x="42605" y="115803"/>
                    <a:pt x="42062" y="114717"/>
                  </a:cubicBezTo>
                  <a:cubicBezTo>
                    <a:pt x="43148" y="113073"/>
                    <a:pt x="45335" y="111445"/>
                    <a:pt x="46963" y="111445"/>
                  </a:cubicBezTo>
                  <a:cubicBezTo>
                    <a:pt x="46963" y="110886"/>
                    <a:pt x="46963" y="110886"/>
                    <a:pt x="47522" y="110343"/>
                  </a:cubicBezTo>
                  <a:cubicBezTo>
                    <a:pt x="48064" y="110343"/>
                    <a:pt x="48064" y="110886"/>
                    <a:pt x="48607" y="110886"/>
                  </a:cubicBezTo>
                  <a:cubicBezTo>
                    <a:pt x="49150" y="110343"/>
                    <a:pt x="49693" y="110343"/>
                    <a:pt x="49693" y="109801"/>
                  </a:cubicBezTo>
                  <a:cubicBezTo>
                    <a:pt x="49150" y="109258"/>
                    <a:pt x="48607" y="108715"/>
                    <a:pt x="48607" y="108157"/>
                  </a:cubicBezTo>
                  <a:cubicBezTo>
                    <a:pt x="48607" y="107614"/>
                    <a:pt x="48607" y="107614"/>
                    <a:pt x="49150" y="107071"/>
                  </a:cubicBezTo>
                  <a:cubicBezTo>
                    <a:pt x="49755" y="106799"/>
                    <a:pt x="50406" y="106664"/>
                    <a:pt x="51060" y="106664"/>
                  </a:cubicBezTo>
                  <a:cubicBezTo>
                    <a:pt x="51713" y="106664"/>
                    <a:pt x="52368" y="106799"/>
                    <a:pt x="52981" y="107071"/>
                  </a:cubicBezTo>
                  <a:lnTo>
                    <a:pt x="53524" y="107071"/>
                  </a:lnTo>
                  <a:cubicBezTo>
                    <a:pt x="53524" y="105985"/>
                    <a:pt x="53524" y="105427"/>
                    <a:pt x="52981" y="104884"/>
                  </a:cubicBezTo>
                  <a:cubicBezTo>
                    <a:pt x="54067" y="104070"/>
                    <a:pt x="54474" y="103934"/>
                    <a:pt x="54883" y="103934"/>
                  </a:cubicBezTo>
                  <a:cubicBezTo>
                    <a:pt x="55087" y="103934"/>
                    <a:pt x="55292" y="103968"/>
                    <a:pt x="55583" y="103968"/>
                  </a:cubicBezTo>
                  <a:cubicBezTo>
                    <a:pt x="55873" y="103968"/>
                    <a:pt x="56250" y="103934"/>
                    <a:pt x="56796" y="103798"/>
                  </a:cubicBezTo>
                  <a:cubicBezTo>
                    <a:pt x="57882" y="103256"/>
                    <a:pt x="61713" y="96152"/>
                    <a:pt x="61713" y="94508"/>
                  </a:cubicBezTo>
                  <a:lnTo>
                    <a:pt x="62256" y="94508"/>
                  </a:lnTo>
                  <a:cubicBezTo>
                    <a:pt x="62486" y="94975"/>
                    <a:pt x="62716" y="95146"/>
                    <a:pt x="62988" y="95146"/>
                  </a:cubicBezTo>
                  <a:cubicBezTo>
                    <a:pt x="63359" y="95146"/>
                    <a:pt x="63808" y="94830"/>
                    <a:pt x="64442" y="94508"/>
                  </a:cubicBezTo>
                  <a:lnTo>
                    <a:pt x="66071" y="92880"/>
                  </a:lnTo>
                  <a:lnTo>
                    <a:pt x="66071" y="92880"/>
                  </a:lnTo>
                  <a:cubicBezTo>
                    <a:pt x="66071" y="93422"/>
                    <a:pt x="66071" y="93965"/>
                    <a:pt x="65528" y="94508"/>
                  </a:cubicBezTo>
                  <a:lnTo>
                    <a:pt x="65528" y="95066"/>
                  </a:lnTo>
                  <a:lnTo>
                    <a:pt x="66071" y="95066"/>
                  </a:lnTo>
                  <a:cubicBezTo>
                    <a:pt x="68258" y="93422"/>
                    <a:pt x="69902" y="89607"/>
                    <a:pt x="72632" y="88506"/>
                  </a:cubicBezTo>
                  <a:lnTo>
                    <a:pt x="72632" y="87963"/>
                  </a:lnTo>
                  <a:lnTo>
                    <a:pt x="71530" y="87963"/>
                  </a:lnTo>
                  <a:cubicBezTo>
                    <a:pt x="70542" y="88966"/>
                    <a:pt x="69090" y="91307"/>
                    <a:pt x="67198" y="91307"/>
                  </a:cubicBezTo>
                  <a:cubicBezTo>
                    <a:pt x="67013" y="91307"/>
                    <a:pt x="66823" y="91284"/>
                    <a:pt x="66629" y="91236"/>
                  </a:cubicBezTo>
                  <a:lnTo>
                    <a:pt x="66071" y="90693"/>
                  </a:lnTo>
                  <a:lnTo>
                    <a:pt x="67172" y="90693"/>
                  </a:lnTo>
                  <a:cubicBezTo>
                    <a:pt x="67715" y="90150"/>
                    <a:pt x="70445" y="89064"/>
                    <a:pt x="69902" y="87420"/>
                  </a:cubicBezTo>
                  <a:cubicBezTo>
                    <a:pt x="69902" y="86877"/>
                    <a:pt x="69343" y="86335"/>
                    <a:pt x="69343" y="85776"/>
                  </a:cubicBezTo>
                  <a:cubicBezTo>
                    <a:pt x="69343" y="84691"/>
                    <a:pt x="69902" y="84691"/>
                    <a:pt x="69902" y="83605"/>
                  </a:cubicBezTo>
                  <a:cubicBezTo>
                    <a:pt x="70988" y="83047"/>
                    <a:pt x="72632" y="81418"/>
                    <a:pt x="73717" y="81418"/>
                  </a:cubicBezTo>
                  <a:cubicBezTo>
                    <a:pt x="73717" y="83047"/>
                    <a:pt x="71530" y="84148"/>
                    <a:pt x="70988" y="84691"/>
                  </a:cubicBezTo>
                  <a:lnTo>
                    <a:pt x="70988" y="85776"/>
                  </a:lnTo>
                  <a:cubicBezTo>
                    <a:pt x="72073" y="85233"/>
                    <a:pt x="73174" y="84691"/>
                    <a:pt x="73717" y="83605"/>
                  </a:cubicBezTo>
                  <a:lnTo>
                    <a:pt x="74803" y="83605"/>
                  </a:lnTo>
                  <a:lnTo>
                    <a:pt x="75361" y="84148"/>
                  </a:lnTo>
                  <a:cubicBezTo>
                    <a:pt x="74803" y="84691"/>
                    <a:pt x="74803" y="85233"/>
                    <a:pt x="74260" y="85776"/>
                  </a:cubicBezTo>
                  <a:lnTo>
                    <a:pt x="74803" y="86335"/>
                  </a:lnTo>
                  <a:cubicBezTo>
                    <a:pt x="76121" y="85637"/>
                    <a:pt x="77098" y="84458"/>
                    <a:pt x="77533" y="83047"/>
                  </a:cubicBezTo>
                  <a:lnTo>
                    <a:pt x="78091" y="83047"/>
                  </a:lnTo>
                  <a:cubicBezTo>
                    <a:pt x="79719" y="83047"/>
                    <a:pt x="78091" y="81418"/>
                    <a:pt x="78091" y="80317"/>
                  </a:cubicBezTo>
                  <a:cubicBezTo>
                    <a:pt x="78075" y="80022"/>
                    <a:pt x="78324" y="79774"/>
                    <a:pt x="78634" y="79774"/>
                  </a:cubicBezTo>
                  <a:cubicBezTo>
                    <a:pt x="79177" y="80317"/>
                    <a:pt x="80262" y="80317"/>
                    <a:pt x="80821" y="80875"/>
                  </a:cubicBezTo>
                  <a:cubicBezTo>
                    <a:pt x="82449" y="79774"/>
                    <a:pt x="83550" y="77587"/>
                    <a:pt x="85179" y="76501"/>
                  </a:cubicBezTo>
                  <a:lnTo>
                    <a:pt x="85179" y="73229"/>
                  </a:lnTo>
                  <a:cubicBezTo>
                    <a:pt x="85644" y="73229"/>
                    <a:pt x="86520" y="74425"/>
                    <a:pt x="87444" y="74425"/>
                  </a:cubicBezTo>
                  <a:cubicBezTo>
                    <a:pt x="87598" y="74425"/>
                    <a:pt x="87753" y="74392"/>
                    <a:pt x="87908" y="74315"/>
                  </a:cubicBezTo>
                  <a:cubicBezTo>
                    <a:pt x="89010" y="73772"/>
                    <a:pt x="92825" y="69956"/>
                    <a:pt x="93368" y="68855"/>
                  </a:cubicBezTo>
                  <a:lnTo>
                    <a:pt x="93368" y="68312"/>
                  </a:lnTo>
                  <a:lnTo>
                    <a:pt x="91739" y="68312"/>
                  </a:lnTo>
                  <a:cubicBezTo>
                    <a:pt x="92282" y="67770"/>
                    <a:pt x="92282" y="67770"/>
                    <a:pt x="92825" y="67770"/>
                  </a:cubicBezTo>
                  <a:cubicBezTo>
                    <a:pt x="93368" y="68312"/>
                    <a:pt x="93368" y="68312"/>
                    <a:pt x="94469" y="68855"/>
                  </a:cubicBezTo>
                  <a:cubicBezTo>
                    <a:pt x="96640" y="66668"/>
                    <a:pt x="98284" y="63939"/>
                    <a:pt x="99928" y="62310"/>
                  </a:cubicBezTo>
                  <a:cubicBezTo>
                    <a:pt x="101014" y="61767"/>
                    <a:pt x="102658" y="61209"/>
                    <a:pt x="103744" y="60123"/>
                  </a:cubicBezTo>
                  <a:cubicBezTo>
                    <a:pt x="104829" y="58479"/>
                    <a:pt x="105388" y="56308"/>
                    <a:pt x="106473" y="55207"/>
                  </a:cubicBezTo>
                  <a:lnTo>
                    <a:pt x="108660" y="55207"/>
                  </a:lnTo>
                  <a:cubicBezTo>
                    <a:pt x="109203" y="54664"/>
                    <a:pt x="109746" y="54121"/>
                    <a:pt x="109746" y="53035"/>
                  </a:cubicBezTo>
                  <a:cubicBezTo>
                    <a:pt x="113577" y="51934"/>
                    <a:pt x="113577" y="49747"/>
                    <a:pt x="115764" y="48119"/>
                  </a:cubicBezTo>
                  <a:cubicBezTo>
                    <a:pt x="117392" y="47018"/>
                    <a:pt x="120122" y="45932"/>
                    <a:pt x="121223" y="44288"/>
                  </a:cubicBezTo>
                  <a:cubicBezTo>
                    <a:pt x="121766" y="43745"/>
                    <a:pt x="121223" y="43202"/>
                    <a:pt x="121766" y="42660"/>
                  </a:cubicBezTo>
                  <a:cubicBezTo>
                    <a:pt x="122852" y="41558"/>
                    <a:pt x="125038" y="41558"/>
                    <a:pt x="126682" y="40473"/>
                  </a:cubicBezTo>
                  <a:cubicBezTo>
                    <a:pt x="130498" y="37743"/>
                    <a:pt x="133227" y="33369"/>
                    <a:pt x="138687" y="32284"/>
                  </a:cubicBezTo>
                  <a:cubicBezTo>
                    <a:pt x="139773" y="30640"/>
                    <a:pt x="138687" y="30097"/>
                    <a:pt x="138144" y="28468"/>
                  </a:cubicBezTo>
                  <a:cubicBezTo>
                    <a:pt x="138764" y="27786"/>
                    <a:pt x="139509" y="27228"/>
                    <a:pt x="140315" y="26824"/>
                  </a:cubicBezTo>
                  <a:cubicBezTo>
                    <a:pt x="140315" y="25739"/>
                    <a:pt x="139773" y="25739"/>
                    <a:pt x="139230" y="24637"/>
                  </a:cubicBezTo>
                  <a:lnTo>
                    <a:pt x="140315" y="23552"/>
                  </a:lnTo>
                  <a:cubicBezTo>
                    <a:pt x="139230" y="20822"/>
                    <a:pt x="138144" y="19178"/>
                    <a:pt x="135957" y="16991"/>
                  </a:cubicBezTo>
                  <a:cubicBezTo>
                    <a:pt x="134313" y="17550"/>
                    <a:pt x="132685" y="19178"/>
                    <a:pt x="131583" y="19178"/>
                  </a:cubicBezTo>
                  <a:lnTo>
                    <a:pt x="128311" y="19178"/>
                  </a:lnTo>
                  <a:cubicBezTo>
                    <a:pt x="127768" y="19721"/>
                    <a:pt x="127768" y="20279"/>
                    <a:pt x="127225" y="20279"/>
                  </a:cubicBezTo>
                  <a:cubicBezTo>
                    <a:pt x="125581" y="20822"/>
                    <a:pt x="124496" y="21365"/>
                    <a:pt x="122852" y="22451"/>
                  </a:cubicBezTo>
                  <a:cubicBezTo>
                    <a:pt x="120665" y="24095"/>
                    <a:pt x="117935" y="25739"/>
                    <a:pt x="115764" y="27367"/>
                  </a:cubicBezTo>
                  <a:cubicBezTo>
                    <a:pt x="114120" y="28468"/>
                    <a:pt x="112476" y="30097"/>
                    <a:pt x="110847" y="31198"/>
                  </a:cubicBezTo>
                  <a:cubicBezTo>
                    <a:pt x="110304" y="32284"/>
                    <a:pt x="110847" y="32826"/>
                    <a:pt x="109746" y="33369"/>
                  </a:cubicBezTo>
                  <a:lnTo>
                    <a:pt x="108117" y="33369"/>
                  </a:lnTo>
                  <a:cubicBezTo>
                    <a:pt x="106473" y="33928"/>
                    <a:pt x="106473" y="35556"/>
                    <a:pt x="105388" y="36099"/>
                  </a:cubicBezTo>
                  <a:cubicBezTo>
                    <a:pt x="104287" y="36099"/>
                    <a:pt x="103744" y="36657"/>
                    <a:pt x="102658" y="36657"/>
                  </a:cubicBezTo>
                  <a:cubicBezTo>
                    <a:pt x="102658" y="37200"/>
                    <a:pt x="102115" y="37743"/>
                    <a:pt x="102115" y="38286"/>
                  </a:cubicBezTo>
                  <a:cubicBezTo>
                    <a:pt x="99386" y="39387"/>
                    <a:pt x="96098" y="40473"/>
                    <a:pt x="95012" y="43745"/>
                  </a:cubicBezTo>
                  <a:cubicBezTo>
                    <a:pt x="93368" y="44288"/>
                    <a:pt x="92282" y="43745"/>
                    <a:pt x="91197" y="45389"/>
                  </a:cubicBezTo>
                  <a:cubicBezTo>
                    <a:pt x="91197" y="45932"/>
                    <a:pt x="91739" y="46475"/>
                    <a:pt x="91739" y="46475"/>
                  </a:cubicBezTo>
                  <a:lnTo>
                    <a:pt x="91197" y="47018"/>
                  </a:lnTo>
                  <a:cubicBezTo>
                    <a:pt x="90638" y="47018"/>
                    <a:pt x="90638" y="46475"/>
                    <a:pt x="90095" y="46475"/>
                  </a:cubicBezTo>
                  <a:cubicBezTo>
                    <a:pt x="89552" y="46475"/>
                    <a:pt x="87908" y="47018"/>
                    <a:pt x="87366" y="47018"/>
                  </a:cubicBezTo>
                  <a:cubicBezTo>
                    <a:pt x="85179" y="48119"/>
                    <a:pt x="86823" y="49747"/>
                    <a:pt x="83007" y="50306"/>
                  </a:cubicBezTo>
                  <a:cubicBezTo>
                    <a:pt x="81363" y="53035"/>
                    <a:pt x="82449" y="54664"/>
                    <a:pt x="79177" y="56308"/>
                  </a:cubicBezTo>
                  <a:lnTo>
                    <a:pt x="78618" y="56308"/>
                  </a:lnTo>
                  <a:cubicBezTo>
                    <a:pt x="78618" y="55765"/>
                    <a:pt x="79161" y="55222"/>
                    <a:pt x="79161" y="54121"/>
                  </a:cubicBezTo>
                  <a:cubicBezTo>
                    <a:pt x="79161" y="53443"/>
                    <a:pt x="78952" y="53186"/>
                    <a:pt x="78665" y="53186"/>
                  </a:cubicBezTo>
                  <a:cubicBezTo>
                    <a:pt x="78024" y="53186"/>
                    <a:pt x="76990" y="54462"/>
                    <a:pt x="76990" y="55222"/>
                  </a:cubicBezTo>
                  <a:cubicBezTo>
                    <a:pt x="76431" y="55765"/>
                    <a:pt x="76990" y="56308"/>
                    <a:pt x="77533" y="56308"/>
                  </a:cubicBezTo>
                  <a:lnTo>
                    <a:pt x="77533" y="56851"/>
                  </a:lnTo>
                  <a:cubicBezTo>
                    <a:pt x="76990" y="57394"/>
                    <a:pt x="76990" y="57952"/>
                    <a:pt x="75889" y="57952"/>
                  </a:cubicBezTo>
                  <a:lnTo>
                    <a:pt x="75889" y="56851"/>
                  </a:lnTo>
                  <a:lnTo>
                    <a:pt x="75346" y="56308"/>
                  </a:lnTo>
                  <a:cubicBezTo>
                    <a:pt x="73702" y="57394"/>
                    <a:pt x="73702" y="59038"/>
                    <a:pt x="72616" y="59581"/>
                  </a:cubicBezTo>
                  <a:cubicBezTo>
                    <a:pt x="70972" y="60682"/>
                    <a:pt x="68801" y="61225"/>
                    <a:pt x="67157" y="62310"/>
                  </a:cubicBezTo>
                  <a:cubicBezTo>
                    <a:pt x="64970" y="63954"/>
                    <a:pt x="63884" y="65583"/>
                    <a:pt x="61697" y="66684"/>
                  </a:cubicBezTo>
                  <a:cubicBezTo>
                    <a:pt x="60612" y="67770"/>
                    <a:pt x="57882" y="73229"/>
                    <a:pt x="56781" y="73229"/>
                  </a:cubicBezTo>
                  <a:lnTo>
                    <a:pt x="56781" y="72143"/>
                  </a:lnTo>
                  <a:cubicBezTo>
                    <a:pt x="56238" y="72143"/>
                    <a:pt x="56238" y="71600"/>
                    <a:pt x="55695" y="71600"/>
                  </a:cubicBezTo>
                  <a:cubicBezTo>
                    <a:pt x="53508" y="72686"/>
                    <a:pt x="52423" y="75416"/>
                    <a:pt x="50236" y="77060"/>
                  </a:cubicBezTo>
                  <a:lnTo>
                    <a:pt x="45319" y="80332"/>
                  </a:lnTo>
                  <a:cubicBezTo>
                    <a:pt x="43691" y="81976"/>
                    <a:pt x="42589" y="85792"/>
                    <a:pt x="38774" y="85792"/>
                  </a:cubicBezTo>
                  <a:cubicBezTo>
                    <a:pt x="37500" y="88014"/>
                    <a:pt x="36042" y="89315"/>
                    <a:pt x="34400" y="90662"/>
                  </a:cubicBezTo>
                  <a:lnTo>
                    <a:pt x="34400" y="90662"/>
                  </a:lnTo>
                  <a:lnTo>
                    <a:pt x="34400" y="89607"/>
                  </a:lnTo>
                  <a:cubicBezTo>
                    <a:pt x="34943" y="89064"/>
                    <a:pt x="35486" y="87979"/>
                    <a:pt x="36587" y="87436"/>
                  </a:cubicBezTo>
                  <a:cubicBezTo>
                    <a:pt x="37130" y="85792"/>
                    <a:pt x="36029" y="84148"/>
                    <a:pt x="38759" y="83605"/>
                  </a:cubicBezTo>
                  <a:cubicBezTo>
                    <a:pt x="39860" y="81976"/>
                    <a:pt x="39317" y="79790"/>
                    <a:pt x="38759" y="78145"/>
                  </a:cubicBezTo>
                  <a:cubicBezTo>
                    <a:pt x="39860" y="77603"/>
                    <a:pt x="40403" y="76517"/>
                    <a:pt x="41488" y="75959"/>
                  </a:cubicBezTo>
                  <a:cubicBezTo>
                    <a:pt x="42031" y="76517"/>
                    <a:pt x="42589" y="76517"/>
                    <a:pt x="43675" y="76517"/>
                  </a:cubicBezTo>
                  <a:lnTo>
                    <a:pt x="43675" y="77060"/>
                  </a:lnTo>
                  <a:lnTo>
                    <a:pt x="44218" y="77060"/>
                  </a:lnTo>
                  <a:cubicBezTo>
                    <a:pt x="44761" y="76517"/>
                    <a:pt x="45319" y="76517"/>
                    <a:pt x="45862" y="75959"/>
                  </a:cubicBezTo>
                  <a:lnTo>
                    <a:pt x="45862" y="74330"/>
                  </a:lnTo>
                  <a:cubicBezTo>
                    <a:pt x="46405" y="74330"/>
                    <a:pt x="46948" y="73787"/>
                    <a:pt x="46948" y="73787"/>
                  </a:cubicBezTo>
                  <a:lnTo>
                    <a:pt x="48049" y="74873"/>
                  </a:lnTo>
                  <a:lnTo>
                    <a:pt x="48592" y="74873"/>
                  </a:lnTo>
                  <a:lnTo>
                    <a:pt x="48592" y="72143"/>
                  </a:lnTo>
                  <a:cubicBezTo>
                    <a:pt x="49677" y="71600"/>
                    <a:pt x="51321" y="71058"/>
                    <a:pt x="52407" y="70499"/>
                  </a:cubicBezTo>
                  <a:cubicBezTo>
                    <a:pt x="53508" y="68328"/>
                    <a:pt x="52950" y="66684"/>
                    <a:pt x="55680" y="66684"/>
                  </a:cubicBezTo>
                  <a:cubicBezTo>
                    <a:pt x="56781" y="65055"/>
                    <a:pt x="56238" y="63954"/>
                    <a:pt x="58968" y="63954"/>
                  </a:cubicBezTo>
                  <a:lnTo>
                    <a:pt x="59510" y="63411"/>
                  </a:lnTo>
                  <a:lnTo>
                    <a:pt x="59510" y="62869"/>
                  </a:lnTo>
                  <a:cubicBezTo>
                    <a:pt x="58968" y="62326"/>
                    <a:pt x="58968" y="62326"/>
                    <a:pt x="58409" y="62326"/>
                  </a:cubicBezTo>
                  <a:cubicBezTo>
                    <a:pt x="58425" y="62016"/>
                    <a:pt x="58177" y="61767"/>
                    <a:pt x="57866" y="61767"/>
                  </a:cubicBezTo>
                  <a:cubicBezTo>
                    <a:pt x="58202" y="61096"/>
                    <a:pt x="58751" y="60633"/>
                    <a:pt x="59377" y="60633"/>
                  </a:cubicBezTo>
                  <a:cubicBezTo>
                    <a:pt x="59764" y="60633"/>
                    <a:pt x="60181" y="60810"/>
                    <a:pt x="60596" y="61225"/>
                  </a:cubicBezTo>
                  <a:lnTo>
                    <a:pt x="61139" y="61225"/>
                  </a:lnTo>
                  <a:cubicBezTo>
                    <a:pt x="62783" y="59038"/>
                    <a:pt x="67699" y="55222"/>
                    <a:pt x="68242" y="52493"/>
                  </a:cubicBezTo>
                  <a:cubicBezTo>
                    <a:pt x="69328" y="51950"/>
                    <a:pt x="70429" y="51950"/>
                    <a:pt x="71515" y="51407"/>
                  </a:cubicBezTo>
                  <a:cubicBezTo>
                    <a:pt x="72616" y="50306"/>
                    <a:pt x="73702" y="49220"/>
                    <a:pt x="74245" y="48119"/>
                  </a:cubicBezTo>
                  <a:cubicBezTo>
                    <a:pt x="77517" y="45389"/>
                    <a:pt x="80262" y="43761"/>
                    <a:pt x="84078" y="42117"/>
                  </a:cubicBezTo>
                  <a:cubicBezTo>
                    <a:pt x="84063" y="41816"/>
                    <a:pt x="84296" y="41573"/>
                    <a:pt x="84593" y="41573"/>
                  </a:cubicBezTo>
                  <a:cubicBezTo>
                    <a:pt x="84602" y="41573"/>
                    <a:pt x="84611" y="41573"/>
                    <a:pt x="84620" y="41574"/>
                  </a:cubicBezTo>
                  <a:cubicBezTo>
                    <a:pt x="84078" y="41016"/>
                    <a:pt x="83535" y="41016"/>
                    <a:pt x="82976" y="40473"/>
                  </a:cubicBezTo>
                  <a:cubicBezTo>
                    <a:pt x="82992" y="40178"/>
                    <a:pt x="82744" y="39930"/>
                    <a:pt x="82434" y="39930"/>
                  </a:cubicBezTo>
                  <a:lnTo>
                    <a:pt x="82434" y="39387"/>
                  </a:lnTo>
                  <a:cubicBezTo>
                    <a:pt x="83535" y="39387"/>
                    <a:pt x="84078" y="38829"/>
                    <a:pt x="85163" y="38286"/>
                  </a:cubicBezTo>
                  <a:cubicBezTo>
                    <a:pt x="86807" y="38286"/>
                    <a:pt x="86807" y="38286"/>
                    <a:pt x="86807" y="39387"/>
                  </a:cubicBezTo>
                  <a:lnTo>
                    <a:pt x="87350" y="39387"/>
                  </a:lnTo>
                  <a:cubicBezTo>
                    <a:pt x="87893" y="38829"/>
                    <a:pt x="88436" y="38829"/>
                    <a:pt x="88994" y="37743"/>
                  </a:cubicBezTo>
                  <a:cubicBezTo>
                    <a:pt x="88436" y="37200"/>
                    <a:pt x="87893" y="37200"/>
                    <a:pt x="87350" y="37200"/>
                  </a:cubicBezTo>
                  <a:cubicBezTo>
                    <a:pt x="87893" y="34470"/>
                    <a:pt x="90080" y="33928"/>
                    <a:pt x="91165" y="31741"/>
                  </a:cubicBezTo>
                  <a:cubicBezTo>
                    <a:pt x="91724" y="31741"/>
                    <a:pt x="92267" y="32284"/>
                    <a:pt x="92810" y="32284"/>
                  </a:cubicBezTo>
                  <a:cubicBezTo>
                    <a:pt x="94454" y="31198"/>
                    <a:pt x="95539" y="31198"/>
                    <a:pt x="97726" y="29554"/>
                  </a:cubicBezTo>
                  <a:cubicBezTo>
                    <a:pt x="98269" y="28468"/>
                    <a:pt x="98812" y="27910"/>
                    <a:pt x="99355" y="26824"/>
                  </a:cubicBezTo>
                  <a:lnTo>
                    <a:pt x="101541" y="26824"/>
                  </a:lnTo>
                  <a:cubicBezTo>
                    <a:pt x="102643" y="26281"/>
                    <a:pt x="103728" y="25739"/>
                    <a:pt x="104271" y="25180"/>
                  </a:cubicBezTo>
                  <a:cubicBezTo>
                    <a:pt x="105372" y="24637"/>
                    <a:pt x="105915" y="23009"/>
                    <a:pt x="107001" y="22451"/>
                  </a:cubicBezTo>
                  <a:cubicBezTo>
                    <a:pt x="107544" y="21365"/>
                    <a:pt x="107001" y="21365"/>
                    <a:pt x="107001" y="20822"/>
                  </a:cubicBezTo>
                  <a:cubicBezTo>
                    <a:pt x="107544" y="19721"/>
                    <a:pt x="108645" y="19178"/>
                    <a:pt x="109188" y="18092"/>
                  </a:cubicBezTo>
                  <a:cubicBezTo>
                    <a:pt x="109954" y="17709"/>
                    <a:pt x="111000" y="17318"/>
                    <a:pt x="111930" y="17318"/>
                  </a:cubicBezTo>
                  <a:cubicBezTo>
                    <a:pt x="112317" y="17318"/>
                    <a:pt x="112684" y="17386"/>
                    <a:pt x="113003" y="17550"/>
                  </a:cubicBezTo>
                  <a:cubicBezTo>
                    <a:pt x="113561" y="16991"/>
                    <a:pt x="114104" y="16448"/>
                    <a:pt x="114104" y="15363"/>
                  </a:cubicBezTo>
                  <a:cubicBezTo>
                    <a:pt x="111917" y="12090"/>
                    <a:pt x="113561" y="9345"/>
                    <a:pt x="113003" y="6631"/>
                  </a:cubicBezTo>
                  <a:cubicBezTo>
                    <a:pt x="114104" y="5530"/>
                    <a:pt x="113561" y="5530"/>
                    <a:pt x="112460" y="5530"/>
                  </a:cubicBezTo>
                  <a:cubicBezTo>
                    <a:pt x="112460" y="4987"/>
                    <a:pt x="111917" y="4444"/>
                    <a:pt x="111917" y="3901"/>
                  </a:cubicBezTo>
                  <a:cubicBezTo>
                    <a:pt x="110273" y="2800"/>
                    <a:pt x="109188" y="1171"/>
                    <a:pt x="107544" y="70"/>
                  </a:cubicBezTo>
                  <a:cubicBezTo>
                    <a:pt x="107260" y="23"/>
                    <a:pt x="106977" y="1"/>
                    <a:pt x="106694"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01" name="Google Shape;601;p51"/>
            <p:cNvSpPr/>
            <p:nvPr/>
          </p:nvSpPr>
          <p:spPr>
            <a:xfrm>
              <a:off x="5416975" y="3554450"/>
              <a:ext cx="204750" cy="163650"/>
            </a:xfrm>
            <a:custGeom>
              <a:avLst/>
              <a:gdLst/>
              <a:ahLst/>
              <a:cxnLst/>
              <a:rect l="l" t="t" r="r" b="b"/>
              <a:pathLst>
                <a:path w="8190" h="6546" extrusionOk="0">
                  <a:moveTo>
                    <a:pt x="7088" y="0"/>
                  </a:moveTo>
                  <a:cubicBezTo>
                    <a:pt x="6018" y="1086"/>
                    <a:pt x="4359" y="1086"/>
                    <a:pt x="2187" y="1086"/>
                  </a:cubicBezTo>
                  <a:cubicBezTo>
                    <a:pt x="1086" y="2730"/>
                    <a:pt x="0" y="3816"/>
                    <a:pt x="0" y="6546"/>
                  </a:cubicBezTo>
                  <a:lnTo>
                    <a:pt x="543" y="6546"/>
                  </a:lnTo>
                  <a:cubicBezTo>
                    <a:pt x="2060" y="5544"/>
                    <a:pt x="4039" y="2667"/>
                    <a:pt x="6469" y="2667"/>
                  </a:cubicBezTo>
                  <a:cubicBezTo>
                    <a:pt x="6672" y="2667"/>
                    <a:pt x="6879" y="2687"/>
                    <a:pt x="7088" y="2730"/>
                  </a:cubicBezTo>
                  <a:cubicBezTo>
                    <a:pt x="7647" y="2172"/>
                    <a:pt x="7647" y="1629"/>
                    <a:pt x="8190" y="543"/>
                  </a:cubicBezTo>
                  <a:lnTo>
                    <a:pt x="8190"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02" name="Google Shape;602;p51"/>
            <p:cNvSpPr/>
            <p:nvPr/>
          </p:nvSpPr>
          <p:spPr>
            <a:xfrm>
              <a:off x="5335150" y="3676975"/>
              <a:ext cx="54325" cy="95800"/>
            </a:xfrm>
            <a:custGeom>
              <a:avLst/>
              <a:gdLst/>
              <a:ahLst/>
              <a:cxnLst/>
              <a:rect l="l" t="t" r="r" b="b"/>
              <a:pathLst>
                <a:path w="2173" h="3832" extrusionOk="0">
                  <a:moveTo>
                    <a:pt x="1087" y="1"/>
                  </a:moveTo>
                  <a:cubicBezTo>
                    <a:pt x="544" y="559"/>
                    <a:pt x="1" y="2187"/>
                    <a:pt x="544" y="3289"/>
                  </a:cubicBezTo>
                  <a:cubicBezTo>
                    <a:pt x="528" y="3583"/>
                    <a:pt x="776" y="3831"/>
                    <a:pt x="1087" y="3831"/>
                  </a:cubicBezTo>
                  <a:lnTo>
                    <a:pt x="1629" y="3831"/>
                  </a:lnTo>
                  <a:cubicBezTo>
                    <a:pt x="2172" y="2730"/>
                    <a:pt x="2172" y="1645"/>
                    <a:pt x="2172" y="543"/>
                  </a:cubicBezTo>
                  <a:lnTo>
                    <a:pt x="2172" y="1"/>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03" name="Google Shape;603;p51"/>
            <p:cNvSpPr/>
            <p:nvPr/>
          </p:nvSpPr>
          <p:spPr>
            <a:xfrm>
              <a:off x="5675975" y="3581600"/>
              <a:ext cx="54700" cy="54675"/>
            </a:xfrm>
            <a:custGeom>
              <a:avLst/>
              <a:gdLst/>
              <a:ahLst/>
              <a:cxnLst/>
              <a:rect l="l" t="t" r="r" b="b"/>
              <a:pathLst>
                <a:path w="2188" h="2187" extrusionOk="0">
                  <a:moveTo>
                    <a:pt x="559" y="0"/>
                  </a:moveTo>
                  <a:cubicBezTo>
                    <a:pt x="559" y="543"/>
                    <a:pt x="16" y="543"/>
                    <a:pt x="16" y="1086"/>
                  </a:cubicBezTo>
                  <a:lnTo>
                    <a:pt x="16" y="1644"/>
                  </a:lnTo>
                  <a:cubicBezTo>
                    <a:pt x="1" y="1939"/>
                    <a:pt x="249" y="2187"/>
                    <a:pt x="559" y="2187"/>
                  </a:cubicBezTo>
                  <a:lnTo>
                    <a:pt x="1645" y="2187"/>
                  </a:lnTo>
                  <a:lnTo>
                    <a:pt x="2188" y="1644"/>
                  </a:lnTo>
                  <a:cubicBezTo>
                    <a:pt x="2188" y="1086"/>
                    <a:pt x="2188" y="543"/>
                    <a:pt x="1645" y="543"/>
                  </a:cubicBezTo>
                  <a:cubicBezTo>
                    <a:pt x="1102" y="0"/>
                    <a:pt x="1102" y="0"/>
                    <a:pt x="559"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04" name="Google Shape;604;p51"/>
            <p:cNvSpPr/>
            <p:nvPr/>
          </p:nvSpPr>
          <p:spPr>
            <a:xfrm>
              <a:off x="2509700" y="2435050"/>
              <a:ext cx="54700" cy="54700"/>
            </a:xfrm>
            <a:custGeom>
              <a:avLst/>
              <a:gdLst/>
              <a:ahLst/>
              <a:cxnLst/>
              <a:rect l="l" t="t" r="r" b="b"/>
              <a:pathLst>
                <a:path w="2188" h="2188" extrusionOk="0">
                  <a:moveTo>
                    <a:pt x="1102" y="0"/>
                  </a:moveTo>
                  <a:cubicBezTo>
                    <a:pt x="559" y="543"/>
                    <a:pt x="559" y="1101"/>
                    <a:pt x="1" y="1101"/>
                  </a:cubicBezTo>
                  <a:lnTo>
                    <a:pt x="1" y="2187"/>
                  </a:lnTo>
                  <a:lnTo>
                    <a:pt x="559" y="2187"/>
                  </a:lnTo>
                  <a:cubicBezTo>
                    <a:pt x="1102" y="1644"/>
                    <a:pt x="1645" y="1644"/>
                    <a:pt x="2187" y="1101"/>
                  </a:cubicBezTo>
                  <a:lnTo>
                    <a:pt x="2187"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05" name="Google Shape;605;p51"/>
            <p:cNvSpPr/>
            <p:nvPr/>
          </p:nvSpPr>
          <p:spPr>
            <a:xfrm>
              <a:off x="3355750" y="1323975"/>
              <a:ext cx="2470325" cy="1930000"/>
            </a:xfrm>
            <a:custGeom>
              <a:avLst/>
              <a:gdLst/>
              <a:ahLst/>
              <a:cxnLst/>
              <a:rect l="l" t="t" r="r" b="b"/>
              <a:pathLst>
                <a:path w="98813" h="77200" extrusionOk="0">
                  <a:moveTo>
                    <a:pt x="84636" y="1327"/>
                  </a:moveTo>
                  <a:lnTo>
                    <a:pt x="84636" y="1327"/>
                  </a:lnTo>
                  <a:cubicBezTo>
                    <a:pt x="84766" y="1392"/>
                    <a:pt x="84881" y="1457"/>
                    <a:pt x="84985" y="1520"/>
                  </a:cubicBezTo>
                  <a:lnTo>
                    <a:pt x="84985" y="1520"/>
                  </a:lnTo>
                  <a:cubicBezTo>
                    <a:pt x="84838" y="1662"/>
                    <a:pt x="84753" y="1734"/>
                    <a:pt x="84704" y="1734"/>
                  </a:cubicBezTo>
                  <a:cubicBezTo>
                    <a:pt x="84636" y="1734"/>
                    <a:pt x="84636" y="1598"/>
                    <a:pt x="84636" y="1327"/>
                  </a:cubicBezTo>
                  <a:close/>
                  <a:moveTo>
                    <a:pt x="85179" y="1644"/>
                  </a:moveTo>
                  <a:cubicBezTo>
                    <a:pt x="85565" y="1897"/>
                    <a:pt x="85812" y="2094"/>
                    <a:pt x="86276" y="2094"/>
                  </a:cubicBezTo>
                  <a:cubicBezTo>
                    <a:pt x="86544" y="2094"/>
                    <a:pt x="86884" y="2028"/>
                    <a:pt x="87366" y="1869"/>
                  </a:cubicBezTo>
                  <a:lnTo>
                    <a:pt x="87366" y="1869"/>
                  </a:lnTo>
                  <a:cubicBezTo>
                    <a:pt x="87366" y="2955"/>
                    <a:pt x="87366" y="2955"/>
                    <a:pt x="86808" y="3498"/>
                  </a:cubicBezTo>
                  <a:cubicBezTo>
                    <a:pt x="86265" y="3498"/>
                    <a:pt x="85722" y="3498"/>
                    <a:pt x="85179" y="2955"/>
                  </a:cubicBezTo>
                  <a:lnTo>
                    <a:pt x="85179" y="1644"/>
                  </a:lnTo>
                  <a:close/>
                  <a:moveTo>
                    <a:pt x="84078" y="5142"/>
                  </a:moveTo>
                  <a:lnTo>
                    <a:pt x="84078" y="5142"/>
                  </a:lnTo>
                  <a:cubicBezTo>
                    <a:pt x="85179" y="5685"/>
                    <a:pt x="85179" y="6228"/>
                    <a:pt x="84078" y="6786"/>
                  </a:cubicBezTo>
                  <a:cubicBezTo>
                    <a:pt x="83535" y="6228"/>
                    <a:pt x="83535" y="6228"/>
                    <a:pt x="83535" y="5685"/>
                  </a:cubicBezTo>
                  <a:cubicBezTo>
                    <a:pt x="83845" y="5685"/>
                    <a:pt x="84093" y="5437"/>
                    <a:pt x="84078" y="5142"/>
                  </a:cubicBezTo>
                  <a:close/>
                  <a:moveTo>
                    <a:pt x="82449" y="8415"/>
                  </a:moveTo>
                  <a:cubicBezTo>
                    <a:pt x="82449" y="8957"/>
                    <a:pt x="82992" y="8957"/>
                    <a:pt x="82992" y="9516"/>
                  </a:cubicBezTo>
                  <a:cubicBezTo>
                    <a:pt x="82992" y="10059"/>
                    <a:pt x="82449" y="10059"/>
                    <a:pt x="82449" y="10601"/>
                  </a:cubicBezTo>
                  <a:cubicBezTo>
                    <a:pt x="80821" y="10601"/>
                    <a:pt x="80263" y="11144"/>
                    <a:pt x="78634" y="11687"/>
                  </a:cubicBezTo>
                  <a:cubicBezTo>
                    <a:pt x="79177" y="10059"/>
                    <a:pt x="80805" y="9516"/>
                    <a:pt x="81348" y="8415"/>
                  </a:cubicBezTo>
                  <a:close/>
                  <a:moveTo>
                    <a:pt x="76975" y="11687"/>
                  </a:moveTo>
                  <a:lnTo>
                    <a:pt x="76975" y="12245"/>
                  </a:lnTo>
                  <a:cubicBezTo>
                    <a:pt x="74245" y="13874"/>
                    <a:pt x="70972" y="15518"/>
                    <a:pt x="68786" y="17705"/>
                  </a:cubicBezTo>
                  <a:cubicBezTo>
                    <a:pt x="68243" y="17705"/>
                    <a:pt x="67157" y="17146"/>
                    <a:pt x="66614" y="17146"/>
                  </a:cubicBezTo>
                  <a:cubicBezTo>
                    <a:pt x="67700" y="16604"/>
                    <a:pt x="67700" y="16604"/>
                    <a:pt x="67157" y="16061"/>
                  </a:cubicBezTo>
                  <a:cubicBezTo>
                    <a:pt x="67142" y="15760"/>
                    <a:pt x="67375" y="15517"/>
                    <a:pt x="67672" y="15517"/>
                  </a:cubicBezTo>
                  <a:cubicBezTo>
                    <a:pt x="67681" y="15517"/>
                    <a:pt x="67691" y="15517"/>
                    <a:pt x="67700" y="15518"/>
                  </a:cubicBezTo>
                  <a:lnTo>
                    <a:pt x="69344" y="15518"/>
                  </a:lnTo>
                  <a:cubicBezTo>
                    <a:pt x="69887" y="14975"/>
                    <a:pt x="69887" y="14975"/>
                    <a:pt x="70430" y="14417"/>
                  </a:cubicBezTo>
                  <a:cubicBezTo>
                    <a:pt x="70578" y="14268"/>
                    <a:pt x="70646" y="14078"/>
                    <a:pt x="70642" y="13871"/>
                  </a:cubicBezTo>
                  <a:lnTo>
                    <a:pt x="70642" y="13871"/>
                  </a:lnTo>
                  <a:cubicBezTo>
                    <a:pt x="72757" y="13803"/>
                    <a:pt x="74838" y="12753"/>
                    <a:pt x="75889" y="11687"/>
                  </a:cubicBezTo>
                  <a:close/>
                  <a:moveTo>
                    <a:pt x="73718" y="17705"/>
                  </a:moveTo>
                  <a:cubicBezTo>
                    <a:pt x="74260" y="17705"/>
                    <a:pt x="74803" y="17705"/>
                    <a:pt x="75346" y="18248"/>
                  </a:cubicBezTo>
                  <a:lnTo>
                    <a:pt x="75889" y="18248"/>
                  </a:lnTo>
                  <a:lnTo>
                    <a:pt x="75889" y="18806"/>
                  </a:lnTo>
                  <a:cubicBezTo>
                    <a:pt x="75346" y="19349"/>
                    <a:pt x="75346" y="19892"/>
                    <a:pt x="74260" y="20434"/>
                  </a:cubicBezTo>
                  <a:cubicBezTo>
                    <a:pt x="74050" y="20538"/>
                    <a:pt x="73840" y="20582"/>
                    <a:pt x="73635" y="20582"/>
                  </a:cubicBezTo>
                  <a:cubicBezTo>
                    <a:pt x="72764" y="20582"/>
                    <a:pt x="71970" y="19788"/>
                    <a:pt x="71531" y="19349"/>
                  </a:cubicBezTo>
                  <a:lnTo>
                    <a:pt x="71531" y="18248"/>
                  </a:lnTo>
                  <a:cubicBezTo>
                    <a:pt x="72074" y="18248"/>
                    <a:pt x="72616" y="17705"/>
                    <a:pt x="73718" y="17705"/>
                  </a:cubicBezTo>
                  <a:close/>
                  <a:moveTo>
                    <a:pt x="86621" y="1"/>
                  </a:moveTo>
                  <a:cubicBezTo>
                    <a:pt x="86170" y="1"/>
                    <a:pt x="85942" y="384"/>
                    <a:pt x="85164" y="768"/>
                  </a:cubicBezTo>
                  <a:cubicBezTo>
                    <a:pt x="85179" y="474"/>
                    <a:pt x="84931" y="225"/>
                    <a:pt x="84621" y="225"/>
                  </a:cubicBezTo>
                  <a:cubicBezTo>
                    <a:pt x="83535" y="225"/>
                    <a:pt x="80263" y="8415"/>
                    <a:pt x="77533" y="8957"/>
                  </a:cubicBezTo>
                  <a:cubicBezTo>
                    <a:pt x="76975" y="8415"/>
                    <a:pt x="76975" y="8415"/>
                    <a:pt x="76432" y="7856"/>
                  </a:cubicBezTo>
                  <a:lnTo>
                    <a:pt x="75889" y="7856"/>
                  </a:lnTo>
                  <a:cubicBezTo>
                    <a:pt x="73702" y="10043"/>
                    <a:pt x="74245" y="10043"/>
                    <a:pt x="70430" y="11687"/>
                  </a:cubicBezTo>
                  <a:lnTo>
                    <a:pt x="70430" y="13208"/>
                  </a:lnTo>
                  <a:lnTo>
                    <a:pt x="70430" y="13208"/>
                  </a:lnTo>
                  <a:cubicBezTo>
                    <a:pt x="70210" y="12843"/>
                    <a:pt x="69832" y="12489"/>
                    <a:pt x="69344" y="12245"/>
                  </a:cubicBezTo>
                  <a:cubicBezTo>
                    <a:pt x="67700" y="13331"/>
                    <a:pt x="67157" y="15518"/>
                    <a:pt x="66071" y="16061"/>
                  </a:cubicBezTo>
                  <a:cubicBezTo>
                    <a:pt x="64427" y="17146"/>
                    <a:pt x="62799" y="16604"/>
                    <a:pt x="61155" y="17705"/>
                  </a:cubicBezTo>
                  <a:cubicBezTo>
                    <a:pt x="61155" y="18248"/>
                    <a:pt x="61155" y="18248"/>
                    <a:pt x="61698" y="18790"/>
                  </a:cubicBezTo>
                  <a:cubicBezTo>
                    <a:pt x="61698" y="19876"/>
                    <a:pt x="61698" y="19876"/>
                    <a:pt x="61155" y="20977"/>
                  </a:cubicBezTo>
                  <a:cubicBezTo>
                    <a:pt x="61698" y="20977"/>
                    <a:pt x="61698" y="21520"/>
                    <a:pt x="62240" y="21520"/>
                  </a:cubicBezTo>
                  <a:cubicBezTo>
                    <a:pt x="64427" y="21520"/>
                    <a:pt x="63885" y="19333"/>
                    <a:pt x="64970" y="18790"/>
                  </a:cubicBezTo>
                  <a:cubicBezTo>
                    <a:pt x="65648" y="19127"/>
                    <a:pt x="66222" y="19255"/>
                    <a:pt x="66740" y="19255"/>
                  </a:cubicBezTo>
                  <a:cubicBezTo>
                    <a:pt x="67891" y="19255"/>
                    <a:pt x="68763" y="18622"/>
                    <a:pt x="69887" y="18248"/>
                  </a:cubicBezTo>
                  <a:lnTo>
                    <a:pt x="69887" y="18806"/>
                  </a:lnTo>
                  <a:cubicBezTo>
                    <a:pt x="69503" y="19190"/>
                    <a:pt x="69119" y="19574"/>
                    <a:pt x="68538" y="19574"/>
                  </a:cubicBezTo>
                  <a:cubicBezTo>
                    <a:pt x="68297" y="19574"/>
                    <a:pt x="68022" y="19508"/>
                    <a:pt x="67700" y="19349"/>
                  </a:cubicBezTo>
                  <a:cubicBezTo>
                    <a:pt x="67700" y="19892"/>
                    <a:pt x="67157" y="20434"/>
                    <a:pt x="67157" y="20977"/>
                  </a:cubicBezTo>
                  <a:cubicBezTo>
                    <a:pt x="66614" y="21256"/>
                    <a:pt x="66067" y="21256"/>
                    <a:pt x="65589" y="21256"/>
                  </a:cubicBezTo>
                  <a:cubicBezTo>
                    <a:pt x="65110" y="21256"/>
                    <a:pt x="64699" y="21256"/>
                    <a:pt x="64427" y="21536"/>
                  </a:cubicBezTo>
                  <a:cubicBezTo>
                    <a:pt x="63295" y="22621"/>
                    <a:pt x="62008" y="23536"/>
                    <a:pt x="60612" y="24265"/>
                  </a:cubicBezTo>
                  <a:lnTo>
                    <a:pt x="57339" y="25894"/>
                  </a:lnTo>
                  <a:lnTo>
                    <a:pt x="57339" y="26437"/>
                  </a:lnTo>
                  <a:lnTo>
                    <a:pt x="57882" y="26980"/>
                  </a:lnTo>
                  <a:lnTo>
                    <a:pt x="57339" y="27522"/>
                  </a:lnTo>
                  <a:cubicBezTo>
                    <a:pt x="56781" y="27522"/>
                    <a:pt x="56781" y="27522"/>
                    <a:pt x="56238" y="26980"/>
                  </a:cubicBezTo>
                  <a:cubicBezTo>
                    <a:pt x="55695" y="28608"/>
                    <a:pt x="54051" y="30252"/>
                    <a:pt x="52423" y="31338"/>
                  </a:cubicBezTo>
                  <a:lnTo>
                    <a:pt x="51322" y="31338"/>
                  </a:lnTo>
                  <a:cubicBezTo>
                    <a:pt x="50236" y="30252"/>
                    <a:pt x="49693" y="29166"/>
                    <a:pt x="49693" y="27522"/>
                  </a:cubicBezTo>
                  <a:cubicBezTo>
                    <a:pt x="47506" y="27522"/>
                    <a:pt x="45862" y="30795"/>
                    <a:pt x="43676" y="31338"/>
                  </a:cubicBezTo>
                  <a:lnTo>
                    <a:pt x="43676" y="31896"/>
                  </a:lnTo>
                  <a:cubicBezTo>
                    <a:pt x="44131" y="32498"/>
                    <a:pt x="44543" y="32723"/>
                    <a:pt x="44925" y="32723"/>
                  </a:cubicBezTo>
                  <a:cubicBezTo>
                    <a:pt x="45922" y="32723"/>
                    <a:pt x="46710" y="31187"/>
                    <a:pt x="47506" y="30795"/>
                  </a:cubicBezTo>
                  <a:lnTo>
                    <a:pt x="47506" y="31338"/>
                  </a:lnTo>
                  <a:cubicBezTo>
                    <a:pt x="47491" y="31648"/>
                    <a:pt x="47739" y="31896"/>
                    <a:pt x="48049" y="31896"/>
                  </a:cubicBezTo>
                  <a:cubicBezTo>
                    <a:pt x="46405" y="34067"/>
                    <a:pt x="45320" y="36254"/>
                    <a:pt x="43133" y="37898"/>
                  </a:cubicBezTo>
                  <a:cubicBezTo>
                    <a:pt x="42047" y="38999"/>
                    <a:pt x="40403" y="39542"/>
                    <a:pt x="39302" y="40628"/>
                  </a:cubicBezTo>
                  <a:cubicBezTo>
                    <a:pt x="35486" y="43358"/>
                    <a:pt x="32757" y="46646"/>
                    <a:pt x="27840" y="48817"/>
                  </a:cubicBezTo>
                  <a:lnTo>
                    <a:pt x="27297" y="48817"/>
                  </a:lnTo>
                  <a:cubicBezTo>
                    <a:pt x="28399" y="47189"/>
                    <a:pt x="30570" y="45002"/>
                    <a:pt x="32214" y="43900"/>
                  </a:cubicBezTo>
                  <a:cubicBezTo>
                    <a:pt x="33300" y="43358"/>
                    <a:pt x="33858" y="43900"/>
                    <a:pt x="34401" y="42815"/>
                  </a:cubicBezTo>
                  <a:lnTo>
                    <a:pt x="34401" y="42256"/>
                  </a:lnTo>
                  <a:cubicBezTo>
                    <a:pt x="33858" y="42256"/>
                    <a:pt x="28941" y="44443"/>
                    <a:pt x="27840" y="44986"/>
                  </a:cubicBezTo>
                  <a:cubicBezTo>
                    <a:pt x="27297" y="46072"/>
                    <a:pt x="26755" y="46630"/>
                    <a:pt x="26212" y="47716"/>
                  </a:cubicBezTo>
                  <a:cubicBezTo>
                    <a:pt x="25111" y="48802"/>
                    <a:pt x="22939" y="48802"/>
                    <a:pt x="21838" y="50446"/>
                  </a:cubicBezTo>
                  <a:lnTo>
                    <a:pt x="21838" y="51531"/>
                  </a:lnTo>
                  <a:lnTo>
                    <a:pt x="22381" y="52090"/>
                  </a:lnTo>
                  <a:cubicBezTo>
                    <a:pt x="24568" y="52090"/>
                    <a:pt x="24568" y="51531"/>
                    <a:pt x="24568" y="49360"/>
                  </a:cubicBezTo>
                  <a:cubicBezTo>
                    <a:pt x="25111" y="49360"/>
                    <a:pt x="25653" y="49360"/>
                    <a:pt x="25653" y="48802"/>
                  </a:cubicBezTo>
                  <a:cubicBezTo>
                    <a:pt x="26212" y="48802"/>
                    <a:pt x="26212" y="48802"/>
                    <a:pt x="26755" y="49360"/>
                  </a:cubicBezTo>
                  <a:lnTo>
                    <a:pt x="27297" y="49903"/>
                  </a:lnTo>
                  <a:cubicBezTo>
                    <a:pt x="25653" y="52090"/>
                    <a:pt x="23482" y="53718"/>
                    <a:pt x="21295" y="55362"/>
                  </a:cubicBezTo>
                  <a:cubicBezTo>
                    <a:pt x="21295" y="55905"/>
                    <a:pt x="20752" y="56448"/>
                    <a:pt x="20752" y="56991"/>
                  </a:cubicBezTo>
                  <a:cubicBezTo>
                    <a:pt x="19651" y="58635"/>
                    <a:pt x="17464" y="59720"/>
                    <a:pt x="16379" y="60821"/>
                  </a:cubicBezTo>
                  <a:cubicBezTo>
                    <a:pt x="15836" y="61364"/>
                    <a:pt x="15293" y="62450"/>
                    <a:pt x="14735" y="63008"/>
                  </a:cubicBezTo>
                  <a:cubicBezTo>
                    <a:pt x="10376" y="65738"/>
                    <a:pt x="4917" y="68468"/>
                    <a:pt x="2187" y="72826"/>
                  </a:cubicBezTo>
                  <a:cubicBezTo>
                    <a:pt x="1086" y="73912"/>
                    <a:pt x="1086" y="75013"/>
                    <a:pt x="1" y="76098"/>
                  </a:cubicBezTo>
                  <a:cubicBezTo>
                    <a:pt x="1" y="76641"/>
                    <a:pt x="1" y="76641"/>
                    <a:pt x="543" y="77200"/>
                  </a:cubicBezTo>
                  <a:cubicBezTo>
                    <a:pt x="2730" y="76641"/>
                    <a:pt x="7647" y="74470"/>
                    <a:pt x="6561" y="71740"/>
                  </a:cubicBezTo>
                  <a:lnTo>
                    <a:pt x="6561" y="71182"/>
                  </a:lnTo>
                  <a:cubicBezTo>
                    <a:pt x="8748" y="70639"/>
                    <a:pt x="8748" y="70096"/>
                    <a:pt x="10376" y="69010"/>
                  </a:cubicBezTo>
                  <a:cubicBezTo>
                    <a:pt x="10599" y="68898"/>
                    <a:pt x="10843" y="68853"/>
                    <a:pt x="11105" y="68853"/>
                  </a:cubicBezTo>
                  <a:cubicBezTo>
                    <a:pt x="12137" y="68853"/>
                    <a:pt x="13439" y="69553"/>
                    <a:pt x="14750" y="69553"/>
                  </a:cubicBezTo>
                  <a:cubicBezTo>
                    <a:pt x="14750" y="69010"/>
                    <a:pt x="15293" y="69010"/>
                    <a:pt x="15293" y="68468"/>
                  </a:cubicBezTo>
                  <a:cubicBezTo>
                    <a:pt x="14750" y="68468"/>
                    <a:pt x="14750" y="67909"/>
                    <a:pt x="14207" y="67909"/>
                  </a:cubicBezTo>
                  <a:lnTo>
                    <a:pt x="14207" y="67366"/>
                  </a:lnTo>
                  <a:cubicBezTo>
                    <a:pt x="15293" y="67366"/>
                    <a:pt x="20210" y="62450"/>
                    <a:pt x="20752" y="61364"/>
                  </a:cubicBezTo>
                  <a:lnTo>
                    <a:pt x="21295" y="60806"/>
                  </a:lnTo>
                  <a:lnTo>
                    <a:pt x="21838" y="60806"/>
                  </a:lnTo>
                  <a:lnTo>
                    <a:pt x="21838" y="62450"/>
                  </a:lnTo>
                  <a:cubicBezTo>
                    <a:pt x="21218" y="63613"/>
                    <a:pt x="20272" y="64559"/>
                    <a:pt x="19108" y="65180"/>
                  </a:cubicBezTo>
                  <a:lnTo>
                    <a:pt x="19108" y="65722"/>
                  </a:lnTo>
                  <a:cubicBezTo>
                    <a:pt x="20752" y="65180"/>
                    <a:pt x="23482" y="63536"/>
                    <a:pt x="24025" y="61907"/>
                  </a:cubicBezTo>
                  <a:cubicBezTo>
                    <a:pt x="23482" y="59177"/>
                    <a:pt x="24025" y="56448"/>
                    <a:pt x="26212" y="54804"/>
                  </a:cubicBezTo>
                  <a:cubicBezTo>
                    <a:pt x="27297" y="53718"/>
                    <a:pt x="27840" y="54261"/>
                    <a:pt x="28399" y="52617"/>
                  </a:cubicBezTo>
                  <a:cubicBezTo>
                    <a:pt x="29484" y="52074"/>
                    <a:pt x="30027" y="52074"/>
                    <a:pt x="31671" y="52074"/>
                  </a:cubicBezTo>
                  <a:cubicBezTo>
                    <a:pt x="31671" y="51531"/>
                    <a:pt x="31671" y="50988"/>
                    <a:pt x="31128" y="50446"/>
                  </a:cubicBezTo>
                  <a:cubicBezTo>
                    <a:pt x="32214" y="49887"/>
                    <a:pt x="32757" y="48259"/>
                    <a:pt x="34401" y="48259"/>
                  </a:cubicBezTo>
                  <a:cubicBezTo>
                    <a:pt x="34944" y="48259"/>
                    <a:pt x="35486" y="48802"/>
                    <a:pt x="36029" y="48802"/>
                  </a:cubicBezTo>
                  <a:cubicBezTo>
                    <a:pt x="37673" y="48802"/>
                    <a:pt x="39317" y="47157"/>
                    <a:pt x="39860" y="46072"/>
                  </a:cubicBezTo>
                  <a:lnTo>
                    <a:pt x="40403" y="46072"/>
                  </a:lnTo>
                  <a:cubicBezTo>
                    <a:pt x="40713" y="46072"/>
                    <a:pt x="40961" y="46320"/>
                    <a:pt x="40946" y="46615"/>
                  </a:cubicBezTo>
                  <a:cubicBezTo>
                    <a:pt x="40403" y="47716"/>
                    <a:pt x="39860" y="47716"/>
                    <a:pt x="39317" y="48802"/>
                  </a:cubicBezTo>
                  <a:cubicBezTo>
                    <a:pt x="36029" y="49344"/>
                    <a:pt x="32214" y="52074"/>
                    <a:pt x="30027" y="54261"/>
                  </a:cubicBezTo>
                  <a:cubicBezTo>
                    <a:pt x="29484" y="54804"/>
                    <a:pt x="29484" y="55905"/>
                    <a:pt x="28941" y="56448"/>
                  </a:cubicBezTo>
                  <a:cubicBezTo>
                    <a:pt x="27840" y="57533"/>
                    <a:pt x="26212" y="58635"/>
                    <a:pt x="25111" y="59720"/>
                  </a:cubicBezTo>
                  <a:cubicBezTo>
                    <a:pt x="25669" y="60263"/>
                    <a:pt x="26212" y="60263"/>
                    <a:pt x="27297" y="60263"/>
                  </a:cubicBezTo>
                  <a:cubicBezTo>
                    <a:pt x="28399" y="59720"/>
                    <a:pt x="29484" y="58076"/>
                    <a:pt x="30027" y="56448"/>
                  </a:cubicBezTo>
                  <a:cubicBezTo>
                    <a:pt x="32214" y="54804"/>
                    <a:pt x="35486" y="55905"/>
                    <a:pt x="35486" y="52074"/>
                  </a:cubicBezTo>
                  <a:cubicBezTo>
                    <a:pt x="36029" y="52074"/>
                    <a:pt x="45862" y="44986"/>
                    <a:pt x="45862" y="44986"/>
                  </a:cubicBezTo>
                  <a:cubicBezTo>
                    <a:pt x="46405" y="44443"/>
                    <a:pt x="45862" y="42799"/>
                    <a:pt x="45320" y="42256"/>
                  </a:cubicBezTo>
                  <a:lnTo>
                    <a:pt x="44777" y="42256"/>
                  </a:lnTo>
                  <a:cubicBezTo>
                    <a:pt x="43676" y="42799"/>
                    <a:pt x="42590" y="43342"/>
                    <a:pt x="42590" y="44986"/>
                  </a:cubicBezTo>
                  <a:cubicBezTo>
                    <a:pt x="42047" y="45529"/>
                    <a:pt x="42047" y="46072"/>
                    <a:pt x="40946" y="46072"/>
                  </a:cubicBezTo>
                  <a:lnTo>
                    <a:pt x="40946" y="44986"/>
                  </a:lnTo>
                  <a:cubicBezTo>
                    <a:pt x="41489" y="43885"/>
                    <a:pt x="43676" y="41155"/>
                    <a:pt x="44777" y="41155"/>
                  </a:cubicBezTo>
                  <a:cubicBezTo>
                    <a:pt x="44777" y="41714"/>
                    <a:pt x="45320" y="41714"/>
                    <a:pt x="45320" y="42256"/>
                  </a:cubicBezTo>
                  <a:lnTo>
                    <a:pt x="45862" y="42256"/>
                  </a:lnTo>
                  <a:lnTo>
                    <a:pt x="45862" y="41171"/>
                  </a:lnTo>
                  <a:cubicBezTo>
                    <a:pt x="47506" y="40628"/>
                    <a:pt x="48592" y="40085"/>
                    <a:pt x="49678" y="38984"/>
                  </a:cubicBezTo>
                  <a:lnTo>
                    <a:pt x="49678" y="36797"/>
                  </a:lnTo>
                  <a:cubicBezTo>
                    <a:pt x="50073" y="36413"/>
                    <a:pt x="50731" y="36029"/>
                    <a:pt x="51467" y="36029"/>
                  </a:cubicBezTo>
                  <a:cubicBezTo>
                    <a:pt x="51771" y="36029"/>
                    <a:pt x="52089" y="36095"/>
                    <a:pt x="52407" y="36254"/>
                  </a:cubicBezTo>
                  <a:lnTo>
                    <a:pt x="52966" y="36254"/>
                  </a:lnTo>
                  <a:cubicBezTo>
                    <a:pt x="53509" y="37898"/>
                    <a:pt x="52966" y="38984"/>
                    <a:pt x="51865" y="40085"/>
                  </a:cubicBezTo>
                  <a:lnTo>
                    <a:pt x="51865" y="40628"/>
                  </a:lnTo>
                  <a:cubicBezTo>
                    <a:pt x="52226" y="40628"/>
                    <a:pt x="52347" y="40869"/>
                    <a:pt x="52553" y="40869"/>
                  </a:cubicBezTo>
                  <a:cubicBezTo>
                    <a:pt x="52656" y="40869"/>
                    <a:pt x="52780" y="40809"/>
                    <a:pt x="52966" y="40628"/>
                  </a:cubicBezTo>
                  <a:cubicBezTo>
                    <a:pt x="53509" y="40085"/>
                    <a:pt x="54051" y="38441"/>
                    <a:pt x="54051" y="37898"/>
                  </a:cubicBezTo>
                  <a:cubicBezTo>
                    <a:pt x="58425" y="37355"/>
                    <a:pt x="57324" y="35169"/>
                    <a:pt x="59511" y="33525"/>
                  </a:cubicBezTo>
                  <a:lnTo>
                    <a:pt x="60054" y="33525"/>
                  </a:lnTo>
                  <a:cubicBezTo>
                    <a:pt x="60661" y="33124"/>
                    <a:pt x="61118" y="33019"/>
                    <a:pt x="61536" y="33019"/>
                  </a:cubicBezTo>
                  <a:cubicBezTo>
                    <a:pt x="61993" y="33019"/>
                    <a:pt x="62403" y="33144"/>
                    <a:pt x="62911" y="33144"/>
                  </a:cubicBezTo>
                  <a:cubicBezTo>
                    <a:pt x="63196" y="33144"/>
                    <a:pt x="63512" y="33105"/>
                    <a:pt x="63885" y="32982"/>
                  </a:cubicBezTo>
                  <a:cubicBezTo>
                    <a:pt x="64970" y="32439"/>
                    <a:pt x="64970" y="31338"/>
                    <a:pt x="67157" y="30795"/>
                  </a:cubicBezTo>
                  <a:cubicBezTo>
                    <a:pt x="67157" y="30252"/>
                    <a:pt x="67700" y="30252"/>
                    <a:pt x="67700" y="29709"/>
                  </a:cubicBezTo>
                  <a:cubicBezTo>
                    <a:pt x="67700" y="29408"/>
                    <a:pt x="67466" y="29166"/>
                    <a:pt x="67183" y="29166"/>
                  </a:cubicBezTo>
                  <a:cubicBezTo>
                    <a:pt x="67175" y="29166"/>
                    <a:pt x="67166" y="29166"/>
                    <a:pt x="67157" y="29166"/>
                  </a:cubicBezTo>
                  <a:cubicBezTo>
                    <a:pt x="66423" y="28979"/>
                    <a:pt x="65689" y="28854"/>
                    <a:pt x="65017" y="28854"/>
                  </a:cubicBezTo>
                  <a:cubicBezTo>
                    <a:pt x="63687" y="28854"/>
                    <a:pt x="62601" y="29342"/>
                    <a:pt x="62240" y="30795"/>
                  </a:cubicBezTo>
                  <a:cubicBezTo>
                    <a:pt x="59511" y="30795"/>
                    <a:pt x="58968" y="31896"/>
                    <a:pt x="56781" y="32439"/>
                  </a:cubicBezTo>
                  <a:cubicBezTo>
                    <a:pt x="57324" y="29709"/>
                    <a:pt x="63326" y="25878"/>
                    <a:pt x="66614" y="25336"/>
                  </a:cubicBezTo>
                  <a:cubicBezTo>
                    <a:pt x="66909" y="25336"/>
                    <a:pt x="67157" y="25584"/>
                    <a:pt x="67157" y="25878"/>
                  </a:cubicBezTo>
                  <a:cubicBezTo>
                    <a:pt x="67157" y="26437"/>
                    <a:pt x="66614" y="26437"/>
                    <a:pt x="66614" y="26980"/>
                  </a:cubicBezTo>
                  <a:cubicBezTo>
                    <a:pt x="66599" y="27274"/>
                    <a:pt x="66847" y="27522"/>
                    <a:pt x="67157" y="27522"/>
                  </a:cubicBezTo>
                  <a:cubicBezTo>
                    <a:pt x="67700" y="27522"/>
                    <a:pt x="68243" y="27522"/>
                    <a:pt x="68786" y="28065"/>
                  </a:cubicBezTo>
                  <a:lnTo>
                    <a:pt x="71515" y="25336"/>
                  </a:lnTo>
                  <a:cubicBezTo>
                    <a:pt x="72074" y="25336"/>
                    <a:pt x="72616" y="25878"/>
                    <a:pt x="73159" y="25878"/>
                  </a:cubicBezTo>
                  <a:cubicBezTo>
                    <a:pt x="74803" y="24793"/>
                    <a:pt x="78076" y="20434"/>
                    <a:pt x="79704" y="18790"/>
                  </a:cubicBezTo>
                  <a:cubicBezTo>
                    <a:pt x="81348" y="18790"/>
                    <a:pt x="81348" y="20434"/>
                    <a:pt x="82434" y="21520"/>
                  </a:cubicBezTo>
                  <a:cubicBezTo>
                    <a:pt x="83535" y="21520"/>
                    <a:pt x="83535" y="20434"/>
                    <a:pt x="84078" y="20434"/>
                  </a:cubicBezTo>
                  <a:cubicBezTo>
                    <a:pt x="84621" y="20434"/>
                    <a:pt x="85164" y="20434"/>
                    <a:pt x="86265" y="20977"/>
                  </a:cubicBezTo>
                  <a:cubicBezTo>
                    <a:pt x="87351" y="20434"/>
                    <a:pt x="88452" y="19333"/>
                    <a:pt x="90080" y="18790"/>
                  </a:cubicBezTo>
                  <a:cubicBezTo>
                    <a:pt x="90623" y="18790"/>
                    <a:pt x="91724" y="19333"/>
                    <a:pt x="92267" y="19333"/>
                  </a:cubicBezTo>
                  <a:cubicBezTo>
                    <a:pt x="94020" y="17612"/>
                    <a:pt x="96362" y="16635"/>
                    <a:pt x="98812" y="16604"/>
                  </a:cubicBezTo>
                  <a:cubicBezTo>
                    <a:pt x="98269" y="14975"/>
                    <a:pt x="96082" y="14975"/>
                    <a:pt x="96082" y="12245"/>
                  </a:cubicBezTo>
                  <a:cubicBezTo>
                    <a:pt x="94976" y="12614"/>
                    <a:pt x="94371" y="13741"/>
                    <a:pt x="93581" y="13741"/>
                  </a:cubicBezTo>
                  <a:cubicBezTo>
                    <a:pt x="93209" y="13741"/>
                    <a:pt x="92794" y="13490"/>
                    <a:pt x="92267" y="12788"/>
                  </a:cubicBezTo>
                  <a:cubicBezTo>
                    <a:pt x="91647" y="13455"/>
                    <a:pt x="90902" y="14014"/>
                    <a:pt x="90080" y="14417"/>
                  </a:cubicBezTo>
                  <a:cubicBezTo>
                    <a:pt x="89537" y="14417"/>
                    <a:pt x="88995" y="13874"/>
                    <a:pt x="88452" y="13874"/>
                  </a:cubicBezTo>
                  <a:cubicBezTo>
                    <a:pt x="87893" y="13874"/>
                    <a:pt x="87893" y="14417"/>
                    <a:pt x="87351" y="14417"/>
                  </a:cubicBezTo>
                  <a:lnTo>
                    <a:pt x="87351" y="16061"/>
                  </a:lnTo>
                  <a:cubicBezTo>
                    <a:pt x="86808" y="16604"/>
                    <a:pt x="86265" y="17146"/>
                    <a:pt x="85722" y="17705"/>
                  </a:cubicBezTo>
                  <a:cubicBezTo>
                    <a:pt x="85412" y="17705"/>
                    <a:pt x="85164" y="17457"/>
                    <a:pt x="85164" y="17146"/>
                  </a:cubicBezTo>
                  <a:cubicBezTo>
                    <a:pt x="84621" y="17146"/>
                    <a:pt x="84621" y="17146"/>
                    <a:pt x="84621" y="16604"/>
                  </a:cubicBezTo>
                  <a:cubicBezTo>
                    <a:pt x="85164" y="16061"/>
                    <a:pt x="85722" y="14975"/>
                    <a:pt x="86265" y="14417"/>
                  </a:cubicBezTo>
                  <a:cubicBezTo>
                    <a:pt x="87351" y="12245"/>
                    <a:pt x="87893" y="5685"/>
                    <a:pt x="89537" y="5142"/>
                  </a:cubicBezTo>
                  <a:cubicBezTo>
                    <a:pt x="90623" y="2955"/>
                    <a:pt x="87893" y="2412"/>
                    <a:pt x="87351" y="225"/>
                  </a:cubicBezTo>
                  <a:cubicBezTo>
                    <a:pt x="87033" y="66"/>
                    <a:pt x="86808" y="1"/>
                    <a:pt x="86621"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06" name="Google Shape;606;p51"/>
            <p:cNvSpPr/>
            <p:nvPr/>
          </p:nvSpPr>
          <p:spPr>
            <a:xfrm>
              <a:off x="4065700" y="1793725"/>
              <a:ext cx="1842575" cy="2293125"/>
            </a:xfrm>
            <a:custGeom>
              <a:avLst/>
              <a:gdLst/>
              <a:ahLst/>
              <a:cxnLst/>
              <a:rect l="l" t="t" r="r" b="b"/>
              <a:pathLst>
                <a:path w="73703" h="91725" extrusionOk="0">
                  <a:moveTo>
                    <a:pt x="64412" y="8732"/>
                  </a:moveTo>
                  <a:cubicBezTo>
                    <a:pt x="64955" y="8732"/>
                    <a:pt x="65513" y="9275"/>
                    <a:pt x="65513" y="9275"/>
                  </a:cubicBezTo>
                  <a:cubicBezTo>
                    <a:pt x="65808" y="9275"/>
                    <a:pt x="66056" y="9523"/>
                    <a:pt x="66056" y="9818"/>
                  </a:cubicBezTo>
                  <a:cubicBezTo>
                    <a:pt x="65746" y="10113"/>
                    <a:pt x="65544" y="10500"/>
                    <a:pt x="65513" y="10919"/>
                  </a:cubicBezTo>
                  <a:cubicBezTo>
                    <a:pt x="64412" y="10376"/>
                    <a:pt x="64412" y="10376"/>
                    <a:pt x="63869" y="9818"/>
                  </a:cubicBezTo>
                  <a:cubicBezTo>
                    <a:pt x="63869" y="9275"/>
                    <a:pt x="64412" y="9275"/>
                    <a:pt x="64412" y="8732"/>
                  </a:cubicBezTo>
                  <a:close/>
                  <a:moveTo>
                    <a:pt x="61682" y="16379"/>
                  </a:moveTo>
                  <a:cubicBezTo>
                    <a:pt x="62225" y="16379"/>
                    <a:pt x="62783" y="16921"/>
                    <a:pt x="63326" y="16921"/>
                  </a:cubicBezTo>
                  <a:lnTo>
                    <a:pt x="63326" y="17464"/>
                  </a:lnTo>
                  <a:cubicBezTo>
                    <a:pt x="63326" y="17765"/>
                    <a:pt x="63093" y="18008"/>
                    <a:pt x="62810" y="18008"/>
                  </a:cubicBezTo>
                  <a:cubicBezTo>
                    <a:pt x="62801" y="18008"/>
                    <a:pt x="62792" y="18008"/>
                    <a:pt x="62783" y="18007"/>
                  </a:cubicBezTo>
                  <a:cubicBezTo>
                    <a:pt x="62225" y="18007"/>
                    <a:pt x="61682" y="18007"/>
                    <a:pt x="61682" y="17464"/>
                  </a:cubicBezTo>
                  <a:cubicBezTo>
                    <a:pt x="61698" y="17170"/>
                    <a:pt x="61450" y="16921"/>
                    <a:pt x="61139" y="16921"/>
                  </a:cubicBezTo>
                  <a:lnTo>
                    <a:pt x="61682" y="16379"/>
                  </a:lnTo>
                  <a:close/>
                  <a:moveTo>
                    <a:pt x="58073" y="16023"/>
                  </a:moveTo>
                  <a:cubicBezTo>
                    <a:pt x="58232" y="16023"/>
                    <a:pt x="58425" y="16290"/>
                    <a:pt x="58425" y="16937"/>
                  </a:cubicBezTo>
                  <a:lnTo>
                    <a:pt x="58410" y="16921"/>
                  </a:lnTo>
                  <a:cubicBezTo>
                    <a:pt x="57867" y="17464"/>
                    <a:pt x="57324" y="18007"/>
                    <a:pt x="56223" y="18007"/>
                  </a:cubicBezTo>
                  <a:cubicBezTo>
                    <a:pt x="55680" y="19108"/>
                    <a:pt x="56223" y="19108"/>
                    <a:pt x="57324" y="19651"/>
                  </a:cubicBezTo>
                  <a:lnTo>
                    <a:pt x="57324" y="20194"/>
                  </a:lnTo>
                  <a:cubicBezTo>
                    <a:pt x="56781" y="20737"/>
                    <a:pt x="56223" y="21295"/>
                    <a:pt x="56223" y="22381"/>
                  </a:cubicBezTo>
                  <a:lnTo>
                    <a:pt x="55680" y="22924"/>
                  </a:lnTo>
                  <a:cubicBezTo>
                    <a:pt x="55013" y="22303"/>
                    <a:pt x="54455" y="21574"/>
                    <a:pt x="54051" y="20752"/>
                  </a:cubicBezTo>
                  <a:cubicBezTo>
                    <a:pt x="54594" y="19108"/>
                    <a:pt x="55695" y="18565"/>
                    <a:pt x="54594" y="16937"/>
                  </a:cubicBezTo>
                  <a:cubicBezTo>
                    <a:pt x="55137" y="16379"/>
                    <a:pt x="56238" y="16379"/>
                    <a:pt x="57324" y="16379"/>
                  </a:cubicBezTo>
                  <a:lnTo>
                    <a:pt x="57867" y="16379"/>
                  </a:lnTo>
                  <a:cubicBezTo>
                    <a:pt x="57867" y="16155"/>
                    <a:pt x="57962" y="16023"/>
                    <a:pt x="58073" y="16023"/>
                  </a:cubicBezTo>
                  <a:close/>
                  <a:moveTo>
                    <a:pt x="54036" y="40387"/>
                  </a:moveTo>
                  <a:cubicBezTo>
                    <a:pt x="55680" y="40946"/>
                    <a:pt x="56223" y="40946"/>
                    <a:pt x="56781" y="40946"/>
                  </a:cubicBezTo>
                  <a:cubicBezTo>
                    <a:pt x="56781" y="42031"/>
                    <a:pt x="56781" y="42031"/>
                    <a:pt x="56223" y="42574"/>
                  </a:cubicBezTo>
                  <a:cubicBezTo>
                    <a:pt x="56063" y="42738"/>
                    <a:pt x="55857" y="42806"/>
                    <a:pt x="55617" y="42806"/>
                  </a:cubicBezTo>
                  <a:cubicBezTo>
                    <a:pt x="55041" y="42806"/>
                    <a:pt x="54271" y="42415"/>
                    <a:pt x="53493" y="42031"/>
                  </a:cubicBezTo>
                  <a:cubicBezTo>
                    <a:pt x="53493" y="41489"/>
                    <a:pt x="53493" y="41489"/>
                    <a:pt x="52950" y="40946"/>
                  </a:cubicBezTo>
                  <a:cubicBezTo>
                    <a:pt x="53493" y="40946"/>
                    <a:pt x="54036" y="40946"/>
                    <a:pt x="54036" y="40387"/>
                  </a:cubicBezTo>
                  <a:close/>
                  <a:moveTo>
                    <a:pt x="50221" y="24568"/>
                  </a:moveTo>
                  <a:cubicBezTo>
                    <a:pt x="48034" y="25653"/>
                    <a:pt x="45862" y="25669"/>
                    <a:pt x="44218" y="27840"/>
                  </a:cubicBezTo>
                  <a:lnTo>
                    <a:pt x="44218" y="29484"/>
                  </a:lnTo>
                  <a:cubicBezTo>
                    <a:pt x="43660" y="31113"/>
                    <a:pt x="42032" y="32214"/>
                    <a:pt x="40930" y="32757"/>
                  </a:cubicBezTo>
                  <a:cubicBezTo>
                    <a:pt x="40930" y="33842"/>
                    <a:pt x="41489" y="33842"/>
                    <a:pt x="41489" y="34944"/>
                  </a:cubicBezTo>
                  <a:cubicBezTo>
                    <a:pt x="40208" y="35580"/>
                    <a:pt x="38363" y="35843"/>
                    <a:pt x="36617" y="35843"/>
                  </a:cubicBezTo>
                  <a:cubicBezTo>
                    <a:pt x="35383" y="35843"/>
                    <a:pt x="34199" y="35711"/>
                    <a:pt x="33300" y="35486"/>
                  </a:cubicBezTo>
                  <a:cubicBezTo>
                    <a:pt x="33290" y="35486"/>
                    <a:pt x="33281" y="35486"/>
                    <a:pt x="33272" y="35486"/>
                  </a:cubicBezTo>
                  <a:cubicBezTo>
                    <a:pt x="32975" y="35486"/>
                    <a:pt x="32742" y="35728"/>
                    <a:pt x="32757" y="36029"/>
                  </a:cubicBezTo>
                  <a:lnTo>
                    <a:pt x="32757" y="36572"/>
                  </a:lnTo>
                  <a:cubicBezTo>
                    <a:pt x="33300" y="37115"/>
                    <a:pt x="33842" y="37115"/>
                    <a:pt x="33842" y="37658"/>
                  </a:cubicBezTo>
                  <a:lnTo>
                    <a:pt x="33842" y="39302"/>
                  </a:lnTo>
                  <a:lnTo>
                    <a:pt x="31113" y="42031"/>
                  </a:lnTo>
                  <a:lnTo>
                    <a:pt x="30027" y="42031"/>
                  </a:lnTo>
                  <a:cubicBezTo>
                    <a:pt x="29484" y="41489"/>
                    <a:pt x="29484" y="41489"/>
                    <a:pt x="30027" y="40387"/>
                  </a:cubicBezTo>
                  <a:lnTo>
                    <a:pt x="28383" y="40387"/>
                  </a:lnTo>
                  <a:cubicBezTo>
                    <a:pt x="27840" y="41504"/>
                    <a:pt x="27297" y="42031"/>
                    <a:pt x="27297" y="43133"/>
                  </a:cubicBezTo>
                  <a:cubicBezTo>
                    <a:pt x="28383" y="43133"/>
                    <a:pt x="29484" y="43133"/>
                    <a:pt x="30570" y="42574"/>
                  </a:cubicBezTo>
                  <a:cubicBezTo>
                    <a:pt x="31113" y="43133"/>
                    <a:pt x="31113" y="43133"/>
                    <a:pt x="31113" y="43675"/>
                  </a:cubicBezTo>
                  <a:lnTo>
                    <a:pt x="32757" y="43675"/>
                  </a:lnTo>
                  <a:cubicBezTo>
                    <a:pt x="33842" y="41489"/>
                    <a:pt x="34944" y="38216"/>
                    <a:pt x="36572" y="37115"/>
                  </a:cubicBezTo>
                  <a:lnTo>
                    <a:pt x="37131" y="37115"/>
                  </a:lnTo>
                  <a:cubicBezTo>
                    <a:pt x="37673" y="37673"/>
                    <a:pt x="38216" y="37673"/>
                    <a:pt x="38216" y="38216"/>
                  </a:cubicBezTo>
                  <a:lnTo>
                    <a:pt x="38759" y="38759"/>
                  </a:lnTo>
                  <a:cubicBezTo>
                    <a:pt x="39302" y="38216"/>
                    <a:pt x="39860" y="37115"/>
                    <a:pt x="40946" y="36572"/>
                  </a:cubicBezTo>
                  <a:cubicBezTo>
                    <a:pt x="41489" y="37115"/>
                    <a:pt x="41489" y="37115"/>
                    <a:pt x="41489" y="37673"/>
                  </a:cubicBezTo>
                  <a:lnTo>
                    <a:pt x="42032" y="37673"/>
                  </a:lnTo>
                  <a:lnTo>
                    <a:pt x="42032" y="37115"/>
                  </a:lnTo>
                  <a:cubicBezTo>
                    <a:pt x="42032" y="36572"/>
                    <a:pt x="41489" y="36572"/>
                    <a:pt x="41489" y="36029"/>
                  </a:cubicBezTo>
                  <a:cubicBezTo>
                    <a:pt x="42574" y="32214"/>
                    <a:pt x="46405" y="31113"/>
                    <a:pt x="46948" y="28383"/>
                  </a:cubicBezTo>
                  <a:cubicBezTo>
                    <a:pt x="48577" y="28383"/>
                    <a:pt x="50763" y="27840"/>
                    <a:pt x="51865" y="26754"/>
                  </a:cubicBezTo>
                  <a:cubicBezTo>
                    <a:pt x="51182" y="26119"/>
                    <a:pt x="50624" y="25390"/>
                    <a:pt x="50221" y="24568"/>
                  </a:cubicBezTo>
                  <a:close/>
                  <a:moveTo>
                    <a:pt x="58935" y="44743"/>
                  </a:moveTo>
                  <a:lnTo>
                    <a:pt x="58935" y="44743"/>
                  </a:lnTo>
                  <a:cubicBezTo>
                    <a:pt x="58931" y="44759"/>
                    <a:pt x="58927" y="44774"/>
                    <a:pt x="58923" y="44789"/>
                  </a:cubicBezTo>
                  <a:lnTo>
                    <a:pt x="58923" y="44789"/>
                  </a:lnTo>
                  <a:cubicBezTo>
                    <a:pt x="58933" y="44780"/>
                    <a:pt x="58943" y="44771"/>
                    <a:pt x="58953" y="44761"/>
                  </a:cubicBezTo>
                  <a:lnTo>
                    <a:pt x="58935" y="44743"/>
                  </a:lnTo>
                  <a:close/>
                  <a:moveTo>
                    <a:pt x="35487" y="58952"/>
                  </a:moveTo>
                  <a:lnTo>
                    <a:pt x="37131" y="60596"/>
                  </a:lnTo>
                  <a:lnTo>
                    <a:pt x="37115" y="61682"/>
                  </a:lnTo>
                  <a:cubicBezTo>
                    <a:pt x="36029" y="62240"/>
                    <a:pt x="35487" y="62240"/>
                    <a:pt x="34944" y="62783"/>
                  </a:cubicBezTo>
                  <a:lnTo>
                    <a:pt x="33315" y="61139"/>
                  </a:lnTo>
                  <a:lnTo>
                    <a:pt x="33315" y="60054"/>
                  </a:lnTo>
                  <a:lnTo>
                    <a:pt x="34401" y="58952"/>
                  </a:lnTo>
                  <a:close/>
                  <a:moveTo>
                    <a:pt x="70972" y="0"/>
                  </a:moveTo>
                  <a:cubicBezTo>
                    <a:pt x="69871" y="0"/>
                    <a:pt x="69871" y="1086"/>
                    <a:pt x="69328" y="2187"/>
                  </a:cubicBezTo>
                  <a:cubicBezTo>
                    <a:pt x="68243" y="3816"/>
                    <a:pt x="66056" y="4359"/>
                    <a:pt x="65513" y="7088"/>
                  </a:cubicBezTo>
                  <a:cubicBezTo>
                    <a:pt x="63869" y="8190"/>
                    <a:pt x="62241" y="8732"/>
                    <a:pt x="60597" y="10376"/>
                  </a:cubicBezTo>
                  <a:lnTo>
                    <a:pt x="60597" y="10919"/>
                  </a:lnTo>
                  <a:lnTo>
                    <a:pt x="61682" y="12005"/>
                  </a:lnTo>
                  <a:lnTo>
                    <a:pt x="61682" y="12548"/>
                  </a:lnTo>
                  <a:cubicBezTo>
                    <a:pt x="61247" y="13424"/>
                    <a:pt x="60635" y="13775"/>
                    <a:pt x="59988" y="13775"/>
                  </a:cubicBezTo>
                  <a:cubicBezTo>
                    <a:pt x="59021" y="13775"/>
                    <a:pt x="57975" y="12990"/>
                    <a:pt x="57324" y="12005"/>
                  </a:cubicBezTo>
                  <a:cubicBezTo>
                    <a:pt x="56781" y="12005"/>
                    <a:pt x="50221" y="17464"/>
                    <a:pt x="50221" y="18023"/>
                  </a:cubicBezTo>
                  <a:cubicBezTo>
                    <a:pt x="49678" y="19108"/>
                    <a:pt x="50763" y="20209"/>
                    <a:pt x="50763" y="20752"/>
                  </a:cubicBezTo>
                  <a:cubicBezTo>
                    <a:pt x="50221" y="22381"/>
                    <a:pt x="50221" y="22939"/>
                    <a:pt x="50221" y="24568"/>
                  </a:cubicBezTo>
                  <a:cubicBezTo>
                    <a:pt x="50763" y="23466"/>
                    <a:pt x="51306" y="23466"/>
                    <a:pt x="51306" y="21838"/>
                  </a:cubicBezTo>
                  <a:cubicBezTo>
                    <a:pt x="51849" y="21295"/>
                    <a:pt x="52407" y="21295"/>
                    <a:pt x="53493" y="21295"/>
                  </a:cubicBezTo>
                  <a:lnTo>
                    <a:pt x="53493" y="21838"/>
                  </a:lnTo>
                  <a:cubicBezTo>
                    <a:pt x="52950" y="22381"/>
                    <a:pt x="52407" y="23466"/>
                    <a:pt x="51849" y="24025"/>
                  </a:cubicBezTo>
                  <a:cubicBezTo>
                    <a:pt x="52128" y="24296"/>
                    <a:pt x="52404" y="24296"/>
                    <a:pt x="52745" y="24296"/>
                  </a:cubicBezTo>
                  <a:cubicBezTo>
                    <a:pt x="53086" y="24296"/>
                    <a:pt x="53493" y="24296"/>
                    <a:pt x="54036" y="24568"/>
                  </a:cubicBezTo>
                  <a:lnTo>
                    <a:pt x="54579" y="25110"/>
                  </a:lnTo>
                  <a:cubicBezTo>
                    <a:pt x="54036" y="25653"/>
                    <a:pt x="54036" y="26754"/>
                    <a:pt x="53493" y="27297"/>
                  </a:cubicBezTo>
                  <a:cubicBezTo>
                    <a:pt x="52950" y="28383"/>
                    <a:pt x="49678" y="28926"/>
                    <a:pt x="49119" y="30027"/>
                  </a:cubicBezTo>
                  <a:cubicBezTo>
                    <a:pt x="49119" y="30570"/>
                    <a:pt x="49119" y="30570"/>
                    <a:pt x="49678" y="31113"/>
                  </a:cubicBezTo>
                  <a:cubicBezTo>
                    <a:pt x="50763" y="31113"/>
                    <a:pt x="51446" y="31248"/>
                    <a:pt x="52198" y="31248"/>
                  </a:cubicBezTo>
                  <a:cubicBezTo>
                    <a:pt x="52950" y="31248"/>
                    <a:pt x="53772" y="31113"/>
                    <a:pt x="55137" y="30570"/>
                  </a:cubicBezTo>
                  <a:lnTo>
                    <a:pt x="55680" y="31113"/>
                  </a:lnTo>
                  <a:cubicBezTo>
                    <a:pt x="51865" y="36029"/>
                    <a:pt x="44218" y="39302"/>
                    <a:pt x="41489" y="44218"/>
                  </a:cubicBezTo>
                  <a:cubicBezTo>
                    <a:pt x="41489" y="44761"/>
                    <a:pt x="41489" y="44761"/>
                    <a:pt x="42032" y="45304"/>
                  </a:cubicBezTo>
                  <a:cubicBezTo>
                    <a:pt x="43133" y="45304"/>
                    <a:pt x="43676" y="45304"/>
                    <a:pt x="44761" y="44761"/>
                  </a:cubicBezTo>
                  <a:cubicBezTo>
                    <a:pt x="44761" y="44218"/>
                    <a:pt x="44761" y="44218"/>
                    <a:pt x="45304" y="43660"/>
                  </a:cubicBezTo>
                  <a:cubicBezTo>
                    <a:pt x="44761" y="43660"/>
                    <a:pt x="45304" y="43660"/>
                    <a:pt x="44761" y="43117"/>
                  </a:cubicBezTo>
                  <a:lnTo>
                    <a:pt x="44218" y="42574"/>
                  </a:lnTo>
                  <a:cubicBezTo>
                    <a:pt x="44761" y="42031"/>
                    <a:pt x="46948" y="40930"/>
                    <a:pt x="48034" y="40930"/>
                  </a:cubicBezTo>
                  <a:lnTo>
                    <a:pt x="48034" y="42031"/>
                  </a:lnTo>
                  <a:cubicBezTo>
                    <a:pt x="48592" y="42574"/>
                    <a:pt x="49135" y="43117"/>
                    <a:pt x="50221" y="43117"/>
                  </a:cubicBezTo>
                  <a:cubicBezTo>
                    <a:pt x="50763" y="42574"/>
                    <a:pt x="51322" y="42031"/>
                    <a:pt x="51865" y="42031"/>
                  </a:cubicBezTo>
                  <a:lnTo>
                    <a:pt x="52950" y="42031"/>
                  </a:lnTo>
                  <a:cubicBezTo>
                    <a:pt x="54051" y="44203"/>
                    <a:pt x="51322" y="45847"/>
                    <a:pt x="50763" y="47491"/>
                  </a:cubicBezTo>
                  <a:cubicBezTo>
                    <a:pt x="51322" y="47491"/>
                    <a:pt x="51322" y="47491"/>
                    <a:pt x="51322" y="48576"/>
                  </a:cubicBezTo>
                  <a:cubicBezTo>
                    <a:pt x="50763" y="48576"/>
                    <a:pt x="50221" y="49119"/>
                    <a:pt x="49135" y="49119"/>
                  </a:cubicBezTo>
                  <a:cubicBezTo>
                    <a:pt x="49135" y="49119"/>
                    <a:pt x="48592" y="46390"/>
                    <a:pt x="48034" y="45847"/>
                  </a:cubicBezTo>
                  <a:cubicBezTo>
                    <a:pt x="47491" y="45304"/>
                    <a:pt x="46948" y="45304"/>
                    <a:pt x="45862" y="45304"/>
                  </a:cubicBezTo>
                  <a:cubicBezTo>
                    <a:pt x="45862" y="45599"/>
                    <a:pt x="45614" y="45847"/>
                    <a:pt x="45304" y="45847"/>
                  </a:cubicBezTo>
                  <a:cubicBezTo>
                    <a:pt x="46405" y="47491"/>
                    <a:pt x="45862" y="48034"/>
                    <a:pt x="44218" y="49119"/>
                  </a:cubicBezTo>
                  <a:cubicBezTo>
                    <a:pt x="43676" y="48576"/>
                    <a:pt x="43133" y="48576"/>
                    <a:pt x="42574" y="48034"/>
                  </a:cubicBezTo>
                  <a:cubicBezTo>
                    <a:pt x="40946" y="48034"/>
                    <a:pt x="40403" y="49119"/>
                    <a:pt x="39302" y="49662"/>
                  </a:cubicBezTo>
                  <a:cubicBezTo>
                    <a:pt x="39573" y="49941"/>
                    <a:pt x="39573" y="49941"/>
                    <a:pt x="39643" y="49941"/>
                  </a:cubicBezTo>
                  <a:cubicBezTo>
                    <a:pt x="39713" y="49941"/>
                    <a:pt x="39852" y="49941"/>
                    <a:pt x="40403" y="50220"/>
                  </a:cubicBezTo>
                  <a:cubicBezTo>
                    <a:pt x="40946" y="52950"/>
                    <a:pt x="38216" y="55122"/>
                    <a:pt x="36029" y="55680"/>
                  </a:cubicBezTo>
                  <a:lnTo>
                    <a:pt x="35487" y="55122"/>
                  </a:lnTo>
                  <a:cubicBezTo>
                    <a:pt x="33842" y="56223"/>
                    <a:pt x="28926" y="59495"/>
                    <a:pt x="27840" y="61139"/>
                  </a:cubicBezTo>
                  <a:lnTo>
                    <a:pt x="27840" y="61682"/>
                  </a:lnTo>
                  <a:lnTo>
                    <a:pt x="29484" y="61682"/>
                  </a:lnTo>
                  <a:lnTo>
                    <a:pt x="29484" y="62240"/>
                  </a:lnTo>
                  <a:cubicBezTo>
                    <a:pt x="28383" y="64427"/>
                    <a:pt x="25653" y="67157"/>
                    <a:pt x="22924" y="68258"/>
                  </a:cubicBezTo>
                  <a:lnTo>
                    <a:pt x="20194" y="68258"/>
                  </a:lnTo>
                  <a:cubicBezTo>
                    <a:pt x="19651" y="68801"/>
                    <a:pt x="19651" y="69344"/>
                    <a:pt x="19651" y="70972"/>
                  </a:cubicBezTo>
                  <a:cubicBezTo>
                    <a:pt x="19108" y="70429"/>
                    <a:pt x="18566" y="70429"/>
                    <a:pt x="18007" y="70429"/>
                  </a:cubicBezTo>
                  <a:cubicBezTo>
                    <a:pt x="16379" y="74260"/>
                    <a:pt x="14735" y="79720"/>
                    <a:pt x="9818" y="79720"/>
                  </a:cubicBezTo>
                  <a:cubicBezTo>
                    <a:pt x="9275" y="80805"/>
                    <a:pt x="9818" y="82992"/>
                    <a:pt x="8190" y="84078"/>
                  </a:cubicBezTo>
                  <a:cubicBezTo>
                    <a:pt x="7088" y="85179"/>
                    <a:pt x="543" y="88452"/>
                    <a:pt x="1" y="89537"/>
                  </a:cubicBezTo>
                  <a:lnTo>
                    <a:pt x="1" y="90080"/>
                  </a:lnTo>
                  <a:cubicBezTo>
                    <a:pt x="182" y="90266"/>
                    <a:pt x="302" y="90328"/>
                    <a:pt x="403" y="90328"/>
                  </a:cubicBezTo>
                  <a:cubicBezTo>
                    <a:pt x="604" y="90328"/>
                    <a:pt x="724" y="90080"/>
                    <a:pt x="1086" y="90080"/>
                  </a:cubicBezTo>
                  <a:lnTo>
                    <a:pt x="1086" y="91181"/>
                  </a:lnTo>
                  <a:cubicBezTo>
                    <a:pt x="1629" y="91181"/>
                    <a:pt x="2187" y="91181"/>
                    <a:pt x="2730" y="91724"/>
                  </a:cubicBezTo>
                  <a:cubicBezTo>
                    <a:pt x="3816" y="91181"/>
                    <a:pt x="4359" y="89537"/>
                    <a:pt x="4917" y="88994"/>
                  </a:cubicBezTo>
                  <a:cubicBezTo>
                    <a:pt x="5460" y="88994"/>
                    <a:pt x="6003" y="89537"/>
                    <a:pt x="6003" y="89537"/>
                  </a:cubicBezTo>
                  <a:cubicBezTo>
                    <a:pt x="6546" y="88994"/>
                    <a:pt x="10376" y="86265"/>
                    <a:pt x="10919" y="86265"/>
                  </a:cubicBezTo>
                  <a:cubicBezTo>
                    <a:pt x="11462" y="85722"/>
                    <a:pt x="12005" y="84621"/>
                    <a:pt x="10376" y="84621"/>
                  </a:cubicBezTo>
                  <a:cubicBezTo>
                    <a:pt x="9818" y="83535"/>
                    <a:pt x="10376" y="83535"/>
                    <a:pt x="10919" y="82992"/>
                  </a:cubicBezTo>
                  <a:cubicBezTo>
                    <a:pt x="11462" y="82992"/>
                    <a:pt x="12548" y="83535"/>
                    <a:pt x="13106" y="83535"/>
                  </a:cubicBezTo>
                  <a:cubicBezTo>
                    <a:pt x="13649" y="82449"/>
                    <a:pt x="14192" y="81891"/>
                    <a:pt x="14735" y="80805"/>
                  </a:cubicBezTo>
                  <a:lnTo>
                    <a:pt x="15836" y="80805"/>
                  </a:lnTo>
                  <a:cubicBezTo>
                    <a:pt x="17464" y="80263"/>
                    <a:pt x="18566" y="78619"/>
                    <a:pt x="19108" y="76432"/>
                  </a:cubicBezTo>
                  <a:lnTo>
                    <a:pt x="25653" y="73702"/>
                  </a:lnTo>
                  <a:cubicBezTo>
                    <a:pt x="25653" y="73159"/>
                    <a:pt x="25111" y="72616"/>
                    <a:pt x="25111" y="72616"/>
                  </a:cubicBezTo>
                  <a:lnTo>
                    <a:pt x="25111" y="72074"/>
                  </a:lnTo>
                  <a:cubicBezTo>
                    <a:pt x="25409" y="72074"/>
                    <a:pt x="25651" y="71843"/>
                    <a:pt x="25654" y="71563"/>
                  </a:cubicBezTo>
                  <a:lnTo>
                    <a:pt x="25654" y="71563"/>
                  </a:lnTo>
                  <a:cubicBezTo>
                    <a:pt x="25675" y="72074"/>
                    <a:pt x="26196" y="72084"/>
                    <a:pt x="26196" y="72616"/>
                  </a:cubicBezTo>
                  <a:lnTo>
                    <a:pt x="26755" y="72616"/>
                  </a:lnTo>
                  <a:cubicBezTo>
                    <a:pt x="28926" y="69887"/>
                    <a:pt x="31113" y="69344"/>
                    <a:pt x="33842" y="67157"/>
                  </a:cubicBezTo>
                  <a:cubicBezTo>
                    <a:pt x="34385" y="66071"/>
                    <a:pt x="34944" y="65513"/>
                    <a:pt x="35487" y="64427"/>
                  </a:cubicBezTo>
                  <a:cubicBezTo>
                    <a:pt x="38216" y="64427"/>
                    <a:pt x="40403" y="62240"/>
                    <a:pt x="41489" y="60054"/>
                  </a:cubicBezTo>
                  <a:cubicBezTo>
                    <a:pt x="41504" y="59759"/>
                    <a:pt x="41256" y="59511"/>
                    <a:pt x="40946" y="59511"/>
                  </a:cubicBezTo>
                  <a:lnTo>
                    <a:pt x="38759" y="59511"/>
                  </a:lnTo>
                  <a:cubicBezTo>
                    <a:pt x="38759" y="58425"/>
                    <a:pt x="38216" y="57324"/>
                    <a:pt x="38759" y="56781"/>
                  </a:cubicBezTo>
                  <a:cubicBezTo>
                    <a:pt x="39302" y="56238"/>
                    <a:pt x="38759" y="56238"/>
                    <a:pt x="39845" y="56238"/>
                  </a:cubicBezTo>
                  <a:lnTo>
                    <a:pt x="39845" y="57882"/>
                  </a:lnTo>
                  <a:cubicBezTo>
                    <a:pt x="41144" y="58526"/>
                    <a:pt x="42184" y="58915"/>
                    <a:pt x="43102" y="58915"/>
                  </a:cubicBezTo>
                  <a:cubicBezTo>
                    <a:pt x="44507" y="58915"/>
                    <a:pt x="45625" y="58003"/>
                    <a:pt x="46948" y="55695"/>
                  </a:cubicBezTo>
                  <a:cubicBezTo>
                    <a:pt x="46405" y="55695"/>
                    <a:pt x="46405" y="55153"/>
                    <a:pt x="45862" y="55153"/>
                  </a:cubicBezTo>
                  <a:cubicBezTo>
                    <a:pt x="45862" y="54594"/>
                    <a:pt x="46405" y="53509"/>
                    <a:pt x="46405" y="52966"/>
                  </a:cubicBezTo>
                  <a:cubicBezTo>
                    <a:pt x="47220" y="52694"/>
                    <a:pt x="48038" y="52694"/>
                    <a:pt x="48858" y="52694"/>
                  </a:cubicBezTo>
                  <a:cubicBezTo>
                    <a:pt x="49678" y="52694"/>
                    <a:pt x="50500" y="52694"/>
                    <a:pt x="51322" y="52423"/>
                  </a:cubicBezTo>
                  <a:cubicBezTo>
                    <a:pt x="52950" y="51865"/>
                    <a:pt x="52950" y="50220"/>
                    <a:pt x="54051" y="49135"/>
                  </a:cubicBezTo>
                  <a:cubicBezTo>
                    <a:pt x="54323" y="48856"/>
                    <a:pt x="54734" y="48856"/>
                    <a:pt x="55213" y="48856"/>
                  </a:cubicBezTo>
                  <a:cubicBezTo>
                    <a:pt x="55692" y="48856"/>
                    <a:pt x="56238" y="48856"/>
                    <a:pt x="56781" y="48576"/>
                  </a:cubicBezTo>
                  <a:cubicBezTo>
                    <a:pt x="58407" y="47770"/>
                    <a:pt x="58524" y="46354"/>
                    <a:pt x="58923" y="44789"/>
                  </a:cubicBezTo>
                  <a:lnTo>
                    <a:pt x="58923" y="44789"/>
                  </a:lnTo>
                  <a:cubicBezTo>
                    <a:pt x="58353" y="45304"/>
                    <a:pt x="56771" y="45314"/>
                    <a:pt x="56223" y="45862"/>
                  </a:cubicBezTo>
                  <a:lnTo>
                    <a:pt x="55680" y="45862"/>
                  </a:lnTo>
                  <a:lnTo>
                    <a:pt x="55680" y="44761"/>
                  </a:lnTo>
                  <a:lnTo>
                    <a:pt x="57867" y="43675"/>
                  </a:lnTo>
                  <a:lnTo>
                    <a:pt x="58935" y="44743"/>
                  </a:lnTo>
                  <a:lnTo>
                    <a:pt x="58935" y="44743"/>
                  </a:lnTo>
                  <a:cubicBezTo>
                    <a:pt x="59071" y="44217"/>
                    <a:pt x="59240" y="43674"/>
                    <a:pt x="59511" y="43133"/>
                  </a:cubicBezTo>
                  <a:cubicBezTo>
                    <a:pt x="60054" y="42574"/>
                    <a:pt x="60597" y="42031"/>
                    <a:pt x="61155" y="42031"/>
                  </a:cubicBezTo>
                  <a:cubicBezTo>
                    <a:pt x="61698" y="41489"/>
                    <a:pt x="61155" y="38216"/>
                    <a:pt x="61155" y="36029"/>
                  </a:cubicBezTo>
                  <a:cubicBezTo>
                    <a:pt x="60054" y="36029"/>
                    <a:pt x="60054" y="36572"/>
                    <a:pt x="58968" y="37115"/>
                  </a:cubicBezTo>
                  <a:lnTo>
                    <a:pt x="58425" y="37115"/>
                  </a:lnTo>
                  <a:cubicBezTo>
                    <a:pt x="57867" y="34928"/>
                    <a:pt x="58968" y="32741"/>
                    <a:pt x="59511" y="30570"/>
                  </a:cubicBezTo>
                  <a:cubicBezTo>
                    <a:pt x="58968" y="30570"/>
                    <a:pt x="57867" y="31113"/>
                    <a:pt x="57324" y="31113"/>
                  </a:cubicBezTo>
                  <a:cubicBezTo>
                    <a:pt x="56781" y="30570"/>
                    <a:pt x="56781" y="29469"/>
                    <a:pt x="56238" y="28926"/>
                  </a:cubicBezTo>
                  <a:cubicBezTo>
                    <a:pt x="55695" y="28383"/>
                    <a:pt x="55137" y="28926"/>
                    <a:pt x="54594" y="27840"/>
                  </a:cubicBezTo>
                  <a:cubicBezTo>
                    <a:pt x="54051" y="26739"/>
                    <a:pt x="55137" y="26196"/>
                    <a:pt x="54594" y="25110"/>
                  </a:cubicBezTo>
                  <a:cubicBezTo>
                    <a:pt x="54986" y="24526"/>
                    <a:pt x="55444" y="24357"/>
                    <a:pt x="55946" y="24357"/>
                  </a:cubicBezTo>
                  <a:cubicBezTo>
                    <a:pt x="56633" y="24357"/>
                    <a:pt x="57401" y="24674"/>
                    <a:pt x="58193" y="24674"/>
                  </a:cubicBezTo>
                  <a:cubicBezTo>
                    <a:pt x="58450" y="24674"/>
                    <a:pt x="58709" y="24640"/>
                    <a:pt x="58968" y="24552"/>
                  </a:cubicBezTo>
                  <a:cubicBezTo>
                    <a:pt x="60054" y="24009"/>
                    <a:pt x="59511" y="22381"/>
                    <a:pt x="61155" y="21822"/>
                  </a:cubicBezTo>
                  <a:lnTo>
                    <a:pt x="62241" y="21822"/>
                  </a:lnTo>
                  <a:cubicBezTo>
                    <a:pt x="62241" y="22381"/>
                    <a:pt x="61698" y="23466"/>
                    <a:pt x="61698" y="24009"/>
                  </a:cubicBezTo>
                  <a:cubicBezTo>
                    <a:pt x="62241" y="25110"/>
                    <a:pt x="61139" y="25110"/>
                    <a:pt x="60597" y="25110"/>
                  </a:cubicBezTo>
                  <a:lnTo>
                    <a:pt x="60597" y="25653"/>
                  </a:lnTo>
                  <a:lnTo>
                    <a:pt x="61698" y="26739"/>
                  </a:lnTo>
                  <a:cubicBezTo>
                    <a:pt x="65513" y="26196"/>
                    <a:pt x="62783" y="19651"/>
                    <a:pt x="66056" y="18550"/>
                  </a:cubicBezTo>
                  <a:cubicBezTo>
                    <a:pt x="66599" y="19651"/>
                    <a:pt x="66599" y="19651"/>
                    <a:pt x="66599" y="20737"/>
                  </a:cubicBezTo>
                  <a:lnTo>
                    <a:pt x="66599" y="21280"/>
                  </a:lnTo>
                  <a:cubicBezTo>
                    <a:pt x="67700" y="20752"/>
                    <a:pt x="68786" y="20752"/>
                    <a:pt x="70430" y="20752"/>
                  </a:cubicBezTo>
                  <a:cubicBezTo>
                    <a:pt x="70972" y="18023"/>
                    <a:pt x="71515" y="15293"/>
                    <a:pt x="73702" y="13664"/>
                  </a:cubicBezTo>
                  <a:cubicBezTo>
                    <a:pt x="73702" y="13106"/>
                    <a:pt x="72601" y="12020"/>
                    <a:pt x="72058" y="12020"/>
                  </a:cubicBezTo>
                  <a:lnTo>
                    <a:pt x="72601" y="11478"/>
                  </a:lnTo>
                  <a:lnTo>
                    <a:pt x="72601" y="10935"/>
                  </a:lnTo>
                  <a:cubicBezTo>
                    <a:pt x="72058" y="10935"/>
                    <a:pt x="71515" y="12020"/>
                    <a:pt x="71515" y="12020"/>
                  </a:cubicBezTo>
                  <a:cubicBezTo>
                    <a:pt x="70972" y="12020"/>
                    <a:pt x="70430" y="10935"/>
                    <a:pt x="68786" y="10935"/>
                  </a:cubicBezTo>
                  <a:lnTo>
                    <a:pt x="68243" y="10376"/>
                  </a:lnTo>
                  <a:lnTo>
                    <a:pt x="68243" y="9834"/>
                  </a:lnTo>
                  <a:cubicBezTo>
                    <a:pt x="68786" y="9291"/>
                    <a:pt x="69328" y="9291"/>
                    <a:pt x="69871" y="8748"/>
                  </a:cubicBezTo>
                  <a:lnTo>
                    <a:pt x="70430" y="8748"/>
                  </a:lnTo>
                  <a:lnTo>
                    <a:pt x="70430" y="10376"/>
                  </a:lnTo>
                  <a:lnTo>
                    <a:pt x="72601" y="10376"/>
                  </a:lnTo>
                  <a:cubicBezTo>
                    <a:pt x="73702" y="8748"/>
                    <a:pt x="70972" y="6018"/>
                    <a:pt x="70430" y="4374"/>
                  </a:cubicBezTo>
                  <a:cubicBezTo>
                    <a:pt x="70972" y="3831"/>
                    <a:pt x="71515" y="3831"/>
                    <a:pt x="72058" y="3273"/>
                  </a:cubicBezTo>
                  <a:cubicBezTo>
                    <a:pt x="72058" y="2187"/>
                    <a:pt x="71515" y="2187"/>
                    <a:pt x="72058" y="1102"/>
                  </a:cubicBezTo>
                  <a:cubicBezTo>
                    <a:pt x="71515" y="543"/>
                    <a:pt x="72058" y="0"/>
                    <a:pt x="70972"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07" name="Google Shape;607;p51"/>
            <p:cNvSpPr/>
            <p:nvPr/>
          </p:nvSpPr>
          <p:spPr>
            <a:xfrm>
              <a:off x="5676375" y="1602575"/>
              <a:ext cx="27175" cy="13600"/>
            </a:xfrm>
            <a:custGeom>
              <a:avLst/>
              <a:gdLst/>
              <a:ahLst/>
              <a:cxnLst/>
              <a:rect l="l" t="t" r="r" b="b"/>
              <a:pathLst>
                <a:path w="1087" h="544" extrusionOk="0">
                  <a:moveTo>
                    <a:pt x="543" y="0"/>
                  </a:moveTo>
                  <a:cubicBezTo>
                    <a:pt x="543" y="292"/>
                    <a:pt x="324" y="529"/>
                    <a:pt x="53" y="543"/>
                  </a:cubicBezTo>
                  <a:lnTo>
                    <a:pt x="1086" y="543"/>
                  </a:lnTo>
                  <a:cubicBezTo>
                    <a:pt x="1086" y="0"/>
                    <a:pt x="1086" y="0"/>
                    <a:pt x="543" y="0"/>
                  </a:cubicBezTo>
                  <a:close/>
                  <a:moveTo>
                    <a:pt x="0" y="543"/>
                  </a:moveTo>
                  <a:cubicBezTo>
                    <a:pt x="9" y="544"/>
                    <a:pt x="18" y="544"/>
                    <a:pt x="27" y="544"/>
                  </a:cubicBezTo>
                  <a:cubicBezTo>
                    <a:pt x="35" y="544"/>
                    <a:pt x="44" y="544"/>
                    <a:pt x="53" y="543"/>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08" name="Google Shape;608;p51"/>
            <p:cNvSpPr/>
            <p:nvPr/>
          </p:nvSpPr>
          <p:spPr>
            <a:xfrm>
              <a:off x="5157575" y="1493625"/>
              <a:ext cx="27175" cy="40725"/>
            </a:xfrm>
            <a:custGeom>
              <a:avLst/>
              <a:gdLst/>
              <a:ahLst/>
              <a:cxnLst/>
              <a:rect l="l" t="t" r="r" b="b"/>
              <a:pathLst>
                <a:path w="1087" h="1629" extrusionOk="0">
                  <a:moveTo>
                    <a:pt x="543" y="0"/>
                  </a:moveTo>
                  <a:lnTo>
                    <a:pt x="1" y="543"/>
                  </a:lnTo>
                  <a:lnTo>
                    <a:pt x="1" y="1629"/>
                  </a:lnTo>
                  <a:cubicBezTo>
                    <a:pt x="295" y="1629"/>
                    <a:pt x="543" y="1380"/>
                    <a:pt x="543" y="1086"/>
                  </a:cubicBezTo>
                  <a:lnTo>
                    <a:pt x="1086" y="543"/>
                  </a:lnTo>
                  <a:lnTo>
                    <a:pt x="1086"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09" name="Google Shape;609;p51"/>
            <p:cNvSpPr/>
            <p:nvPr/>
          </p:nvSpPr>
          <p:spPr>
            <a:xfrm>
              <a:off x="3888125" y="3676975"/>
              <a:ext cx="68250" cy="64875"/>
            </a:xfrm>
            <a:custGeom>
              <a:avLst/>
              <a:gdLst/>
              <a:ahLst/>
              <a:cxnLst/>
              <a:rect l="l" t="t" r="r" b="b"/>
              <a:pathLst>
                <a:path w="2730" h="2595" extrusionOk="0">
                  <a:moveTo>
                    <a:pt x="2187" y="1"/>
                  </a:moveTo>
                  <a:cubicBezTo>
                    <a:pt x="1101" y="559"/>
                    <a:pt x="559" y="1102"/>
                    <a:pt x="0" y="2187"/>
                  </a:cubicBezTo>
                  <a:cubicBezTo>
                    <a:pt x="1101" y="1645"/>
                    <a:pt x="1644" y="1102"/>
                    <a:pt x="2730" y="543"/>
                  </a:cubicBezTo>
                  <a:cubicBezTo>
                    <a:pt x="2187" y="1"/>
                    <a:pt x="2730" y="1"/>
                    <a:pt x="2187" y="1"/>
                  </a:cubicBezTo>
                  <a:close/>
                  <a:moveTo>
                    <a:pt x="0" y="2187"/>
                  </a:moveTo>
                  <a:cubicBezTo>
                    <a:pt x="0" y="2459"/>
                    <a:pt x="140" y="2594"/>
                    <a:pt x="210" y="2594"/>
                  </a:cubicBezTo>
                  <a:cubicBezTo>
                    <a:pt x="279" y="2594"/>
                    <a:pt x="279" y="2459"/>
                    <a:pt x="0" y="2187"/>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10" name="Google Shape;610;p51"/>
            <p:cNvSpPr/>
            <p:nvPr/>
          </p:nvSpPr>
          <p:spPr>
            <a:xfrm>
              <a:off x="4911750" y="3718075"/>
              <a:ext cx="27550" cy="27175"/>
            </a:xfrm>
            <a:custGeom>
              <a:avLst/>
              <a:gdLst/>
              <a:ahLst/>
              <a:cxnLst/>
              <a:rect l="l" t="t" r="r" b="b"/>
              <a:pathLst>
                <a:path w="1102" h="1087" extrusionOk="0">
                  <a:moveTo>
                    <a:pt x="559" y="1"/>
                  </a:moveTo>
                  <a:cubicBezTo>
                    <a:pt x="559" y="543"/>
                    <a:pt x="0" y="543"/>
                    <a:pt x="0" y="1086"/>
                  </a:cubicBezTo>
                  <a:cubicBezTo>
                    <a:pt x="295" y="776"/>
                    <a:pt x="683" y="590"/>
                    <a:pt x="1102" y="543"/>
                  </a:cubicBezTo>
                  <a:lnTo>
                    <a:pt x="1102" y="1"/>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11" name="Google Shape;611;p51"/>
            <p:cNvSpPr/>
            <p:nvPr/>
          </p:nvSpPr>
          <p:spPr>
            <a:xfrm>
              <a:off x="4243275" y="4127525"/>
              <a:ext cx="259050" cy="259425"/>
            </a:xfrm>
            <a:custGeom>
              <a:avLst/>
              <a:gdLst/>
              <a:ahLst/>
              <a:cxnLst/>
              <a:rect l="l" t="t" r="r" b="b"/>
              <a:pathLst>
                <a:path w="10362" h="10377" extrusionOk="0">
                  <a:moveTo>
                    <a:pt x="7632" y="1"/>
                  </a:moveTo>
                  <a:cubicBezTo>
                    <a:pt x="7089" y="1086"/>
                    <a:pt x="7632" y="1645"/>
                    <a:pt x="7089" y="2730"/>
                  </a:cubicBezTo>
                  <a:cubicBezTo>
                    <a:pt x="6546" y="3816"/>
                    <a:pt x="4902" y="4374"/>
                    <a:pt x="4359" y="5460"/>
                  </a:cubicBezTo>
                  <a:cubicBezTo>
                    <a:pt x="3816" y="4917"/>
                    <a:pt x="3273" y="4917"/>
                    <a:pt x="3273" y="4374"/>
                  </a:cubicBezTo>
                  <a:lnTo>
                    <a:pt x="1629" y="6003"/>
                  </a:lnTo>
                  <a:lnTo>
                    <a:pt x="2172" y="6546"/>
                  </a:lnTo>
                  <a:cubicBezTo>
                    <a:pt x="1629" y="7647"/>
                    <a:pt x="1087" y="8733"/>
                    <a:pt x="544" y="9275"/>
                  </a:cubicBezTo>
                  <a:lnTo>
                    <a:pt x="1" y="9818"/>
                  </a:lnTo>
                  <a:cubicBezTo>
                    <a:pt x="296" y="9818"/>
                    <a:pt x="544" y="10066"/>
                    <a:pt x="544" y="10377"/>
                  </a:cubicBezTo>
                  <a:cubicBezTo>
                    <a:pt x="1629" y="10377"/>
                    <a:pt x="2172" y="9818"/>
                    <a:pt x="3273" y="9818"/>
                  </a:cubicBezTo>
                  <a:cubicBezTo>
                    <a:pt x="4902" y="9818"/>
                    <a:pt x="10361" y="2730"/>
                    <a:pt x="10361" y="543"/>
                  </a:cubicBezTo>
                  <a:lnTo>
                    <a:pt x="10361" y="543"/>
                  </a:lnTo>
                  <a:cubicBezTo>
                    <a:pt x="10295" y="546"/>
                    <a:pt x="10228" y="547"/>
                    <a:pt x="10161" y="547"/>
                  </a:cubicBezTo>
                  <a:cubicBezTo>
                    <a:pt x="9296" y="547"/>
                    <a:pt x="8424" y="361"/>
                    <a:pt x="7632"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12" name="Google Shape;612;p51"/>
            <p:cNvSpPr/>
            <p:nvPr/>
          </p:nvSpPr>
          <p:spPr>
            <a:xfrm>
              <a:off x="4516250" y="4018175"/>
              <a:ext cx="40750" cy="82225"/>
            </a:xfrm>
            <a:custGeom>
              <a:avLst/>
              <a:gdLst/>
              <a:ahLst/>
              <a:cxnLst/>
              <a:rect l="l" t="t" r="r" b="b"/>
              <a:pathLst>
                <a:path w="1630" h="3289" extrusionOk="0">
                  <a:moveTo>
                    <a:pt x="1086" y="1"/>
                  </a:moveTo>
                  <a:cubicBezTo>
                    <a:pt x="544" y="559"/>
                    <a:pt x="1" y="1102"/>
                    <a:pt x="1" y="2188"/>
                  </a:cubicBezTo>
                  <a:cubicBezTo>
                    <a:pt x="544" y="2731"/>
                    <a:pt x="1086" y="3289"/>
                    <a:pt x="1629" y="3289"/>
                  </a:cubicBezTo>
                  <a:cubicBezTo>
                    <a:pt x="1629" y="3289"/>
                    <a:pt x="1629" y="559"/>
                    <a:pt x="1086"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13" name="Google Shape;613;p51"/>
            <p:cNvSpPr/>
            <p:nvPr/>
          </p:nvSpPr>
          <p:spPr>
            <a:xfrm>
              <a:off x="4338675" y="4591275"/>
              <a:ext cx="13600" cy="13975"/>
            </a:xfrm>
            <a:custGeom>
              <a:avLst/>
              <a:gdLst/>
              <a:ahLst/>
              <a:cxnLst/>
              <a:rect l="l" t="t" r="r" b="b"/>
              <a:pathLst>
                <a:path w="544" h="559" extrusionOk="0">
                  <a:moveTo>
                    <a:pt x="0" y="0"/>
                  </a:moveTo>
                  <a:lnTo>
                    <a:pt x="0" y="558"/>
                  </a:lnTo>
                  <a:cubicBezTo>
                    <a:pt x="295" y="558"/>
                    <a:pt x="543" y="310"/>
                    <a:pt x="543"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14" name="Google Shape;614;p51"/>
            <p:cNvSpPr/>
            <p:nvPr/>
          </p:nvSpPr>
          <p:spPr>
            <a:xfrm>
              <a:off x="4789225" y="3799900"/>
              <a:ext cx="40725" cy="27550"/>
            </a:xfrm>
            <a:custGeom>
              <a:avLst/>
              <a:gdLst/>
              <a:ahLst/>
              <a:cxnLst/>
              <a:rect l="l" t="t" r="r" b="b"/>
              <a:pathLst>
                <a:path w="1629" h="1102" extrusionOk="0">
                  <a:moveTo>
                    <a:pt x="543" y="0"/>
                  </a:moveTo>
                  <a:lnTo>
                    <a:pt x="0" y="543"/>
                  </a:lnTo>
                  <a:cubicBezTo>
                    <a:pt x="543" y="1101"/>
                    <a:pt x="543" y="1101"/>
                    <a:pt x="1086" y="1101"/>
                  </a:cubicBezTo>
                  <a:cubicBezTo>
                    <a:pt x="1086" y="543"/>
                    <a:pt x="1629" y="0"/>
                    <a:pt x="1629"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15" name="Google Shape;615;p51"/>
            <p:cNvSpPr/>
            <p:nvPr/>
          </p:nvSpPr>
          <p:spPr>
            <a:xfrm>
              <a:off x="4741350" y="3841000"/>
              <a:ext cx="47500" cy="54675"/>
            </a:xfrm>
            <a:custGeom>
              <a:avLst/>
              <a:gdLst/>
              <a:ahLst/>
              <a:cxnLst/>
              <a:rect l="l" t="t" r="r" b="b"/>
              <a:pathLst>
                <a:path w="1900" h="2187" extrusionOk="0">
                  <a:moveTo>
                    <a:pt x="1357" y="0"/>
                  </a:moveTo>
                  <a:lnTo>
                    <a:pt x="271" y="1101"/>
                  </a:lnTo>
                  <a:cubicBezTo>
                    <a:pt x="271" y="1373"/>
                    <a:pt x="136" y="1373"/>
                    <a:pt x="68" y="1373"/>
                  </a:cubicBezTo>
                  <a:cubicBezTo>
                    <a:pt x="0" y="1373"/>
                    <a:pt x="0" y="1373"/>
                    <a:pt x="271" y="1644"/>
                  </a:cubicBezTo>
                  <a:lnTo>
                    <a:pt x="271" y="2132"/>
                  </a:lnTo>
                  <a:lnTo>
                    <a:pt x="271" y="2132"/>
                  </a:lnTo>
                  <a:cubicBezTo>
                    <a:pt x="286" y="1848"/>
                    <a:pt x="523" y="1629"/>
                    <a:pt x="814" y="1629"/>
                  </a:cubicBezTo>
                  <a:cubicBezTo>
                    <a:pt x="1357" y="1086"/>
                    <a:pt x="1900" y="543"/>
                    <a:pt x="1357" y="0"/>
                  </a:cubicBezTo>
                  <a:close/>
                  <a:moveTo>
                    <a:pt x="271" y="2132"/>
                  </a:moveTo>
                  <a:lnTo>
                    <a:pt x="271" y="2132"/>
                  </a:lnTo>
                  <a:cubicBezTo>
                    <a:pt x="271" y="2150"/>
                    <a:pt x="271" y="2168"/>
                    <a:pt x="271" y="2187"/>
                  </a:cubicBezTo>
                  <a:lnTo>
                    <a:pt x="271" y="2132"/>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16" name="Google Shape;616;p51"/>
            <p:cNvSpPr/>
            <p:nvPr/>
          </p:nvSpPr>
          <p:spPr>
            <a:xfrm>
              <a:off x="4311525" y="4318675"/>
              <a:ext cx="136525" cy="190800"/>
            </a:xfrm>
            <a:custGeom>
              <a:avLst/>
              <a:gdLst/>
              <a:ahLst/>
              <a:cxnLst/>
              <a:rect l="l" t="t" r="r" b="b"/>
              <a:pathLst>
                <a:path w="5461" h="7632" extrusionOk="0">
                  <a:moveTo>
                    <a:pt x="4359" y="1"/>
                  </a:moveTo>
                  <a:cubicBezTo>
                    <a:pt x="3273" y="1629"/>
                    <a:pt x="2730" y="3273"/>
                    <a:pt x="543" y="3816"/>
                  </a:cubicBezTo>
                  <a:cubicBezTo>
                    <a:pt x="543" y="4902"/>
                    <a:pt x="543" y="6003"/>
                    <a:pt x="1" y="6546"/>
                  </a:cubicBezTo>
                  <a:lnTo>
                    <a:pt x="1" y="7089"/>
                  </a:lnTo>
                  <a:cubicBezTo>
                    <a:pt x="543" y="7089"/>
                    <a:pt x="543" y="7632"/>
                    <a:pt x="1086" y="7632"/>
                  </a:cubicBezTo>
                  <a:lnTo>
                    <a:pt x="1629" y="7632"/>
                  </a:lnTo>
                  <a:cubicBezTo>
                    <a:pt x="2730" y="7089"/>
                    <a:pt x="2730" y="6003"/>
                    <a:pt x="3816" y="6003"/>
                  </a:cubicBezTo>
                  <a:cubicBezTo>
                    <a:pt x="3816" y="4902"/>
                    <a:pt x="5460" y="1087"/>
                    <a:pt x="4902" y="544"/>
                  </a:cubicBezTo>
                  <a:lnTo>
                    <a:pt x="4902" y="1"/>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17" name="Google Shape;617;p51"/>
            <p:cNvSpPr/>
            <p:nvPr/>
          </p:nvSpPr>
          <p:spPr>
            <a:xfrm>
              <a:off x="4516250" y="3158575"/>
              <a:ext cx="81850" cy="108975"/>
            </a:xfrm>
            <a:custGeom>
              <a:avLst/>
              <a:gdLst/>
              <a:ahLst/>
              <a:cxnLst/>
              <a:rect l="l" t="t" r="r" b="b"/>
              <a:pathLst>
                <a:path w="3274" h="4359" extrusionOk="0">
                  <a:moveTo>
                    <a:pt x="2730" y="0"/>
                  </a:moveTo>
                  <a:cubicBezTo>
                    <a:pt x="1629" y="543"/>
                    <a:pt x="544" y="2730"/>
                    <a:pt x="544" y="2730"/>
                  </a:cubicBezTo>
                  <a:cubicBezTo>
                    <a:pt x="544" y="3025"/>
                    <a:pt x="295" y="3273"/>
                    <a:pt x="1" y="3273"/>
                  </a:cubicBezTo>
                  <a:cubicBezTo>
                    <a:pt x="544" y="4358"/>
                    <a:pt x="544" y="4358"/>
                    <a:pt x="1086" y="4358"/>
                  </a:cubicBezTo>
                  <a:cubicBezTo>
                    <a:pt x="1629" y="2730"/>
                    <a:pt x="2730" y="2187"/>
                    <a:pt x="3273" y="543"/>
                  </a:cubicBezTo>
                  <a:lnTo>
                    <a:pt x="3273"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18" name="Google Shape;618;p51"/>
            <p:cNvSpPr/>
            <p:nvPr/>
          </p:nvSpPr>
          <p:spPr>
            <a:xfrm>
              <a:off x="4570550" y="3308625"/>
              <a:ext cx="109350" cy="81825"/>
            </a:xfrm>
            <a:custGeom>
              <a:avLst/>
              <a:gdLst/>
              <a:ahLst/>
              <a:cxnLst/>
              <a:rect l="l" t="t" r="r" b="b"/>
              <a:pathLst>
                <a:path w="4374" h="3273" extrusionOk="0">
                  <a:moveTo>
                    <a:pt x="2730" y="0"/>
                  </a:moveTo>
                  <a:cubicBezTo>
                    <a:pt x="1567" y="621"/>
                    <a:pt x="620" y="1567"/>
                    <a:pt x="0" y="2730"/>
                  </a:cubicBezTo>
                  <a:cubicBezTo>
                    <a:pt x="0" y="3025"/>
                    <a:pt x="248" y="3273"/>
                    <a:pt x="558" y="3273"/>
                  </a:cubicBezTo>
                  <a:cubicBezTo>
                    <a:pt x="1644" y="1644"/>
                    <a:pt x="3288" y="2187"/>
                    <a:pt x="4374" y="543"/>
                  </a:cubicBezTo>
                  <a:cubicBezTo>
                    <a:pt x="3831" y="0"/>
                    <a:pt x="3288" y="0"/>
                    <a:pt x="2730"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19" name="Google Shape;619;p51"/>
            <p:cNvSpPr/>
            <p:nvPr/>
          </p:nvSpPr>
          <p:spPr>
            <a:xfrm>
              <a:off x="4556975" y="2326100"/>
              <a:ext cx="81825" cy="68250"/>
            </a:xfrm>
            <a:custGeom>
              <a:avLst/>
              <a:gdLst/>
              <a:ahLst/>
              <a:cxnLst/>
              <a:rect l="l" t="t" r="r" b="b"/>
              <a:pathLst>
                <a:path w="3273" h="2730" extrusionOk="0">
                  <a:moveTo>
                    <a:pt x="1101" y="0"/>
                  </a:moveTo>
                  <a:cubicBezTo>
                    <a:pt x="543" y="543"/>
                    <a:pt x="0" y="543"/>
                    <a:pt x="0" y="1629"/>
                  </a:cubicBezTo>
                  <a:cubicBezTo>
                    <a:pt x="0" y="2730"/>
                    <a:pt x="0" y="2730"/>
                    <a:pt x="543" y="2730"/>
                  </a:cubicBezTo>
                  <a:cubicBezTo>
                    <a:pt x="1644" y="2171"/>
                    <a:pt x="2730" y="1629"/>
                    <a:pt x="3273" y="1086"/>
                  </a:cubicBezTo>
                  <a:lnTo>
                    <a:pt x="3273"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20" name="Google Shape;620;p51"/>
            <p:cNvSpPr/>
            <p:nvPr/>
          </p:nvSpPr>
          <p:spPr>
            <a:xfrm>
              <a:off x="4516250" y="2503275"/>
              <a:ext cx="122550" cy="95800"/>
            </a:xfrm>
            <a:custGeom>
              <a:avLst/>
              <a:gdLst/>
              <a:ahLst/>
              <a:cxnLst/>
              <a:rect l="l" t="t" r="r" b="b"/>
              <a:pathLst>
                <a:path w="4902" h="3832" extrusionOk="0">
                  <a:moveTo>
                    <a:pt x="4359" y="1"/>
                  </a:moveTo>
                  <a:cubicBezTo>
                    <a:pt x="2730" y="1645"/>
                    <a:pt x="544" y="2188"/>
                    <a:pt x="1" y="3832"/>
                  </a:cubicBezTo>
                  <a:cubicBezTo>
                    <a:pt x="1086" y="3832"/>
                    <a:pt x="3816" y="2188"/>
                    <a:pt x="4902" y="1102"/>
                  </a:cubicBezTo>
                  <a:lnTo>
                    <a:pt x="4902" y="544"/>
                  </a:lnTo>
                  <a:cubicBezTo>
                    <a:pt x="4893" y="544"/>
                    <a:pt x="4884" y="545"/>
                    <a:pt x="4876" y="545"/>
                  </a:cubicBezTo>
                  <a:cubicBezTo>
                    <a:pt x="4593" y="545"/>
                    <a:pt x="4359" y="302"/>
                    <a:pt x="4359"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21" name="Google Shape;621;p51"/>
            <p:cNvSpPr/>
            <p:nvPr/>
          </p:nvSpPr>
          <p:spPr>
            <a:xfrm>
              <a:off x="4270425" y="3499775"/>
              <a:ext cx="10200" cy="13600"/>
            </a:xfrm>
            <a:custGeom>
              <a:avLst/>
              <a:gdLst/>
              <a:ahLst/>
              <a:cxnLst/>
              <a:rect l="l" t="t" r="r" b="b"/>
              <a:pathLst>
                <a:path w="408" h="544" extrusionOk="0">
                  <a:moveTo>
                    <a:pt x="1" y="1"/>
                  </a:moveTo>
                  <a:lnTo>
                    <a:pt x="1" y="543"/>
                  </a:lnTo>
                  <a:cubicBezTo>
                    <a:pt x="272" y="272"/>
                    <a:pt x="408" y="272"/>
                    <a:pt x="408" y="272"/>
                  </a:cubicBezTo>
                  <a:cubicBezTo>
                    <a:pt x="408" y="272"/>
                    <a:pt x="272" y="272"/>
                    <a:pt x="1"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22" name="Google Shape;622;p51"/>
            <p:cNvSpPr/>
            <p:nvPr/>
          </p:nvSpPr>
          <p:spPr>
            <a:xfrm>
              <a:off x="5212250" y="3417975"/>
              <a:ext cx="27175" cy="27150"/>
            </a:xfrm>
            <a:custGeom>
              <a:avLst/>
              <a:gdLst/>
              <a:ahLst/>
              <a:cxnLst/>
              <a:rect l="l" t="t" r="r" b="b"/>
              <a:pathLst>
                <a:path w="1087" h="1086" extrusionOk="0">
                  <a:moveTo>
                    <a:pt x="543" y="0"/>
                  </a:moveTo>
                  <a:lnTo>
                    <a:pt x="543" y="0"/>
                  </a:lnTo>
                  <a:cubicBezTo>
                    <a:pt x="0" y="543"/>
                    <a:pt x="0" y="543"/>
                    <a:pt x="1086" y="1086"/>
                  </a:cubicBezTo>
                  <a:lnTo>
                    <a:pt x="1086" y="543"/>
                  </a:lnTo>
                  <a:cubicBezTo>
                    <a:pt x="776" y="543"/>
                    <a:pt x="528" y="295"/>
                    <a:pt x="543"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23" name="Google Shape;623;p51"/>
            <p:cNvSpPr/>
            <p:nvPr/>
          </p:nvSpPr>
          <p:spPr>
            <a:xfrm>
              <a:off x="5689950" y="3062800"/>
              <a:ext cx="163650" cy="111500"/>
            </a:xfrm>
            <a:custGeom>
              <a:avLst/>
              <a:gdLst/>
              <a:ahLst/>
              <a:cxnLst/>
              <a:rect l="l" t="t" r="r" b="b"/>
              <a:pathLst>
                <a:path w="6546" h="4460" extrusionOk="0">
                  <a:moveTo>
                    <a:pt x="4358" y="0"/>
                  </a:moveTo>
                  <a:cubicBezTo>
                    <a:pt x="3273" y="2187"/>
                    <a:pt x="543" y="2730"/>
                    <a:pt x="0" y="3831"/>
                  </a:cubicBezTo>
                  <a:lnTo>
                    <a:pt x="0" y="4374"/>
                  </a:lnTo>
                  <a:cubicBezTo>
                    <a:pt x="119" y="4433"/>
                    <a:pt x="237" y="4460"/>
                    <a:pt x="356" y="4460"/>
                  </a:cubicBezTo>
                  <a:cubicBezTo>
                    <a:pt x="1332" y="4460"/>
                    <a:pt x="2364" y="2671"/>
                    <a:pt x="3816" y="2187"/>
                  </a:cubicBezTo>
                  <a:cubicBezTo>
                    <a:pt x="4917" y="2187"/>
                    <a:pt x="5460" y="1644"/>
                    <a:pt x="6545" y="1644"/>
                  </a:cubicBezTo>
                  <a:lnTo>
                    <a:pt x="6545" y="1102"/>
                  </a:lnTo>
                  <a:cubicBezTo>
                    <a:pt x="6002" y="559"/>
                    <a:pt x="4917" y="0"/>
                    <a:pt x="4358"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24" name="Google Shape;624;p51"/>
            <p:cNvSpPr/>
            <p:nvPr/>
          </p:nvSpPr>
          <p:spPr>
            <a:xfrm>
              <a:off x="4666300" y="3253950"/>
              <a:ext cx="54700" cy="54700"/>
            </a:xfrm>
            <a:custGeom>
              <a:avLst/>
              <a:gdLst/>
              <a:ahLst/>
              <a:cxnLst/>
              <a:rect l="l" t="t" r="r" b="b"/>
              <a:pathLst>
                <a:path w="2188" h="2188" extrusionOk="0">
                  <a:moveTo>
                    <a:pt x="1629" y="1"/>
                  </a:moveTo>
                  <a:cubicBezTo>
                    <a:pt x="1087" y="1"/>
                    <a:pt x="1087" y="543"/>
                    <a:pt x="544" y="543"/>
                  </a:cubicBezTo>
                  <a:cubicBezTo>
                    <a:pt x="544" y="1102"/>
                    <a:pt x="544" y="1102"/>
                    <a:pt x="1" y="1645"/>
                  </a:cubicBezTo>
                  <a:lnTo>
                    <a:pt x="544" y="2187"/>
                  </a:lnTo>
                  <a:lnTo>
                    <a:pt x="1629" y="1102"/>
                  </a:lnTo>
                  <a:cubicBezTo>
                    <a:pt x="2188" y="543"/>
                    <a:pt x="2188" y="543"/>
                    <a:pt x="1629"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25" name="Google Shape;625;p51"/>
            <p:cNvSpPr/>
            <p:nvPr/>
          </p:nvSpPr>
          <p:spPr>
            <a:xfrm>
              <a:off x="5717075" y="2953850"/>
              <a:ext cx="9075" cy="6050"/>
            </a:xfrm>
            <a:custGeom>
              <a:avLst/>
              <a:gdLst/>
              <a:ahLst/>
              <a:cxnLst/>
              <a:rect l="l" t="t" r="r" b="b"/>
              <a:pathLst>
                <a:path w="363" h="242" extrusionOk="0">
                  <a:moveTo>
                    <a:pt x="1" y="0"/>
                  </a:moveTo>
                  <a:cubicBezTo>
                    <a:pt x="1" y="181"/>
                    <a:pt x="61" y="241"/>
                    <a:pt x="122" y="241"/>
                  </a:cubicBezTo>
                  <a:cubicBezTo>
                    <a:pt x="242" y="241"/>
                    <a:pt x="363" y="0"/>
                    <a:pt x="1"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26" name="Google Shape;626;p51"/>
            <p:cNvSpPr/>
            <p:nvPr/>
          </p:nvSpPr>
          <p:spPr>
            <a:xfrm>
              <a:off x="5744225" y="3158575"/>
              <a:ext cx="54700" cy="95400"/>
            </a:xfrm>
            <a:custGeom>
              <a:avLst/>
              <a:gdLst/>
              <a:ahLst/>
              <a:cxnLst/>
              <a:rect l="l" t="t" r="r" b="b"/>
              <a:pathLst>
                <a:path w="2188" h="3816" extrusionOk="0">
                  <a:moveTo>
                    <a:pt x="1645" y="0"/>
                  </a:moveTo>
                  <a:lnTo>
                    <a:pt x="1645" y="0"/>
                  </a:lnTo>
                  <a:cubicBezTo>
                    <a:pt x="1373" y="272"/>
                    <a:pt x="1237" y="407"/>
                    <a:pt x="1170" y="543"/>
                  </a:cubicBezTo>
                  <a:lnTo>
                    <a:pt x="1170" y="543"/>
                  </a:lnTo>
                  <a:cubicBezTo>
                    <a:pt x="1645" y="542"/>
                    <a:pt x="1645" y="519"/>
                    <a:pt x="1645" y="0"/>
                  </a:cubicBezTo>
                  <a:close/>
                  <a:moveTo>
                    <a:pt x="1170" y="543"/>
                  </a:moveTo>
                  <a:cubicBezTo>
                    <a:pt x="1148" y="543"/>
                    <a:pt x="1125" y="543"/>
                    <a:pt x="1102" y="543"/>
                  </a:cubicBezTo>
                  <a:cubicBezTo>
                    <a:pt x="559" y="1086"/>
                    <a:pt x="559" y="1629"/>
                    <a:pt x="1" y="2187"/>
                  </a:cubicBezTo>
                  <a:cubicBezTo>
                    <a:pt x="1" y="2730"/>
                    <a:pt x="559" y="3273"/>
                    <a:pt x="559" y="3816"/>
                  </a:cubicBezTo>
                  <a:cubicBezTo>
                    <a:pt x="1102" y="2730"/>
                    <a:pt x="1102" y="2730"/>
                    <a:pt x="2187" y="2187"/>
                  </a:cubicBezTo>
                  <a:lnTo>
                    <a:pt x="2187" y="1644"/>
                  </a:lnTo>
                  <a:cubicBezTo>
                    <a:pt x="1645" y="1644"/>
                    <a:pt x="1645" y="1644"/>
                    <a:pt x="1102" y="1086"/>
                  </a:cubicBezTo>
                  <a:cubicBezTo>
                    <a:pt x="1102" y="814"/>
                    <a:pt x="1102" y="679"/>
                    <a:pt x="1170" y="543"/>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27" name="Google Shape;627;p51"/>
            <p:cNvSpPr/>
            <p:nvPr/>
          </p:nvSpPr>
          <p:spPr>
            <a:xfrm>
              <a:off x="5089325" y="3704500"/>
              <a:ext cx="40750" cy="37350"/>
            </a:xfrm>
            <a:custGeom>
              <a:avLst/>
              <a:gdLst/>
              <a:ahLst/>
              <a:cxnLst/>
              <a:rect l="l" t="t" r="r" b="b"/>
              <a:pathLst>
                <a:path w="1630" h="1494" extrusionOk="0">
                  <a:moveTo>
                    <a:pt x="544" y="1"/>
                  </a:moveTo>
                  <a:lnTo>
                    <a:pt x="1" y="544"/>
                  </a:lnTo>
                  <a:lnTo>
                    <a:pt x="1" y="1086"/>
                  </a:lnTo>
                  <a:lnTo>
                    <a:pt x="544" y="1086"/>
                  </a:lnTo>
                  <a:cubicBezTo>
                    <a:pt x="544" y="1358"/>
                    <a:pt x="679" y="1493"/>
                    <a:pt x="883" y="1493"/>
                  </a:cubicBezTo>
                  <a:cubicBezTo>
                    <a:pt x="1087" y="1493"/>
                    <a:pt x="1358" y="1358"/>
                    <a:pt x="1629" y="1086"/>
                  </a:cubicBezTo>
                  <a:lnTo>
                    <a:pt x="1629" y="544"/>
                  </a:lnTo>
                  <a:cubicBezTo>
                    <a:pt x="1087" y="544"/>
                    <a:pt x="1087" y="544"/>
                    <a:pt x="544"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28" name="Google Shape;628;p51"/>
            <p:cNvSpPr/>
            <p:nvPr/>
          </p:nvSpPr>
          <p:spPr>
            <a:xfrm>
              <a:off x="5198675" y="3486200"/>
              <a:ext cx="25" cy="25"/>
            </a:xfrm>
            <a:custGeom>
              <a:avLst/>
              <a:gdLst/>
              <a:ahLst/>
              <a:cxnLst/>
              <a:rect l="l" t="t" r="r" b="b"/>
              <a:pathLst>
                <a:path w="1" h="1" extrusionOk="0">
                  <a:moveTo>
                    <a:pt x="1" y="1"/>
                  </a:move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29" name="Google Shape;629;p51"/>
            <p:cNvSpPr/>
            <p:nvPr/>
          </p:nvSpPr>
          <p:spPr>
            <a:xfrm>
              <a:off x="4993950" y="3513350"/>
              <a:ext cx="136500" cy="108425"/>
            </a:xfrm>
            <a:custGeom>
              <a:avLst/>
              <a:gdLst/>
              <a:ahLst/>
              <a:cxnLst/>
              <a:rect l="l" t="t" r="r" b="b"/>
              <a:pathLst>
                <a:path w="5460" h="4337" extrusionOk="0">
                  <a:moveTo>
                    <a:pt x="3816" y="0"/>
                  </a:moveTo>
                  <a:cubicBezTo>
                    <a:pt x="2730" y="1086"/>
                    <a:pt x="543" y="2730"/>
                    <a:pt x="1" y="3816"/>
                  </a:cubicBezTo>
                  <a:cubicBezTo>
                    <a:pt x="492" y="4188"/>
                    <a:pt x="872" y="4336"/>
                    <a:pt x="1179" y="4336"/>
                  </a:cubicBezTo>
                  <a:cubicBezTo>
                    <a:pt x="2228" y="4336"/>
                    <a:pt x="2421" y="2607"/>
                    <a:pt x="3273" y="2187"/>
                  </a:cubicBezTo>
                  <a:cubicBezTo>
                    <a:pt x="4359" y="1644"/>
                    <a:pt x="4902" y="2187"/>
                    <a:pt x="5444" y="1086"/>
                  </a:cubicBezTo>
                  <a:cubicBezTo>
                    <a:pt x="5460" y="543"/>
                    <a:pt x="4902" y="0"/>
                    <a:pt x="3816"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30" name="Google Shape;630;p51"/>
            <p:cNvSpPr/>
            <p:nvPr/>
          </p:nvSpPr>
          <p:spPr>
            <a:xfrm>
              <a:off x="3342175" y="3554050"/>
              <a:ext cx="109375" cy="95800"/>
            </a:xfrm>
            <a:custGeom>
              <a:avLst/>
              <a:gdLst/>
              <a:ahLst/>
              <a:cxnLst/>
              <a:rect l="l" t="t" r="r" b="b"/>
              <a:pathLst>
                <a:path w="4375" h="3832" extrusionOk="0">
                  <a:moveTo>
                    <a:pt x="3832" y="1"/>
                  </a:moveTo>
                  <a:cubicBezTo>
                    <a:pt x="2730" y="1102"/>
                    <a:pt x="1102" y="2188"/>
                    <a:pt x="1" y="3289"/>
                  </a:cubicBezTo>
                  <a:lnTo>
                    <a:pt x="1" y="3832"/>
                  </a:lnTo>
                  <a:cubicBezTo>
                    <a:pt x="1784" y="3242"/>
                    <a:pt x="3320" y="2095"/>
                    <a:pt x="4374" y="559"/>
                  </a:cubicBezTo>
                  <a:cubicBezTo>
                    <a:pt x="4374" y="249"/>
                    <a:pt x="4126" y="1"/>
                    <a:pt x="3832"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31" name="Google Shape;631;p51"/>
            <p:cNvSpPr/>
            <p:nvPr/>
          </p:nvSpPr>
          <p:spPr>
            <a:xfrm>
              <a:off x="5021100" y="3949950"/>
              <a:ext cx="40725" cy="27550"/>
            </a:xfrm>
            <a:custGeom>
              <a:avLst/>
              <a:gdLst/>
              <a:ahLst/>
              <a:cxnLst/>
              <a:rect l="l" t="t" r="r" b="b"/>
              <a:pathLst>
                <a:path w="1629" h="1102" extrusionOk="0">
                  <a:moveTo>
                    <a:pt x="543" y="0"/>
                  </a:moveTo>
                  <a:lnTo>
                    <a:pt x="0" y="559"/>
                  </a:lnTo>
                  <a:lnTo>
                    <a:pt x="0" y="1101"/>
                  </a:lnTo>
                  <a:cubicBezTo>
                    <a:pt x="1086" y="1101"/>
                    <a:pt x="1086" y="1101"/>
                    <a:pt x="1629" y="559"/>
                  </a:cubicBezTo>
                  <a:cubicBezTo>
                    <a:pt x="1086" y="0"/>
                    <a:pt x="1629" y="0"/>
                    <a:pt x="543"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32" name="Google Shape;632;p51"/>
            <p:cNvSpPr/>
            <p:nvPr/>
          </p:nvSpPr>
          <p:spPr>
            <a:xfrm>
              <a:off x="5062200" y="3936375"/>
              <a:ext cx="108975" cy="122925"/>
            </a:xfrm>
            <a:custGeom>
              <a:avLst/>
              <a:gdLst/>
              <a:ahLst/>
              <a:cxnLst/>
              <a:rect l="l" t="t" r="r" b="b"/>
              <a:pathLst>
                <a:path w="4359" h="4917" extrusionOk="0">
                  <a:moveTo>
                    <a:pt x="3816" y="0"/>
                  </a:moveTo>
                  <a:cubicBezTo>
                    <a:pt x="1629" y="1644"/>
                    <a:pt x="543" y="1644"/>
                    <a:pt x="0" y="4374"/>
                  </a:cubicBezTo>
                  <a:cubicBezTo>
                    <a:pt x="543" y="4917"/>
                    <a:pt x="543" y="4917"/>
                    <a:pt x="1086" y="4917"/>
                  </a:cubicBezTo>
                  <a:cubicBezTo>
                    <a:pt x="2172" y="4374"/>
                    <a:pt x="3816" y="2187"/>
                    <a:pt x="4358" y="543"/>
                  </a:cubicBezTo>
                  <a:lnTo>
                    <a:pt x="3816"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33" name="Google Shape;633;p51"/>
            <p:cNvSpPr/>
            <p:nvPr/>
          </p:nvSpPr>
          <p:spPr>
            <a:xfrm>
              <a:off x="5102900" y="3786325"/>
              <a:ext cx="27175" cy="13600"/>
            </a:xfrm>
            <a:custGeom>
              <a:avLst/>
              <a:gdLst/>
              <a:ahLst/>
              <a:cxnLst/>
              <a:rect l="l" t="t" r="r" b="b"/>
              <a:pathLst>
                <a:path w="1087" h="544" extrusionOk="0">
                  <a:moveTo>
                    <a:pt x="544" y="0"/>
                  </a:moveTo>
                  <a:lnTo>
                    <a:pt x="1" y="543"/>
                  </a:lnTo>
                  <a:lnTo>
                    <a:pt x="1086" y="543"/>
                  </a:lnTo>
                  <a:lnTo>
                    <a:pt x="1086"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34" name="Google Shape;634;p51"/>
            <p:cNvSpPr/>
            <p:nvPr/>
          </p:nvSpPr>
          <p:spPr>
            <a:xfrm>
              <a:off x="4011025" y="3526925"/>
              <a:ext cx="27175" cy="54700"/>
            </a:xfrm>
            <a:custGeom>
              <a:avLst/>
              <a:gdLst/>
              <a:ahLst/>
              <a:cxnLst/>
              <a:rect l="l" t="t" r="r" b="b"/>
              <a:pathLst>
                <a:path w="1087" h="2188" extrusionOk="0">
                  <a:moveTo>
                    <a:pt x="544" y="0"/>
                  </a:moveTo>
                  <a:cubicBezTo>
                    <a:pt x="544" y="543"/>
                    <a:pt x="544" y="543"/>
                    <a:pt x="1" y="1101"/>
                  </a:cubicBezTo>
                  <a:cubicBezTo>
                    <a:pt x="544" y="2187"/>
                    <a:pt x="544" y="2187"/>
                    <a:pt x="1086" y="2187"/>
                  </a:cubicBezTo>
                  <a:lnTo>
                    <a:pt x="1086" y="543"/>
                  </a:lnTo>
                  <a:cubicBezTo>
                    <a:pt x="1078" y="544"/>
                    <a:pt x="1069" y="544"/>
                    <a:pt x="1060" y="544"/>
                  </a:cubicBezTo>
                  <a:cubicBezTo>
                    <a:pt x="777" y="544"/>
                    <a:pt x="544" y="301"/>
                    <a:pt x="544"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35" name="Google Shape;635;p51"/>
            <p:cNvSpPr/>
            <p:nvPr/>
          </p:nvSpPr>
          <p:spPr>
            <a:xfrm>
              <a:off x="3519775" y="3554450"/>
              <a:ext cx="191175" cy="173825"/>
            </a:xfrm>
            <a:custGeom>
              <a:avLst/>
              <a:gdLst/>
              <a:ahLst/>
              <a:cxnLst/>
              <a:rect l="l" t="t" r="r" b="b"/>
              <a:pathLst>
                <a:path w="7647" h="6953" extrusionOk="0">
                  <a:moveTo>
                    <a:pt x="7103" y="0"/>
                  </a:moveTo>
                  <a:cubicBezTo>
                    <a:pt x="4126" y="1427"/>
                    <a:pt x="1660" y="3707"/>
                    <a:pt x="0" y="6546"/>
                  </a:cubicBezTo>
                  <a:lnTo>
                    <a:pt x="543" y="6546"/>
                  </a:lnTo>
                  <a:cubicBezTo>
                    <a:pt x="272" y="6817"/>
                    <a:pt x="272" y="6953"/>
                    <a:pt x="477" y="6953"/>
                  </a:cubicBezTo>
                  <a:cubicBezTo>
                    <a:pt x="683" y="6953"/>
                    <a:pt x="1094" y="6817"/>
                    <a:pt x="1644" y="6546"/>
                  </a:cubicBezTo>
                  <a:cubicBezTo>
                    <a:pt x="2730" y="5460"/>
                    <a:pt x="3815" y="3816"/>
                    <a:pt x="4917" y="2730"/>
                  </a:cubicBezTo>
                  <a:cubicBezTo>
                    <a:pt x="5459" y="2172"/>
                    <a:pt x="6002" y="2172"/>
                    <a:pt x="7103" y="1629"/>
                  </a:cubicBezTo>
                  <a:cubicBezTo>
                    <a:pt x="7103" y="1086"/>
                    <a:pt x="7103" y="1086"/>
                    <a:pt x="7646" y="543"/>
                  </a:cubicBezTo>
                  <a:cubicBezTo>
                    <a:pt x="7336" y="543"/>
                    <a:pt x="7088" y="295"/>
                    <a:pt x="7103"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36" name="Google Shape;636;p51"/>
            <p:cNvSpPr/>
            <p:nvPr/>
          </p:nvSpPr>
          <p:spPr>
            <a:xfrm>
              <a:off x="3724500" y="3022075"/>
              <a:ext cx="13575" cy="13600"/>
            </a:xfrm>
            <a:custGeom>
              <a:avLst/>
              <a:gdLst/>
              <a:ahLst/>
              <a:cxnLst/>
              <a:rect l="l" t="t" r="r" b="b"/>
              <a:pathLst>
                <a:path w="543" h="544" extrusionOk="0">
                  <a:moveTo>
                    <a:pt x="0" y="1"/>
                  </a:moveTo>
                  <a:lnTo>
                    <a:pt x="0" y="544"/>
                  </a:lnTo>
                  <a:lnTo>
                    <a:pt x="543" y="544"/>
                  </a:lnTo>
                  <a:cubicBezTo>
                    <a:pt x="543" y="1"/>
                    <a:pt x="543" y="1"/>
                    <a:pt x="0"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37" name="Google Shape;637;p51"/>
            <p:cNvSpPr/>
            <p:nvPr/>
          </p:nvSpPr>
          <p:spPr>
            <a:xfrm>
              <a:off x="3765600" y="3858050"/>
              <a:ext cx="13575" cy="24075"/>
            </a:xfrm>
            <a:custGeom>
              <a:avLst/>
              <a:gdLst/>
              <a:ahLst/>
              <a:cxnLst/>
              <a:rect l="l" t="t" r="r" b="b"/>
              <a:pathLst>
                <a:path w="543" h="963" extrusionOk="0">
                  <a:moveTo>
                    <a:pt x="475" y="0"/>
                  </a:moveTo>
                  <a:cubicBezTo>
                    <a:pt x="407" y="0"/>
                    <a:pt x="272" y="140"/>
                    <a:pt x="0" y="419"/>
                  </a:cubicBezTo>
                  <a:lnTo>
                    <a:pt x="543" y="962"/>
                  </a:lnTo>
                  <a:lnTo>
                    <a:pt x="543" y="419"/>
                  </a:lnTo>
                  <a:cubicBezTo>
                    <a:pt x="543" y="140"/>
                    <a:pt x="543" y="0"/>
                    <a:pt x="475"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38" name="Google Shape;638;p51"/>
            <p:cNvSpPr/>
            <p:nvPr/>
          </p:nvSpPr>
          <p:spPr>
            <a:xfrm>
              <a:off x="3847400" y="3759175"/>
              <a:ext cx="25" cy="25"/>
            </a:xfrm>
            <a:custGeom>
              <a:avLst/>
              <a:gdLst/>
              <a:ahLst/>
              <a:cxnLst/>
              <a:rect l="l" t="t" r="r" b="b"/>
              <a:pathLst>
                <a:path w="1" h="1" extrusionOk="0">
                  <a:moveTo>
                    <a:pt x="1" y="1"/>
                  </a:move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39" name="Google Shape;639;p51"/>
            <p:cNvSpPr/>
            <p:nvPr/>
          </p:nvSpPr>
          <p:spPr>
            <a:xfrm>
              <a:off x="3847400" y="3131050"/>
              <a:ext cx="27175" cy="68650"/>
            </a:xfrm>
            <a:custGeom>
              <a:avLst/>
              <a:gdLst/>
              <a:ahLst/>
              <a:cxnLst/>
              <a:rect l="l" t="t" r="r" b="b"/>
              <a:pathLst>
                <a:path w="1087" h="2746" extrusionOk="0">
                  <a:moveTo>
                    <a:pt x="559" y="0"/>
                  </a:moveTo>
                  <a:cubicBezTo>
                    <a:pt x="559" y="543"/>
                    <a:pt x="1" y="1644"/>
                    <a:pt x="1" y="2187"/>
                  </a:cubicBezTo>
                  <a:lnTo>
                    <a:pt x="559" y="2745"/>
                  </a:lnTo>
                  <a:cubicBezTo>
                    <a:pt x="559" y="1644"/>
                    <a:pt x="1086" y="1101"/>
                    <a:pt x="1086"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40" name="Google Shape;640;p51"/>
            <p:cNvSpPr/>
            <p:nvPr/>
          </p:nvSpPr>
          <p:spPr>
            <a:xfrm>
              <a:off x="3342175" y="3813450"/>
              <a:ext cx="27550" cy="27575"/>
            </a:xfrm>
            <a:custGeom>
              <a:avLst/>
              <a:gdLst/>
              <a:ahLst/>
              <a:cxnLst/>
              <a:rect l="l" t="t" r="r" b="b"/>
              <a:pathLst>
                <a:path w="1102" h="1103" extrusionOk="0">
                  <a:moveTo>
                    <a:pt x="559" y="1"/>
                  </a:moveTo>
                  <a:cubicBezTo>
                    <a:pt x="559" y="311"/>
                    <a:pt x="311" y="559"/>
                    <a:pt x="1" y="559"/>
                  </a:cubicBezTo>
                  <a:cubicBezTo>
                    <a:pt x="559" y="559"/>
                    <a:pt x="1102" y="1102"/>
                    <a:pt x="1102" y="1102"/>
                  </a:cubicBezTo>
                  <a:cubicBezTo>
                    <a:pt x="1102" y="559"/>
                    <a:pt x="1102" y="559"/>
                    <a:pt x="559"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41" name="Google Shape;641;p51"/>
            <p:cNvSpPr/>
            <p:nvPr/>
          </p:nvSpPr>
          <p:spPr>
            <a:xfrm>
              <a:off x="3328600" y="3840975"/>
              <a:ext cx="28725" cy="81850"/>
            </a:xfrm>
            <a:custGeom>
              <a:avLst/>
              <a:gdLst/>
              <a:ahLst/>
              <a:cxnLst/>
              <a:rect l="l" t="t" r="r" b="b"/>
              <a:pathLst>
                <a:path w="1149" h="3274" extrusionOk="0">
                  <a:moveTo>
                    <a:pt x="532" y="0"/>
                  </a:moveTo>
                  <a:cubicBezTo>
                    <a:pt x="234" y="0"/>
                    <a:pt x="1" y="243"/>
                    <a:pt x="16" y="544"/>
                  </a:cubicBezTo>
                  <a:cubicBezTo>
                    <a:pt x="559" y="1630"/>
                    <a:pt x="559" y="1630"/>
                    <a:pt x="559" y="2731"/>
                  </a:cubicBezTo>
                  <a:cubicBezTo>
                    <a:pt x="1" y="3274"/>
                    <a:pt x="559" y="3274"/>
                    <a:pt x="559" y="3274"/>
                  </a:cubicBezTo>
                  <a:cubicBezTo>
                    <a:pt x="962" y="2421"/>
                    <a:pt x="1149" y="1490"/>
                    <a:pt x="1102" y="544"/>
                  </a:cubicBezTo>
                  <a:cubicBezTo>
                    <a:pt x="807" y="544"/>
                    <a:pt x="559" y="296"/>
                    <a:pt x="559" y="1"/>
                  </a:cubicBezTo>
                  <a:cubicBezTo>
                    <a:pt x="550" y="1"/>
                    <a:pt x="541" y="0"/>
                    <a:pt x="532"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42" name="Google Shape;642;p51"/>
            <p:cNvSpPr/>
            <p:nvPr/>
          </p:nvSpPr>
          <p:spPr>
            <a:xfrm>
              <a:off x="3506200" y="3417575"/>
              <a:ext cx="136500" cy="109375"/>
            </a:xfrm>
            <a:custGeom>
              <a:avLst/>
              <a:gdLst/>
              <a:ahLst/>
              <a:cxnLst/>
              <a:rect l="l" t="t" r="r" b="b"/>
              <a:pathLst>
                <a:path w="5460" h="4375" extrusionOk="0">
                  <a:moveTo>
                    <a:pt x="4917" y="1"/>
                  </a:moveTo>
                  <a:cubicBezTo>
                    <a:pt x="3816" y="1102"/>
                    <a:pt x="1086" y="2187"/>
                    <a:pt x="0" y="3289"/>
                  </a:cubicBezTo>
                  <a:cubicBezTo>
                    <a:pt x="0" y="3831"/>
                    <a:pt x="0" y="3831"/>
                    <a:pt x="543" y="4374"/>
                  </a:cubicBezTo>
                  <a:cubicBezTo>
                    <a:pt x="2187" y="3289"/>
                    <a:pt x="4374" y="2187"/>
                    <a:pt x="5460" y="559"/>
                  </a:cubicBezTo>
                  <a:lnTo>
                    <a:pt x="5460" y="1"/>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43" name="Google Shape;643;p51"/>
            <p:cNvSpPr/>
            <p:nvPr/>
          </p:nvSpPr>
          <p:spPr>
            <a:xfrm>
              <a:off x="3629100" y="3322200"/>
              <a:ext cx="600250" cy="505250"/>
            </a:xfrm>
            <a:custGeom>
              <a:avLst/>
              <a:gdLst/>
              <a:ahLst/>
              <a:cxnLst/>
              <a:rect l="l" t="t" r="r" b="b"/>
              <a:pathLst>
                <a:path w="24010" h="20210" extrusionOk="0">
                  <a:moveTo>
                    <a:pt x="18578" y="7103"/>
                  </a:moveTo>
                  <a:cubicBezTo>
                    <a:pt x="18569" y="7103"/>
                    <a:pt x="18559" y="7103"/>
                    <a:pt x="18550" y="7104"/>
                  </a:cubicBezTo>
                  <a:cubicBezTo>
                    <a:pt x="18007" y="7104"/>
                    <a:pt x="17465" y="7646"/>
                    <a:pt x="16922" y="7646"/>
                  </a:cubicBezTo>
                  <a:cubicBezTo>
                    <a:pt x="17465" y="8189"/>
                    <a:pt x="17465" y="8189"/>
                    <a:pt x="17465" y="8732"/>
                  </a:cubicBezTo>
                  <a:cubicBezTo>
                    <a:pt x="18007" y="8732"/>
                    <a:pt x="18550" y="8732"/>
                    <a:pt x="18550" y="8189"/>
                  </a:cubicBezTo>
                  <a:lnTo>
                    <a:pt x="19109" y="7646"/>
                  </a:lnTo>
                  <a:cubicBezTo>
                    <a:pt x="19109" y="7346"/>
                    <a:pt x="18875" y="7103"/>
                    <a:pt x="18578" y="7103"/>
                  </a:cubicBezTo>
                  <a:close/>
                  <a:moveTo>
                    <a:pt x="20194" y="0"/>
                  </a:moveTo>
                  <a:cubicBezTo>
                    <a:pt x="17465" y="2187"/>
                    <a:pt x="16379" y="5460"/>
                    <a:pt x="12005" y="6545"/>
                  </a:cubicBezTo>
                  <a:cubicBezTo>
                    <a:pt x="12005" y="7104"/>
                    <a:pt x="11462" y="7646"/>
                    <a:pt x="11462" y="8189"/>
                  </a:cubicBezTo>
                  <a:cubicBezTo>
                    <a:pt x="10920" y="8189"/>
                    <a:pt x="10361" y="8732"/>
                    <a:pt x="9818" y="8732"/>
                  </a:cubicBezTo>
                  <a:cubicBezTo>
                    <a:pt x="8733" y="10376"/>
                    <a:pt x="7632" y="11462"/>
                    <a:pt x="6546" y="13106"/>
                  </a:cubicBezTo>
                  <a:cubicBezTo>
                    <a:pt x="6003" y="13106"/>
                    <a:pt x="5460" y="13106"/>
                    <a:pt x="4902" y="13649"/>
                  </a:cubicBezTo>
                  <a:cubicBezTo>
                    <a:pt x="4359" y="14192"/>
                    <a:pt x="4359" y="15293"/>
                    <a:pt x="3816" y="15836"/>
                  </a:cubicBezTo>
                  <a:cubicBezTo>
                    <a:pt x="3273" y="15836"/>
                    <a:pt x="2730" y="16378"/>
                    <a:pt x="2172" y="16378"/>
                  </a:cubicBezTo>
                  <a:cubicBezTo>
                    <a:pt x="1629" y="17480"/>
                    <a:pt x="544" y="18022"/>
                    <a:pt x="1" y="19108"/>
                  </a:cubicBezTo>
                  <a:lnTo>
                    <a:pt x="1" y="19651"/>
                  </a:lnTo>
                  <a:cubicBezTo>
                    <a:pt x="295" y="19651"/>
                    <a:pt x="544" y="19899"/>
                    <a:pt x="544" y="20209"/>
                  </a:cubicBezTo>
                  <a:cubicBezTo>
                    <a:pt x="1629" y="19108"/>
                    <a:pt x="2730" y="18022"/>
                    <a:pt x="3273" y="16921"/>
                  </a:cubicBezTo>
                  <a:lnTo>
                    <a:pt x="4359" y="16921"/>
                  </a:lnTo>
                  <a:cubicBezTo>
                    <a:pt x="4902" y="16378"/>
                    <a:pt x="4902" y="16378"/>
                    <a:pt x="4359" y="15836"/>
                  </a:cubicBezTo>
                  <a:cubicBezTo>
                    <a:pt x="5460" y="14750"/>
                    <a:pt x="6546" y="14750"/>
                    <a:pt x="8190" y="13649"/>
                  </a:cubicBezTo>
                  <a:cubicBezTo>
                    <a:pt x="8733" y="13106"/>
                    <a:pt x="9276" y="12020"/>
                    <a:pt x="10361" y="11462"/>
                  </a:cubicBezTo>
                  <a:cubicBezTo>
                    <a:pt x="12005" y="9833"/>
                    <a:pt x="14192" y="8732"/>
                    <a:pt x="16922" y="7646"/>
                  </a:cubicBezTo>
                  <a:cubicBezTo>
                    <a:pt x="17465" y="6002"/>
                    <a:pt x="19109" y="4917"/>
                    <a:pt x="20737" y="4374"/>
                  </a:cubicBezTo>
                  <a:cubicBezTo>
                    <a:pt x="21280" y="4374"/>
                    <a:pt x="21280" y="4374"/>
                    <a:pt x="21280" y="4917"/>
                  </a:cubicBezTo>
                  <a:cubicBezTo>
                    <a:pt x="22381" y="4374"/>
                    <a:pt x="22924" y="4374"/>
                    <a:pt x="24010" y="3831"/>
                  </a:cubicBezTo>
                  <a:lnTo>
                    <a:pt x="24010" y="3273"/>
                  </a:lnTo>
                  <a:cubicBezTo>
                    <a:pt x="23467" y="2730"/>
                    <a:pt x="22924" y="2730"/>
                    <a:pt x="22381" y="2187"/>
                  </a:cubicBezTo>
                  <a:cubicBezTo>
                    <a:pt x="21838" y="1086"/>
                    <a:pt x="22381" y="543"/>
                    <a:pt x="21280"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44" name="Google Shape;644;p51"/>
            <p:cNvSpPr/>
            <p:nvPr/>
          </p:nvSpPr>
          <p:spPr>
            <a:xfrm>
              <a:off x="3588000" y="3172150"/>
              <a:ext cx="27175" cy="13575"/>
            </a:xfrm>
            <a:custGeom>
              <a:avLst/>
              <a:gdLst/>
              <a:ahLst/>
              <a:cxnLst/>
              <a:rect l="l" t="t" r="r" b="b"/>
              <a:pathLst>
                <a:path w="1087" h="543" extrusionOk="0">
                  <a:moveTo>
                    <a:pt x="544" y="0"/>
                  </a:moveTo>
                  <a:lnTo>
                    <a:pt x="1" y="543"/>
                  </a:lnTo>
                  <a:cubicBezTo>
                    <a:pt x="1086" y="543"/>
                    <a:pt x="1086" y="543"/>
                    <a:pt x="544"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45" name="Google Shape;645;p51"/>
            <p:cNvSpPr/>
            <p:nvPr/>
          </p:nvSpPr>
          <p:spPr>
            <a:xfrm>
              <a:off x="3424375" y="4182200"/>
              <a:ext cx="27175" cy="40725"/>
            </a:xfrm>
            <a:custGeom>
              <a:avLst/>
              <a:gdLst/>
              <a:ahLst/>
              <a:cxnLst/>
              <a:rect l="l" t="t" r="r" b="b"/>
              <a:pathLst>
                <a:path w="1087" h="1629" extrusionOk="0">
                  <a:moveTo>
                    <a:pt x="544" y="1"/>
                  </a:moveTo>
                  <a:cubicBezTo>
                    <a:pt x="544" y="295"/>
                    <a:pt x="295" y="543"/>
                    <a:pt x="1" y="543"/>
                  </a:cubicBezTo>
                  <a:lnTo>
                    <a:pt x="1" y="1629"/>
                  </a:lnTo>
                  <a:cubicBezTo>
                    <a:pt x="544" y="1086"/>
                    <a:pt x="544" y="543"/>
                    <a:pt x="1086" y="543"/>
                  </a:cubicBezTo>
                  <a:lnTo>
                    <a:pt x="544" y="1"/>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46" name="Google Shape;646;p51"/>
            <p:cNvSpPr/>
            <p:nvPr/>
          </p:nvSpPr>
          <p:spPr>
            <a:xfrm>
              <a:off x="4229725" y="2939875"/>
              <a:ext cx="395500" cy="409875"/>
            </a:xfrm>
            <a:custGeom>
              <a:avLst/>
              <a:gdLst/>
              <a:ahLst/>
              <a:cxnLst/>
              <a:rect l="l" t="t" r="r" b="b"/>
              <a:pathLst>
                <a:path w="15820" h="16395" extrusionOk="0">
                  <a:moveTo>
                    <a:pt x="14734" y="1"/>
                  </a:moveTo>
                  <a:cubicBezTo>
                    <a:pt x="13090" y="1102"/>
                    <a:pt x="12005" y="2188"/>
                    <a:pt x="10361" y="3289"/>
                  </a:cubicBezTo>
                  <a:cubicBezTo>
                    <a:pt x="9818" y="3832"/>
                    <a:pt x="9818" y="4917"/>
                    <a:pt x="9275" y="5460"/>
                  </a:cubicBezTo>
                  <a:cubicBezTo>
                    <a:pt x="6002" y="8205"/>
                    <a:pt x="2714" y="10392"/>
                    <a:pt x="0" y="13665"/>
                  </a:cubicBezTo>
                  <a:cubicBezTo>
                    <a:pt x="0" y="14750"/>
                    <a:pt x="1086" y="15293"/>
                    <a:pt x="1086" y="16394"/>
                  </a:cubicBezTo>
                  <a:lnTo>
                    <a:pt x="2171" y="16394"/>
                  </a:lnTo>
                  <a:cubicBezTo>
                    <a:pt x="3273" y="15836"/>
                    <a:pt x="3273" y="13665"/>
                    <a:pt x="3815" y="12564"/>
                  </a:cubicBezTo>
                  <a:cubicBezTo>
                    <a:pt x="4901" y="12021"/>
                    <a:pt x="5460" y="10920"/>
                    <a:pt x="6545" y="10377"/>
                  </a:cubicBezTo>
                  <a:cubicBezTo>
                    <a:pt x="6545" y="9834"/>
                    <a:pt x="6002" y="9291"/>
                    <a:pt x="6002" y="8748"/>
                  </a:cubicBezTo>
                  <a:cubicBezTo>
                    <a:pt x="8189" y="8748"/>
                    <a:pt x="8732" y="6561"/>
                    <a:pt x="10919" y="6561"/>
                  </a:cubicBezTo>
                  <a:cubicBezTo>
                    <a:pt x="10919" y="6108"/>
                    <a:pt x="10530" y="6033"/>
                    <a:pt x="10401" y="5705"/>
                  </a:cubicBezTo>
                  <a:lnTo>
                    <a:pt x="10401" y="5705"/>
                  </a:lnTo>
                  <a:cubicBezTo>
                    <a:pt x="10457" y="5657"/>
                    <a:pt x="10590" y="5476"/>
                    <a:pt x="10903" y="5476"/>
                  </a:cubicBezTo>
                  <a:cubicBezTo>
                    <a:pt x="11446" y="5476"/>
                    <a:pt x="11446" y="5476"/>
                    <a:pt x="11446" y="4917"/>
                  </a:cubicBezTo>
                  <a:cubicBezTo>
                    <a:pt x="12005" y="4917"/>
                    <a:pt x="13090" y="4917"/>
                    <a:pt x="13633" y="4374"/>
                  </a:cubicBezTo>
                  <a:cubicBezTo>
                    <a:pt x="14176" y="3832"/>
                    <a:pt x="13633" y="3289"/>
                    <a:pt x="13633" y="2730"/>
                  </a:cubicBezTo>
                  <a:lnTo>
                    <a:pt x="15820" y="559"/>
                  </a:lnTo>
                  <a:cubicBezTo>
                    <a:pt x="15277" y="559"/>
                    <a:pt x="15277" y="1"/>
                    <a:pt x="14734"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47" name="Google Shape;647;p51"/>
            <p:cNvSpPr/>
            <p:nvPr/>
          </p:nvSpPr>
          <p:spPr>
            <a:xfrm>
              <a:off x="4448025" y="2721575"/>
              <a:ext cx="27150" cy="41125"/>
            </a:xfrm>
            <a:custGeom>
              <a:avLst/>
              <a:gdLst/>
              <a:ahLst/>
              <a:cxnLst/>
              <a:rect l="l" t="t" r="r" b="b"/>
              <a:pathLst>
                <a:path w="1086" h="1645" extrusionOk="0">
                  <a:moveTo>
                    <a:pt x="543" y="1"/>
                  </a:moveTo>
                  <a:cubicBezTo>
                    <a:pt x="543" y="544"/>
                    <a:pt x="0" y="544"/>
                    <a:pt x="0" y="1102"/>
                  </a:cubicBezTo>
                  <a:lnTo>
                    <a:pt x="543" y="1645"/>
                  </a:lnTo>
                  <a:lnTo>
                    <a:pt x="1086" y="1102"/>
                  </a:lnTo>
                  <a:cubicBezTo>
                    <a:pt x="1086" y="1"/>
                    <a:pt x="1086" y="1"/>
                    <a:pt x="543"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48" name="Google Shape;648;p51"/>
            <p:cNvSpPr/>
            <p:nvPr/>
          </p:nvSpPr>
          <p:spPr>
            <a:xfrm>
              <a:off x="4570550" y="3022075"/>
              <a:ext cx="191550" cy="139150"/>
            </a:xfrm>
            <a:custGeom>
              <a:avLst/>
              <a:gdLst/>
              <a:ahLst/>
              <a:cxnLst/>
              <a:rect l="l" t="t" r="r" b="b"/>
              <a:pathLst>
                <a:path w="7662" h="5566" extrusionOk="0">
                  <a:moveTo>
                    <a:pt x="5475" y="1"/>
                  </a:moveTo>
                  <a:cubicBezTo>
                    <a:pt x="3831" y="1086"/>
                    <a:pt x="1644" y="1629"/>
                    <a:pt x="0" y="3273"/>
                  </a:cubicBezTo>
                  <a:cubicBezTo>
                    <a:pt x="1101" y="3816"/>
                    <a:pt x="1101" y="3816"/>
                    <a:pt x="1101" y="5460"/>
                  </a:cubicBezTo>
                  <a:cubicBezTo>
                    <a:pt x="1392" y="5532"/>
                    <a:pt x="1693" y="5566"/>
                    <a:pt x="1998" y="5566"/>
                  </a:cubicBezTo>
                  <a:cubicBezTo>
                    <a:pt x="3985" y="5566"/>
                    <a:pt x="6162" y="4142"/>
                    <a:pt x="7103" y="2731"/>
                  </a:cubicBezTo>
                  <a:cubicBezTo>
                    <a:pt x="7662" y="1629"/>
                    <a:pt x="6561" y="544"/>
                    <a:pt x="6018"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49" name="Google Shape;649;p51"/>
            <p:cNvSpPr/>
            <p:nvPr/>
          </p:nvSpPr>
          <p:spPr>
            <a:xfrm>
              <a:off x="3629100" y="4072850"/>
              <a:ext cx="13600" cy="41125"/>
            </a:xfrm>
            <a:custGeom>
              <a:avLst/>
              <a:gdLst/>
              <a:ahLst/>
              <a:cxnLst/>
              <a:rect l="l" t="t" r="r" b="b"/>
              <a:pathLst>
                <a:path w="544" h="1645" extrusionOk="0">
                  <a:moveTo>
                    <a:pt x="27" y="0"/>
                  </a:moveTo>
                  <a:cubicBezTo>
                    <a:pt x="18" y="0"/>
                    <a:pt x="10" y="0"/>
                    <a:pt x="1" y="1"/>
                  </a:cubicBezTo>
                  <a:cubicBezTo>
                    <a:pt x="544" y="544"/>
                    <a:pt x="544" y="544"/>
                    <a:pt x="1" y="1102"/>
                  </a:cubicBezTo>
                  <a:cubicBezTo>
                    <a:pt x="363" y="1102"/>
                    <a:pt x="483" y="1343"/>
                    <a:pt x="363" y="1343"/>
                  </a:cubicBezTo>
                  <a:cubicBezTo>
                    <a:pt x="302" y="1343"/>
                    <a:pt x="182" y="1283"/>
                    <a:pt x="1" y="1102"/>
                  </a:cubicBezTo>
                  <a:lnTo>
                    <a:pt x="1" y="1102"/>
                  </a:lnTo>
                  <a:lnTo>
                    <a:pt x="544" y="1645"/>
                  </a:lnTo>
                  <a:lnTo>
                    <a:pt x="544" y="544"/>
                  </a:lnTo>
                  <a:cubicBezTo>
                    <a:pt x="544" y="243"/>
                    <a:pt x="310" y="0"/>
                    <a:pt x="27"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50" name="Google Shape;650;p51"/>
            <p:cNvSpPr/>
            <p:nvPr/>
          </p:nvSpPr>
          <p:spPr>
            <a:xfrm>
              <a:off x="4666300" y="2899175"/>
              <a:ext cx="54700" cy="68250"/>
            </a:xfrm>
            <a:custGeom>
              <a:avLst/>
              <a:gdLst/>
              <a:ahLst/>
              <a:cxnLst/>
              <a:rect l="l" t="t" r="r" b="b"/>
              <a:pathLst>
                <a:path w="2188" h="2730" extrusionOk="0">
                  <a:moveTo>
                    <a:pt x="1087" y="0"/>
                  </a:moveTo>
                  <a:lnTo>
                    <a:pt x="1" y="1086"/>
                  </a:lnTo>
                  <a:lnTo>
                    <a:pt x="1" y="2730"/>
                  </a:lnTo>
                  <a:lnTo>
                    <a:pt x="544" y="2730"/>
                  </a:lnTo>
                  <a:cubicBezTo>
                    <a:pt x="1087" y="2730"/>
                    <a:pt x="1629" y="2187"/>
                    <a:pt x="2188" y="1086"/>
                  </a:cubicBezTo>
                  <a:cubicBezTo>
                    <a:pt x="1629" y="0"/>
                    <a:pt x="1629" y="0"/>
                    <a:pt x="1087"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51" name="Google Shape;651;p51"/>
            <p:cNvSpPr/>
            <p:nvPr/>
          </p:nvSpPr>
          <p:spPr>
            <a:xfrm>
              <a:off x="2987400" y="4468750"/>
              <a:ext cx="13600" cy="10200"/>
            </a:xfrm>
            <a:custGeom>
              <a:avLst/>
              <a:gdLst/>
              <a:ahLst/>
              <a:cxnLst/>
              <a:rect l="l" t="t" r="r" b="b"/>
              <a:pathLst>
                <a:path w="544" h="408" extrusionOk="0">
                  <a:moveTo>
                    <a:pt x="0" y="0"/>
                  </a:moveTo>
                  <a:cubicBezTo>
                    <a:pt x="272" y="272"/>
                    <a:pt x="408" y="407"/>
                    <a:pt x="475" y="407"/>
                  </a:cubicBezTo>
                  <a:cubicBezTo>
                    <a:pt x="543" y="407"/>
                    <a:pt x="543" y="272"/>
                    <a:pt x="543"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52" name="Google Shape;652;p51"/>
            <p:cNvSpPr/>
            <p:nvPr/>
          </p:nvSpPr>
          <p:spPr>
            <a:xfrm>
              <a:off x="3383275" y="4250450"/>
              <a:ext cx="25" cy="25"/>
            </a:xfrm>
            <a:custGeom>
              <a:avLst/>
              <a:gdLst/>
              <a:ahLst/>
              <a:cxnLst/>
              <a:rect l="l" t="t" r="r" b="b"/>
              <a:pathLst>
                <a:path w="1" h="1" extrusionOk="0">
                  <a:moveTo>
                    <a:pt x="1" y="0"/>
                  </a:move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53" name="Google Shape;653;p51"/>
            <p:cNvSpPr/>
            <p:nvPr/>
          </p:nvSpPr>
          <p:spPr>
            <a:xfrm>
              <a:off x="4720975" y="3417575"/>
              <a:ext cx="13600" cy="27175"/>
            </a:xfrm>
            <a:custGeom>
              <a:avLst/>
              <a:gdLst/>
              <a:ahLst/>
              <a:cxnLst/>
              <a:rect l="l" t="t" r="r" b="b"/>
              <a:pathLst>
                <a:path w="544" h="1087" extrusionOk="0">
                  <a:moveTo>
                    <a:pt x="1" y="1"/>
                  </a:moveTo>
                  <a:lnTo>
                    <a:pt x="1" y="1086"/>
                  </a:lnTo>
                  <a:lnTo>
                    <a:pt x="544" y="559"/>
                  </a:lnTo>
                  <a:lnTo>
                    <a:pt x="1" y="1"/>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54" name="Google Shape;654;p51"/>
            <p:cNvSpPr/>
            <p:nvPr/>
          </p:nvSpPr>
          <p:spPr>
            <a:xfrm>
              <a:off x="3110300" y="4414075"/>
              <a:ext cx="41125" cy="41125"/>
            </a:xfrm>
            <a:custGeom>
              <a:avLst/>
              <a:gdLst/>
              <a:ahLst/>
              <a:cxnLst/>
              <a:rect l="l" t="t" r="r" b="b"/>
              <a:pathLst>
                <a:path w="1645" h="1645" extrusionOk="0">
                  <a:moveTo>
                    <a:pt x="1087" y="0"/>
                  </a:moveTo>
                  <a:cubicBezTo>
                    <a:pt x="544" y="543"/>
                    <a:pt x="1" y="1086"/>
                    <a:pt x="1" y="1644"/>
                  </a:cubicBezTo>
                  <a:lnTo>
                    <a:pt x="1087" y="1644"/>
                  </a:lnTo>
                  <a:cubicBezTo>
                    <a:pt x="1087" y="1086"/>
                    <a:pt x="1645" y="1086"/>
                    <a:pt x="1645" y="543"/>
                  </a:cubicBezTo>
                  <a:lnTo>
                    <a:pt x="1087"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55" name="Google Shape;655;p51"/>
            <p:cNvSpPr/>
            <p:nvPr/>
          </p:nvSpPr>
          <p:spPr>
            <a:xfrm>
              <a:off x="3055650" y="4455175"/>
              <a:ext cx="41125" cy="41950"/>
            </a:xfrm>
            <a:custGeom>
              <a:avLst/>
              <a:gdLst/>
              <a:ahLst/>
              <a:cxnLst/>
              <a:rect l="l" t="t" r="r" b="b"/>
              <a:pathLst>
                <a:path w="1645" h="1678" extrusionOk="0">
                  <a:moveTo>
                    <a:pt x="543" y="0"/>
                  </a:moveTo>
                  <a:lnTo>
                    <a:pt x="0" y="1086"/>
                  </a:lnTo>
                  <a:cubicBezTo>
                    <a:pt x="207" y="1501"/>
                    <a:pt x="417" y="1678"/>
                    <a:pt x="627" y="1678"/>
                  </a:cubicBezTo>
                  <a:cubicBezTo>
                    <a:pt x="967" y="1678"/>
                    <a:pt x="1309" y="1214"/>
                    <a:pt x="1644" y="543"/>
                  </a:cubicBezTo>
                  <a:cubicBezTo>
                    <a:pt x="1101" y="543"/>
                    <a:pt x="1101" y="0"/>
                    <a:pt x="543"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56" name="Google Shape;656;p51"/>
            <p:cNvSpPr/>
            <p:nvPr/>
          </p:nvSpPr>
          <p:spPr>
            <a:xfrm>
              <a:off x="3287900" y="4222925"/>
              <a:ext cx="27175" cy="27550"/>
            </a:xfrm>
            <a:custGeom>
              <a:avLst/>
              <a:gdLst/>
              <a:ahLst/>
              <a:cxnLst/>
              <a:rect l="l" t="t" r="r" b="b"/>
              <a:pathLst>
                <a:path w="1087" h="1102" extrusionOk="0">
                  <a:moveTo>
                    <a:pt x="543" y="0"/>
                  </a:moveTo>
                  <a:cubicBezTo>
                    <a:pt x="0" y="0"/>
                    <a:pt x="0" y="0"/>
                    <a:pt x="0" y="558"/>
                  </a:cubicBezTo>
                  <a:lnTo>
                    <a:pt x="0" y="1101"/>
                  </a:lnTo>
                  <a:lnTo>
                    <a:pt x="1086"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57" name="Google Shape;657;p51"/>
            <p:cNvSpPr/>
            <p:nvPr/>
          </p:nvSpPr>
          <p:spPr>
            <a:xfrm>
              <a:off x="5621700" y="2967400"/>
              <a:ext cx="54700" cy="27175"/>
            </a:xfrm>
            <a:custGeom>
              <a:avLst/>
              <a:gdLst/>
              <a:ahLst/>
              <a:cxnLst/>
              <a:rect l="l" t="t" r="r" b="b"/>
              <a:pathLst>
                <a:path w="2188" h="1087" extrusionOk="0">
                  <a:moveTo>
                    <a:pt x="1" y="1"/>
                  </a:moveTo>
                  <a:cubicBezTo>
                    <a:pt x="1" y="544"/>
                    <a:pt x="1086" y="1087"/>
                    <a:pt x="1629" y="1087"/>
                  </a:cubicBezTo>
                  <a:lnTo>
                    <a:pt x="2187" y="544"/>
                  </a:lnTo>
                  <a:cubicBezTo>
                    <a:pt x="1629" y="544"/>
                    <a:pt x="1086" y="1"/>
                    <a:pt x="1"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58" name="Google Shape;658;p51"/>
            <p:cNvSpPr/>
            <p:nvPr/>
          </p:nvSpPr>
          <p:spPr>
            <a:xfrm>
              <a:off x="5785325" y="3486200"/>
              <a:ext cx="150075" cy="81850"/>
            </a:xfrm>
            <a:custGeom>
              <a:avLst/>
              <a:gdLst/>
              <a:ahLst/>
              <a:cxnLst/>
              <a:rect l="l" t="t" r="r" b="b"/>
              <a:pathLst>
                <a:path w="6003" h="3274" extrusionOk="0">
                  <a:moveTo>
                    <a:pt x="3273" y="1"/>
                  </a:moveTo>
                  <a:cubicBezTo>
                    <a:pt x="2187" y="1086"/>
                    <a:pt x="543" y="2172"/>
                    <a:pt x="1" y="3273"/>
                  </a:cubicBezTo>
                  <a:lnTo>
                    <a:pt x="1645" y="3273"/>
                  </a:lnTo>
                  <a:cubicBezTo>
                    <a:pt x="2187" y="2730"/>
                    <a:pt x="2187" y="2172"/>
                    <a:pt x="2730" y="1086"/>
                  </a:cubicBezTo>
                  <a:cubicBezTo>
                    <a:pt x="3273" y="1629"/>
                    <a:pt x="3273" y="1629"/>
                    <a:pt x="3273" y="2172"/>
                  </a:cubicBezTo>
                  <a:cubicBezTo>
                    <a:pt x="3816" y="1629"/>
                    <a:pt x="4917" y="1629"/>
                    <a:pt x="5460" y="1086"/>
                  </a:cubicBezTo>
                  <a:cubicBezTo>
                    <a:pt x="5460" y="786"/>
                    <a:pt x="5694" y="543"/>
                    <a:pt x="5977" y="543"/>
                  </a:cubicBezTo>
                  <a:cubicBezTo>
                    <a:pt x="5985" y="543"/>
                    <a:pt x="5994" y="543"/>
                    <a:pt x="6003" y="544"/>
                  </a:cubicBezTo>
                  <a:lnTo>
                    <a:pt x="6003" y="1"/>
                  </a:lnTo>
                  <a:cubicBezTo>
                    <a:pt x="5189" y="272"/>
                    <a:pt x="4642" y="408"/>
                    <a:pt x="4231" y="408"/>
                  </a:cubicBezTo>
                  <a:cubicBezTo>
                    <a:pt x="3820" y="408"/>
                    <a:pt x="3545" y="272"/>
                    <a:pt x="3273"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59" name="Google Shape;659;p51"/>
            <p:cNvSpPr/>
            <p:nvPr/>
          </p:nvSpPr>
          <p:spPr>
            <a:xfrm>
              <a:off x="5949350" y="2134925"/>
              <a:ext cx="40725" cy="40750"/>
            </a:xfrm>
            <a:custGeom>
              <a:avLst/>
              <a:gdLst/>
              <a:ahLst/>
              <a:cxnLst/>
              <a:rect l="l" t="t" r="r" b="b"/>
              <a:pathLst>
                <a:path w="1629" h="1630" extrusionOk="0">
                  <a:moveTo>
                    <a:pt x="1086" y="1"/>
                  </a:moveTo>
                  <a:cubicBezTo>
                    <a:pt x="543" y="544"/>
                    <a:pt x="543" y="1087"/>
                    <a:pt x="0" y="1629"/>
                  </a:cubicBezTo>
                  <a:lnTo>
                    <a:pt x="543" y="1629"/>
                  </a:lnTo>
                  <a:lnTo>
                    <a:pt x="1629" y="544"/>
                  </a:lnTo>
                  <a:lnTo>
                    <a:pt x="1629" y="1"/>
                  </a:lnTo>
                  <a:cubicBezTo>
                    <a:pt x="1629" y="272"/>
                    <a:pt x="1629" y="408"/>
                    <a:pt x="1561" y="408"/>
                  </a:cubicBezTo>
                  <a:cubicBezTo>
                    <a:pt x="1493" y="408"/>
                    <a:pt x="1357" y="272"/>
                    <a:pt x="1086"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60" name="Google Shape;660;p51"/>
            <p:cNvSpPr/>
            <p:nvPr/>
          </p:nvSpPr>
          <p:spPr>
            <a:xfrm>
              <a:off x="4215750" y="2162475"/>
              <a:ext cx="122950" cy="163650"/>
            </a:xfrm>
            <a:custGeom>
              <a:avLst/>
              <a:gdLst/>
              <a:ahLst/>
              <a:cxnLst/>
              <a:rect l="l" t="t" r="r" b="b"/>
              <a:pathLst>
                <a:path w="4918" h="6546" extrusionOk="0">
                  <a:moveTo>
                    <a:pt x="2730" y="0"/>
                  </a:moveTo>
                  <a:cubicBezTo>
                    <a:pt x="1645" y="543"/>
                    <a:pt x="544" y="1629"/>
                    <a:pt x="544" y="2730"/>
                  </a:cubicBezTo>
                  <a:cubicBezTo>
                    <a:pt x="544" y="3273"/>
                    <a:pt x="1" y="3273"/>
                    <a:pt x="1" y="3815"/>
                  </a:cubicBezTo>
                  <a:cubicBezTo>
                    <a:pt x="272" y="4087"/>
                    <a:pt x="544" y="4223"/>
                    <a:pt x="885" y="4223"/>
                  </a:cubicBezTo>
                  <a:cubicBezTo>
                    <a:pt x="1226" y="4223"/>
                    <a:pt x="1637" y="4087"/>
                    <a:pt x="2188" y="3815"/>
                  </a:cubicBezTo>
                  <a:lnTo>
                    <a:pt x="2730" y="4358"/>
                  </a:lnTo>
                  <a:cubicBezTo>
                    <a:pt x="2188" y="4901"/>
                    <a:pt x="1645" y="5444"/>
                    <a:pt x="1086" y="6002"/>
                  </a:cubicBezTo>
                  <a:cubicBezTo>
                    <a:pt x="1645" y="6545"/>
                    <a:pt x="2188" y="6545"/>
                    <a:pt x="2730" y="6545"/>
                  </a:cubicBezTo>
                  <a:cubicBezTo>
                    <a:pt x="3273" y="6002"/>
                    <a:pt x="4374" y="5459"/>
                    <a:pt x="4917" y="4358"/>
                  </a:cubicBezTo>
                  <a:lnTo>
                    <a:pt x="4917" y="3815"/>
                  </a:lnTo>
                  <a:cubicBezTo>
                    <a:pt x="3273" y="3273"/>
                    <a:pt x="3273" y="1629"/>
                    <a:pt x="2730"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61" name="Google Shape;661;p51"/>
            <p:cNvSpPr/>
            <p:nvPr/>
          </p:nvSpPr>
          <p:spPr>
            <a:xfrm>
              <a:off x="4652375" y="1861950"/>
              <a:ext cx="13950" cy="13600"/>
            </a:xfrm>
            <a:custGeom>
              <a:avLst/>
              <a:gdLst/>
              <a:ahLst/>
              <a:cxnLst/>
              <a:rect l="l" t="t" r="r" b="b"/>
              <a:pathLst>
                <a:path w="558" h="544" extrusionOk="0">
                  <a:moveTo>
                    <a:pt x="530" y="0"/>
                  </a:moveTo>
                  <a:cubicBezTo>
                    <a:pt x="233" y="0"/>
                    <a:pt x="0" y="243"/>
                    <a:pt x="15" y="544"/>
                  </a:cubicBezTo>
                  <a:lnTo>
                    <a:pt x="558" y="544"/>
                  </a:lnTo>
                  <a:lnTo>
                    <a:pt x="558" y="1"/>
                  </a:lnTo>
                  <a:cubicBezTo>
                    <a:pt x="549" y="1"/>
                    <a:pt x="540" y="0"/>
                    <a:pt x="530"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62" name="Google Shape;662;p51"/>
            <p:cNvSpPr/>
            <p:nvPr/>
          </p:nvSpPr>
          <p:spPr>
            <a:xfrm>
              <a:off x="4133950" y="2285000"/>
              <a:ext cx="13600" cy="27550"/>
            </a:xfrm>
            <a:custGeom>
              <a:avLst/>
              <a:gdLst/>
              <a:ahLst/>
              <a:cxnLst/>
              <a:rect l="l" t="t" r="r" b="b"/>
              <a:pathLst>
                <a:path w="544" h="1102" extrusionOk="0">
                  <a:moveTo>
                    <a:pt x="0" y="0"/>
                  </a:moveTo>
                  <a:lnTo>
                    <a:pt x="0" y="1101"/>
                  </a:lnTo>
                  <a:cubicBezTo>
                    <a:pt x="0" y="558"/>
                    <a:pt x="0" y="558"/>
                    <a:pt x="543" y="16"/>
                  </a:cubicBezTo>
                  <a:lnTo>
                    <a:pt x="543"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63" name="Google Shape;663;p51"/>
            <p:cNvSpPr/>
            <p:nvPr/>
          </p:nvSpPr>
          <p:spPr>
            <a:xfrm>
              <a:off x="2277825" y="3772750"/>
              <a:ext cx="95425" cy="81825"/>
            </a:xfrm>
            <a:custGeom>
              <a:avLst/>
              <a:gdLst/>
              <a:ahLst/>
              <a:cxnLst/>
              <a:rect l="l" t="t" r="r" b="b"/>
              <a:pathLst>
                <a:path w="3817" h="3273" extrusionOk="0">
                  <a:moveTo>
                    <a:pt x="3816" y="0"/>
                  </a:moveTo>
                  <a:cubicBezTo>
                    <a:pt x="2731" y="1086"/>
                    <a:pt x="1645" y="1629"/>
                    <a:pt x="544" y="1629"/>
                  </a:cubicBezTo>
                  <a:cubicBezTo>
                    <a:pt x="544" y="2187"/>
                    <a:pt x="544" y="2187"/>
                    <a:pt x="1" y="2730"/>
                  </a:cubicBezTo>
                  <a:cubicBezTo>
                    <a:pt x="10" y="2730"/>
                    <a:pt x="19" y="2729"/>
                    <a:pt x="28" y="2729"/>
                  </a:cubicBezTo>
                  <a:cubicBezTo>
                    <a:pt x="326" y="2729"/>
                    <a:pt x="559" y="2972"/>
                    <a:pt x="544" y="3273"/>
                  </a:cubicBezTo>
                  <a:cubicBezTo>
                    <a:pt x="1645" y="2187"/>
                    <a:pt x="2731" y="1629"/>
                    <a:pt x="3816" y="543"/>
                  </a:cubicBezTo>
                  <a:lnTo>
                    <a:pt x="3816"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64" name="Google Shape;664;p51"/>
            <p:cNvSpPr/>
            <p:nvPr/>
          </p:nvSpPr>
          <p:spPr>
            <a:xfrm>
              <a:off x="3369325" y="3008500"/>
              <a:ext cx="41125" cy="37350"/>
            </a:xfrm>
            <a:custGeom>
              <a:avLst/>
              <a:gdLst/>
              <a:ahLst/>
              <a:cxnLst/>
              <a:rect l="l" t="t" r="r" b="b"/>
              <a:pathLst>
                <a:path w="1645" h="1494" extrusionOk="0">
                  <a:moveTo>
                    <a:pt x="559" y="1"/>
                  </a:moveTo>
                  <a:cubicBezTo>
                    <a:pt x="559" y="544"/>
                    <a:pt x="0" y="544"/>
                    <a:pt x="0" y="1087"/>
                  </a:cubicBezTo>
                  <a:cubicBezTo>
                    <a:pt x="280" y="1358"/>
                    <a:pt x="555" y="1494"/>
                    <a:pt x="828" y="1494"/>
                  </a:cubicBezTo>
                  <a:cubicBezTo>
                    <a:pt x="1102" y="1494"/>
                    <a:pt x="1373" y="1358"/>
                    <a:pt x="1644" y="1087"/>
                  </a:cubicBezTo>
                  <a:cubicBezTo>
                    <a:pt x="1644" y="544"/>
                    <a:pt x="1644" y="544"/>
                    <a:pt x="1102"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65" name="Google Shape;665;p51"/>
            <p:cNvSpPr/>
            <p:nvPr/>
          </p:nvSpPr>
          <p:spPr>
            <a:xfrm>
              <a:off x="2741950" y="3813450"/>
              <a:ext cx="27175" cy="27575"/>
            </a:xfrm>
            <a:custGeom>
              <a:avLst/>
              <a:gdLst/>
              <a:ahLst/>
              <a:cxnLst/>
              <a:rect l="l" t="t" r="r" b="b"/>
              <a:pathLst>
                <a:path w="1087" h="1103" extrusionOk="0">
                  <a:moveTo>
                    <a:pt x="1" y="1"/>
                  </a:moveTo>
                  <a:lnTo>
                    <a:pt x="1" y="1102"/>
                  </a:lnTo>
                  <a:cubicBezTo>
                    <a:pt x="544" y="559"/>
                    <a:pt x="544" y="559"/>
                    <a:pt x="1087" y="559"/>
                  </a:cubicBezTo>
                  <a:lnTo>
                    <a:pt x="1087" y="1"/>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66" name="Google Shape;666;p51"/>
            <p:cNvSpPr/>
            <p:nvPr/>
          </p:nvSpPr>
          <p:spPr>
            <a:xfrm>
              <a:off x="2550800" y="3568025"/>
              <a:ext cx="41125" cy="40725"/>
            </a:xfrm>
            <a:custGeom>
              <a:avLst/>
              <a:gdLst/>
              <a:ahLst/>
              <a:cxnLst/>
              <a:rect l="l" t="t" r="r" b="b"/>
              <a:pathLst>
                <a:path w="1645" h="1629" extrusionOk="0">
                  <a:moveTo>
                    <a:pt x="1086" y="0"/>
                  </a:moveTo>
                  <a:cubicBezTo>
                    <a:pt x="543" y="1086"/>
                    <a:pt x="1" y="1629"/>
                    <a:pt x="1086" y="1629"/>
                  </a:cubicBezTo>
                  <a:cubicBezTo>
                    <a:pt x="1086" y="1086"/>
                    <a:pt x="1086" y="1086"/>
                    <a:pt x="1645" y="543"/>
                  </a:cubicBezTo>
                  <a:lnTo>
                    <a:pt x="1645"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67" name="Google Shape;667;p51"/>
            <p:cNvSpPr/>
            <p:nvPr/>
          </p:nvSpPr>
          <p:spPr>
            <a:xfrm>
              <a:off x="3369700" y="2912750"/>
              <a:ext cx="41125" cy="27550"/>
            </a:xfrm>
            <a:custGeom>
              <a:avLst/>
              <a:gdLst/>
              <a:ahLst/>
              <a:cxnLst/>
              <a:rect l="l" t="t" r="r" b="b"/>
              <a:pathLst>
                <a:path w="1645" h="1102" extrusionOk="0">
                  <a:moveTo>
                    <a:pt x="544" y="0"/>
                  </a:moveTo>
                  <a:lnTo>
                    <a:pt x="1" y="543"/>
                  </a:lnTo>
                  <a:lnTo>
                    <a:pt x="1" y="1101"/>
                  </a:lnTo>
                  <a:lnTo>
                    <a:pt x="544" y="1101"/>
                  </a:lnTo>
                  <a:cubicBezTo>
                    <a:pt x="1087" y="1101"/>
                    <a:pt x="1087" y="543"/>
                    <a:pt x="1645" y="543"/>
                  </a:cubicBezTo>
                  <a:cubicBezTo>
                    <a:pt x="1087" y="0"/>
                    <a:pt x="1087" y="0"/>
                    <a:pt x="544"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68" name="Google Shape;668;p51"/>
            <p:cNvSpPr/>
            <p:nvPr/>
          </p:nvSpPr>
          <p:spPr>
            <a:xfrm>
              <a:off x="3615150" y="2858075"/>
              <a:ext cx="41125" cy="27550"/>
            </a:xfrm>
            <a:custGeom>
              <a:avLst/>
              <a:gdLst/>
              <a:ahLst/>
              <a:cxnLst/>
              <a:rect l="l" t="t" r="r" b="b"/>
              <a:pathLst>
                <a:path w="1645" h="1102" extrusionOk="0">
                  <a:moveTo>
                    <a:pt x="1102" y="0"/>
                  </a:moveTo>
                  <a:cubicBezTo>
                    <a:pt x="559" y="0"/>
                    <a:pt x="0" y="559"/>
                    <a:pt x="0" y="559"/>
                  </a:cubicBezTo>
                  <a:cubicBezTo>
                    <a:pt x="559" y="559"/>
                    <a:pt x="559" y="559"/>
                    <a:pt x="1102" y="1101"/>
                  </a:cubicBezTo>
                  <a:cubicBezTo>
                    <a:pt x="1087" y="800"/>
                    <a:pt x="1320" y="558"/>
                    <a:pt x="1617" y="558"/>
                  </a:cubicBezTo>
                  <a:cubicBezTo>
                    <a:pt x="1626" y="558"/>
                    <a:pt x="1635" y="558"/>
                    <a:pt x="1644" y="559"/>
                  </a:cubicBezTo>
                  <a:cubicBezTo>
                    <a:pt x="1644" y="0"/>
                    <a:pt x="1644" y="0"/>
                    <a:pt x="1102"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69" name="Google Shape;669;p51"/>
            <p:cNvSpPr/>
            <p:nvPr/>
          </p:nvSpPr>
          <p:spPr>
            <a:xfrm>
              <a:off x="3396850" y="2912750"/>
              <a:ext cx="150075" cy="122925"/>
            </a:xfrm>
            <a:custGeom>
              <a:avLst/>
              <a:gdLst/>
              <a:ahLst/>
              <a:cxnLst/>
              <a:rect l="l" t="t" r="r" b="b"/>
              <a:pathLst>
                <a:path w="6003" h="4917" extrusionOk="0">
                  <a:moveTo>
                    <a:pt x="4917" y="0"/>
                  </a:moveTo>
                  <a:cubicBezTo>
                    <a:pt x="3273" y="1644"/>
                    <a:pt x="1645" y="2187"/>
                    <a:pt x="1" y="4374"/>
                  </a:cubicBezTo>
                  <a:cubicBezTo>
                    <a:pt x="543" y="4374"/>
                    <a:pt x="543" y="4917"/>
                    <a:pt x="1102" y="4917"/>
                  </a:cubicBezTo>
                  <a:cubicBezTo>
                    <a:pt x="3831" y="4917"/>
                    <a:pt x="6003" y="2187"/>
                    <a:pt x="6003"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70" name="Google Shape;670;p51"/>
            <p:cNvSpPr/>
            <p:nvPr/>
          </p:nvSpPr>
          <p:spPr>
            <a:xfrm>
              <a:off x="3629100" y="2667275"/>
              <a:ext cx="27175" cy="13625"/>
            </a:xfrm>
            <a:custGeom>
              <a:avLst/>
              <a:gdLst/>
              <a:ahLst/>
              <a:cxnLst/>
              <a:rect l="l" t="t" r="r" b="b"/>
              <a:pathLst>
                <a:path w="1087" h="545" extrusionOk="0">
                  <a:moveTo>
                    <a:pt x="1059" y="1"/>
                  </a:moveTo>
                  <a:cubicBezTo>
                    <a:pt x="1050" y="1"/>
                    <a:pt x="1041" y="1"/>
                    <a:pt x="1032" y="2"/>
                  </a:cubicBezTo>
                  <a:lnTo>
                    <a:pt x="1086" y="2"/>
                  </a:lnTo>
                  <a:cubicBezTo>
                    <a:pt x="1077" y="1"/>
                    <a:pt x="1068" y="1"/>
                    <a:pt x="1059" y="1"/>
                  </a:cubicBezTo>
                  <a:close/>
                  <a:moveTo>
                    <a:pt x="544" y="2"/>
                  </a:moveTo>
                  <a:cubicBezTo>
                    <a:pt x="544" y="296"/>
                    <a:pt x="295" y="544"/>
                    <a:pt x="1" y="544"/>
                  </a:cubicBezTo>
                  <a:lnTo>
                    <a:pt x="544" y="544"/>
                  </a:lnTo>
                  <a:cubicBezTo>
                    <a:pt x="529" y="253"/>
                    <a:pt x="748" y="16"/>
                    <a:pt x="1032" y="2"/>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71" name="Google Shape;671;p51"/>
            <p:cNvSpPr/>
            <p:nvPr/>
          </p:nvSpPr>
          <p:spPr>
            <a:xfrm>
              <a:off x="3588000" y="2516850"/>
              <a:ext cx="286575" cy="286950"/>
            </a:xfrm>
            <a:custGeom>
              <a:avLst/>
              <a:gdLst/>
              <a:ahLst/>
              <a:cxnLst/>
              <a:rect l="l" t="t" r="r" b="b"/>
              <a:pathLst>
                <a:path w="11463" h="11478" extrusionOk="0">
                  <a:moveTo>
                    <a:pt x="10920" y="1"/>
                  </a:moveTo>
                  <a:lnTo>
                    <a:pt x="10920" y="1087"/>
                  </a:lnTo>
                  <a:cubicBezTo>
                    <a:pt x="8733" y="1645"/>
                    <a:pt x="9276" y="3273"/>
                    <a:pt x="8190" y="4917"/>
                  </a:cubicBezTo>
                  <a:cubicBezTo>
                    <a:pt x="7089" y="6546"/>
                    <a:pt x="2172" y="9834"/>
                    <a:pt x="1" y="10377"/>
                  </a:cubicBezTo>
                  <a:lnTo>
                    <a:pt x="1" y="11478"/>
                  </a:lnTo>
                  <a:lnTo>
                    <a:pt x="544" y="11478"/>
                  </a:lnTo>
                  <a:cubicBezTo>
                    <a:pt x="1086" y="10920"/>
                    <a:pt x="2188" y="10377"/>
                    <a:pt x="2730" y="9834"/>
                  </a:cubicBezTo>
                  <a:cubicBezTo>
                    <a:pt x="3816" y="9834"/>
                    <a:pt x="3816" y="10377"/>
                    <a:pt x="5460" y="10377"/>
                  </a:cubicBezTo>
                  <a:lnTo>
                    <a:pt x="7104" y="8733"/>
                  </a:lnTo>
                  <a:cubicBezTo>
                    <a:pt x="8190" y="8190"/>
                    <a:pt x="9276" y="8190"/>
                    <a:pt x="9834" y="7647"/>
                  </a:cubicBezTo>
                  <a:cubicBezTo>
                    <a:pt x="10920" y="6019"/>
                    <a:pt x="10377" y="3289"/>
                    <a:pt x="11462" y="1645"/>
                  </a:cubicBezTo>
                  <a:cubicBezTo>
                    <a:pt x="11462" y="1087"/>
                    <a:pt x="11462" y="544"/>
                    <a:pt x="10920"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72" name="Google Shape;672;p51"/>
            <p:cNvSpPr/>
            <p:nvPr/>
          </p:nvSpPr>
          <p:spPr>
            <a:xfrm>
              <a:off x="1895525" y="3895650"/>
              <a:ext cx="54700" cy="54325"/>
            </a:xfrm>
            <a:custGeom>
              <a:avLst/>
              <a:gdLst/>
              <a:ahLst/>
              <a:cxnLst/>
              <a:rect l="l" t="t" r="r" b="b"/>
              <a:pathLst>
                <a:path w="2188" h="2173" extrusionOk="0">
                  <a:moveTo>
                    <a:pt x="2187" y="1"/>
                  </a:moveTo>
                  <a:lnTo>
                    <a:pt x="2187" y="1"/>
                  </a:lnTo>
                  <a:cubicBezTo>
                    <a:pt x="1102" y="544"/>
                    <a:pt x="559" y="544"/>
                    <a:pt x="0" y="2172"/>
                  </a:cubicBezTo>
                  <a:lnTo>
                    <a:pt x="559" y="2172"/>
                  </a:lnTo>
                  <a:cubicBezTo>
                    <a:pt x="1644" y="1087"/>
                    <a:pt x="2187" y="1087"/>
                    <a:pt x="2187"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73" name="Google Shape;673;p51"/>
            <p:cNvSpPr/>
            <p:nvPr/>
          </p:nvSpPr>
          <p:spPr>
            <a:xfrm>
              <a:off x="1950200" y="3732025"/>
              <a:ext cx="109350" cy="136525"/>
            </a:xfrm>
            <a:custGeom>
              <a:avLst/>
              <a:gdLst/>
              <a:ahLst/>
              <a:cxnLst/>
              <a:rect l="l" t="t" r="r" b="b"/>
              <a:pathLst>
                <a:path w="4374" h="5461" extrusionOk="0">
                  <a:moveTo>
                    <a:pt x="3273" y="1"/>
                  </a:moveTo>
                  <a:cubicBezTo>
                    <a:pt x="2730" y="1"/>
                    <a:pt x="2730" y="1"/>
                    <a:pt x="2187" y="544"/>
                  </a:cubicBezTo>
                  <a:cubicBezTo>
                    <a:pt x="1644" y="1087"/>
                    <a:pt x="1644" y="2731"/>
                    <a:pt x="1644" y="3816"/>
                  </a:cubicBezTo>
                  <a:cubicBezTo>
                    <a:pt x="1101" y="4359"/>
                    <a:pt x="543" y="4359"/>
                    <a:pt x="0" y="4902"/>
                  </a:cubicBezTo>
                  <a:cubicBezTo>
                    <a:pt x="543" y="4902"/>
                    <a:pt x="543" y="4902"/>
                    <a:pt x="543" y="5460"/>
                  </a:cubicBezTo>
                  <a:lnTo>
                    <a:pt x="1644" y="5460"/>
                  </a:lnTo>
                  <a:cubicBezTo>
                    <a:pt x="3273" y="4359"/>
                    <a:pt x="3831" y="2172"/>
                    <a:pt x="4374" y="544"/>
                  </a:cubicBezTo>
                  <a:cubicBezTo>
                    <a:pt x="3831" y="1"/>
                    <a:pt x="4374" y="1"/>
                    <a:pt x="3273"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74" name="Google Shape;674;p51"/>
            <p:cNvSpPr/>
            <p:nvPr/>
          </p:nvSpPr>
          <p:spPr>
            <a:xfrm>
              <a:off x="2509700" y="3076750"/>
              <a:ext cx="122950" cy="136525"/>
            </a:xfrm>
            <a:custGeom>
              <a:avLst/>
              <a:gdLst/>
              <a:ahLst/>
              <a:cxnLst/>
              <a:rect l="l" t="t" r="r" b="b"/>
              <a:pathLst>
                <a:path w="4918" h="5461" extrusionOk="0">
                  <a:moveTo>
                    <a:pt x="3831" y="1"/>
                  </a:moveTo>
                  <a:cubicBezTo>
                    <a:pt x="2187" y="2172"/>
                    <a:pt x="1645" y="2730"/>
                    <a:pt x="1" y="4359"/>
                  </a:cubicBezTo>
                  <a:lnTo>
                    <a:pt x="1" y="4917"/>
                  </a:lnTo>
                  <a:cubicBezTo>
                    <a:pt x="559" y="4917"/>
                    <a:pt x="1102" y="5460"/>
                    <a:pt x="2187" y="5460"/>
                  </a:cubicBezTo>
                  <a:cubicBezTo>
                    <a:pt x="3289" y="4917"/>
                    <a:pt x="3289" y="2730"/>
                    <a:pt x="4917" y="1086"/>
                  </a:cubicBezTo>
                  <a:lnTo>
                    <a:pt x="4917" y="544"/>
                  </a:lnTo>
                  <a:cubicBezTo>
                    <a:pt x="4374" y="544"/>
                    <a:pt x="4374" y="544"/>
                    <a:pt x="3831"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75" name="Google Shape;675;p51"/>
            <p:cNvSpPr/>
            <p:nvPr/>
          </p:nvSpPr>
          <p:spPr>
            <a:xfrm>
              <a:off x="2632625" y="3035650"/>
              <a:ext cx="68250" cy="68275"/>
            </a:xfrm>
            <a:custGeom>
              <a:avLst/>
              <a:gdLst/>
              <a:ahLst/>
              <a:cxnLst/>
              <a:rect l="l" t="t" r="r" b="b"/>
              <a:pathLst>
                <a:path w="2730" h="2731" extrusionOk="0">
                  <a:moveTo>
                    <a:pt x="2187" y="1"/>
                  </a:moveTo>
                  <a:cubicBezTo>
                    <a:pt x="1086" y="543"/>
                    <a:pt x="543" y="1086"/>
                    <a:pt x="0" y="2730"/>
                  </a:cubicBezTo>
                  <a:lnTo>
                    <a:pt x="1086" y="2730"/>
                  </a:lnTo>
                  <a:cubicBezTo>
                    <a:pt x="1644" y="2188"/>
                    <a:pt x="2187" y="2188"/>
                    <a:pt x="2187" y="1645"/>
                  </a:cubicBezTo>
                  <a:cubicBezTo>
                    <a:pt x="2730" y="1086"/>
                    <a:pt x="2187" y="543"/>
                    <a:pt x="2187"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76" name="Google Shape;676;p51"/>
            <p:cNvSpPr/>
            <p:nvPr/>
          </p:nvSpPr>
          <p:spPr>
            <a:xfrm>
              <a:off x="1813700" y="3963900"/>
              <a:ext cx="95800" cy="122575"/>
            </a:xfrm>
            <a:custGeom>
              <a:avLst/>
              <a:gdLst/>
              <a:ahLst/>
              <a:cxnLst/>
              <a:rect l="l" t="t" r="r" b="b"/>
              <a:pathLst>
                <a:path w="3832" h="4903" extrusionOk="0">
                  <a:moveTo>
                    <a:pt x="2731" y="1"/>
                  </a:moveTo>
                  <a:cubicBezTo>
                    <a:pt x="2413" y="637"/>
                    <a:pt x="2281" y="900"/>
                    <a:pt x="2226" y="900"/>
                  </a:cubicBezTo>
                  <a:cubicBezTo>
                    <a:pt x="2188" y="900"/>
                    <a:pt x="2188" y="768"/>
                    <a:pt x="2188" y="543"/>
                  </a:cubicBezTo>
                  <a:cubicBezTo>
                    <a:pt x="1102" y="1629"/>
                    <a:pt x="544" y="2730"/>
                    <a:pt x="1" y="4359"/>
                  </a:cubicBezTo>
                  <a:cubicBezTo>
                    <a:pt x="1" y="4660"/>
                    <a:pt x="235" y="4902"/>
                    <a:pt x="518" y="4902"/>
                  </a:cubicBezTo>
                  <a:cubicBezTo>
                    <a:pt x="526" y="4902"/>
                    <a:pt x="535" y="4902"/>
                    <a:pt x="544" y="4902"/>
                  </a:cubicBezTo>
                  <a:lnTo>
                    <a:pt x="1102" y="4902"/>
                  </a:lnTo>
                  <a:cubicBezTo>
                    <a:pt x="2731" y="3816"/>
                    <a:pt x="3273" y="3816"/>
                    <a:pt x="3832" y="2172"/>
                  </a:cubicBezTo>
                  <a:cubicBezTo>
                    <a:pt x="3273" y="1629"/>
                    <a:pt x="3273" y="1086"/>
                    <a:pt x="2731"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77" name="Google Shape;677;p51"/>
            <p:cNvSpPr/>
            <p:nvPr/>
          </p:nvSpPr>
          <p:spPr>
            <a:xfrm>
              <a:off x="4802800" y="2912750"/>
              <a:ext cx="27150" cy="27550"/>
            </a:xfrm>
            <a:custGeom>
              <a:avLst/>
              <a:gdLst/>
              <a:ahLst/>
              <a:cxnLst/>
              <a:rect l="l" t="t" r="r" b="b"/>
              <a:pathLst>
                <a:path w="1086" h="1102" extrusionOk="0">
                  <a:moveTo>
                    <a:pt x="543" y="0"/>
                  </a:moveTo>
                  <a:cubicBezTo>
                    <a:pt x="543" y="543"/>
                    <a:pt x="0" y="543"/>
                    <a:pt x="0" y="1101"/>
                  </a:cubicBezTo>
                  <a:cubicBezTo>
                    <a:pt x="543" y="543"/>
                    <a:pt x="543" y="1101"/>
                    <a:pt x="1086"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78" name="Google Shape;678;p51"/>
            <p:cNvSpPr/>
            <p:nvPr/>
          </p:nvSpPr>
          <p:spPr>
            <a:xfrm>
              <a:off x="4802800" y="2803400"/>
              <a:ext cx="286550" cy="409475"/>
            </a:xfrm>
            <a:custGeom>
              <a:avLst/>
              <a:gdLst/>
              <a:ahLst/>
              <a:cxnLst/>
              <a:rect l="l" t="t" r="r" b="b"/>
              <a:pathLst>
                <a:path w="11462" h="16379" extrusionOk="0">
                  <a:moveTo>
                    <a:pt x="9291" y="0"/>
                  </a:moveTo>
                  <a:cubicBezTo>
                    <a:pt x="8189" y="1102"/>
                    <a:pt x="7647" y="2187"/>
                    <a:pt x="5460" y="2746"/>
                  </a:cubicBezTo>
                  <a:cubicBezTo>
                    <a:pt x="4917" y="3831"/>
                    <a:pt x="4917" y="3288"/>
                    <a:pt x="5460" y="4374"/>
                  </a:cubicBezTo>
                  <a:cubicBezTo>
                    <a:pt x="4917" y="4917"/>
                    <a:pt x="4374" y="5460"/>
                    <a:pt x="3831" y="5460"/>
                  </a:cubicBezTo>
                  <a:cubicBezTo>
                    <a:pt x="3831" y="6018"/>
                    <a:pt x="4374" y="6561"/>
                    <a:pt x="4374" y="7104"/>
                  </a:cubicBezTo>
                  <a:cubicBezTo>
                    <a:pt x="2730" y="8748"/>
                    <a:pt x="2187" y="10376"/>
                    <a:pt x="559" y="12020"/>
                  </a:cubicBezTo>
                  <a:cubicBezTo>
                    <a:pt x="559" y="13664"/>
                    <a:pt x="0" y="14207"/>
                    <a:pt x="0" y="15836"/>
                  </a:cubicBezTo>
                  <a:cubicBezTo>
                    <a:pt x="0" y="16379"/>
                    <a:pt x="0" y="16379"/>
                    <a:pt x="543" y="16379"/>
                  </a:cubicBezTo>
                  <a:cubicBezTo>
                    <a:pt x="1629" y="15836"/>
                    <a:pt x="2187" y="14207"/>
                    <a:pt x="1629" y="13106"/>
                  </a:cubicBezTo>
                  <a:cubicBezTo>
                    <a:pt x="2187" y="12563"/>
                    <a:pt x="3273" y="12563"/>
                    <a:pt x="3816" y="12020"/>
                  </a:cubicBezTo>
                  <a:cubicBezTo>
                    <a:pt x="4917" y="11478"/>
                    <a:pt x="6545" y="7647"/>
                    <a:pt x="6545" y="6561"/>
                  </a:cubicBezTo>
                  <a:lnTo>
                    <a:pt x="8732" y="6561"/>
                  </a:lnTo>
                  <a:cubicBezTo>
                    <a:pt x="9275" y="3831"/>
                    <a:pt x="9818" y="4374"/>
                    <a:pt x="11462" y="2746"/>
                  </a:cubicBezTo>
                  <a:cubicBezTo>
                    <a:pt x="11462" y="2435"/>
                    <a:pt x="11214" y="2187"/>
                    <a:pt x="10919" y="2187"/>
                  </a:cubicBezTo>
                  <a:lnTo>
                    <a:pt x="9833" y="2187"/>
                  </a:lnTo>
                  <a:lnTo>
                    <a:pt x="9833" y="1644"/>
                  </a:lnTo>
                  <a:cubicBezTo>
                    <a:pt x="10376" y="1644"/>
                    <a:pt x="10919" y="1644"/>
                    <a:pt x="10919" y="559"/>
                  </a:cubicBezTo>
                  <a:lnTo>
                    <a:pt x="10919"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79" name="Google Shape;679;p51"/>
            <p:cNvSpPr/>
            <p:nvPr/>
          </p:nvSpPr>
          <p:spPr>
            <a:xfrm>
              <a:off x="5021100" y="2967400"/>
              <a:ext cx="68250" cy="54700"/>
            </a:xfrm>
            <a:custGeom>
              <a:avLst/>
              <a:gdLst/>
              <a:ahLst/>
              <a:cxnLst/>
              <a:rect l="l" t="t" r="r" b="b"/>
              <a:pathLst>
                <a:path w="2730" h="2188" extrusionOk="0">
                  <a:moveTo>
                    <a:pt x="1629" y="1"/>
                  </a:moveTo>
                  <a:lnTo>
                    <a:pt x="1086" y="544"/>
                  </a:lnTo>
                  <a:cubicBezTo>
                    <a:pt x="543" y="1087"/>
                    <a:pt x="0" y="1087"/>
                    <a:pt x="0" y="2188"/>
                  </a:cubicBezTo>
                  <a:cubicBezTo>
                    <a:pt x="1086" y="2188"/>
                    <a:pt x="1629" y="2188"/>
                    <a:pt x="2730" y="1629"/>
                  </a:cubicBezTo>
                  <a:lnTo>
                    <a:pt x="2730" y="544"/>
                  </a:lnTo>
                  <a:cubicBezTo>
                    <a:pt x="2187" y="544"/>
                    <a:pt x="1629" y="544"/>
                    <a:pt x="1629"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80" name="Google Shape;680;p51"/>
            <p:cNvSpPr/>
            <p:nvPr/>
          </p:nvSpPr>
          <p:spPr>
            <a:xfrm>
              <a:off x="4802800" y="2571525"/>
              <a:ext cx="95400" cy="81850"/>
            </a:xfrm>
            <a:custGeom>
              <a:avLst/>
              <a:gdLst/>
              <a:ahLst/>
              <a:cxnLst/>
              <a:rect l="l" t="t" r="r" b="b"/>
              <a:pathLst>
                <a:path w="3816" h="3274" extrusionOk="0">
                  <a:moveTo>
                    <a:pt x="3273" y="1"/>
                  </a:moveTo>
                  <a:cubicBezTo>
                    <a:pt x="1629" y="544"/>
                    <a:pt x="1086" y="1102"/>
                    <a:pt x="0" y="2188"/>
                  </a:cubicBezTo>
                  <a:cubicBezTo>
                    <a:pt x="543" y="2730"/>
                    <a:pt x="543" y="2730"/>
                    <a:pt x="543" y="3273"/>
                  </a:cubicBezTo>
                  <a:cubicBezTo>
                    <a:pt x="1629" y="2730"/>
                    <a:pt x="2730" y="1645"/>
                    <a:pt x="3273" y="1102"/>
                  </a:cubicBezTo>
                  <a:lnTo>
                    <a:pt x="3816" y="544"/>
                  </a:lnTo>
                  <a:lnTo>
                    <a:pt x="3273" y="1"/>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81" name="Google Shape;681;p51"/>
            <p:cNvSpPr/>
            <p:nvPr/>
          </p:nvSpPr>
          <p:spPr>
            <a:xfrm>
              <a:off x="5102900" y="2639775"/>
              <a:ext cx="204750" cy="205125"/>
            </a:xfrm>
            <a:custGeom>
              <a:avLst/>
              <a:gdLst/>
              <a:ahLst/>
              <a:cxnLst/>
              <a:rect l="l" t="t" r="r" b="b"/>
              <a:pathLst>
                <a:path w="8190" h="8205" extrusionOk="0">
                  <a:moveTo>
                    <a:pt x="7104" y="0"/>
                  </a:moveTo>
                  <a:lnTo>
                    <a:pt x="3816" y="1644"/>
                  </a:lnTo>
                  <a:cubicBezTo>
                    <a:pt x="2188" y="3831"/>
                    <a:pt x="2188" y="6018"/>
                    <a:pt x="1" y="7104"/>
                  </a:cubicBezTo>
                  <a:lnTo>
                    <a:pt x="1" y="7662"/>
                  </a:lnTo>
                  <a:cubicBezTo>
                    <a:pt x="544" y="7662"/>
                    <a:pt x="544" y="8205"/>
                    <a:pt x="1086" y="8205"/>
                  </a:cubicBezTo>
                  <a:cubicBezTo>
                    <a:pt x="5460" y="6003"/>
                    <a:pt x="4374" y="4917"/>
                    <a:pt x="6003" y="2187"/>
                  </a:cubicBezTo>
                  <a:lnTo>
                    <a:pt x="7647" y="2187"/>
                  </a:lnTo>
                  <a:cubicBezTo>
                    <a:pt x="8190" y="1644"/>
                    <a:pt x="8190" y="543"/>
                    <a:pt x="8190"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82" name="Google Shape;682;p51"/>
            <p:cNvSpPr/>
            <p:nvPr/>
          </p:nvSpPr>
          <p:spPr>
            <a:xfrm>
              <a:off x="4857475" y="2421475"/>
              <a:ext cx="41125" cy="13600"/>
            </a:xfrm>
            <a:custGeom>
              <a:avLst/>
              <a:gdLst/>
              <a:ahLst/>
              <a:cxnLst/>
              <a:rect l="l" t="t" r="r" b="b"/>
              <a:pathLst>
                <a:path w="1645" h="544" extrusionOk="0">
                  <a:moveTo>
                    <a:pt x="0" y="543"/>
                  </a:moveTo>
                  <a:cubicBezTo>
                    <a:pt x="9" y="544"/>
                    <a:pt x="19" y="544"/>
                    <a:pt x="28" y="544"/>
                  </a:cubicBezTo>
                  <a:cubicBezTo>
                    <a:pt x="37" y="544"/>
                    <a:pt x="46" y="544"/>
                    <a:pt x="55" y="543"/>
                  </a:cubicBezTo>
                  <a:close/>
                  <a:moveTo>
                    <a:pt x="543" y="0"/>
                  </a:moveTo>
                  <a:cubicBezTo>
                    <a:pt x="558" y="292"/>
                    <a:pt x="339" y="529"/>
                    <a:pt x="55" y="543"/>
                  </a:cubicBezTo>
                  <a:lnTo>
                    <a:pt x="1086" y="543"/>
                  </a:lnTo>
                  <a:cubicBezTo>
                    <a:pt x="1095" y="544"/>
                    <a:pt x="1104" y="544"/>
                    <a:pt x="1113" y="544"/>
                  </a:cubicBezTo>
                  <a:cubicBezTo>
                    <a:pt x="1411" y="544"/>
                    <a:pt x="1644" y="301"/>
                    <a:pt x="1644"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83" name="Google Shape;683;p51"/>
            <p:cNvSpPr/>
            <p:nvPr/>
          </p:nvSpPr>
          <p:spPr>
            <a:xfrm>
              <a:off x="5580600" y="1820875"/>
              <a:ext cx="177600" cy="68250"/>
            </a:xfrm>
            <a:custGeom>
              <a:avLst/>
              <a:gdLst/>
              <a:ahLst/>
              <a:cxnLst/>
              <a:rect l="l" t="t" r="r" b="b"/>
              <a:pathLst>
                <a:path w="7104" h="2730" extrusionOk="0">
                  <a:moveTo>
                    <a:pt x="6003" y="0"/>
                  </a:moveTo>
                  <a:cubicBezTo>
                    <a:pt x="4917" y="1101"/>
                    <a:pt x="1645" y="1644"/>
                    <a:pt x="543" y="1644"/>
                  </a:cubicBezTo>
                  <a:cubicBezTo>
                    <a:pt x="559" y="1939"/>
                    <a:pt x="311" y="2187"/>
                    <a:pt x="1" y="2187"/>
                  </a:cubicBezTo>
                  <a:lnTo>
                    <a:pt x="1" y="2730"/>
                  </a:lnTo>
                  <a:cubicBezTo>
                    <a:pt x="1750" y="2730"/>
                    <a:pt x="2795" y="2035"/>
                    <a:pt x="4262" y="2035"/>
                  </a:cubicBezTo>
                  <a:cubicBezTo>
                    <a:pt x="4629" y="2035"/>
                    <a:pt x="5023" y="2078"/>
                    <a:pt x="5460" y="2187"/>
                  </a:cubicBezTo>
                  <a:lnTo>
                    <a:pt x="7104" y="558"/>
                  </a:lnTo>
                  <a:cubicBezTo>
                    <a:pt x="6546" y="558"/>
                    <a:pt x="6546" y="558"/>
                    <a:pt x="6003"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84" name="Google Shape;684;p51"/>
            <p:cNvSpPr/>
            <p:nvPr/>
          </p:nvSpPr>
          <p:spPr>
            <a:xfrm>
              <a:off x="5853575" y="3349725"/>
              <a:ext cx="13600" cy="13600"/>
            </a:xfrm>
            <a:custGeom>
              <a:avLst/>
              <a:gdLst/>
              <a:ahLst/>
              <a:cxnLst/>
              <a:rect l="l" t="t" r="r" b="b"/>
              <a:pathLst>
                <a:path w="544" h="544" extrusionOk="0">
                  <a:moveTo>
                    <a:pt x="543" y="0"/>
                  </a:moveTo>
                  <a:cubicBezTo>
                    <a:pt x="248" y="0"/>
                    <a:pt x="0" y="249"/>
                    <a:pt x="0" y="543"/>
                  </a:cubicBezTo>
                  <a:lnTo>
                    <a:pt x="543"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85" name="Google Shape;685;p51"/>
            <p:cNvSpPr/>
            <p:nvPr/>
          </p:nvSpPr>
          <p:spPr>
            <a:xfrm>
              <a:off x="5867150" y="2243900"/>
              <a:ext cx="27550" cy="41125"/>
            </a:xfrm>
            <a:custGeom>
              <a:avLst/>
              <a:gdLst/>
              <a:ahLst/>
              <a:cxnLst/>
              <a:rect l="l" t="t" r="r" b="b"/>
              <a:pathLst>
                <a:path w="1102" h="1645" extrusionOk="0">
                  <a:moveTo>
                    <a:pt x="0" y="0"/>
                  </a:moveTo>
                  <a:lnTo>
                    <a:pt x="0" y="1101"/>
                  </a:lnTo>
                  <a:cubicBezTo>
                    <a:pt x="0" y="1644"/>
                    <a:pt x="0" y="1644"/>
                    <a:pt x="543" y="1644"/>
                  </a:cubicBezTo>
                  <a:cubicBezTo>
                    <a:pt x="1101" y="1101"/>
                    <a:pt x="1101" y="1644"/>
                    <a:pt x="1101" y="558"/>
                  </a:cubicBezTo>
                  <a:lnTo>
                    <a:pt x="1101" y="0"/>
                  </a:ln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86" name="Google Shape;686;p51"/>
            <p:cNvSpPr/>
            <p:nvPr/>
          </p:nvSpPr>
          <p:spPr>
            <a:xfrm>
              <a:off x="5826425" y="3199675"/>
              <a:ext cx="122950" cy="84500"/>
            </a:xfrm>
            <a:custGeom>
              <a:avLst/>
              <a:gdLst/>
              <a:ahLst/>
              <a:cxnLst/>
              <a:rect l="l" t="t" r="r" b="b"/>
              <a:pathLst>
                <a:path w="4918" h="3380" extrusionOk="0">
                  <a:moveTo>
                    <a:pt x="1086" y="0"/>
                  </a:moveTo>
                  <a:cubicBezTo>
                    <a:pt x="543" y="1086"/>
                    <a:pt x="543" y="2172"/>
                    <a:pt x="1" y="3273"/>
                  </a:cubicBezTo>
                  <a:cubicBezTo>
                    <a:pt x="297" y="3346"/>
                    <a:pt x="594" y="3380"/>
                    <a:pt x="886" y="3380"/>
                  </a:cubicBezTo>
                  <a:cubicBezTo>
                    <a:pt x="2747" y="3380"/>
                    <a:pt x="4435" y="2024"/>
                    <a:pt x="4917" y="1086"/>
                  </a:cubicBezTo>
                  <a:lnTo>
                    <a:pt x="4917" y="528"/>
                  </a:lnTo>
                  <a:cubicBezTo>
                    <a:pt x="2187" y="528"/>
                    <a:pt x="3816" y="0"/>
                    <a:pt x="1086"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87" name="Google Shape;687;p51"/>
            <p:cNvSpPr/>
            <p:nvPr/>
          </p:nvSpPr>
          <p:spPr>
            <a:xfrm>
              <a:off x="5894675" y="3335775"/>
              <a:ext cx="68250" cy="68250"/>
            </a:xfrm>
            <a:custGeom>
              <a:avLst/>
              <a:gdLst/>
              <a:ahLst/>
              <a:cxnLst/>
              <a:rect l="l" t="t" r="r" b="b"/>
              <a:pathLst>
                <a:path w="2730" h="2730" extrusionOk="0">
                  <a:moveTo>
                    <a:pt x="1644" y="0"/>
                  </a:moveTo>
                  <a:cubicBezTo>
                    <a:pt x="1086" y="558"/>
                    <a:pt x="1086" y="558"/>
                    <a:pt x="543" y="558"/>
                  </a:cubicBezTo>
                  <a:cubicBezTo>
                    <a:pt x="543" y="1101"/>
                    <a:pt x="0" y="1101"/>
                    <a:pt x="0" y="1644"/>
                  </a:cubicBezTo>
                  <a:lnTo>
                    <a:pt x="543" y="2187"/>
                  </a:lnTo>
                  <a:cubicBezTo>
                    <a:pt x="815" y="2458"/>
                    <a:pt x="950" y="2458"/>
                    <a:pt x="1088" y="2458"/>
                  </a:cubicBezTo>
                  <a:cubicBezTo>
                    <a:pt x="1226" y="2458"/>
                    <a:pt x="1365" y="2458"/>
                    <a:pt x="1644" y="2730"/>
                  </a:cubicBezTo>
                  <a:cubicBezTo>
                    <a:pt x="2187" y="2187"/>
                    <a:pt x="2187" y="1644"/>
                    <a:pt x="2730" y="1644"/>
                  </a:cubicBezTo>
                  <a:cubicBezTo>
                    <a:pt x="2187" y="558"/>
                    <a:pt x="2187" y="558"/>
                    <a:pt x="1644"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88" name="Google Shape;688;p51"/>
            <p:cNvSpPr/>
            <p:nvPr/>
          </p:nvSpPr>
          <p:spPr>
            <a:xfrm>
              <a:off x="5921800" y="3431525"/>
              <a:ext cx="27575" cy="27175"/>
            </a:xfrm>
            <a:custGeom>
              <a:avLst/>
              <a:gdLst/>
              <a:ahLst/>
              <a:cxnLst/>
              <a:rect l="l" t="t" r="r" b="b"/>
              <a:pathLst>
                <a:path w="1103" h="1087" extrusionOk="0">
                  <a:moveTo>
                    <a:pt x="1" y="1"/>
                  </a:moveTo>
                  <a:cubicBezTo>
                    <a:pt x="1" y="544"/>
                    <a:pt x="1" y="544"/>
                    <a:pt x="559" y="1087"/>
                  </a:cubicBezTo>
                  <a:cubicBezTo>
                    <a:pt x="1102" y="544"/>
                    <a:pt x="1102" y="1087"/>
                    <a:pt x="1102"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89" name="Google Shape;689;p51"/>
            <p:cNvSpPr/>
            <p:nvPr/>
          </p:nvSpPr>
          <p:spPr>
            <a:xfrm>
              <a:off x="5171150" y="2134925"/>
              <a:ext cx="54700" cy="41125"/>
            </a:xfrm>
            <a:custGeom>
              <a:avLst/>
              <a:gdLst/>
              <a:ahLst/>
              <a:cxnLst/>
              <a:rect l="l" t="t" r="r" b="b"/>
              <a:pathLst>
                <a:path w="2188" h="1645" extrusionOk="0">
                  <a:moveTo>
                    <a:pt x="2187" y="1"/>
                  </a:moveTo>
                  <a:cubicBezTo>
                    <a:pt x="1086" y="1"/>
                    <a:pt x="543" y="544"/>
                    <a:pt x="0" y="1102"/>
                  </a:cubicBezTo>
                  <a:cubicBezTo>
                    <a:pt x="543" y="1102"/>
                    <a:pt x="543" y="1645"/>
                    <a:pt x="1086" y="1645"/>
                  </a:cubicBezTo>
                  <a:cubicBezTo>
                    <a:pt x="1644" y="1102"/>
                    <a:pt x="2187" y="1102"/>
                    <a:pt x="2187"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90" name="Google Shape;690;p51"/>
            <p:cNvSpPr/>
            <p:nvPr/>
          </p:nvSpPr>
          <p:spPr>
            <a:xfrm>
              <a:off x="5225825" y="2094600"/>
              <a:ext cx="27150" cy="26800"/>
            </a:xfrm>
            <a:custGeom>
              <a:avLst/>
              <a:gdLst/>
              <a:ahLst/>
              <a:cxnLst/>
              <a:rect l="l" t="t" r="r" b="b"/>
              <a:pathLst>
                <a:path w="1086" h="1072" extrusionOk="0">
                  <a:moveTo>
                    <a:pt x="537" y="1"/>
                  </a:moveTo>
                  <a:cubicBezTo>
                    <a:pt x="276" y="1"/>
                    <a:pt x="16" y="172"/>
                    <a:pt x="0" y="513"/>
                  </a:cubicBezTo>
                  <a:lnTo>
                    <a:pt x="0" y="1071"/>
                  </a:lnTo>
                  <a:lnTo>
                    <a:pt x="1086" y="513"/>
                  </a:lnTo>
                  <a:cubicBezTo>
                    <a:pt x="1063" y="172"/>
                    <a:pt x="799" y="1"/>
                    <a:pt x="537"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91" name="Google Shape;691;p51"/>
            <p:cNvSpPr/>
            <p:nvPr/>
          </p:nvSpPr>
          <p:spPr>
            <a:xfrm>
              <a:off x="5471250" y="1970925"/>
              <a:ext cx="41125" cy="36475"/>
            </a:xfrm>
            <a:custGeom>
              <a:avLst/>
              <a:gdLst/>
              <a:ahLst/>
              <a:cxnLst/>
              <a:rect l="l" t="t" r="r" b="b"/>
              <a:pathLst>
                <a:path w="1645" h="1459" extrusionOk="0">
                  <a:moveTo>
                    <a:pt x="559" y="0"/>
                  </a:moveTo>
                  <a:cubicBezTo>
                    <a:pt x="249" y="0"/>
                    <a:pt x="1" y="248"/>
                    <a:pt x="16" y="559"/>
                  </a:cubicBezTo>
                  <a:lnTo>
                    <a:pt x="16" y="1102"/>
                  </a:lnTo>
                  <a:cubicBezTo>
                    <a:pt x="466" y="1326"/>
                    <a:pt x="729" y="1458"/>
                    <a:pt x="922" y="1458"/>
                  </a:cubicBezTo>
                  <a:cubicBezTo>
                    <a:pt x="1195" y="1458"/>
                    <a:pt x="1327" y="1195"/>
                    <a:pt x="1645" y="559"/>
                  </a:cubicBezTo>
                  <a:cubicBezTo>
                    <a:pt x="1102" y="559"/>
                    <a:pt x="1102" y="559"/>
                    <a:pt x="559"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92" name="Google Shape;692;p51"/>
            <p:cNvSpPr/>
            <p:nvPr/>
          </p:nvSpPr>
          <p:spPr>
            <a:xfrm>
              <a:off x="5157575" y="2380375"/>
              <a:ext cx="40750" cy="27550"/>
            </a:xfrm>
            <a:custGeom>
              <a:avLst/>
              <a:gdLst/>
              <a:ahLst/>
              <a:cxnLst/>
              <a:rect l="l" t="t" r="r" b="b"/>
              <a:pathLst>
                <a:path w="1630" h="1102" extrusionOk="0">
                  <a:moveTo>
                    <a:pt x="543" y="0"/>
                  </a:moveTo>
                  <a:lnTo>
                    <a:pt x="1" y="559"/>
                  </a:lnTo>
                  <a:cubicBezTo>
                    <a:pt x="543" y="1102"/>
                    <a:pt x="543" y="1102"/>
                    <a:pt x="1086" y="1102"/>
                  </a:cubicBezTo>
                  <a:lnTo>
                    <a:pt x="1629" y="559"/>
                  </a:lnTo>
                  <a:cubicBezTo>
                    <a:pt x="1086" y="559"/>
                    <a:pt x="1086" y="559"/>
                    <a:pt x="543"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93" name="Google Shape;693;p51"/>
            <p:cNvSpPr/>
            <p:nvPr/>
          </p:nvSpPr>
          <p:spPr>
            <a:xfrm>
              <a:off x="5198675" y="2285000"/>
              <a:ext cx="108975" cy="68250"/>
            </a:xfrm>
            <a:custGeom>
              <a:avLst/>
              <a:gdLst/>
              <a:ahLst/>
              <a:cxnLst/>
              <a:rect l="l" t="t" r="r" b="b"/>
              <a:pathLst>
                <a:path w="4359" h="2730" extrusionOk="0">
                  <a:moveTo>
                    <a:pt x="2172" y="0"/>
                  </a:moveTo>
                  <a:cubicBezTo>
                    <a:pt x="1086" y="543"/>
                    <a:pt x="543" y="543"/>
                    <a:pt x="1" y="2187"/>
                  </a:cubicBezTo>
                  <a:cubicBezTo>
                    <a:pt x="543" y="2187"/>
                    <a:pt x="543" y="2730"/>
                    <a:pt x="1086" y="2730"/>
                  </a:cubicBezTo>
                  <a:cubicBezTo>
                    <a:pt x="2730" y="2730"/>
                    <a:pt x="3816" y="2187"/>
                    <a:pt x="4359" y="1086"/>
                  </a:cubicBezTo>
                  <a:lnTo>
                    <a:pt x="4359" y="543"/>
                  </a:lnTo>
                  <a:cubicBezTo>
                    <a:pt x="3816" y="0"/>
                    <a:pt x="3273" y="0"/>
                    <a:pt x="2172"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94" name="Google Shape;694;p51"/>
            <p:cNvSpPr/>
            <p:nvPr/>
          </p:nvSpPr>
          <p:spPr>
            <a:xfrm>
              <a:off x="5116475" y="2407900"/>
              <a:ext cx="41125" cy="27175"/>
            </a:xfrm>
            <a:custGeom>
              <a:avLst/>
              <a:gdLst/>
              <a:ahLst/>
              <a:cxnLst/>
              <a:rect l="l" t="t" r="r" b="b"/>
              <a:pathLst>
                <a:path w="1645" h="1087" extrusionOk="0">
                  <a:moveTo>
                    <a:pt x="1102" y="1"/>
                  </a:moveTo>
                  <a:cubicBezTo>
                    <a:pt x="543" y="1"/>
                    <a:pt x="559" y="1"/>
                    <a:pt x="1" y="543"/>
                  </a:cubicBezTo>
                  <a:cubicBezTo>
                    <a:pt x="1" y="1086"/>
                    <a:pt x="1" y="1086"/>
                    <a:pt x="1102" y="1086"/>
                  </a:cubicBezTo>
                  <a:cubicBezTo>
                    <a:pt x="1102" y="543"/>
                    <a:pt x="1645" y="1"/>
                    <a:pt x="1102"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95" name="Google Shape;695;p51"/>
            <p:cNvSpPr/>
            <p:nvPr/>
          </p:nvSpPr>
          <p:spPr>
            <a:xfrm>
              <a:off x="4789225" y="2353225"/>
              <a:ext cx="27175" cy="27175"/>
            </a:xfrm>
            <a:custGeom>
              <a:avLst/>
              <a:gdLst/>
              <a:ahLst/>
              <a:cxnLst/>
              <a:rect l="l" t="t" r="r" b="b"/>
              <a:pathLst>
                <a:path w="1087" h="1087" extrusionOk="0">
                  <a:moveTo>
                    <a:pt x="0" y="1"/>
                  </a:moveTo>
                  <a:lnTo>
                    <a:pt x="0" y="544"/>
                  </a:lnTo>
                  <a:cubicBezTo>
                    <a:pt x="543" y="544"/>
                    <a:pt x="543" y="1086"/>
                    <a:pt x="1086" y="1086"/>
                  </a:cubicBezTo>
                  <a:lnTo>
                    <a:pt x="1086" y="544"/>
                  </a:lnTo>
                  <a:cubicBezTo>
                    <a:pt x="543" y="1"/>
                    <a:pt x="543" y="1"/>
                    <a:pt x="0"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96" name="Google Shape;696;p51"/>
            <p:cNvSpPr/>
            <p:nvPr/>
          </p:nvSpPr>
          <p:spPr>
            <a:xfrm>
              <a:off x="4898175" y="2612625"/>
              <a:ext cx="68275" cy="27175"/>
            </a:xfrm>
            <a:custGeom>
              <a:avLst/>
              <a:gdLst/>
              <a:ahLst/>
              <a:cxnLst/>
              <a:rect l="l" t="t" r="r" b="b"/>
              <a:pathLst>
                <a:path w="2731" h="1087" extrusionOk="0">
                  <a:moveTo>
                    <a:pt x="543" y="1"/>
                  </a:moveTo>
                  <a:cubicBezTo>
                    <a:pt x="559" y="295"/>
                    <a:pt x="311" y="544"/>
                    <a:pt x="1" y="544"/>
                  </a:cubicBezTo>
                  <a:lnTo>
                    <a:pt x="543" y="1086"/>
                  </a:lnTo>
                  <a:cubicBezTo>
                    <a:pt x="1102" y="1086"/>
                    <a:pt x="2188" y="544"/>
                    <a:pt x="2730" y="544"/>
                  </a:cubicBezTo>
                  <a:cubicBezTo>
                    <a:pt x="2730" y="272"/>
                    <a:pt x="2730" y="272"/>
                    <a:pt x="2662" y="272"/>
                  </a:cubicBezTo>
                  <a:cubicBezTo>
                    <a:pt x="2595" y="272"/>
                    <a:pt x="2459" y="272"/>
                    <a:pt x="2188"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97" name="Google Shape;697;p51"/>
            <p:cNvSpPr/>
            <p:nvPr/>
          </p:nvSpPr>
          <p:spPr>
            <a:xfrm>
              <a:off x="4925700" y="2544400"/>
              <a:ext cx="13600" cy="13575"/>
            </a:xfrm>
            <a:custGeom>
              <a:avLst/>
              <a:gdLst/>
              <a:ahLst/>
              <a:cxnLst/>
              <a:rect l="l" t="t" r="r" b="b"/>
              <a:pathLst>
                <a:path w="544" h="543" extrusionOk="0">
                  <a:moveTo>
                    <a:pt x="1" y="0"/>
                  </a:moveTo>
                  <a:lnTo>
                    <a:pt x="1" y="543"/>
                  </a:lnTo>
                  <a:cubicBezTo>
                    <a:pt x="544" y="543"/>
                    <a:pt x="544" y="543"/>
                    <a:pt x="1" y="0"/>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98" name="Google Shape;698;p51"/>
            <p:cNvSpPr/>
            <p:nvPr/>
          </p:nvSpPr>
          <p:spPr>
            <a:xfrm>
              <a:off x="4993950" y="2203175"/>
              <a:ext cx="13600" cy="13600"/>
            </a:xfrm>
            <a:custGeom>
              <a:avLst/>
              <a:gdLst/>
              <a:ahLst/>
              <a:cxnLst/>
              <a:rect l="l" t="t" r="r" b="b"/>
              <a:pathLst>
                <a:path w="544" h="544" extrusionOk="0">
                  <a:moveTo>
                    <a:pt x="543" y="1"/>
                  </a:moveTo>
                  <a:lnTo>
                    <a:pt x="543" y="1"/>
                  </a:lnTo>
                  <a:cubicBezTo>
                    <a:pt x="1" y="1"/>
                    <a:pt x="1" y="1"/>
                    <a:pt x="1" y="543"/>
                  </a:cubicBezTo>
                  <a:cubicBezTo>
                    <a:pt x="1" y="1"/>
                    <a:pt x="1" y="1"/>
                    <a:pt x="543"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99" name="Google Shape;699;p51"/>
            <p:cNvSpPr/>
            <p:nvPr/>
          </p:nvSpPr>
          <p:spPr>
            <a:xfrm>
              <a:off x="5021100" y="2571525"/>
              <a:ext cx="27150" cy="27550"/>
            </a:xfrm>
            <a:custGeom>
              <a:avLst/>
              <a:gdLst/>
              <a:ahLst/>
              <a:cxnLst/>
              <a:rect l="l" t="t" r="r" b="b"/>
              <a:pathLst>
                <a:path w="1086" h="1102" extrusionOk="0">
                  <a:moveTo>
                    <a:pt x="543" y="1"/>
                  </a:moveTo>
                  <a:cubicBezTo>
                    <a:pt x="543" y="544"/>
                    <a:pt x="543" y="544"/>
                    <a:pt x="0" y="1102"/>
                  </a:cubicBezTo>
                  <a:lnTo>
                    <a:pt x="543" y="1102"/>
                  </a:lnTo>
                  <a:cubicBezTo>
                    <a:pt x="543" y="792"/>
                    <a:pt x="791" y="544"/>
                    <a:pt x="1086" y="544"/>
                  </a:cubicBezTo>
                  <a:cubicBezTo>
                    <a:pt x="543" y="544"/>
                    <a:pt x="543" y="544"/>
                    <a:pt x="543" y="1"/>
                  </a:cubicBezTo>
                  <a:close/>
                </a:path>
              </a:pathLst>
            </a:custGeom>
            <a:solidFill>
              <a:srgbClr val="E7F0F3">
                <a:alpha val="352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700"/>
        <p:cNvGrpSpPr/>
        <p:nvPr/>
      </p:nvGrpSpPr>
      <p:grpSpPr>
        <a:xfrm>
          <a:off x="0" y="0"/>
          <a:ext cx="0" cy="0"/>
          <a:chOff x="0" y="0"/>
          <a:chExt cx="0" cy="0"/>
        </a:xfrm>
      </p:grpSpPr>
      <p:sp>
        <p:nvSpPr>
          <p:cNvPr id="701" name="Google Shape;701;p52"/>
          <p:cNvSpPr txBox="1">
            <a:spLocks noGrp="1"/>
          </p:cNvSpPr>
          <p:nvPr>
            <p:ph type="ftr" idx="11"/>
          </p:nvPr>
        </p:nvSpPr>
        <p:spPr>
          <a:xfrm>
            <a:off x="0" y="0"/>
            <a:ext cx="4000000" cy="40000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000000"/>
              </a:buClr>
              <a:buSzPts val="1400"/>
              <a:buFont typeface="Arial"/>
              <a:buNone/>
              <a:defRPr sz="1867" b="0" i="0" u="none" strike="noStrike" cap="none">
                <a:solidFill>
                  <a:srgbClr val="959899"/>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702" name="Google Shape;702;p52"/>
          <p:cNvSpPr txBox="1">
            <a:spLocks noGrp="1"/>
          </p:cNvSpPr>
          <p:nvPr>
            <p:ph type="dt" idx="10"/>
          </p:nvPr>
        </p:nvSpPr>
        <p:spPr>
          <a:xfrm>
            <a:off x="0" y="0"/>
            <a:ext cx="4000000" cy="4000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867" b="0" i="0" u="none" strike="noStrike" cap="none">
                <a:solidFill>
                  <a:srgbClr val="959899"/>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703" name="Google Shape;703;p52"/>
          <p:cNvSpPr txBox="1">
            <a:spLocks noGrp="1"/>
          </p:cNvSpPr>
          <p:nvPr>
            <p:ph type="sldNum" idx="12"/>
          </p:nvPr>
        </p:nvSpPr>
        <p:spPr>
          <a:xfrm>
            <a:off x="11592347" y="6219772"/>
            <a:ext cx="411600" cy="2936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800"/>
              <a:buFont typeface="Arial"/>
              <a:buNone/>
              <a:defRPr sz="1067" b="1" i="0" u="none" strike="noStrike" cap="none">
                <a:solidFill>
                  <a:srgbClr val="959899"/>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800"/>
              <a:buFont typeface="Arial"/>
              <a:buNone/>
              <a:defRPr sz="1067" b="1" i="0" u="none" strike="noStrike" cap="none">
                <a:solidFill>
                  <a:srgbClr val="959899"/>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800"/>
              <a:buFont typeface="Arial"/>
              <a:buNone/>
              <a:defRPr sz="1067" b="1" i="0" u="none" strike="noStrike" cap="none">
                <a:solidFill>
                  <a:srgbClr val="959899"/>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800"/>
              <a:buFont typeface="Arial"/>
              <a:buNone/>
              <a:defRPr sz="1067" b="1" i="0" u="none" strike="noStrike" cap="none">
                <a:solidFill>
                  <a:srgbClr val="959899"/>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800"/>
              <a:buFont typeface="Arial"/>
              <a:buNone/>
              <a:defRPr sz="1067" b="1" i="0" u="none" strike="noStrike" cap="none">
                <a:solidFill>
                  <a:srgbClr val="959899"/>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800"/>
              <a:buFont typeface="Arial"/>
              <a:buNone/>
              <a:defRPr sz="1067" b="1" i="0" u="none" strike="noStrike" cap="none">
                <a:solidFill>
                  <a:srgbClr val="959899"/>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800"/>
              <a:buFont typeface="Arial"/>
              <a:buNone/>
              <a:defRPr sz="1067" b="1" i="0" u="none" strike="noStrike" cap="none">
                <a:solidFill>
                  <a:srgbClr val="959899"/>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800"/>
              <a:buFont typeface="Arial"/>
              <a:buNone/>
              <a:defRPr sz="1067" b="1" i="0" u="none" strike="noStrike" cap="none">
                <a:solidFill>
                  <a:srgbClr val="959899"/>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800"/>
              <a:buFont typeface="Arial"/>
              <a:buNone/>
              <a:defRPr sz="1067" b="1" i="0" u="none" strike="noStrike" cap="none">
                <a:solidFill>
                  <a:srgbClr val="959899"/>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Title Slide - Option 5">
  <p:cSld name="Title Slide_1_1_3_1_1">
    <p:spTree>
      <p:nvGrpSpPr>
        <p:cNvPr id="1" name="Shape 704"/>
        <p:cNvGrpSpPr/>
        <p:nvPr/>
      </p:nvGrpSpPr>
      <p:grpSpPr>
        <a:xfrm>
          <a:off x="0" y="0"/>
          <a:ext cx="0" cy="0"/>
          <a:chOff x="0" y="0"/>
          <a:chExt cx="0" cy="0"/>
        </a:xfrm>
      </p:grpSpPr>
      <p:pic>
        <p:nvPicPr>
          <p:cNvPr id="705" name="Google Shape;705;p53"/>
          <p:cNvPicPr preferRelativeResize="0"/>
          <p:nvPr/>
        </p:nvPicPr>
        <p:blipFill rotWithShape="1">
          <a:blip r:embed="rId2">
            <a:alphaModFix/>
          </a:blip>
          <a:srcRect/>
          <a:stretch/>
        </p:blipFill>
        <p:spPr>
          <a:xfrm>
            <a:off x="17" y="1"/>
            <a:ext cx="12192000" cy="6857996"/>
          </a:xfrm>
          <a:prstGeom prst="rect">
            <a:avLst/>
          </a:prstGeom>
          <a:noFill/>
          <a:ln>
            <a:noFill/>
          </a:ln>
        </p:spPr>
      </p:pic>
      <p:sp>
        <p:nvSpPr>
          <p:cNvPr id="706" name="Google Shape;706;p53"/>
          <p:cNvSpPr txBox="1">
            <a:spLocks noGrp="1"/>
          </p:cNvSpPr>
          <p:nvPr>
            <p:ph type="ctrTitle"/>
          </p:nvPr>
        </p:nvSpPr>
        <p:spPr>
          <a:xfrm>
            <a:off x="1157800" y="2118200"/>
            <a:ext cx="9876400" cy="27696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6000"/>
              <a:buNone/>
              <a:defRPr sz="8000" b="0" i="0" u="none" strike="noStrike" cap="none">
                <a:solidFill>
                  <a:schemeClr val="lt1"/>
                </a:solidFill>
              </a:defRPr>
            </a:lvl1pPr>
            <a:lvl2pPr lvl="1" algn="l" rtl="0">
              <a:lnSpc>
                <a:spcPct val="90000"/>
              </a:lnSpc>
              <a:spcBef>
                <a:spcPts val="0"/>
              </a:spcBef>
              <a:spcAft>
                <a:spcPts val="0"/>
              </a:spcAft>
              <a:buClr>
                <a:schemeClr val="lt1"/>
              </a:buClr>
              <a:buSzPts val="6000"/>
              <a:buFont typeface="Lato Black"/>
              <a:buNone/>
              <a:defRPr sz="8000">
                <a:solidFill>
                  <a:schemeClr val="lt1"/>
                </a:solidFill>
                <a:latin typeface="Lato Black"/>
                <a:ea typeface="Lato Black"/>
                <a:cs typeface="Lato Black"/>
                <a:sym typeface="Lato Black"/>
              </a:defRPr>
            </a:lvl2pPr>
            <a:lvl3pPr lvl="2" algn="l" rtl="0">
              <a:lnSpc>
                <a:spcPct val="90000"/>
              </a:lnSpc>
              <a:spcBef>
                <a:spcPts val="0"/>
              </a:spcBef>
              <a:spcAft>
                <a:spcPts val="0"/>
              </a:spcAft>
              <a:buClr>
                <a:schemeClr val="lt1"/>
              </a:buClr>
              <a:buSzPts val="6000"/>
              <a:buFont typeface="Lato Black"/>
              <a:buNone/>
              <a:defRPr sz="8000">
                <a:solidFill>
                  <a:schemeClr val="lt1"/>
                </a:solidFill>
                <a:latin typeface="Lato Black"/>
                <a:ea typeface="Lato Black"/>
                <a:cs typeface="Lato Black"/>
                <a:sym typeface="Lato Black"/>
              </a:defRPr>
            </a:lvl3pPr>
            <a:lvl4pPr lvl="3" algn="l" rtl="0">
              <a:lnSpc>
                <a:spcPct val="90000"/>
              </a:lnSpc>
              <a:spcBef>
                <a:spcPts val="0"/>
              </a:spcBef>
              <a:spcAft>
                <a:spcPts val="0"/>
              </a:spcAft>
              <a:buClr>
                <a:schemeClr val="lt1"/>
              </a:buClr>
              <a:buSzPts val="6000"/>
              <a:buFont typeface="Lato Black"/>
              <a:buNone/>
              <a:defRPr sz="8000">
                <a:solidFill>
                  <a:schemeClr val="lt1"/>
                </a:solidFill>
                <a:latin typeface="Lato Black"/>
                <a:ea typeface="Lato Black"/>
                <a:cs typeface="Lato Black"/>
                <a:sym typeface="Lato Black"/>
              </a:defRPr>
            </a:lvl4pPr>
            <a:lvl5pPr lvl="4" algn="l" rtl="0">
              <a:lnSpc>
                <a:spcPct val="90000"/>
              </a:lnSpc>
              <a:spcBef>
                <a:spcPts val="0"/>
              </a:spcBef>
              <a:spcAft>
                <a:spcPts val="0"/>
              </a:spcAft>
              <a:buClr>
                <a:schemeClr val="lt1"/>
              </a:buClr>
              <a:buSzPts val="6000"/>
              <a:buFont typeface="Lato Black"/>
              <a:buNone/>
              <a:defRPr sz="8000">
                <a:solidFill>
                  <a:schemeClr val="lt1"/>
                </a:solidFill>
                <a:latin typeface="Lato Black"/>
                <a:ea typeface="Lato Black"/>
                <a:cs typeface="Lato Black"/>
                <a:sym typeface="Lato Black"/>
              </a:defRPr>
            </a:lvl5pPr>
            <a:lvl6pPr lvl="5" algn="l" rtl="0">
              <a:lnSpc>
                <a:spcPct val="90000"/>
              </a:lnSpc>
              <a:spcBef>
                <a:spcPts val="0"/>
              </a:spcBef>
              <a:spcAft>
                <a:spcPts val="0"/>
              </a:spcAft>
              <a:buClr>
                <a:schemeClr val="lt1"/>
              </a:buClr>
              <a:buSzPts val="6000"/>
              <a:buFont typeface="Lato Black"/>
              <a:buNone/>
              <a:defRPr sz="8000">
                <a:solidFill>
                  <a:schemeClr val="lt1"/>
                </a:solidFill>
                <a:latin typeface="Lato Black"/>
                <a:ea typeface="Lato Black"/>
                <a:cs typeface="Lato Black"/>
                <a:sym typeface="Lato Black"/>
              </a:defRPr>
            </a:lvl6pPr>
            <a:lvl7pPr lvl="6" algn="l" rtl="0">
              <a:lnSpc>
                <a:spcPct val="90000"/>
              </a:lnSpc>
              <a:spcBef>
                <a:spcPts val="0"/>
              </a:spcBef>
              <a:spcAft>
                <a:spcPts val="0"/>
              </a:spcAft>
              <a:buClr>
                <a:schemeClr val="lt1"/>
              </a:buClr>
              <a:buSzPts val="6000"/>
              <a:buFont typeface="Lato Black"/>
              <a:buNone/>
              <a:defRPr sz="8000">
                <a:solidFill>
                  <a:schemeClr val="lt1"/>
                </a:solidFill>
                <a:latin typeface="Lato Black"/>
                <a:ea typeface="Lato Black"/>
                <a:cs typeface="Lato Black"/>
                <a:sym typeface="Lato Black"/>
              </a:defRPr>
            </a:lvl7pPr>
            <a:lvl8pPr lvl="7" algn="l" rtl="0">
              <a:lnSpc>
                <a:spcPct val="90000"/>
              </a:lnSpc>
              <a:spcBef>
                <a:spcPts val="0"/>
              </a:spcBef>
              <a:spcAft>
                <a:spcPts val="0"/>
              </a:spcAft>
              <a:buClr>
                <a:schemeClr val="lt1"/>
              </a:buClr>
              <a:buSzPts val="6000"/>
              <a:buFont typeface="Lato Black"/>
              <a:buNone/>
              <a:defRPr sz="8000">
                <a:solidFill>
                  <a:schemeClr val="lt1"/>
                </a:solidFill>
                <a:latin typeface="Lato Black"/>
                <a:ea typeface="Lato Black"/>
                <a:cs typeface="Lato Black"/>
                <a:sym typeface="Lato Black"/>
              </a:defRPr>
            </a:lvl8pPr>
            <a:lvl9pPr lvl="8" algn="l" rtl="0">
              <a:lnSpc>
                <a:spcPct val="90000"/>
              </a:lnSpc>
              <a:spcBef>
                <a:spcPts val="0"/>
              </a:spcBef>
              <a:spcAft>
                <a:spcPts val="0"/>
              </a:spcAft>
              <a:buClr>
                <a:schemeClr val="lt1"/>
              </a:buClr>
              <a:buSzPts val="6000"/>
              <a:buFont typeface="Lato Black"/>
              <a:buNone/>
              <a:defRPr sz="8000">
                <a:solidFill>
                  <a:schemeClr val="lt1"/>
                </a:solidFill>
                <a:latin typeface="Lato Black"/>
                <a:ea typeface="Lato Black"/>
                <a:cs typeface="Lato Black"/>
                <a:sym typeface="Lato Black"/>
              </a:defRPr>
            </a:lvl9pPr>
          </a:lstStyle>
          <a:p>
            <a:endParaRPr/>
          </a:p>
        </p:txBody>
      </p:sp>
      <p:sp>
        <p:nvSpPr>
          <p:cNvPr id="707" name="Google Shape;707;p53"/>
          <p:cNvSpPr txBox="1">
            <a:spLocks noGrp="1"/>
          </p:cNvSpPr>
          <p:nvPr>
            <p:ph type="subTitle" idx="1"/>
          </p:nvPr>
        </p:nvSpPr>
        <p:spPr>
          <a:xfrm>
            <a:off x="1157800" y="5135800"/>
            <a:ext cx="9876400" cy="8828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lt1"/>
              </a:buClr>
              <a:buSzPts val="2400"/>
              <a:buFont typeface="Lato Light"/>
              <a:buNone/>
              <a:defRPr sz="3200" i="0" u="none" strike="noStrike" cap="none">
                <a:solidFill>
                  <a:schemeClr val="lt1"/>
                </a:solidFill>
                <a:latin typeface="Lato Light"/>
                <a:ea typeface="Lato Light"/>
                <a:cs typeface="Lato Light"/>
                <a:sym typeface="Lato Light"/>
              </a:defRPr>
            </a:lvl1pPr>
            <a:lvl2pPr marR="0" lvl="1" algn="l" rtl="0">
              <a:lnSpc>
                <a:spcPct val="90000"/>
              </a:lnSpc>
              <a:spcBef>
                <a:spcPts val="1067"/>
              </a:spcBef>
              <a:spcAft>
                <a:spcPts val="0"/>
              </a:spcAft>
              <a:buClr>
                <a:schemeClr val="lt1"/>
              </a:buClr>
              <a:buSzPts val="2400"/>
              <a:buFont typeface="Lato Light"/>
              <a:buNone/>
              <a:defRPr sz="3200" i="0" u="none" strike="noStrike" cap="none">
                <a:solidFill>
                  <a:schemeClr val="lt1"/>
                </a:solidFill>
                <a:latin typeface="Lato Light"/>
                <a:ea typeface="Lato Light"/>
                <a:cs typeface="Lato Light"/>
                <a:sym typeface="Lato Light"/>
              </a:defRPr>
            </a:lvl2pPr>
            <a:lvl3pPr marR="0" lvl="2" algn="l" rtl="0">
              <a:lnSpc>
                <a:spcPct val="90000"/>
              </a:lnSpc>
              <a:spcBef>
                <a:spcPts val="1067"/>
              </a:spcBef>
              <a:spcAft>
                <a:spcPts val="0"/>
              </a:spcAft>
              <a:buClr>
                <a:schemeClr val="lt1"/>
              </a:buClr>
              <a:buSzPts val="2400"/>
              <a:buFont typeface="Lato Light"/>
              <a:buNone/>
              <a:defRPr sz="3200" i="0" u="none" strike="noStrike" cap="none">
                <a:solidFill>
                  <a:schemeClr val="lt1"/>
                </a:solidFill>
                <a:latin typeface="Lato Light"/>
                <a:ea typeface="Lato Light"/>
                <a:cs typeface="Lato Light"/>
                <a:sym typeface="Lato Light"/>
              </a:defRPr>
            </a:lvl3pPr>
            <a:lvl4pPr marR="0" lvl="3" algn="l" rtl="0">
              <a:lnSpc>
                <a:spcPct val="90000"/>
              </a:lnSpc>
              <a:spcBef>
                <a:spcPts val="1067"/>
              </a:spcBef>
              <a:spcAft>
                <a:spcPts val="0"/>
              </a:spcAft>
              <a:buClr>
                <a:schemeClr val="lt1"/>
              </a:buClr>
              <a:buSzPts val="2400"/>
              <a:buFont typeface="Lato Light"/>
              <a:buNone/>
              <a:defRPr sz="3200" i="0" u="none" strike="noStrike" cap="none">
                <a:solidFill>
                  <a:schemeClr val="lt1"/>
                </a:solidFill>
                <a:latin typeface="Lato Light"/>
                <a:ea typeface="Lato Light"/>
                <a:cs typeface="Lato Light"/>
                <a:sym typeface="Lato Light"/>
              </a:defRPr>
            </a:lvl4pPr>
            <a:lvl5pPr marR="0" lvl="4" algn="l" rtl="0">
              <a:lnSpc>
                <a:spcPct val="90000"/>
              </a:lnSpc>
              <a:spcBef>
                <a:spcPts val="1067"/>
              </a:spcBef>
              <a:spcAft>
                <a:spcPts val="0"/>
              </a:spcAft>
              <a:buClr>
                <a:schemeClr val="lt1"/>
              </a:buClr>
              <a:buSzPts val="2400"/>
              <a:buFont typeface="Lato Light"/>
              <a:buNone/>
              <a:defRPr sz="3200" i="0" u="none" strike="noStrike" cap="none">
                <a:solidFill>
                  <a:schemeClr val="lt1"/>
                </a:solidFill>
                <a:latin typeface="Lato Light"/>
                <a:ea typeface="Lato Light"/>
                <a:cs typeface="Lato Light"/>
                <a:sym typeface="Lato Light"/>
              </a:defRPr>
            </a:lvl5pPr>
            <a:lvl6pPr marR="0" lvl="5" algn="l" rtl="0">
              <a:lnSpc>
                <a:spcPct val="90000"/>
              </a:lnSpc>
              <a:spcBef>
                <a:spcPts val="1067"/>
              </a:spcBef>
              <a:spcAft>
                <a:spcPts val="0"/>
              </a:spcAft>
              <a:buClr>
                <a:schemeClr val="lt1"/>
              </a:buClr>
              <a:buSzPts val="2400"/>
              <a:buFont typeface="Lato Light"/>
              <a:buNone/>
              <a:defRPr sz="3200" i="0" u="none" strike="noStrike" cap="none">
                <a:solidFill>
                  <a:schemeClr val="lt1"/>
                </a:solidFill>
                <a:latin typeface="Lato Light"/>
                <a:ea typeface="Lato Light"/>
                <a:cs typeface="Lato Light"/>
                <a:sym typeface="Lato Light"/>
              </a:defRPr>
            </a:lvl6pPr>
            <a:lvl7pPr marR="0" lvl="6" algn="l" rtl="0">
              <a:lnSpc>
                <a:spcPct val="90000"/>
              </a:lnSpc>
              <a:spcBef>
                <a:spcPts val="1067"/>
              </a:spcBef>
              <a:spcAft>
                <a:spcPts val="0"/>
              </a:spcAft>
              <a:buClr>
                <a:schemeClr val="lt1"/>
              </a:buClr>
              <a:buSzPts val="2400"/>
              <a:buFont typeface="Lato Light"/>
              <a:buNone/>
              <a:defRPr sz="3200" i="0" u="none" strike="noStrike" cap="none">
                <a:solidFill>
                  <a:schemeClr val="lt1"/>
                </a:solidFill>
                <a:latin typeface="Lato Light"/>
                <a:ea typeface="Lato Light"/>
                <a:cs typeface="Lato Light"/>
                <a:sym typeface="Lato Light"/>
              </a:defRPr>
            </a:lvl7pPr>
            <a:lvl8pPr marR="0" lvl="7" algn="l" rtl="0">
              <a:lnSpc>
                <a:spcPct val="90000"/>
              </a:lnSpc>
              <a:spcBef>
                <a:spcPts val="1067"/>
              </a:spcBef>
              <a:spcAft>
                <a:spcPts val="0"/>
              </a:spcAft>
              <a:buClr>
                <a:schemeClr val="lt1"/>
              </a:buClr>
              <a:buSzPts val="2400"/>
              <a:buFont typeface="Lato Light"/>
              <a:buNone/>
              <a:defRPr sz="3200" i="0" u="none" strike="noStrike" cap="none">
                <a:solidFill>
                  <a:schemeClr val="lt1"/>
                </a:solidFill>
                <a:latin typeface="Lato Light"/>
                <a:ea typeface="Lato Light"/>
                <a:cs typeface="Lato Light"/>
                <a:sym typeface="Lato Light"/>
              </a:defRPr>
            </a:lvl8pPr>
            <a:lvl9pPr marR="0" lvl="8" algn="l" rtl="0">
              <a:lnSpc>
                <a:spcPct val="90000"/>
              </a:lnSpc>
              <a:spcBef>
                <a:spcPts val="1067"/>
              </a:spcBef>
              <a:spcAft>
                <a:spcPts val="1067"/>
              </a:spcAft>
              <a:buClr>
                <a:schemeClr val="lt1"/>
              </a:buClr>
              <a:buSzPts val="2400"/>
              <a:buFont typeface="Lato Light"/>
              <a:buNone/>
              <a:defRPr sz="3200" i="0" u="none" strike="noStrike" cap="none">
                <a:solidFill>
                  <a:schemeClr val="lt1"/>
                </a:solidFill>
                <a:latin typeface="Lato Light"/>
                <a:ea typeface="Lato Light"/>
                <a:cs typeface="Lato Light"/>
                <a:sym typeface="Lato Light"/>
              </a:defRPr>
            </a:lvl9pPr>
          </a:lstStyle>
          <a:p>
            <a:endParaRPr/>
          </a:p>
        </p:txBody>
      </p:sp>
      <p:sp>
        <p:nvSpPr>
          <p:cNvPr id="708" name="Google Shape;708;p53"/>
          <p:cNvSpPr txBox="1">
            <a:spLocks noGrp="1"/>
          </p:cNvSpPr>
          <p:nvPr>
            <p:ph type="sldNum" idx="12"/>
          </p:nvPr>
        </p:nvSpPr>
        <p:spPr>
          <a:xfrm>
            <a:off x="11592347" y="6219772"/>
            <a:ext cx="411600" cy="2936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1pPr>
            <a:lvl2pPr marL="0" marR="0" lvl="1"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2pPr>
            <a:lvl3pPr marL="0" marR="0" lvl="2"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3pPr>
            <a:lvl4pPr marL="0" marR="0" lvl="3"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4pPr>
            <a:lvl5pPr marL="0" marR="0" lvl="4"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5pPr>
            <a:lvl6pPr marL="0" marR="0" lvl="5"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6pPr>
            <a:lvl7pPr marL="0" marR="0" lvl="6"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7pPr>
            <a:lvl8pPr marL="0" marR="0" lvl="7"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8pPr>
            <a:lvl9pPr marL="0" marR="0" lvl="8"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pic>
        <p:nvPicPr>
          <p:cNvPr id="709" name="Google Shape;709;p53"/>
          <p:cNvPicPr preferRelativeResize="0"/>
          <p:nvPr/>
        </p:nvPicPr>
        <p:blipFill rotWithShape="1">
          <a:blip r:embed="rId3">
            <a:alphaModFix/>
          </a:blip>
          <a:srcRect r="10"/>
          <a:stretch/>
        </p:blipFill>
        <p:spPr>
          <a:xfrm>
            <a:off x="1157791" y="1081017"/>
            <a:ext cx="2012200" cy="402467"/>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Title Slide - Option 9">
  <p:cSld name="Title Slide_1_1_3_1_1_1_1_1_1">
    <p:spTree>
      <p:nvGrpSpPr>
        <p:cNvPr id="1" name="Shape 710"/>
        <p:cNvGrpSpPr/>
        <p:nvPr/>
      </p:nvGrpSpPr>
      <p:grpSpPr>
        <a:xfrm>
          <a:off x="0" y="0"/>
          <a:ext cx="0" cy="0"/>
          <a:chOff x="0" y="0"/>
          <a:chExt cx="0" cy="0"/>
        </a:xfrm>
      </p:grpSpPr>
      <p:pic>
        <p:nvPicPr>
          <p:cNvPr id="711" name="Google Shape;711;p54"/>
          <p:cNvPicPr preferRelativeResize="0"/>
          <p:nvPr/>
        </p:nvPicPr>
        <p:blipFill rotWithShape="1">
          <a:blip r:embed="rId2">
            <a:alphaModFix/>
          </a:blip>
          <a:srcRect/>
          <a:stretch/>
        </p:blipFill>
        <p:spPr>
          <a:xfrm>
            <a:off x="17" y="1"/>
            <a:ext cx="12192000" cy="6857996"/>
          </a:xfrm>
          <a:prstGeom prst="rect">
            <a:avLst/>
          </a:prstGeom>
          <a:noFill/>
          <a:ln>
            <a:noFill/>
          </a:ln>
        </p:spPr>
      </p:pic>
      <p:sp>
        <p:nvSpPr>
          <p:cNvPr id="712" name="Google Shape;712;p54"/>
          <p:cNvSpPr txBox="1">
            <a:spLocks noGrp="1"/>
          </p:cNvSpPr>
          <p:nvPr>
            <p:ph type="ctrTitle"/>
          </p:nvPr>
        </p:nvSpPr>
        <p:spPr>
          <a:xfrm>
            <a:off x="1157800" y="2118200"/>
            <a:ext cx="9876400" cy="27696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6000"/>
              <a:buNone/>
              <a:defRPr sz="8000" b="0" i="0" u="none" strike="noStrike" cap="none">
                <a:solidFill>
                  <a:schemeClr val="lt1"/>
                </a:solidFill>
              </a:defRPr>
            </a:lvl1pPr>
            <a:lvl2pPr lvl="1" algn="l" rtl="0">
              <a:lnSpc>
                <a:spcPct val="90000"/>
              </a:lnSpc>
              <a:spcBef>
                <a:spcPts val="0"/>
              </a:spcBef>
              <a:spcAft>
                <a:spcPts val="0"/>
              </a:spcAft>
              <a:buClr>
                <a:schemeClr val="lt1"/>
              </a:buClr>
              <a:buSzPts val="6000"/>
              <a:buFont typeface="Lato Black"/>
              <a:buNone/>
              <a:defRPr sz="8000">
                <a:solidFill>
                  <a:schemeClr val="lt1"/>
                </a:solidFill>
                <a:latin typeface="Lato Black"/>
                <a:ea typeface="Lato Black"/>
                <a:cs typeface="Lato Black"/>
                <a:sym typeface="Lato Black"/>
              </a:defRPr>
            </a:lvl2pPr>
            <a:lvl3pPr lvl="2" algn="l" rtl="0">
              <a:lnSpc>
                <a:spcPct val="90000"/>
              </a:lnSpc>
              <a:spcBef>
                <a:spcPts val="0"/>
              </a:spcBef>
              <a:spcAft>
                <a:spcPts val="0"/>
              </a:spcAft>
              <a:buClr>
                <a:schemeClr val="lt1"/>
              </a:buClr>
              <a:buSzPts val="6000"/>
              <a:buFont typeface="Lato Black"/>
              <a:buNone/>
              <a:defRPr sz="8000">
                <a:solidFill>
                  <a:schemeClr val="lt1"/>
                </a:solidFill>
                <a:latin typeface="Lato Black"/>
                <a:ea typeface="Lato Black"/>
                <a:cs typeface="Lato Black"/>
                <a:sym typeface="Lato Black"/>
              </a:defRPr>
            </a:lvl3pPr>
            <a:lvl4pPr lvl="3" algn="l" rtl="0">
              <a:lnSpc>
                <a:spcPct val="90000"/>
              </a:lnSpc>
              <a:spcBef>
                <a:spcPts val="0"/>
              </a:spcBef>
              <a:spcAft>
                <a:spcPts val="0"/>
              </a:spcAft>
              <a:buClr>
                <a:schemeClr val="lt1"/>
              </a:buClr>
              <a:buSzPts val="6000"/>
              <a:buFont typeface="Lato Black"/>
              <a:buNone/>
              <a:defRPr sz="8000">
                <a:solidFill>
                  <a:schemeClr val="lt1"/>
                </a:solidFill>
                <a:latin typeface="Lato Black"/>
                <a:ea typeface="Lato Black"/>
                <a:cs typeface="Lato Black"/>
                <a:sym typeface="Lato Black"/>
              </a:defRPr>
            </a:lvl4pPr>
            <a:lvl5pPr lvl="4" algn="l" rtl="0">
              <a:lnSpc>
                <a:spcPct val="90000"/>
              </a:lnSpc>
              <a:spcBef>
                <a:spcPts val="0"/>
              </a:spcBef>
              <a:spcAft>
                <a:spcPts val="0"/>
              </a:spcAft>
              <a:buClr>
                <a:schemeClr val="lt1"/>
              </a:buClr>
              <a:buSzPts val="6000"/>
              <a:buFont typeface="Lato Black"/>
              <a:buNone/>
              <a:defRPr sz="8000">
                <a:solidFill>
                  <a:schemeClr val="lt1"/>
                </a:solidFill>
                <a:latin typeface="Lato Black"/>
                <a:ea typeface="Lato Black"/>
                <a:cs typeface="Lato Black"/>
                <a:sym typeface="Lato Black"/>
              </a:defRPr>
            </a:lvl5pPr>
            <a:lvl6pPr lvl="5" algn="l" rtl="0">
              <a:lnSpc>
                <a:spcPct val="90000"/>
              </a:lnSpc>
              <a:spcBef>
                <a:spcPts val="0"/>
              </a:spcBef>
              <a:spcAft>
                <a:spcPts val="0"/>
              </a:spcAft>
              <a:buClr>
                <a:schemeClr val="lt1"/>
              </a:buClr>
              <a:buSzPts val="6000"/>
              <a:buFont typeface="Lato Black"/>
              <a:buNone/>
              <a:defRPr sz="8000">
                <a:solidFill>
                  <a:schemeClr val="lt1"/>
                </a:solidFill>
                <a:latin typeface="Lato Black"/>
                <a:ea typeface="Lato Black"/>
                <a:cs typeface="Lato Black"/>
                <a:sym typeface="Lato Black"/>
              </a:defRPr>
            </a:lvl6pPr>
            <a:lvl7pPr lvl="6" algn="l" rtl="0">
              <a:lnSpc>
                <a:spcPct val="90000"/>
              </a:lnSpc>
              <a:spcBef>
                <a:spcPts val="0"/>
              </a:spcBef>
              <a:spcAft>
                <a:spcPts val="0"/>
              </a:spcAft>
              <a:buClr>
                <a:schemeClr val="lt1"/>
              </a:buClr>
              <a:buSzPts val="6000"/>
              <a:buFont typeface="Lato Black"/>
              <a:buNone/>
              <a:defRPr sz="8000">
                <a:solidFill>
                  <a:schemeClr val="lt1"/>
                </a:solidFill>
                <a:latin typeface="Lato Black"/>
                <a:ea typeface="Lato Black"/>
                <a:cs typeface="Lato Black"/>
                <a:sym typeface="Lato Black"/>
              </a:defRPr>
            </a:lvl7pPr>
            <a:lvl8pPr lvl="7" algn="l" rtl="0">
              <a:lnSpc>
                <a:spcPct val="90000"/>
              </a:lnSpc>
              <a:spcBef>
                <a:spcPts val="0"/>
              </a:spcBef>
              <a:spcAft>
                <a:spcPts val="0"/>
              </a:spcAft>
              <a:buClr>
                <a:schemeClr val="lt1"/>
              </a:buClr>
              <a:buSzPts val="6000"/>
              <a:buFont typeface="Lato Black"/>
              <a:buNone/>
              <a:defRPr sz="8000">
                <a:solidFill>
                  <a:schemeClr val="lt1"/>
                </a:solidFill>
                <a:latin typeface="Lato Black"/>
                <a:ea typeface="Lato Black"/>
                <a:cs typeface="Lato Black"/>
                <a:sym typeface="Lato Black"/>
              </a:defRPr>
            </a:lvl8pPr>
            <a:lvl9pPr lvl="8" algn="l" rtl="0">
              <a:lnSpc>
                <a:spcPct val="90000"/>
              </a:lnSpc>
              <a:spcBef>
                <a:spcPts val="0"/>
              </a:spcBef>
              <a:spcAft>
                <a:spcPts val="0"/>
              </a:spcAft>
              <a:buClr>
                <a:schemeClr val="lt1"/>
              </a:buClr>
              <a:buSzPts val="6000"/>
              <a:buFont typeface="Lato Black"/>
              <a:buNone/>
              <a:defRPr sz="8000">
                <a:solidFill>
                  <a:schemeClr val="lt1"/>
                </a:solidFill>
                <a:latin typeface="Lato Black"/>
                <a:ea typeface="Lato Black"/>
                <a:cs typeface="Lato Black"/>
                <a:sym typeface="Lato Black"/>
              </a:defRPr>
            </a:lvl9pPr>
          </a:lstStyle>
          <a:p>
            <a:endParaRPr/>
          </a:p>
        </p:txBody>
      </p:sp>
      <p:sp>
        <p:nvSpPr>
          <p:cNvPr id="713" name="Google Shape;713;p54"/>
          <p:cNvSpPr txBox="1">
            <a:spLocks noGrp="1"/>
          </p:cNvSpPr>
          <p:nvPr>
            <p:ph type="subTitle" idx="1"/>
          </p:nvPr>
        </p:nvSpPr>
        <p:spPr>
          <a:xfrm>
            <a:off x="1157800" y="5135800"/>
            <a:ext cx="9876400" cy="8828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lt1"/>
              </a:buClr>
              <a:buSzPts val="2400"/>
              <a:buFont typeface="Lato Light"/>
              <a:buNone/>
              <a:defRPr sz="3200" i="0" u="none" strike="noStrike" cap="none">
                <a:solidFill>
                  <a:schemeClr val="lt1"/>
                </a:solidFill>
                <a:latin typeface="Lato Light"/>
                <a:ea typeface="Lato Light"/>
                <a:cs typeface="Lato Light"/>
                <a:sym typeface="Lato Light"/>
              </a:defRPr>
            </a:lvl1pPr>
            <a:lvl2pPr marR="0" lvl="1" algn="l" rtl="0">
              <a:lnSpc>
                <a:spcPct val="90000"/>
              </a:lnSpc>
              <a:spcBef>
                <a:spcPts val="1067"/>
              </a:spcBef>
              <a:spcAft>
                <a:spcPts val="0"/>
              </a:spcAft>
              <a:buClr>
                <a:schemeClr val="lt1"/>
              </a:buClr>
              <a:buSzPts val="2400"/>
              <a:buFont typeface="Lato Light"/>
              <a:buNone/>
              <a:defRPr sz="3200" i="0" u="none" strike="noStrike" cap="none">
                <a:solidFill>
                  <a:schemeClr val="lt1"/>
                </a:solidFill>
                <a:latin typeface="Lato Light"/>
                <a:ea typeface="Lato Light"/>
                <a:cs typeface="Lato Light"/>
                <a:sym typeface="Lato Light"/>
              </a:defRPr>
            </a:lvl2pPr>
            <a:lvl3pPr marR="0" lvl="2" algn="l" rtl="0">
              <a:lnSpc>
                <a:spcPct val="90000"/>
              </a:lnSpc>
              <a:spcBef>
                <a:spcPts val="1067"/>
              </a:spcBef>
              <a:spcAft>
                <a:spcPts val="0"/>
              </a:spcAft>
              <a:buClr>
                <a:schemeClr val="lt1"/>
              </a:buClr>
              <a:buSzPts val="2400"/>
              <a:buFont typeface="Lato Light"/>
              <a:buNone/>
              <a:defRPr sz="3200" i="0" u="none" strike="noStrike" cap="none">
                <a:solidFill>
                  <a:schemeClr val="lt1"/>
                </a:solidFill>
                <a:latin typeface="Lato Light"/>
                <a:ea typeface="Lato Light"/>
                <a:cs typeface="Lato Light"/>
                <a:sym typeface="Lato Light"/>
              </a:defRPr>
            </a:lvl3pPr>
            <a:lvl4pPr marR="0" lvl="3" algn="l" rtl="0">
              <a:lnSpc>
                <a:spcPct val="90000"/>
              </a:lnSpc>
              <a:spcBef>
                <a:spcPts val="1067"/>
              </a:spcBef>
              <a:spcAft>
                <a:spcPts val="0"/>
              </a:spcAft>
              <a:buClr>
                <a:schemeClr val="lt1"/>
              </a:buClr>
              <a:buSzPts val="2400"/>
              <a:buFont typeface="Lato Light"/>
              <a:buNone/>
              <a:defRPr sz="3200" i="0" u="none" strike="noStrike" cap="none">
                <a:solidFill>
                  <a:schemeClr val="lt1"/>
                </a:solidFill>
                <a:latin typeface="Lato Light"/>
                <a:ea typeface="Lato Light"/>
                <a:cs typeface="Lato Light"/>
                <a:sym typeface="Lato Light"/>
              </a:defRPr>
            </a:lvl4pPr>
            <a:lvl5pPr marR="0" lvl="4" algn="l" rtl="0">
              <a:lnSpc>
                <a:spcPct val="90000"/>
              </a:lnSpc>
              <a:spcBef>
                <a:spcPts val="1067"/>
              </a:spcBef>
              <a:spcAft>
                <a:spcPts val="0"/>
              </a:spcAft>
              <a:buClr>
                <a:schemeClr val="lt1"/>
              </a:buClr>
              <a:buSzPts val="2400"/>
              <a:buFont typeface="Lato Light"/>
              <a:buNone/>
              <a:defRPr sz="3200" i="0" u="none" strike="noStrike" cap="none">
                <a:solidFill>
                  <a:schemeClr val="lt1"/>
                </a:solidFill>
                <a:latin typeface="Lato Light"/>
                <a:ea typeface="Lato Light"/>
                <a:cs typeface="Lato Light"/>
                <a:sym typeface="Lato Light"/>
              </a:defRPr>
            </a:lvl5pPr>
            <a:lvl6pPr marR="0" lvl="5" algn="l" rtl="0">
              <a:lnSpc>
                <a:spcPct val="90000"/>
              </a:lnSpc>
              <a:spcBef>
                <a:spcPts val="1067"/>
              </a:spcBef>
              <a:spcAft>
                <a:spcPts val="0"/>
              </a:spcAft>
              <a:buClr>
                <a:schemeClr val="lt1"/>
              </a:buClr>
              <a:buSzPts val="2400"/>
              <a:buFont typeface="Lato Light"/>
              <a:buNone/>
              <a:defRPr sz="3200" i="0" u="none" strike="noStrike" cap="none">
                <a:solidFill>
                  <a:schemeClr val="lt1"/>
                </a:solidFill>
                <a:latin typeface="Lato Light"/>
                <a:ea typeface="Lato Light"/>
                <a:cs typeface="Lato Light"/>
                <a:sym typeface="Lato Light"/>
              </a:defRPr>
            </a:lvl6pPr>
            <a:lvl7pPr marR="0" lvl="6" algn="l" rtl="0">
              <a:lnSpc>
                <a:spcPct val="90000"/>
              </a:lnSpc>
              <a:spcBef>
                <a:spcPts val="1067"/>
              </a:spcBef>
              <a:spcAft>
                <a:spcPts val="0"/>
              </a:spcAft>
              <a:buClr>
                <a:schemeClr val="lt1"/>
              </a:buClr>
              <a:buSzPts val="2400"/>
              <a:buFont typeface="Lato Light"/>
              <a:buNone/>
              <a:defRPr sz="3200" i="0" u="none" strike="noStrike" cap="none">
                <a:solidFill>
                  <a:schemeClr val="lt1"/>
                </a:solidFill>
                <a:latin typeface="Lato Light"/>
                <a:ea typeface="Lato Light"/>
                <a:cs typeface="Lato Light"/>
                <a:sym typeface="Lato Light"/>
              </a:defRPr>
            </a:lvl7pPr>
            <a:lvl8pPr marR="0" lvl="7" algn="l" rtl="0">
              <a:lnSpc>
                <a:spcPct val="90000"/>
              </a:lnSpc>
              <a:spcBef>
                <a:spcPts val="1067"/>
              </a:spcBef>
              <a:spcAft>
                <a:spcPts val="0"/>
              </a:spcAft>
              <a:buClr>
                <a:schemeClr val="lt1"/>
              </a:buClr>
              <a:buSzPts val="2400"/>
              <a:buFont typeface="Lato Light"/>
              <a:buNone/>
              <a:defRPr sz="3200" i="0" u="none" strike="noStrike" cap="none">
                <a:solidFill>
                  <a:schemeClr val="lt1"/>
                </a:solidFill>
                <a:latin typeface="Lato Light"/>
                <a:ea typeface="Lato Light"/>
                <a:cs typeface="Lato Light"/>
                <a:sym typeface="Lato Light"/>
              </a:defRPr>
            </a:lvl8pPr>
            <a:lvl9pPr marR="0" lvl="8" algn="l" rtl="0">
              <a:lnSpc>
                <a:spcPct val="90000"/>
              </a:lnSpc>
              <a:spcBef>
                <a:spcPts val="1067"/>
              </a:spcBef>
              <a:spcAft>
                <a:spcPts val="1067"/>
              </a:spcAft>
              <a:buClr>
                <a:schemeClr val="lt1"/>
              </a:buClr>
              <a:buSzPts val="2400"/>
              <a:buFont typeface="Lato Light"/>
              <a:buNone/>
              <a:defRPr sz="3200" i="0" u="none" strike="noStrike" cap="none">
                <a:solidFill>
                  <a:schemeClr val="lt1"/>
                </a:solidFill>
                <a:latin typeface="Lato Light"/>
                <a:ea typeface="Lato Light"/>
                <a:cs typeface="Lato Light"/>
                <a:sym typeface="Lato Light"/>
              </a:defRPr>
            </a:lvl9pPr>
          </a:lstStyle>
          <a:p>
            <a:endParaRPr/>
          </a:p>
        </p:txBody>
      </p:sp>
      <p:sp>
        <p:nvSpPr>
          <p:cNvPr id="714" name="Google Shape;714;p54"/>
          <p:cNvSpPr txBox="1">
            <a:spLocks noGrp="1"/>
          </p:cNvSpPr>
          <p:nvPr>
            <p:ph type="sldNum" idx="12"/>
          </p:nvPr>
        </p:nvSpPr>
        <p:spPr>
          <a:xfrm>
            <a:off x="11592347" y="6219772"/>
            <a:ext cx="411600" cy="2936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1pPr>
            <a:lvl2pPr marL="0" marR="0" lvl="1"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2pPr>
            <a:lvl3pPr marL="0" marR="0" lvl="2"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3pPr>
            <a:lvl4pPr marL="0" marR="0" lvl="3"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4pPr>
            <a:lvl5pPr marL="0" marR="0" lvl="4"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5pPr>
            <a:lvl6pPr marL="0" marR="0" lvl="5"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6pPr>
            <a:lvl7pPr marL="0" marR="0" lvl="6"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7pPr>
            <a:lvl8pPr marL="0" marR="0" lvl="7"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8pPr>
            <a:lvl9pPr marL="0" marR="0" lvl="8"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pic>
        <p:nvPicPr>
          <p:cNvPr id="715" name="Google Shape;715;p54"/>
          <p:cNvPicPr preferRelativeResize="0"/>
          <p:nvPr/>
        </p:nvPicPr>
        <p:blipFill rotWithShape="1">
          <a:blip r:embed="rId3">
            <a:alphaModFix/>
          </a:blip>
          <a:srcRect r="10"/>
          <a:stretch/>
        </p:blipFill>
        <p:spPr>
          <a:xfrm>
            <a:off x="1157791" y="1081017"/>
            <a:ext cx="2012200" cy="402467"/>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15 Section Divider">
  <p:cSld name="Title Slide_1_1_2">
    <p:spTree>
      <p:nvGrpSpPr>
        <p:cNvPr id="1" name="Shape 716"/>
        <p:cNvGrpSpPr/>
        <p:nvPr/>
      </p:nvGrpSpPr>
      <p:grpSpPr>
        <a:xfrm>
          <a:off x="0" y="0"/>
          <a:ext cx="0" cy="0"/>
          <a:chOff x="0" y="0"/>
          <a:chExt cx="0" cy="0"/>
        </a:xfrm>
      </p:grpSpPr>
      <p:pic>
        <p:nvPicPr>
          <p:cNvPr id="717" name="Google Shape;717;p55"/>
          <p:cNvPicPr preferRelativeResize="0"/>
          <p:nvPr/>
        </p:nvPicPr>
        <p:blipFill rotWithShape="1">
          <a:blip r:embed="rId2">
            <a:alphaModFix/>
          </a:blip>
          <a:srcRect/>
          <a:stretch/>
        </p:blipFill>
        <p:spPr>
          <a:xfrm>
            <a:off x="17" y="1"/>
            <a:ext cx="12192000" cy="6857996"/>
          </a:xfrm>
          <a:prstGeom prst="rect">
            <a:avLst/>
          </a:prstGeom>
          <a:noFill/>
          <a:ln>
            <a:noFill/>
          </a:ln>
        </p:spPr>
      </p:pic>
      <p:sp>
        <p:nvSpPr>
          <p:cNvPr id="718" name="Google Shape;718;p55"/>
          <p:cNvSpPr txBox="1">
            <a:spLocks noGrp="1"/>
          </p:cNvSpPr>
          <p:nvPr>
            <p:ph type="ctrTitle"/>
          </p:nvPr>
        </p:nvSpPr>
        <p:spPr>
          <a:xfrm>
            <a:off x="6568833" y="4711300"/>
            <a:ext cx="5024000" cy="1406800"/>
          </a:xfrm>
          <a:prstGeom prst="rect">
            <a:avLst/>
          </a:prstGeom>
          <a:noFill/>
          <a:ln>
            <a:noFill/>
          </a:ln>
        </p:spPr>
        <p:txBody>
          <a:bodyPr spcFirstLastPara="1" wrap="square" lIns="0" tIns="0" rIns="0" bIns="0" anchor="b" anchorCtr="0">
            <a:noAutofit/>
          </a:bodyPr>
          <a:lstStyle>
            <a:lvl1pPr marR="0" lvl="0" algn="r" rtl="0">
              <a:lnSpc>
                <a:spcPct val="90000"/>
              </a:lnSpc>
              <a:spcBef>
                <a:spcPts val="0"/>
              </a:spcBef>
              <a:spcAft>
                <a:spcPts val="0"/>
              </a:spcAft>
              <a:buClr>
                <a:schemeClr val="accent6"/>
              </a:buClr>
              <a:buSzPts val="3600"/>
              <a:buNone/>
              <a:defRPr sz="4800" b="0" i="0" u="none" strike="noStrike" cap="none">
                <a:solidFill>
                  <a:schemeClr val="accent6"/>
                </a:solidFill>
              </a:defRPr>
            </a:lvl1pPr>
            <a:lvl2pPr lvl="1" algn="r"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2pPr>
            <a:lvl3pPr lvl="2" algn="r"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3pPr>
            <a:lvl4pPr lvl="3" algn="r"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4pPr>
            <a:lvl5pPr lvl="4" algn="r"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5pPr>
            <a:lvl6pPr lvl="5" algn="r"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6pPr>
            <a:lvl7pPr lvl="6" algn="r"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7pPr>
            <a:lvl8pPr lvl="7" algn="r"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8pPr>
            <a:lvl9pPr lvl="8" algn="r"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9pPr>
          </a:lstStyle>
          <a:p>
            <a:endParaRPr/>
          </a:p>
        </p:txBody>
      </p:sp>
      <p:sp>
        <p:nvSpPr>
          <p:cNvPr id="719" name="Google Shape;719;p55"/>
          <p:cNvSpPr txBox="1">
            <a:spLocks noGrp="1"/>
          </p:cNvSpPr>
          <p:nvPr>
            <p:ph type="sldNum" idx="12"/>
          </p:nvPr>
        </p:nvSpPr>
        <p:spPr>
          <a:xfrm>
            <a:off x="11592347" y="6219772"/>
            <a:ext cx="411600" cy="2936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1pPr>
            <a:lvl2pPr marL="0" marR="0" lvl="1"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2pPr>
            <a:lvl3pPr marL="0" marR="0" lvl="2"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3pPr>
            <a:lvl4pPr marL="0" marR="0" lvl="3"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4pPr>
            <a:lvl5pPr marL="0" marR="0" lvl="4"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5pPr>
            <a:lvl6pPr marL="0" marR="0" lvl="5"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6pPr>
            <a:lvl7pPr marL="0" marR="0" lvl="6"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7pPr>
            <a:lvl8pPr marL="0" marR="0" lvl="7"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8pPr>
            <a:lvl9pPr marL="0" marR="0" lvl="8"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pic>
        <p:nvPicPr>
          <p:cNvPr id="720" name="Google Shape;720;p55"/>
          <p:cNvPicPr preferRelativeResize="0"/>
          <p:nvPr/>
        </p:nvPicPr>
        <p:blipFill rotWithShape="1">
          <a:blip r:embed="rId3">
            <a:alphaModFix/>
          </a:blip>
          <a:srcRect/>
          <a:stretch/>
        </p:blipFill>
        <p:spPr>
          <a:xfrm>
            <a:off x="9645361" y="4055368"/>
            <a:ext cx="1946967" cy="30563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8A542-C2AF-3AB0-1C94-D92F77AD9D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R"/>
          </a:p>
        </p:txBody>
      </p:sp>
      <p:sp>
        <p:nvSpPr>
          <p:cNvPr id="3" name="Picture Placeholder 2">
            <a:extLst>
              <a:ext uri="{FF2B5EF4-FFF2-40B4-BE49-F238E27FC236}">
                <a16:creationId xmlns:a16="http://schemas.microsoft.com/office/drawing/2014/main" id="{E9769BB8-41C0-234E-D14C-091D00FBF7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R"/>
          </a:p>
        </p:txBody>
      </p:sp>
      <p:sp>
        <p:nvSpPr>
          <p:cNvPr id="4" name="Text Placeholder 3">
            <a:extLst>
              <a:ext uri="{FF2B5EF4-FFF2-40B4-BE49-F238E27FC236}">
                <a16:creationId xmlns:a16="http://schemas.microsoft.com/office/drawing/2014/main" id="{555C423C-27C9-6971-2318-8A52FAF9F2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FE9F46-91E9-C2F3-ADBC-7472FD0E4B27}"/>
              </a:ext>
            </a:extLst>
          </p:cNvPr>
          <p:cNvSpPr>
            <a:spLocks noGrp="1"/>
          </p:cNvSpPr>
          <p:nvPr>
            <p:ph type="dt" sz="half" idx="10"/>
          </p:nvPr>
        </p:nvSpPr>
        <p:spPr/>
        <p:txBody>
          <a:bodyPr/>
          <a:lstStyle/>
          <a:p>
            <a:fld id="{3875AEB2-4DE8-CB43-B132-D51F9A1D6B34}" type="datetimeFigureOut">
              <a:rPr lang="en-PR" smtClean="0"/>
              <a:t>03/06/2023</a:t>
            </a:fld>
            <a:endParaRPr lang="en-PR"/>
          </a:p>
        </p:txBody>
      </p:sp>
      <p:sp>
        <p:nvSpPr>
          <p:cNvPr id="6" name="Footer Placeholder 5">
            <a:extLst>
              <a:ext uri="{FF2B5EF4-FFF2-40B4-BE49-F238E27FC236}">
                <a16:creationId xmlns:a16="http://schemas.microsoft.com/office/drawing/2014/main" id="{EC954CCC-0809-EB0F-7C6B-75A32B502A95}"/>
              </a:ext>
            </a:extLst>
          </p:cNvPr>
          <p:cNvSpPr>
            <a:spLocks noGrp="1"/>
          </p:cNvSpPr>
          <p:nvPr>
            <p:ph type="ftr" sz="quarter" idx="11"/>
          </p:nvPr>
        </p:nvSpPr>
        <p:spPr/>
        <p:txBody>
          <a:bodyPr/>
          <a:lstStyle/>
          <a:p>
            <a:endParaRPr lang="en-PR"/>
          </a:p>
        </p:txBody>
      </p:sp>
      <p:sp>
        <p:nvSpPr>
          <p:cNvPr id="7" name="Slide Number Placeholder 6">
            <a:extLst>
              <a:ext uri="{FF2B5EF4-FFF2-40B4-BE49-F238E27FC236}">
                <a16:creationId xmlns:a16="http://schemas.microsoft.com/office/drawing/2014/main" id="{55FCFBD7-F686-2000-B0F3-7A1DBB95ADCD}"/>
              </a:ext>
            </a:extLst>
          </p:cNvPr>
          <p:cNvSpPr>
            <a:spLocks noGrp="1"/>
          </p:cNvSpPr>
          <p:nvPr>
            <p:ph type="sldNum" sz="quarter" idx="12"/>
          </p:nvPr>
        </p:nvSpPr>
        <p:spPr/>
        <p:txBody>
          <a:bodyPr/>
          <a:lstStyle/>
          <a:p>
            <a:fld id="{2B5AFF71-14AB-D342-8E34-54874644D74D}" type="slidenum">
              <a:rPr lang="en-PR" smtClean="0"/>
              <a:t>‹#›</a:t>
            </a:fld>
            <a:endParaRPr lang="en-PR"/>
          </a:p>
        </p:txBody>
      </p:sp>
    </p:spTree>
    <p:extLst>
      <p:ext uri="{BB962C8B-B14F-4D97-AF65-F5344CB8AC3E}">
        <p14:creationId xmlns:p14="http://schemas.microsoft.com/office/powerpoint/2010/main" val="33894386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16 Section Divider">
  <p:cSld name="Title Slide_1_1_2_1">
    <p:spTree>
      <p:nvGrpSpPr>
        <p:cNvPr id="1" name="Shape 721"/>
        <p:cNvGrpSpPr/>
        <p:nvPr/>
      </p:nvGrpSpPr>
      <p:grpSpPr>
        <a:xfrm>
          <a:off x="0" y="0"/>
          <a:ext cx="0" cy="0"/>
          <a:chOff x="0" y="0"/>
          <a:chExt cx="0" cy="0"/>
        </a:xfrm>
      </p:grpSpPr>
      <p:pic>
        <p:nvPicPr>
          <p:cNvPr id="722" name="Google Shape;722;p56"/>
          <p:cNvPicPr preferRelativeResize="0"/>
          <p:nvPr/>
        </p:nvPicPr>
        <p:blipFill rotWithShape="1">
          <a:blip r:embed="rId2">
            <a:alphaModFix/>
          </a:blip>
          <a:srcRect/>
          <a:stretch/>
        </p:blipFill>
        <p:spPr>
          <a:xfrm>
            <a:off x="17" y="1"/>
            <a:ext cx="12192000" cy="6857996"/>
          </a:xfrm>
          <a:prstGeom prst="rect">
            <a:avLst/>
          </a:prstGeom>
          <a:noFill/>
          <a:ln>
            <a:noFill/>
          </a:ln>
        </p:spPr>
      </p:pic>
      <p:sp>
        <p:nvSpPr>
          <p:cNvPr id="723" name="Google Shape;723;p56"/>
          <p:cNvSpPr txBox="1">
            <a:spLocks noGrp="1"/>
          </p:cNvSpPr>
          <p:nvPr>
            <p:ph type="ctrTitle"/>
          </p:nvPr>
        </p:nvSpPr>
        <p:spPr>
          <a:xfrm>
            <a:off x="6568833" y="4718700"/>
            <a:ext cx="5024000" cy="1399600"/>
          </a:xfrm>
          <a:prstGeom prst="rect">
            <a:avLst/>
          </a:prstGeom>
          <a:noFill/>
          <a:ln>
            <a:noFill/>
          </a:ln>
        </p:spPr>
        <p:txBody>
          <a:bodyPr spcFirstLastPara="1" wrap="square" lIns="0" tIns="0" rIns="0" bIns="0" anchor="b" anchorCtr="0">
            <a:noAutofit/>
          </a:bodyPr>
          <a:lstStyle>
            <a:lvl1pPr marR="0" lvl="0" algn="r" rtl="0">
              <a:lnSpc>
                <a:spcPct val="90000"/>
              </a:lnSpc>
              <a:spcBef>
                <a:spcPts val="0"/>
              </a:spcBef>
              <a:spcAft>
                <a:spcPts val="0"/>
              </a:spcAft>
              <a:buClr>
                <a:schemeClr val="accent6"/>
              </a:buClr>
              <a:buSzPts val="3600"/>
              <a:buNone/>
              <a:defRPr sz="4800" b="0" i="0" u="none" strike="noStrike" cap="none">
                <a:solidFill>
                  <a:schemeClr val="accent6"/>
                </a:solidFill>
              </a:defRPr>
            </a:lvl1pPr>
            <a:lvl2pPr lvl="1" algn="r"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2pPr>
            <a:lvl3pPr lvl="2" algn="r"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3pPr>
            <a:lvl4pPr lvl="3" algn="r"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4pPr>
            <a:lvl5pPr lvl="4" algn="r"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5pPr>
            <a:lvl6pPr lvl="5" algn="r"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6pPr>
            <a:lvl7pPr lvl="6" algn="r"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7pPr>
            <a:lvl8pPr lvl="7" algn="r"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8pPr>
            <a:lvl9pPr lvl="8" algn="r"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9pPr>
          </a:lstStyle>
          <a:p>
            <a:endParaRPr/>
          </a:p>
        </p:txBody>
      </p:sp>
      <p:sp>
        <p:nvSpPr>
          <p:cNvPr id="724" name="Google Shape;724;p56"/>
          <p:cNvSpPr txBox="1">
            <a:spLocks noGrp="1"/>
          </p:cNvSpPr>
          <p:nvPr>
            <p:ph type="sldNum" idx="12"/>
          </p:nvPr>
        </p:nvSpPr>
        <p:spPr>
          <a:xfrm>
            <a:off x="11592347" y="6219772"/>
            <a:ext cx="411600" cy="2936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1pPr>
            <a:lvl2pPr marL="0" marR="0" lvl="1"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2pPr>
            <a:lvl3pPr marL="0" marR="0" lvl="2"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3pPr>
            <a:lvl4pPr marL="0" marR="0" lvl="3"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4pPr>
            <a:lvl5pPr marL="0" marR="0" lvl="4"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5pPr>
            <a:lvl6pPr marL="0" marR="0" lvl="5"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6pPr>
            <a:lvl7pPr marL="0" marR="0" lvl="6"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7pPr>
            <a:lvl8pPr marL="0" marR="0" lvl="7"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8pPr>
            <a:lvl9pPr marL="0" marR="0" lvl="8"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pic>
        <p:nvPicPr>
          <p:cNvPr id="725" name="Google Shape;725;p56"/>
          <p:cNvPicPr preferRelativeResize="0"/>
          <p:nvPr/>
        </p:nvPicPr>
        <p:blipFill rotWithShape="1">
          <a:blip r:embed="rId3">
            <a:alphaModFix/>
          </a:blip>
          <a:srcRect/>
          <a:stretch/>
        </p:blipFill>
        <p:spPr>
          <a:xfrm>
            <a:off x="9645361" y="4055368"/>
            <a:ext cx="1946967" cy="305633"/>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17 Section Divider">
  <p:cSld name="Title Slide_1_1_2_1_1">
    <p:spTree>
      <p:nvGrpSpPr>
        <p:cNvPr id="1" name="Shape 726"/>
        <p:cNvGrpSpPr/>
        <p:nvPr/>
      </p:nvGrpSpPr>
      <p:grpSpPr>
        <a:xfrm>
          <a:off x="0" y="0"/>
          <a:ext cx="0" cy="0"/>
          <a:chOff x="0" y="0"/>
          <a:chExt cx="0" cy="0"/>
        </a:xfrm>
      </p:grpSpPr>
      <p:pic>
        <p:nvPicPr>
          <p:cNvPr id="727" name="Google Shape;727;p57"/>
          <p:cNvPicPr preferRelativeResize="0"/>
          <p:nvPr/>
        </p:nvPicPr>
        <p:blipFill rotWithShape="1">
          <a:blip r:embed="rId2">
            <a:alphaModFix/>
          </a:blip>
          <a:srcRect/>
          <a:stretch/>
        </p:blipFill>
        <p:spPr>
          <a:xfrm>
            <a:off x="17" y="1"/>
            <a:ext cx="12192000" cy="6857996"/>
          </a:xfrm>
          <a:prstGeom prst="rect">
            <a:avLst/>
          </a:prstGeom>
          <a:noFill/>
          <a:ln>
            <a:noFill/>
          </a:ln>
        </p:spPr>
      </p:pic>
      <p:sp>
        <p:nvSpPr>
          <p:cNvPr id="728" name="Google Shape;728;p57"/>
          <p:cNvSpPr txBox="1">
            <a:spLocks noGrp="1"/>
          </p:cNvSpPr>
          <p:nvPr>
            <p:ph type="ctrTitle"/>
          </p:nvPr>
        </p:nvSpPr>
        <p:spPr>
          <a:xfrm>
            <a:off x="609600" y="1350900"/>
            <a:ext cx="4068000" cy="20148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accent6"/>
              </a:buClr>
              <a:buSzPts val="3600"/>
              <a:buNone/>
              <a:defRPr sz="4800" b="0" i="0" u="none" strike="noStrike" cap="none">
                <a:solidFill>
                  <a:schemeClr val="accent6"/>
                </a:solidFill>
              </a:defRPr>
            </a:lvl1pPr>
            <a:lvl2pPr lvl="1" algn="l"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2pPr>
            <a:lvl3pPr lvl="2" algn="l"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3pPr>
            <a:lvl4pPr lvl="3" algn="l"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4pPr>
            <a:lvl5pPr lvl="4" algn="l"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5pPr>
            <a:lvl6pPr lvl="5" algn="l"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6pPr>
            <a:lvl7pPr lvl="6" algn="l"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7pPr>
            <a:lvl8pPr lvl="7" algn="l"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8pPr>
            <a:lvl9pPr lvl="8" algn="l"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9pPr>
          </a:lstStyle>
          <a:p>
            <a:endParaRPr/>
          </a:p>
        </p:txBody>
      </p:sp>
      <p:sp>
        <p:nvSpPr>
          <p:cNvPr id="729" name="Google Shape;729;p57"/>
          <p:cNvSpPr txBox="1">
            <a:spLocks noGrp="1"/>
          </p:cNvSpPr>
          <p:nvPr>
            <p:ph type="sldNum" idx="12"/>
          </p:nvPr>
        </p:nvSpPr>
        <p:spPr>
          <a:xfrm>
            <a:off x="11592347" y="6219772"/>
            <a:ext cx="411600" cy="2936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1pPr>
            <a:lvl2pPr marL="0" marR="0" lvl="1"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2pPr>
            <a:lvl3pPr marL="0" marR="0" lvl="2"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3pPr>
            <a:lvl4pPr marL="0" marR="0" lvl="3"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4pPr>
            <a:lvl5pPr marL="0" marR="0" lvl="4"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5pPr>
            <a:lvl6pPr marL="0" marR="0" lvl="5"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6pPr>
            <a:lvl7pPr marL="0" marR="0" lvl="6"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7pPr>
            <a:lvl8pPr marL="0" marR="0" lvl="7"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8pPr>
            <a:lvl9pPr marL="0" marR="0" lvl="8"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pic>
        <p:nvPicPr>
          <p:cNvPr id="730" name="Google Shape;730;p57"/>
          <p:cNvPicPr preferRelativeResize="0"/>
          <p:nvPr/>
        </p:nvPicPr>
        <p:blipFill rotWithShape="1">
          <a:blip r:embed="rId3">
            <a:alphaModFix/>
          </a:blip>
          <a:srcRect/>
          <a:stretch/>
        </p:blipFill>
        <p:spPr>
          <a:xfrm>
            <a:off x="609594" y="609601"/>
            <a:ext cx="1946967" cy="305633"/>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16 Section Divider 1 1">
  <p:cSld name="Title Slide_1_1_2_1_1_1">
    <p:spTree>
      <p:nvGrpSpPr>
        <p:cNvPr id="1" name="Shape 731"/>
        <p:cNvGrpSpPr/>
        <p:nvPr/>
      </p:nvGrpSpPr>
      <p:grpSpPr>
        <a:xfrm>
          <a:off x="0" y="0"/>
          <a:ext cx="0" cy="0"/>
          <a:chOff x="0" y="0"/>
          <a:chExt cx="0" cy="0"/>
        </a:xfrm>
      </p:grpSpPr>
      <p:pic>
        <p:nvPicPr>
          <p:cNvPr id="732" name="Google Shape;732;p58"/>
          <p:cNvPicPr preferRelativeResize="0"/>
          <p:nvPr/>
        </p:nvPicPr>
        <p:blipFill rotWithShape="1">
          <a:blip r:embed="rId2">
            <a:alphaModFix/>
          </a:blip>
          <a:srcRect/>
          <a:stretch/>
        </p:blipFill>
        <p:spPr>
          <a:xfrm>
            <a:off x="17" y="1"/>
            <a:ext cx="12192000" cy="6857996"/>
          </a:xfrm>
          <a:prstGeom prst="rect">
            <a:avLst/>
          </a:prstGeom>
          <a:noFill/>
          <a:ln>
            <a:noFill/>
          </a:ln>
        </p:spPr>
      </p:pic>
      <p:sp>
        <p:nvSpPr>
          <p:cNvPr id="733" name="Google Shape;733;p58"/>
          <p:cNvSpPr txBox="1">
            <a:spLocks noGrp="1"/>
          </p:cNvSpPr>
          <p:nvPr>
            <p:ph type="ctrTitle"/>
          </p:nvPr>
        </p:nvSpPr>
        <p:spPr>
          <a:xfrm>
            <a:off x="609600" y="1350900"/>
            <a:ext cx="4068000" cy="20148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accent6"/>
              </a:buClr>
              <a:buSzPts val="3600"/>
              <a:buNone/>
              <a:defRPr sz="4800" b="0" i="0" u="none" strike="noStrike" cap="none">
                <a:solidFill>
                  <a:schemeClr val="accent6"/>
                </a:solidFill>
              </a:defRPr>
            </a:lvl1pPr>
            <a:lvl2pPr lvl="1" algn="l"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2pPr>
            <a:lvl3pPr lvl="2" algn="l"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3pPr>
            <a:lvl4pPr lvl="3" algn="l"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4pPr>
            <a:lvl5pPr lvl="4" algn="l"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5pPr>
            <a:lvl6pPr lvl="5" algn="l"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6pPr>
            <a:lvl7pPr lvl="6" algn="l"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7pPr>
            <a:lvl8pPr lvl="7" algn="l"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8pPr>
            <a:lvl9pPr lvl="8" algn="l" rtl="0">
              <a:lnSpc>
                <a:spcPct val="90000"/>
              </a:lnSpc>
              <a:spcBef>
                <a:spcPts val="0"/>
              </a:spcBef>
              <a:spcAft>
                <a:spcPts val="0"/>
              </a:spcAft>
              <a:buClr>
                <a:schemeClr val="accent6"/>
              </a:buClr>
              <a:buSzPts val="3600"/>
              <a:buFont typeface="Lato Black"/>
              <a:buNone/>
              <a:defRPr sz="4800">
                <a:solidFill>
                  <a:schemeClr val="accent6"/>
                </a:solidFill>
                <a:latin typeface="Lato Black"/>
                <a:ea typeface="Lato Black"/>
                <a:cs typeface="Lato Black"/>
                <a:sym typeface="Lato Black"/>
              </a:defRPr>
            </a:lvl9pPr>
          </a:lstStyle>
          <a:p>
            <a:endParaRPr/>
          </a:p>
        </p:txBody>
      </p:sp>
      <p:sp>
        <p:nvSpPr>
          <p:cNvPr id="734" name="Google Shape;734;p58"/>
          <p:cNvSpPr txBox="1">
            <a:spLocks noGrp="1"/>
          </p:cNvSpPr>
          <p:nvPr>
            <p:ph type="sldNum" idx="12"/>
          </p:nvPr>
        </p:nvSpPr>
        <p:spPr>
          <a:xfrm>
            <a:off x="11592347" y="6219772"/>
            <a:ext cx="411600" cy="2936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1pPr>
            <a:lvl2pPr marL="0" marR="0" lvl="1"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2pPr>
            <a:lvl3pPr marL="0" marR="0" lvl="2"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3pPr>
            <a:lvl4pPr marL="0" marR="0" lvl="3"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4pPr>
            <a:lvl5pPr marL="0" marR="0" lvl="4"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5pPr>
            <a:lvl6pPr marL="0" marR="0" lvl="5"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6pPr>
            <a:lvl7pPr marL="0" marR="0" lvl="6"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7pPr>
            <a:lvl8pPr marL="0" marR="0" lvl="7"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8pPr>
            <a:lvl9pPr marL="0" marR="0" lvl="8"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pic>
        <p:nvPicPr>
          <p:cNvPr id="735" name="Google Shape;735;p58"/>
          <p:cNvPicPr preferRelativeResize="0"/>
          <p:nvPr/>
        </p:nvPicPr>
        <p:blipFill rotWithShape="1">
          <a:blip r:embed="rId3">
            <a:alphaModFix/>
          </a:blip>
          <a:srcRect/>
          <a:stretch/>
        </p:blipFill>
        <p:spPr>
          <a:xfrm>
            <a:off x="609594" y="609601"/>
            <a:ext cx="1946967" cy="305633"/>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4 We are EVERFI">
  <p:cSld name="1_Alternate Title Slide">
    <p:spTree>
      <p:nvGrpSpPr>
        <p:cNvPr id="1" name="Shape 736"/>
        <p:cNvGrpSpPr/>
        <p:nvPr/>
      </p:nvGrpSpPr>
      <p:grpSpPr>
        <a:xfrm>
          <a:off x="0" y="0"/>
          <a:ext cx="0" cy="0"/>
          <a:chOff x="0" y="0"/>
          <a:chExt cx="0" cy="0"/>
        </a:xfrm>
      </p:grpSpPr>
      <p:pic>
        <p:nvPicPr>
          <p:cNvPr id="737" name="Google Shape;737;p5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738" name="Google Shape;738;p59"/>
          <p:cNvSpPr txBox="1">
            <a:spLocks noGrp="1"/>
          </p:cNvSpPr>
          <p:nvPr>
            <p:ph type="sldNum" idx="12"/>
          </p:nvPr>
        </p:nvSpPr>
        <p:spPr>
          <a:xfrm>
            <a:off x="11592347" y="6219772"/>
            <a:ext cx="411600" cy="2936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1pPr>
            <a:lvl2pPr marL="0" marR="0" lvl="1"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2pPr>
            <a:lvl3pPr marL="0" marR="0" lvl="2"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3pPr>
            <a:lvl4pPr marL="0" marR="0" lvl="3"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4pPr>
            <a:lvl5pPr marL="0" marR="0" lvl="4"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5pPr>
            <a:lvl6pPr marL="0" marR="0" lvl="5"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6pPr>
            <a:lvl7pPr marL="0" marR="0" lvl="6"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7pPr>
            <a:lvl8pPr marL="0" marR="0" lvl="7"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8pPr>
            <a:lvl9pPr marL="0" marR="0" lvl="8"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739"/>
        <p:cNvGrpSpPr/>
        <p:nvPr/>
      </p:nvGrpSpPr>
      <p:grpSpPr>
        <a:xfrm>
          <a:off x="0" y="0"/>
          <a:ext cx="0" cy="0"/>
          <a:chOff x="0" y="0"/>
          <a:chExt cx="0" cy="0"/>
        </a:xfrm>
      </p:grpSpPr>
      <p:sp>
        <p:nvSpPr>
          <p:cNvPr id="740" name="Google Shape;740;p60"/>
          <p:cNvSpPr txBox="1">
            <a:spLocks noGrp="1"/>
          </p:cNvSpPr>
          <p:nvPr>
            <p:ph type="body" idx="1"/>
          </p:nvPr>
        </p:nvSpPr>
        <p:spPr>
          <a:xfrm>
            <a:off x="427567" y="1656521"/>
            <a:ext cx="11336800" cy="4214000"/>
          </a:xfrm>
          <a:prstGeom prst="rect">
            <a:avLst/>
          </a:prstGeom>
          <a:noFill/>
          <a:ln>
            <a:noFill/>
          </a:ln>
        </p:spPr>
        <p:txBody>
          <a:bodyPr spcFirstLastPara="1" wrap="square" lIns="0" tIns="0" rIns="0" bIns="0" anchor="t" anchorCtr="0">
            <a:noAutofit/>
          </a:bodyPr>
          <a:lstStyle>
            <a:lvl1pPr marL="609585" lvl="0" indent="-457189" algn="l" rtl="0">
              <a:lnSpc>
                <a:spcPct val="100000"/>
              </a:lnSpc>
              <a:spcBef>
                <a:spcPts val="1600"/>
              </a:spcBef>
              <a:spcAft>
                <a:spcPts val="0"/>
              </a:spcAft>
              <a:buClr>
                <a:schemeClr val="dk1"/>
              </a:buClr>
              <a:buSzPts val="1800"/>
              <a:buChar char="•"/>
              <a:defRPr/>
            </a:lvl1pPr>
            <a:lvl2pPr marL="1219170" lvl="1" indent="-423323" algn="l" rtl="0">
              <a:lnSpc>
                <a:spcPct val="100000"/>
              </a:lnSpc>
              <a:spcBef>
                <a:spcPts val="1067"/>
              </a:spcBef>
              <a:spcAft>
                <a:spcPts val="0"/>
              </a:spcAft>
              <a:buClr>
                <a:srgbClr val="FC3407"/>
              </a:buClr>
              <a:buSzPts val="1400"/>
              <a:buChar char="–"/>
              <a:defRPr>
                <a:solidFill>
                  <a:srgbClr val="FC3407"/>
                </a:solidFill>
              </a:defRPr>
            </a:lvl2pPr>
            <a:lvl3pPr marL="1828754" lvl="2" indent="-397923" algn="l" rtl="0">
              <a:lnSpc>
                <a:spcPct val="100000"/>
              </a:lnSpc>
              <a:spcBef>
                <a:spcPts val="1067"/>
              </a:spcBef>
              <a:spcAft>
                <a:spcPts val="0"/>
              </a:spcAft>
              <a:buClr>
                <a:schemeClr val="dk1"/>
              </a:buClr>
              <a:buSzPts val="1100"/>
              <a:buChar char="•"/>
              <a:defRPr>
                <a:latin typeface="Lato"/>
                <a:ea typeface="Lato"/>
                <a:cs typeface="Lato"/>
                <a:sym typeface="Lato"/>
              </a:defRPr>
            </a:lvl3pPr>
            <a:lvl4pPr marL="2438339" lvl="3" indent="-457189" algn="l" rtl="0">
              <a:lnSpc>
                <a:spcPct val="100000"/>
              </a:lnSpc>
              <a:spcBef>
                <a:spcPts val="1067"/>
              </a:spcBef>
              <a:spcAft>
                <a:spcPts val="0"/>
              </a:spcAft>
              <a:buClr>
                <a:srgbClr val="91918F"/>
              </a:buClr>
              <a:buSzPts val="1800"/>
              <a:buChar char="–"/>
              <a:defRPr/>
            </a:lvl4pPr>
            <a:lvl5pPr marL="3047924" lvl="4" indent="-457189" algn="l" rtl="0">
              <a:lnSpc>
                <a:spcPct val="100000"/>
              </a:lnSpc>
              <a:spcBef>
                <a:spcPts val="1067"/>
              </a:spcBef>
              <a:spcAft>
                <a:spcPts val="0"/>
              </a:spcAft>
              <a:buClr>
                <a:srgbClr val="91918F"/>
              </a:buClr>
              <a:buSzPts val="1800"/>
              <a:buChar char="»"/>
              <a:defRPr/>
            </a:lvl5pPr>
            <a:lvl6pPr marL="3657509" lvl="5" indent="-457189" algn="l" rtl="0">
              <a:lnSpc>
                <a:spcPct val="100000"/>
              </a:lnSpc>
              <a:spcBef>
                <a:spcPts val="1067"/>
              </a:spcBef>
              <a:spcAft>
                <a:spcPts val="0"/>
              </a:spcAft>
              <a:buClr>
                <a:schemeClr val="dk1"/>
              </a:buClr>
              <a:buSzPts val="1800"/>
              <a:buChar char="•"/>
              <a:defRPr/>
            </a:lvl6pPr>
            <a:lvl7pPr marL="4267093" lvl="6" indent="-457189" algn="l" rtl="0">
              <a:lnSpc>
                <a:spcPct val="100000"/>
              </a:lnSpc>
              <a:spcBef>
                <a:spcPts val="1067"/>
              </a:spcBef>
              <a:spcAft>
                <a:spcPts val="0"/>
              </a:spcAft>
              <a:buClr>
                <a:schemeClr val="dk1"/>
              </a:buClr>
              <a:buSzPts val="1800"/>
              <a:buChar char="•"/>
              <a:defRPr/>
            </a:lvl7pPr>
            <a:lvl8pPr marL="4876678" lvl="7" indent="-457189" algn="l" rtl="0">
              <a:lnSpc>
                <a:spcPct val="100000"/>
              </a:lnSpc>
              <a:spcBef>
                <a:spcPts val="1067"/>
              </a:spcBef>
              <a:spcAft>
                <a:spcPts val="0"/>
              </a:spcAft>
              <a:buClr>
                <a:schemeClr val="dk1"/>
              </a:buClr>
              <a:buSzPts val="1800"/>
              <a:buChar char="•"/>
              <a:defRPr/>
            </a:lvl8pPr>
            <a:lvl9pPr marL="5486263" lvl="8" indent="-457189" algn="l" rtl="0">
              <a:lnSpc>
                <a:spcPct val="100000"/>
              </a:lnSpc>
              <a:spcBef>
                <a:spcPts val="1067"/>
              </a:spcBef>
              <a:spcAft>
                <a:spcPts val="1067"/>
              </a:spcAft>
              <a:buClr>
                <a:schemeClr val="dk1"/>
              </a:buClr>
              <a:buSzPts val="1800"/>
              <a:buChar char="•"/>
              <a:defRPr/>
            </a:lvl9pPr>
          </a:lstStyle>
          <a:p>
            <a:endParaRPr/>
          </a:p>
        </p:txBody>
      </p:sp>
      <p:sp>
        <p:nvSpPr>
          <p:cNvPr id="741" name="Google Shape;741;p60"/>
          <p:cNvSpPr txBox="1">
            <a:spLocks noGrp="1"/>
          </p:cNvSpPr>
          <p:nvPr>
            <p:ph type="ftr" idx="11"/>
          </p:nvPr>
        </p:nvSpPr>
        <p:spPr>
          <a:xfrm>
            <a:off x="358803" y="6237535"/>
            <a:ext cx="7682400" cy="365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rgbClr val="FC3407"/>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Lato"/>
                <a:ea typeface="Lato"/>
                <a:cs typeface="Lato"/>
                <a:sym typeface="Lato"/>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Lato"/>
                <a:ea typeface="Lato"/>
                <a:cs typeface="Lato"/>
                <a:sym typeface="Lato"/>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Lato"/>
                <a:ea typeface="Lato"/>
                <a:cs typeface="Lato"/>
                <a:sym typeface="Lato"/>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Lato"/>
                <a:ea typeface="Lato"/>
                <a:cs typeface="Lato"/>
                <a:sym typeface="Lato"/>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Lato"/>
                <a:ea typeface="Lato"/>
                <a:cs typeface="Lato"/>
                <a:sym typeface="Lato"/>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Lato"/>
                <a:ea typeface="Lato"/>
                <a:cs typeface="Lato"/>
                <a:sym typeface="Lato"/>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Lato"/>
                <a:ea typeface="Lato"/>
                <a:cs typeface="Lato"/>
                <a:sym typeface="Lato"/>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Lato"/>
                <a:ea typeface="Lato"/>
                <a:cs typeface="Lato"/>
                <a:sym typeface="Lato"/>
              </a:defRPr>
            </a:lvl9pPr>
          </a:lstStyle>
          <a:p>
            <a:endParaRPr/>
          </a:p>
        </p:txBody>
      </p:sp>
      <p:sp>
        <p:nvSpPr>
          <p:cNvPr id="742" name="Google Shape;742;p60"/>
          <p:cNvSpPr txBox="1">
            <a:spLocks noGrp="1"/>
          </p:cNvSpPr>
          <p:nvPr>
            <p:ph type="sldNum" idx="12"/>
          </p:nvPr>
        </p:nvSpPr>
        <p:spPr>
          <a:xfrm>
            <a:off x="11592347" y="6268205"/>
            <a:ext cx="411600" cy="2936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1pPr>
            <a:lvl2pPr marL="0" marR="0" lvl="1"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2pPr>
            <a:lvl3pPr marL="0" marR="0" lvl="2"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3pPr>
            <a:lvl4pPr marL="0" marR="0" lvl="3"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4pPr>
            <a:lvl5pPr marL="0" marR="0" lvl="4"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5pPr>
            <a:lvl6pPr marL="0" marR="0" lvl="5"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6pPr>
            <a:lvl7pPr marL="0" marR="0" lvl="6"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7pPr>
            <a:lvl8pPr marL="0" marR="0" lvl="7"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8pPr>
            <a:lvl9pPr marL="0" marR="0" lvl="8"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
        <p:nvSpPr>
          <p:cNvPr id="743" name="Google Shape;743;p60"/>
          <p:cNvSpPr txBox="1">
            <a:spLocks noGrp="1"/>
          </p:cNvSpPr>
          <p:nvPr>
            <p:ph type="title"/>
          </p:nvPr>
        </p:nvSpPr>
        <p:spPr>
          <a:xfrm>
            <a:off x="343947" y="610511"/>
            <a:ext cx="11238400" cy="878400"/>
          </a:xfrm>
          <a:prstGeom prst="rect">
            <a:avLst/>
          </a:prstGeom>
          <a:noFill/>
          <a:ln>
            <a:noFill/>
          </a:ln>
        </p:spPr>
        <p:txBody>
          <a:bodyPr spcFirstLastPara="1" wrap="square" lIns="0" tIns="0" rIns="0" bIns="0" anchor="t" anchorCtr="0">
            <a:noAutofit/>
          </a:bodyPr>
          <a:lstStyle>
            <a:lvl1pPr lvl="0" algn="l" rtl="0">
              <a:lnSpc>
                <a:spcPct val="80000"/>
              </a:lnSpc>
              <a:spcBef>
                <a:spcPts val="0"/>
              </a:spcBef>
              <a:spcAft>
                <a:spcPts val="0"/>
              </a:spcAft>
              <a:buClr>
                <a:srgbClr val="515859"/>
              </a:buClr>
              <a:buSzPts val="3600"/>
              <a:buFont typeface="Lato Black"/>
              <a:buNone/>
              <a:defRPr sz="4800" b="0" i="0">
                <a:solidFill>
                  <a:srgbClr val="515859"/>
                </a:solidFill>
                <a:latin typeface="Lato Black"/>
                <a:ea typeface="Lato Black"/>
                <a:cs typeface="Lato Black"/>
                <a:sym typeface="Lato Black"/>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44"/>
        <p:cNvGrpSpPr/>
        <p:nvPr/>
      </p:nvGrpSpPr>
      <p:grpSpPr>
        <a:xfrm>
          <a:off x="0" y="0"/>
          <a:ext cx="0" cy="0"/>
          <a:chOff x="0" y="0"/>
          <a:chExt cx="0" cy="0"/>
        </a:xfrm>
      </p:grpSpPr>
      <p:sp>
        <p:nvSpPr>
          <p:cNvPr id="745" name="Google Shape;745;p61"/>
          <p:cNvSpPr txBox="1">
            <a:spLocks noGrp="1"/>
          </p:cNvSpPr>
          <p:nvPr>
            <p:ph type="title"/>
          </p:nvPr>
        </p:nvSpPr>
        <p:spPr>
          <a:xfrm>
            <a:off x="415600" y="593367"/>
            <a:ext cx="11360800" cy="763600"/>
          </a:xfrm>
          <a:prstGeom prst="rect">
            <a:avLst/>
          </a:prstGeom>
          <a:noFill/>
          <a:ln>
            <a:noFill/>
          </a:ln>
        </p:spPr>
        <p:txBody>
          <a:bodyPr spcFirstLastPara="1" wrap="square" lIns="0" tIns="0" rIns="0" bIns="0" anchor="t" anchorCtr="0">
            <a:noAutofit/>
          </a:bodyPr>
          <a:lstStyle>
            <a:lvl1pPr lvl="0" algn="l" rtl="0">
              <a:lnSpc>
                <a:spcPct val="80000"/>
              </a:lnSpc>
              <a:spcBef>
                <a:spcPts val="0"/>
              </a:spcBef>
              <a:spcAft>
                <a:spcPts val="0"/>
              </a:spcAft>
              <a:buSzPts val="2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46" name="Google Shape;746;p61"/>
          <p:cNvSpPr txBox="1">
            <a:spLocks noGrp="1"/>
          </p:cNvSpPr>
          <p:nvPr>
            <p:ph type="body" idx="1"/>
          </p:nvPr>
        </p:nvSpPr>
        <p:spPr>
          <a:xfrm>
            <a:off x="415600" y="1536633"/>
            <a:ext cx="11360800" cy="4555200"/>
          </a:xfrm>
          <a:prstGeom prst="rect">
            <a:avLst/>
          </a:prstGeom>
          <a:noFill/>
          <a:ln>
            <a:noFill/>
          </a:ln>
        </p:spPr>
        <p:txBody>
          <a:bodyPr spcFirstLastPara="1" wrap="square" lIns="0" tIns="0" rIns="0" bIns="0" anchor="t" anchorCtr="0">
            <a:noAutofit/>
          </a:bodyPr>
          <a:lstStyle>
            <a:lvl1pPr marL="609585" lvl="0" indent="-440256" algn="l" rtl="0">
              <a:lnSpc>
                <a:spcPct val="100000"/>
              </a:lnSpc>
              <a:spcBef>
                <a:spcPts val="1067"/>
              </a:spcBef>
              <a:spcAft>
                <a:spcPts val="0"/>
              </a:spcAft>
              <a:buSzPts val="1600"/>
              <a:buChar char="•"/>
              <a:defRPr/>
            </a:lvl1pPr>
            <a:lvl2pPr marL="1219170" lvl="1" indent="-423323" algn="l" rtl="0">
              <a:lnSpc>
                <a:spcPct val="100000"/>
              </a:lnSpc>
              <a:spcBef>
                <a:spcPts val="1067"/>
              </a:spcBef>
              <a:spcAft>
                <a:spcPts val="0"/>
              </a:spcAft>
              <a:buSzPts val="1400"/>
              <a:buChar char="–"/>
              <a:defRPr/>
            </a:lvl2pPr>
            <a:lvl3pPr marL="1828754" lvl="2" indent="-397923" algn="l" rtl="0">
              <a:lnSpc>
                <a:spcPct val="100000"/>
              </a:lnSpc>
              <a:spcBef>
                <a:spcPts val="1067"/>
              </a:spcBef>
              <a:spcAft>
                <a:spcPts val="0"/>
              </a:spcAft>
              <a:buSzPts val="1100"/>
              <a:buChar char="•"/>
              <a:defRPr/>
            </a:lvl3pPr>
            <a:lvl4pPr marL="2438339" lvl="3" indent="-380990" algn="l" rtl="0">
              <a:lnSpc>
                <a:spcPct val="100000"/>
              </a:lnSpc>
              <a:spcBef>
                <a:spcPts val="1067"/>
              </a:spcBef>
              <a:spcAft>
                <a:spcPts val="0"/>
              </a:spcAft>
              <a:buSzPts val="900"/>
              <a:buChar char="–"/>
              <a:defRPr/>
            </a:lvl4pPr>
            <a:lvl5pPr marL="3047924" lvl="4" indent="-364058" algn="l" rtl="0">
              <a:lnSpc>
                <a:spcPct val="100000"/>
              </a:lnSpc>
              <a:spcBef>
                <a:spcPts val="1067"/>
              </a:spcBef>
              <a:spcAft>
                <a:spcPts val="0"/>
              </a:spcAft>
              <a:buSzPts val="700"/>
              <a:buChar char="»"/>
              <a:defRPr/>
            </a:lvl5pPr>
            <a:lvl6pPr marL="3657509" lvl="5" indent="-355591" algn="l" rtl="0">
              <a:lnSpc>
                <a:spcPct val="100000"/>
              </a:lnSpc>
              <a:spcBef>
                <a:spcPts val="1067"/>
              </a:spcBef>
              <a:spcAft>
                <a:spcPts val="0"/>
              </a:spcAft>
              <a:buSzPts val="600"/>
              <a:buChar char="•"/>
              <a:defRPr/>
            </a:lvl6pPr>
            <a:lvl7pPr marL="4267093" lvl="6" indent="-355591" algn="l" rtl="0">
              <a:lnSpc>
                <a:spcPct val="100000"/>
              </a:lnSpc>
              <a:spcBef>
                <a:spcPts val="1067"/>
              </a:spcBef>
              <a:spcAft>
                <a:spcPts val="0"/>
              </a:spcAft>
              <a:buSzPts val="600"/>
              <a:buChar char="•"/>
              <a:defRPr/>
            </a:lvl7pPr>
            <a:lvl8pPr marL="4876678" lvl="7" indent="-355591" algn="l" rtl="0">
              <a:lnSpc>
                <a:spcPct val="100000"/>
              </a:lnSpc>
              <a:spcBef>
                <a:spcPts val="1067"/>
              </a:spcBef>
              <a:spcAft>
                <a:spcPts val="0"/>
              </a:spcAft>
              <a:buSzPts val="600"/>
              <a:buChar char="•"/>
              <a:defRPr/>
            </a:lvl8pPr>
            <a:lvl9pPr marL="5486263" lvl="8" indent="-355591" algn="l" rtl="0">
              <a:lnSpc>
                <a:spcPct val="100000"/>
              </a:lnSpc>
              <a:spcBef>
                <a:spcPts val="1067"/>
              </a:spcBef>
              <a:spcAft>
                <a:spcPts val="1067"/>
              </a:spcAft>
              <a:buSzPts val="600"/>
              <a:buChar char="•"/>
              <a:defRPr/>
            </a:lvl9pPr>
          </a:lstStyle>
          <a:p>
            <a:endParaRPr/>
          </a:p>
        </p:txBody>
      </p:sp>
      <p:sp>
        <p:nvSpPr>
          <p:cNvPr id="747" name="Google Shape;747;p61"/>
          <p:cNvSpPr txBox="1">
            <a:spLocks noGrp="1"/>
          </p:cNvSpPr>
          <p:nvPr>
            <p:ph type="sldNum" idx="12"/>
          </p:nvPr>
        </p:nvSpPr>
        <p:spPr>
          <a:xfrm>
            <a:off x="11296611" y="6217623"/>
            <a:ext cx="731600" cy="5248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1pPr>
            <a:lvl2pPr marL="0" marR="0" lvl="1"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2pPr>
            <a:lvl3pPr marL="0" marR="0" lvl="2"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3pPr>
            <a:lvl4pPr marL="0" marR="0" lvl="3"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4pPr>
            <a:lvl5pPr marL="0" marR="0" lvl="4"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5pPr>
            <a:lvl6pPr marL="0" marR="0" lvl="5"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6pPr>
            <a:lvl7pPr marL="0" marR="0" lvl="6"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7pPr>
            <a:lvl8pPr marL="0" marR="0" lvl="7"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8pPr>
            <a:lvl9pPr marL="0" marR="0" lvl="8"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Subtitle Only">
  <p:cSld name="Title and Subtitle Only">
    <p:spTree>
      <p:nvGrpSpPr>
        <p:cNvPr id="1" name="Shape 748"/>
        <p:cNvGrpSpPr/>
        <p:nvPr/>
      </p:nvGrpSpPr>
      <p:grpSpPr>
        <a:xfrm>
          <a:off x="0" y="0"/>
          <a:ext cx="0" cy="0"/>
          <a:chOff x="0" y="0"/>
          <a:chExt cx="0" cy="0"/>
        </a:xfrm>
      </p:grpSpPr>
      <p:sp>
        <p:nvSpPr>
          <p:cNvPr id="749" name="Google Shape;749;p62"/>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chemeClr val="dk1"/>
              </a:buClr>
              <a:buSzPts val="1400"/>
              <a:buNone/>
              <a:defRPr sz="1467"/>
            </a:lvl1pPr>
            <a:lvl2pPr lvl="1" algn="l" rtl="0">
              <a:lnSpc>
                <a:spcPct val="100000"/>
              </a:lnSpc>
              <a:spcBef>
                <a:spcPts val="0"/>
              </a:spcBef>
              <a:spcAft>
                <a:spcPts val="0"/>
              </a:spcAft>
              <a:buSzPts val="1100"/>
              <a:buNone/>
              <a:defRPr sz="1467"/>
            </a:lvl2pPr>
            <a:lvl3pPr lvl="2" algn="l" rtl="0">
              <a:lnSpc>
                <a:spcPct val="100000"/>
              </a:lnSpc>
              <a:spcBef>
                <a:spcPts val="0"/>
              </a:spcBef>
              <a:spcAft>
                <a:spcPts val="0"/>
              </a:spcAft>
              <a:buSzPts val="1100"/>
              <a:buNone/>
              <a:defRPr sz="1467"/>
            </a:lvl3pPr>
            <a:lvl4pPr lvl="3" algn="l" rtl="0">
              <a:lnSpc>
                <a:spcPct val="100000"/>
              </a:lnSpc>
              <a:spcBef>
                <a:spcPts val="0"/>
              </a:spcBef>
              <a:spcAft>
                <a:spcPts val="0"/>
              </a:spcAft>
              <a:buSzPts val="1100"/>
              <a:buNone/>
              <a:defRPr sz="1467"/>
            </a:lvl4pPr>
            <a:lvl5pPr lvl="4" algn="l" rtl="0">
              <a:lnSpc>
                <a:spcPct val="100000"/>
              </a:lnSpc>
              <a:spcBef>
                <a:spcPts val="0"/>
              </a:spcBef>
              <a:spcAft>
                <a:spcPts val="0"/>
              </a:spcAft>
              <a:buSzPts val="1100"/>
              <a:buNone/>
              <a:defRPr sz="1467"/>
            </a:lvl5pPr>
            <a:lvl6pPr lvl="5" algn="l" rtl="0">
              <a:lnSpc>
                <a:spcPct val="100000"/>
              </a:lnSpc>
              <a:spcBef>
                <a:spcPts val="0"/>
              </a:spcBef>
              <a:spcAft>
                <a:spcPts val="0"/>
              </a:spcAft>
              <a:buSzPts val="1100"/>
              <a:buNone/>
              <a:defRPr sz="1467"/>
            </a:lvl6pPr>
            <a:lvl7pPr lvl="6" algn="l" rtl="0">
              <a:lnSpc>
                <a:spcPct val="100000"/>
              </a:lnSpc>
              <a:spcBef>
                <a:spcPts val="0"/>
              </a:spcBef>
              <a:spcAft>
                <a:spcPts val="0"/>
              </a:spcAft>
              <a:buSzPts val="1100"/>
              <a:buNone/>
              <a:defRPr sz="1467"/>
            </a:lvl7pPr>
            <a:lvl8pPr lvl="7" algn="l" rtl="0">
              <a:lnSpc>
                <a:spcPct val="100000"/>
              </a:lnSpc>
              <a:spcBef>
                <a:spcPts val="0"/>
              </a:spcBef>
              <a:spcAft>
                <a:spcPts val="0"/>
              </a:spcAft>
              <a:buSzPts val="1100"/>
              <a:buNone/>
              <a:defRPr sz="1467"/>
            </a:lvl8pPr>
            <a:lvl9pPr lvl="8" algn="l" rtl="0">
              <a:lnSpc>
                <a:spcPct val="100000"/>
              </a:lnSpc>
              <a:spcBef>
                <a:spcPts val="0"/>
              </a:spcBef>
              <a:spcAft>
                <a:spcPts val="0"/>
              </a:spcAft>
              <a:buSzPts val="1100"/>
              <a:buNone/>
              <a:defRPr sz="1467"/>
            </a:lvl9pPr>
          </a:lstStyle>
          <a:p>
            <a:endParaRPr/>
          </a:p>
        </p:txBody>
      </p:sp>
      <p:sp>
        <p:nvSpPr>
          <p:cNvPr id="750" name="Google Shape;750;p62"/>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1100"/>
              <a:buFont typeface="Arial"/>
              <a:buNone/>
              <a:defRPr sz="1467" b="1" i="0" u="none" strike="noStrike" cap="none">
                <a:solidFill>
                  <a:schemeClr val="accent2"/>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467" b="1" i="0" u="none" strike="noStrike" cap="none">
                <a:solidFill>
                  <a:schemeClr val="accent2"/>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467" b="1" i="0" u="none" strike="noStrike" cap="none">
                <a:solidFill>
                  <a:schemeClr val="accent2"/>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467" b="1" i="0" u="none" strike="noStrike" cap="none">
                <a:solidFill>
                  <a:schemeClr val="accent2"/>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467" b="1" i="0" u="none" strike="noStrike" cap="none">
                <a:solidFill>
                  <a:schemeClr val="accent2"/>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467" b="1" i="0" u="none" strike="noStrike" cap="none">
                <a:solidFill>
                  <a:schemeClr val="accent2"/>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467" b="1" i="0" u="none" strike="noStrike" cap="none">
                <a:solidFill>
                  <a:schemeClr val="accent2"/>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467" b="1" i="0" u="none" strike="noStrike" cap="none">
                <a:solidFill>
                  <a:schemeClr val="accent2"/>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467" b="1" i="0" u="none" strike="noStrike" cap="none">
                <a:solidFill>
                  <a:schemeClr val="accent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751" name="Google Shape;751;p62"/>
          <p:cNvSpPr txBox="1">
            <a:spLocks noGrp="1"/>
          </p:cNvSpPr>
          <p:nvPr>
            <p:ph type="body" idx="1"/>
          </p:nvPr>
        </p:nvSpPr>
        <p:spPr>
          <a:xfrm>
            <a:off x="427568" y="1100944"/>
            <a:ext cx="11332800" cy="350800"/>
          </a:xfrm>
          <a:prstGeom prst="rect">
            <a:avLst/>
          </a:prstGeom>
          <a:noFill/>
          <a:ln>
            <a:noFill/>
          </a:ln>
        </p:spPr>
        <p:txBody>
          <a:bodyPr spcFirstLastPara="1" wrap="square" lIns="68575" tIns="34275" rIns="68575" bIns="34275" anchor="t" anchorCtr="0">
            <a:noAutofit/>
          </a:bodyPr>
          <a:lstStyle>
            <a:lvl1pPr marL="609585" lvl="0" indent="-304792" algn="l" rtl="0">
              <a:lnSpc>
                <a:spcPct val="90000"/>
              </a:lnSpc>
              <a:spcBef>
                <a:spcPts val="0"/>
              </a:spcBef>
              <a:spcAft>
                <a:spcPts val="0"/>
              </a:spcAft>
              <a:buClr>
                <a:schemeClr val="dk1"/>
              </a:buClr>
              <a:buSzPts val="1400"/>
              <a:buNone/>
              <a:defRPr sz="1867" b="0">
                <a:solidFill>
                  <a:schemeClr val="dk1"/>
                </a:solidFill>
                <a:latin typeface="Calibri"/>
                <a:ea typeface="Calibri"/>
                <a:cs typeface="Calibri"/>
                <a:sym typeface="Calibri"/>
              </a:defRPr>
            </a:lvl1pPr>
            <a:lvl2pPr marL="1219170" lvl="1" indent="-423323" algn="l" rtl="0">
              <a:lnSpc>
                <a:spcPct val="90000"/>
              </a:lnSpc>
              <a:spcBef>
                <a:spcPts val="1067"/>
              </a:spcBef>
              <a:spcAft>
                <a:spcPts val="0"/>
              </a:spcAft>
              <a:buClr>
                <a:schemeClr val="dk1"/>
              </a:buClr>
              <a:buSzPts val="1400"/>
              <a:buChar char="–"/>
              <a:defRPr sz="1467"/>
            </a:lvl2pPr>
            <a:lvl3pPr marL="1828754" lvl="2" indent="-423323" algn="l" rtl="0">
              <a:lnSpc>
                <a:spcPct val="90000"/>
              </a:lnSpc>
              <a:spcBef>
                <a:spcPts val="1067"/>
              </a:spcBef>
              <a:spcAft>
                <a:spcPts val="0"/>
              </a:spcAft>
              <a:buClr>
                <a:schemeClr val="dk1"/>
              </a:buClr>
              <a:buSzPts val="1400"/>
              <a:buChar char="•"/>
              <a:defRPr sz="1467"/>
            </a:lvl3pPr>
            <a:lvl4pPr marL="2438339" lvl="3" indent="-423323" algn="l" rtl="0">
              <a:lnSpc>
                <a:spcPct val="90000"/>
              </a:lnSpc>
              <a:spcBef>
                <a:spcPts val="1067"/>
              </a:spcBef>
              <a:spcAft>
                <a:spcPts val="0"/>
              </a:spcAft>
              <a:buClr>
                <a:schemeClr val="dk1"/>
              </a:buClr>
              <a:buSzPts val="1400"/>
              <a:buChar char="–"/>
              <a:defRPr sz="1467"/>
            </a:lvl4pPr>
            <a:lvl5pPr marL="3047924" lvl="4" indent="-423323" algn="l" rtl="0">
              <a:lnSpc>
                <a:spcPct val="90000"/>
              </a:lnSpc>
              <a:spcBef>
                <a:spcPts val="1067"/>
              </a:spcBef>
              <a:spcAft>
                <a:spcPts val="0"/>
              </a:spcAft>
              <a:buClr>
                <a:schemeClr val="dk1"/>
              </a:buClr>
              <a:buSzPts val="1400"/>
              <a:buChar char="»"/>
              <a:defRPr sz="1467"/>
            </a:lvl5pPr>
            <a:lvl6pPr marL="3657509" lvl="5" indent="-423323" algn="l" rtl="0">
              <a:lnSpc>
                <a:spcPct val="90000"/>
              </a:lnSpc>
              <a:spcBef>
                <a:spcPts val="1067"/>
              </a:spcBef>
              <a:spcAft>
                <a:spcPts val="0"/>
              </a:spcAft>
              <a:buClr>
                <a:schemeClr val="dk1"/>
              </a:buClr>
              <a:buSzPts val="1400"/>
              <a:buChar char="•"/>
              <a:defRPr sz="1467"/>
            </a:lvl6pPr>
            <a:lvl7pPr marL="4267093" lvl="6" indent="-423323" algn="l" rtl="0">
              <a:lnSpc>
                <a:spcPct val="90000"/>
              </a:lnSpc>
              <a:spcBef>
                <a:spcPts val="1067"/>
              </a:spcBef>
              <a:spcAft>
                <a:spcPts val="0"/>
              </a:spcAft>
              <a:buClr>
                <a:schemeClr val="dk1"/>
              </a:buClr>
              <a:buSzPts val="1400"/>
              <a:buChar char="•"/>
              <a:defRPr sz="1467"/>
            </a:lvl7pPr>
            <a:lvl8pPr marL="4876678" lvl="7" indent="-423323" algn="l" rtl="0">
              <a:lnSpc>
                <a:spcPct val="90000"/>
              </a:lnSpc>
              <a:spcBef>
                <a:spcPts val="1067"/>
              </a:spcBef>
              <a:spcAft>
                <a:spcPts val="0"/>
              </a:spcAft>
              <a:buClr>
                <a:schemeClr val="dk1"/>
              </a:buClr>
              <a:buSzPts val="1400"/>
              <a:buChar char="•"/>
              <a:defRPr sz="1467"/>
            </a:lvl8pPr>
            <a:lvl9pPr marL="5486263" lvl="8" indent="-423323" algn="l" rtl="0">
              <a:lnSpc>
                <a:spcPct val="90000"/>
              </a:lnSpc>
              <a:spcBef>
                <a:spcPts val="1067"/>
              </a:spcBef>
              <a:spcAft>
                <a:spcPts val="1067"/>
              </a:spcAft>
              <a:buClr>
                <a:schemeClr val="dk1"/>
              </a:buClr>
              <a:buSzPts val="1400"/>
              <a:buChar char="•"/>
              <a:defRPr sz="1467"/>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Subtitle Only">
  <p:cSld name="Title and Subtitle Only_1">
    <p:spTree>
      <p:nvGrpSpPr>
        <p:cNvPr id="1" name="Shape 752"/>
        <p:cNvGrpSpPr/>
        <p:nvPr/>
      </p:nvGrpSpPr>
      <p:grpSpPr>
        <a:xfrm>
          <a:off x="0" y="0"/>
          <a:ext cx="0" cy="0"/>
          <a:chOff x="0" y="0"/>
          <a:chExt cx="0" cy="0"/>
        </a:xfrm>
      </p:grpSpPr>
      <p:sp>
        <p:nvSpPr>
          <p:cNvPr id="753" name="Google Shape;753;p63"/>
          <p:cNvSpPr txBox="1">
            <a:spLocks noGrp="1"/>
          </p:cNvSpPr>
          <p:nvPr>
            <p:ph type="title"/>
          </p:nvPr>
        </p:nvSpPr>
        <p:spPr>
          <a:xfrm>
            <a:off x="302600" y="346000"/>
            <a:ext cx="11586800" cy="844800"/>
          </a:xfrm>
          <a:prstGeom prst="rect">
            <a:avLst/>
          </a:prstGeom>
          <a:noFill/>
          <a:ln>
            <a:noFill/>
          </a:ln>
        </p:spPr>
        <p:txBody>
          <a:bodyPr spcFirstLastPara="1" wrap="square" lIns="0" tIns="0" rIns="0" bIns="0" anchor="t" anchorCtr="0">
            <a:noAutofit/>
          </a:bodyPr>
          <a:lstStyle>
            <a:lvl1pPr marR="0" lvl="0" algn="l" rtl="0">
              <a:lnSpc>
                <a:spcPct val="80000"/>
              </a:lnSpc>
              <a:spcBef>
                <a:spcPts val="0"/>
              </a:spcBef>
              <a:spcAft>
                <a:spcPts val="0"/>
              </a:spcAft>
              <a:buClr>
                <a:schemeClr val="accent6"/>
              </a:buClr>
              <a:buSzPts val="2800"/>
              <a:buFont typeface="Lato Black"/>
              <a:buNone/>
              <a:defRPr sz="3733" b="1" i="0" u="none" strike="noStrike" cap="none">
                <a:solidFill>
                  <a:schemeClr val="accent6"/>
                </a:solidFill>
                <a:latin typeface="Lato Black"/>
                <a:ea typeface="Lato Black"/>
                <a:cs typeface="Lato Black"/>
                <a:sym typeface="Lato Black"/>
              </a:defRPr>
            </a:lvl1pPr>
            <a:lvl2pPr lvl="1" algn="l" rtl="0">
              <a:lnSpc>
                <a:spcPct val="100000"/>
              </a:lnSpc>
              <a:spcBef>
                <a:spcPts val="0"/>
              </a:spcBef>
              <a:spcAft>
                <a:spcPts val="0"/>
              </a:spcAft>
              <a:buSzPts val="1400"/>
              <a:buNone/>
              <a:defRPr sz="2400"/>
            </a:lvl2pPr>
            <a:lvl3pPr lvl="2" algn="l" rtl="0">
              <a:lnSpc>
                <a:spcPct val="100000"/>
              </a:lnSpc>
              <a:spcBef>
                <a:spcPts val="0"/>
              </a:spcBef>
              <a:spcAft>
                <a:spcPts val="0"/>
              </a:spcAft>
              <a:buSzPts val="1400"/>
              <a:buNone/>
              <a:defRPr sz="2400"/>
            </a:lvl3pPr>
            <a:lvl4pPr lvl="3" algn="l" rtl="0">
              <a:lnSpc>
                <a:spcPct val="100000"/>
              </a:lnSpc>
              <a:spcBef>
                <a:spcPts val="0"/>
              </a:spcBef>
              <a:spcAft>
                <a:spcPts val="0"/>
              </a:spcAft>
              <a:buSzPts val="1400"/>
              <a:buNone/>
              <a:defRPr sz="2400"/>
            </a:lvl4pPr>
            <a:lvl5pPr lvl="4" algn="l" rtl="0">
              <a:lnSpc>
                <a:spcPct val="100000"/>
              </a:lnSpc>
              <a:spcBef>
                <a:spcPts val="0"/>
              </a:spcBef>
              <a:spcAft>
                <a:spcPts val="0"/>
              </a:spcAft>
              <a:buSzPts val="1400"/>
              <a:buNone/>
              <a:defRPr sz="2400"/>
            </a:lvl5pPr>
            <a:lvl6pPr lvl="5" algn="l" rtl="0">
              <a:lnSpc>
                <a:spcPct val="100000"/>
              </a:lnSpc>
              <a:spcBef>
                <a:spcPts val="0"/>
              </a:spcBef>
              <a:spcAft>
                <a:spcPts val="0"/>
              </a:spcAft>
              <a:buSzPts val="1400"/>
              <a:buNone/>
              <a:defRPr sz="2400"/>
            </a:lvl6pPr>
            <a:lvl7pPr lvl="6" algn="l" rtl="0">
              <a:lnSpc>
                <a:spcPct val="100000"/>
              </a:lnSpc>
              <a:spcBef>
                <a:spcPts val="0"/>
              </a:spcBef>
              <a:spcAft>
                <a:spcPts val="0"/>
              </a:spcAft>
              <a:buSzPts val="1400"/>
              <a:buNone/>
              <a:defRPr sz="2400"/>
            </a:lvl7pPr>
            <a:lvl8pPr lvl="7" algn="l" rtl="0">
              <a:lnSpc>
                <a:spcPct val="100000"/>
              </a:lnSpc>
              <a:spcBef>
                <a:spcPts val="0"/>
              </a:spcBef>
              <a:spcAft>
                <a:spcPts val="0"/>
              </a:spcAft>
              <a:buSzPts val="1400"/>
              <a:buNone/>
              <a:defRPr sz="2400"/>
            </a:lvl8pPr>
            <a:lvl9pPr lvl="8" algn="l" rtl="0">
              <a:lnSpc>
                <a:spcPct val="100000"/>
              </a:lnSpc>
              <a:spcBef>
                <a:spcPts val="0"/>
              </a:spcBef>
              <a:spcAft>
                <a:spcPts val="0"/>
              </a:spcAft>
              <a:buSzPts val="1400"/>
              <a:buNone/>
              <a:defRPr sz="2400"/>
            </a:lvl9pPr>
          </a:lstStyle>
          <a:p>
            <a:endParaRPr/>
          </a:p>
        </p:txBody>
      </p:sp>
      <p:sp>
        <p:nvSpPr>
          <p:cNvPr id="754" name="Google Shape;754;p63"/>
          <p:cNvSpPr txBox="1">
            <a:spLocks noGrp="1"/>
          </p:cNvSpPr>
          <p:nvPr>
            <p:ph type="sldNum" idx="12"/>
          </p:nvPr>
        </p:nvSpPr>
        <p:spPr>
          <a:xfrm>
            <a:off x="11592347" y="6268205"/>
            <a:ext cx="411600" cy="2936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1067" b="1" i="0" u="none" strike="noStrike" cap="none">
                <a:solidFill>
                  <a:schemeClr val="dk1"/>
                </a:solidFill>
                <a:latin typeface="Lato"/>
                <a:ea typeface="Lato"/>
                <a:cs typeface="Lato"/>
                <a:sym typeface="Lato"/>
              </a:defRPr>
            </a:lvl1pPr>
            <a:lvl2pPr marL="0" marR="0" lvl="1" indent="0" algn="ctr" rtl="0">
              <a:lnSpc>
                <a:spcPct val="100000"/>
              </a:lnSpc>
              <a:spcBef>
                <a:spcPts val="0"/>
              </a:spcBef>
              <a:spcAft>
                <a:spcPts val="0"/>
              </a:spcAft>
              <a:buClr>
                <a:srgbClr val="000000"/>
              </a:buClr>
              <a:buSzPts val="800"/>
              <a:buFont typeface="Arial"/>
              <a:buNone/>
              <a:defRPr sz="1067" b="1" i="0" u="none" strike="noStrike" cap="none">
                <a:solidFill>
                  <a:schemeClr val="dk1"/>
                </a:solidFill>
                <a:latin typeface="Lato"/>
                <a:ea typeface="Lato"/>
                <a:cs typeface="Lato"/>
                <a:sym typeface="Lato"/>
              </a:defRPr>
            </a:lvl2pPr>
            <a:lvl3pPr marL="0" marR="0" lvl="2" indent="0" algn="ctr" rtl="0">
              <a:lnSpc>
                <a:spcPct val="100000"/>
              </a:lnSpc>
              <a:spcBef>
                <a:spcPts val="0"/>
              </a:spcBef>
              <a:spcAft>
                <a:spcPts val="0"/>
              </a:spcAft>
              <a:buClr>
                <a:srgbClr val="000000"/>
              </a:buClr>
              <a:buSzPts val="800"/>
              <a:buFont typeface="Arial"/>
              <a:buNone/>
              <a:defRPr sz="1067" b="1" i="0" u="none" strike="noStrike" cap="none">
                <a:solidFill>
                  <a:schemeClr val="dk1"/>
                </a:solidFill>
                <a:latin typeface="Lato"/>
                <a:ea typeface="Lato"/>
                <a:cs typeface="Lato"/>
                <a:sym typeface="Lato"/>
              </a:defRPr>
            </a:lvl3pPr>
            <a:lvl4pPr marL="0" marR="0" lvl="3" indent="0" algn="ctr" rtl="0">
              <a:lnSpc>
                <a:spcPct val="100000"/>
              </a:lnSpc>
              <a:spcBef>
                <a:spcPts val="0"/>
              </a:spcBef>
              <a:spcAft>
                <a:spcPts val="0"/>
              </a:spcAft>
              <a:buClr>
                <a:srgbClr val="000000"/>
              </a:buClr>
              <a:buSzPts val="800"/>
              <a:buFont typeface="Arial"/>
              <a:buNone/>
              <a:defRPr sz="1067" b="1" i="0" u="none" strike="noStrike" cap="none">
                <a:solidFill>
                  <a:schemeClr val="dk1"/>
                </a:solidFill>
                <a:latin typeface="Lato"/>
                <a:ea typeface="Lato"/>
                <a:cs typeface="Lato"/>
                <a:sym typeface="Lato"/>
              </a:defRPr>
            </a:lvl4pPr>
            <a:lvl5pPr marL="0" marR="0" lvl="4" indent="0" algn="ctr" rtl="0">
              <a:lnSpc>
                <a:spcPct val="100000"/>
              </a:lnSpc>
              <a:spcBef>
                <a:spcPts val="0"/>
              </a:spcBef>
              <a:spcAft>
                <a:spcPts val="0"/>
              </a:spcAft>
              <a:buClr>
                <a:srgbClr val="000000"/>
              </a:buClr>
              <a:buSzPts val="800"/>
              <a:buFont typeface="Arial"/>
              <a:buNone/>
              <a:defRPr sz="1067" b="1" i="0" u="none" strike="noStrike" cap="none">
                <a:solidFill>
                  <a:schemeClr val="dk1"/>
                </a:solidFill>
                <a:latin typeface="Lato"/>
                <a:ea typeface="Lato"/>
                <a:cs typeface="Lato"/>
                <a:sym typeface="Lato"/>
              </a:defRPr>
            </a:lvl5pPr>
            <a:lvl6pPr marL="0" marR="0" lvl="5" indent="0" algn="ctr" rtl="0">
              <a:lnSpc>
                <a:spcPct val="100000"/>
              </a:lnSpc>
              <a:spcBef>
                <a:spcPts val="0"/>
              </a:spcBef>
              <a:spcAft>
                <a:spcPts val="0"/>
              </a:spcAft>
              <a:buClr>
                <a:srgbClr val="000000"/>
              </a:buClr>
              <a:buSzPts val="800"/>
              <a:buFont typeface="Arial"/>
              <a:buNone/>
              <a:defRPr sz="1067" b="1" i="0" u="none" strike="noStrike" cap="none">
                <a:solidFill>
                  <a:schemeClr val="dk1"/>
                </a:solidFill>
                <a:latin typeface="Lato"/>
                <a:ea typeface="Lato"/>
                <a:cs typeface="Lato"/>
                <a:sym typeface="Lato"/>
              </a:defRPr>
            </a:lvl6pPr>
            <a:lvl7pPr marL="0" marR="0" lvl="6" indent="0" algn="ctr" rtl="0">
              <a:lnSpc>
                <a:spcPct val="100000"/>
              </a:lnSpc>
              <a:spcBef>
                <a:spcPts val="0"/>
              </a:spcBef>
              <a:spcAft>
                <a:spcPts val="0"/>
              </a:spcAft>
              <a:buClr>
                <a:srgbClr val="000000"/>
              </a:buClr>
              <a:buSzPts val="800"/>
              <a:buFont typeface="Arial"/>
              <a:buNone/>
              <a:defRPr sz="1067" b="1" i="0" u="none" strike="noStrike" cap="none">
                <a:solidFill>
                  <a:schemeClr val="dk1"/>
                </a:solidFill>
                <a:latin typeface="Lato"/>
                <a:ea typeface="Lato"/>
                <a:cs typeface="Lato"/>
                <a:sym typeface="Lato"/>
              </a:defRPr>
            </a:lvl7pPr>
            <a:lvl8pPr marL="0" marR="0" lvl="7" indent="0" algn="ctr" rtl="0">
              <a:lnSpc>
                <a:spcPct val="100000"/>
              </a:lnSpc>
              <a:spcBef>
                <a:spcPts val="0"/>
              </a:spcBef>
              <a:spcAft>
                <a:spcPts val="0"/>
              </a:spcAft>
              <a:buClr>
                <a:srgbClr val="000000"/>
              </a:buClr>
              <a:buSzPts val="800"/>
              <a:buFont typeface="Arial"/>
              <a:buNone/>
              <a:defRPr sz="1067" b="1" i="0" u="none" strike="noStrike" cap="none">
                <a:solidFill>
                  <a:schemeClr val="dk1"/>
                </a:solidFill>
                <a:latin typeface="Lato"/>
                <a:ea typeface="Lato"/>
                <a:cs typeface="Lato"/>
                <a:sym typeface="Lato"/>
              </a:defRPr>
            </a:lvl8pPr>
            <a:lvl9pPr marL="0" marR="0" lvl="8" indent="0" algn="ctr" rtl="0">
              <a:lnSpc>
                <a:spcPct val="100000"/>
              </a:lnSpc>
              <a:spcBef>
                <a:spcPts val="0"/>
              </a:spcBef>
              <a:spcAft>
                <a:spcPts val="0"/>
              </a:spcAft>
              <a:buClr>
                <a:srgbClr val="000000"/>
              </a:buClr>
              <a:buSzPts val="800"/>
              <a:buFont typeface="Arial"/>
              <a:buNone/>
              <a:defRPr sz="1067" b="1" i="0" u="none" strike="noStrike" cap="none">
                <a:solidFill>
                  <a:schemeClr val="dk1"/>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
        <p:nvSpPr>
          <p:cNvPr id="755" name="Google Shape;755;p63"/>
          <p:cNvSpPr txBox="1">
            <a:spLocks noGrp="1"/>
          </p:cNvSpPr>
          <p:nvPr>
            <p:ph type="subTitle" idx="1"/>
          </p:nvPr>
        </p:nvSpPr>
        <p:spPr>
          <a:xfrm>
            <a:off x="302600" y="1114600"/>
            <a:ext cx="11586800" cy="5108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600"/>
              <a:buNone/>
              <a:defRPr sz="1867">
                <a:latin typeface="Lato Black"/>
                <a:ea typeface="Lato Black"/>
                <a:cs typeface="Lato Black"/>
                <a:sym typeface="Lato Black"/>
              </a:defRPr>
            </a:lvl1pPr>
            <a:lvl2pPr lvl="1" algn="l" rtl="0">
              <a:lnSpc>
                <a:spcPct val="100000"/>
              </a:lnSpc>
              <a:spcBef>
                <a:spcPts val="1067"/>
              </a:spcBef>
              <a:spcAft>
                <a:spcPts val="0"/>
              </a:spcAft>
              <a:buSzPts val="1400"/>
              <a:buNone/>
              <a:defRPr sz="1867">
                <a:latin typeface="Lato Black"/>
                <a:ea typeface="Lato Black"/>
                <a:cs typeface="Lato Black"/>
                <a:sym typeface="Lato Black"/>
              </a:defRPr>
            </a:lvl2pPr>
            <a:lvl3pPr lvl="2" algn="l" rtl="0">
              <a:lnSpc>
                <a:spcPct val="100000"/>
              </a:lnSpc>
              <a:spcBef>
                <a:spcPts val="1067"/>
              </a:spcBef>
              <a:spcAft>
                <a:spcPts val="0"/>
              </a:spcAft>
              <a:buSzPts val="1100"/>
              <a:buNone/>
              <a:defRPr sz="1867">
                <a:latin typeface="Lato Black"/>
                <a:ea typeface="Lato Black"/>
                <a:cs typeface="Lato Black"/>
                <a:sym typeface="Lato Black"/>
              </a:defRPr>
            </a:lvl3pPr>
            <a:lvl4pPr lvl="3" algn="l" rtl="0">
              <a:lnSpc>
                <a:spcPct val="100000"/>
              </a:lnSpc>
              <a:spcBef>
                <a:spcPts val="1067"/>
              </a:spcBef>
              <a:spcAft>
                <a:spcPts val="0"/>
              </a:spcAft>
              <a:buSzPts val="900"/>
              <a:buNone/>
              <a:defRPr sz="1867">
                <a:latin typeface="Lato Black"/>
                <a:ea typeface="Lato Black"/>
                <a:cs typeface="Lato Black"/>
                <a:sym typeface="Lato Black"/>
              </a:defRPr>
            </a:lvl4pPr>
            <a:lvl5pPr lvl="4" algn="l" rtl="0">
              <a:lnSpc>
                <a:spcPct val="100000"/>
              </a:lnSpc>
              <a:spcBef>
                <a:spcPts val="1067"/>
              </a:spcBef>
              <a:spcAft>
                <a:spcPts val="0"/>
              </a:spcAft>
              <a:buSzPts val="700"/>
              <a:buNone/>
              <a:defRPr sz="1867">
                <a:latin typeface="Lato Black"/>
                <a:ea typeface="Lato Black"/>
                <a:cs typeface="Lato Black"/>
                <a:sym typeface="Lato Black"/>
              </a:defRPr>
            </a:lvl5pPr>
            <a:lvl6pPr lvl="5" algn="l" rtl="0">
              <a:lnSpc>
                <a:spcPct val="100000"/>
              </a:lnSpc>
              <a:spcBef>
                <a:spcPts val="1067"/>
              </a:spcBef>
              <a:spcAft>
                <a:spcPts val="0"/>
              </a:spcAft>
              <a:buSzPts val="600"/>
              <a:buNone/>
              <a:defRPr sz="1867">
                <a:latin typeface="Lato Black"/>
                <a:ea typeface="Lato Black"/>
                <a:cs typeface="Lato Black"/>
                <a:sym typeface="Lato Black"/>
              </a:defRPr>
            </a:lvl6pPr>
            <a:lvl7pPr lvl="6" algn="l" rtl="0">
              <a:lnSpc>
                <a:spcPct val="100000"/>
              </a:lnSpc>
              <a:spcBef>
                <a:spcPts val="1067"/>
              </a:spcBef>
              <a:spcAft>
                <a:spcPts val="0"/>
              </a:spcAft>
              <a:buSzPts val="600"/>
              <a:buNone/>
              <a:defRPr sz="1867">
                <a:latin typeface="Lato Black"/>
                <a:ea typeface="Lato Black"/>
                <a:cs typeface="Lato Black"/>
                <a:sym typeface="Lato Black"/>
              </a:defRPr>
            </a:lvl7pPr>
            <a:lvl8pPr lvl="7" algn="l" rtl="0">
              <a:lnSpc>
                <a:spcPct val="100000"/>
              </a:lnSpc>
              <a:spcBef>
                <a:spcPts val="1067"/>
              </a:spcBef>
              <a:spcAft>
                <a:spcPts val="0"/>
              </a:spcAft>
              <a:buSzPts val="600"/>
              <a:buNone/>
              <a:defRPr sz="1867">
                <a:latin typeface="Lato Black"/>
                <a:ea typeface="Lato Black"/>
                <a:cs typeface="Lato Black"/>
                <a:sym typeface="Lato Black"/>
              </a:defRPr>
            </a:lvl8pPr>
            <a:lvl9pPr lvl="8" algn="l" rtl="0">
              <a:lnSpc>
                <a:spcPct val="100000"/>
              </a:lnSpc>
              <a:spcBef>
                <a:spcPts val="1067"/>
              </a:spcBef>
              <a:spcAft>
                <a:spcPts val="1067"/>
              </a:spcAft>
              <a:buSzPts val="600"/>
              <a:buNone/>
              <a:defRPr sz="1867">
                <a:latin typeface="Lato Black"/>
                <a:ea typeface="Lato Black"/>
                <a:cs typeface="Lato Black"/>
                <a:sym typeface="Lato Black"/>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matchingName="Full Screen Image with Body Right 1">
  <p:cSld name="Full Screen Image with Body Right_1">
    <p:bg>
      <p:bgPr>
        <a:blipFill>
          <a:blip r:embed="rId2">
            <a:alphaModFix/>
          </a:blip>
          <a:stretch>
            <a:fillRect/>
          </a:stretch>
        </a:blipFill>
        <a:effectLst/>
      </p:bgPr>
    </p:bg>
    <p:spTree>
      <p:nvGrpSpPr>
        <p:cNvPr id="1" name="Shape 756"/>
        <p:cNvGrpSpPr/>
        <p:nvPr/>
      </p:nvGrpSpPr>
      <p:grpSpPr>
        <a:xfrm>
          <a:off x="0" y="0"/>
          <a:ext cx="0" cy="0"/>
          <a:chOff x="0" y="0"/>
          <a:chExt cx="0" cy="0"/>
        </a:xfrm>
      </p:grpSpPr>
      <p:sp>
        <p:nvSpPr>
          <p:cNvPr id="757" name="Google Shape;757;p64"/>
          <p:cNvSpPr txBox="1">
            <a:spLocks noGrp="1"/>
          </p:cNvSpPr>
          <p:nvPr>
            <p:ph type="sldNum" idx="12"/>
          </p:nvPr>
        </p:nvSpPr>
        <p:spPr>
          <a:xfrm>
            <a:off x="11592347" y="6268205"/>
            <a:ext cx="411600" cy="293600"/>
          </a:xfrm>
          <a:prstGeom prst="rect">
            <a:avLst/>
          </a:prstGeom>
          <a:noFill/>
          <a:ln>
            <a:noFill/>
          </a:ln>
        </p:spPr>
        <p:txBody>
          <a:bodyPr spcFirstLastPara="1" wrap="square" lIns="0" tIns="0" rIns="0" bIns="0" anchor="ctr" anchorCtr="0">
            <a:noAutofit/>
          </a:bodyPr>
          <a:lstStyle>
            <a:lvl1pPr marL="0" marR="0" lvl="0" indent="0" algn="ctr" rtl="0">
              <a:spcBef>
                <a:spcPts val="0"/>
              </a:spcBef>
              <a:buClr>
                <a:schemeClr val="lt1"/>
              </a:buClr>
              <a:buSzPts val="800"/>
              <a:buFont typeface="Lato"/>
              <a:buNone/>
              <a:defRPr sz="1067" b="0" i="0" u="none" strike="noStrike" cap="none">
                <a:solidFill>
                  <a:schemeClr val="lt1"/>
                </a:solidFill>
                <a:latin typeface="Lato"/>
                <a:ea typeface="Lato"/>
                <a:cs typeface="Lato"/>
                <a:sym typeface="Lato"/>
              </a:defRPr>
            </a:lvl1pPr>
            <a:lvl2pPr marL="0" marR="0" lvl="1" indent="0" algn="ctr" rtl="0">
              <a:spcBef>
                <a:spcPts val="0"/>
              </a:spcBef>
              <a:buClr>
                <a:schemeClr val="lt1"/>
              </a:buClr>
              <a:buSzPts val="800"/>
              <a:buFont typeface="Lato"/>
              <a:buNone/>
              <a:defRPr sz="1067" b="0" i="0" u="none" strike="noStrike" cap="none">
                <a:solidFill>
                  <a:schemeClr val="lt1"/>
                </a:solidFill>
                <a:latin typeface="Lato"/>
                <a:ea typeface="Lato"/>
                <a:cs typeface="Lato"/>
                <a:sym typeface="Lato"/>
              </a:defRPr>
            </a:lvl2pPr>
            <a:lvl3pPr marL="0" marR="0" lvl="2" indent="0" algn="ctr" rtl="0">
              <a:spcBef>
                <a:spcPts val="0"/>
              </a:spcBef>
              <a:buClr>
                <a:schemeClr val="lt1"/>
              </a:buClr>
              <a:buSzPts val="800"/>
              <a:buFont typeface="Lato"/>
              <a:buNone/>
              <a:defRPr sz="1067" b="0" i="0" u="none" strike="noStrike" cap="none">
                <a:solidFill>
                  <a:schemeClr val="lt1"/>
                </a:solidFill>
                <a:latin typeface="Lato"/>
                <a:ea typeface="Lato"/>
                <a:cs typeface="Lato"/>
                <a:sym typeface="Lato"/>
              </a:defRPr>
            </a:lvl3pPr>
            <a:lvl4pPr marL="0" marR="0" lvl="3" indent="0" algn="ctr" rtl="0">
              <a:spcBef>
                <a:spcPts val="0"/>
              </a:spcBef>
              <a:buClr>
                <a:schemeClr val="lt1"/>
              </a:buClr>
              <a:buSzPts val="800"/>
              <a:buFont typeface="Lato"/>
              <a:buNone/>
              <a:defRPr sz="1067" b="0" i="0" u="none" strike="noStrike" cap="none">
                <a:solidFill>
                  <a:schemeClr val="lt1"/>
                </a:solidFill>
                <a:latin typeface="Lato"/>
                <a:ea typeface="Lato"/>
                <a:cs typeface="Lato"/>
                <a:sym typeface="Lato"/>
              </a:defRPr>
            </a:lvl4pPr>
            <a:lvl5pPr marL="0" marR="0" lvl="4" indent="0" algn="ctr" rtl="0">
              <a:spcBef>
                <a:spcPts val="0"/>
              </a:spcBef>
              <a:buClr>
                <a:schemeClr val="lt1"/>
              </a:buClr>
              <a:buSzPts val="800"/>
              <a:buFont typeface="Lato"/>
              <a:buNone/>
              <a:defRPr sz="1067" b="0" i="0" u="none" strike="noStrike" cap="none">
                <a:solidFill>
                  <a:schemeClr val="lt1"/>
                </a:solidFill>
                <a:latin typeface="Lato"/>
                <a:ea typeface="Lato"/>
                <a:cs typeface="Lato"/>
                <a:sym typeface="Lato"/>
              </a:defRPr>
            </a:lvl5pPr>
            <a:lvl6pPr marL="0" marR="0" lvl="5" indent="0" algn="ctr" rtl="0">
              <a:spcBef>
                <a:spcPts val="0"/>
              </a:spcBef>
              <a:buClr>
                <a:schemeClr val="lt1"/>
              </a:buClr>
              <a:buSzPts val="800"/>
              <a:buFont typeface="Lato"/>
              <a:buNone/>
              <a:defRPr sz="1067" b="0" i="0" u="none" strike="noStrike" cap="none">
                <a:solidFill>
                  <a:schemeClr val="lt1"/>
                </a:solidFill>
                <a:latin typeface="Lato"/>
                <a:ea typeface="Lato"/>
                <a:cs typeface="Lato"/>
                <a:sym typeface="Lato"/>
              </a:defRPr>
            </a:lvl6pPr>
            <a:lvl7pPr marL="0" marR="0" lvl="6" indent="0" algn="ctr" rtl="0">
              <a:spcBef>
                <a:spcPts val="0"/>
              </a:spcBef>
              <a:buClr>
                <a:schemeClr val="lt1"/>
              </a:buClr>
              <a:buSzPts val="800"/>
              <a:buFont typeface="Lato"/>
              <a:buNone/>
              <a:defRPr sz="1067" b="0" i="0" u="none" strike="noStrike" cap="none">
                <a:solidFill>
                  <a:schemeClr val="lt1"/>
                </a:solidFill>
                <a:latin typeface="Lato"/>
                <a:ea typeface="Lato"/>
                <a:cs typeface="Lato"/>
                <a:sym typeface="Lato"/>
              </a:defRPr>
            </a:lvl7pPr>
            <a:lvl8pPr marL="0" marR="0" lvl="7" indent="0" algn="ctr" rtl="0">
              <a:spcBef>
                <a:spcPts val="0"/>
              </a:spcBef>
              <a:buClr>
                <a:schemeClr val="lt1"/>
              </a:buClr>
              <a:buSzPts val="800"/>
              <a:buFont typeface="Lato"/>
              <a:buNone/>
              <a:defRPr sz="1067" b="0" i="0" u="none" strike="noStrike" cap="none">
                <a:solidFill>
                  <a:schemeClr val="lt1"/>
                </a:solidFill>
                <a:latin typeface="Lato"/>
                <a:ea typeface="Lato"/>
                <a:cs typeface="Lato"/>
                <a:sym typeface="Lato"/>
              </a:defRPr>
            </a:lvl8pPr>
            <a:lvl9pPr marL="0" marR="0" lvl="8" indent="0" algn="ctr" rtl="0">
              <a:spcBef>
                <a:spcPts val="0"/>
              </a:spcBef>
              <a:buClr>
                <a:schemeClr val="lt1"/>
              </a:buClr>
              <a:buSzPts val="800"/>
              <a:buFont typeface="Lato"/>
              <a:buNone/>
              <a:defRPr sz="1067" b="0" i="0" u="none" strike="noStrike" cap="none">
                <a:solidFill>
                  <a:schemeClr val="lt1"/>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
        <p:nvSpPr>
          <p:cNvPr id="758" name="Google Shape;758;p64"/>
          <p:cNvSpPr txBox="1">
            <a:spLocks noGrp="1"/>
          </p:cNvSpPr>
          <p:nvPr>
            <p:ph type="body" idx="1"/>
          </p:nvPr>
        </p:nvSpPr>
        <p:spPr>
          <a:xfrm>
            <a:off x="5326601" y="840420"/>
            <a:ext cx="6265600" cy="5267600"/>
          </a:xfrm>
          <a:prstGeom prst="rect">
            <a:avLst/>
          </a:prstGeom>
          <a:noFill/>
          <a:ln>
            <a:noFill/>
          </a:ln>
        </p:spPr>
        <p:txBody>
          <a:bodyPr spcFirstLastPara="1" wrap="square" lIns="0" tIns="0" rIns="0" bIns="0" anchor="t" anchorCtr="0">
            <a:noAutofit/>
          </a:bodyPr>
          <a:lstStyle>
            <a:lvl1pPr marL="609585" marR="0" lvl="0" indent="-431789" algn="l" rtl="0">
              <a:lnSpc>
                <a:spcPct val="90000"/>
              </a:lnSpc>
              <a:spcBef>
                <a:spcPts val="1600"/>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1pPr>
            <a:lvl2pPr marL="1219170" marR="0" lvl="1" indent="-397923" algn="l" rtl="0">
              <a:lnSpc>
                <a:spcPct val="90000"/>
              </a:lnSpc>
              <a:spcBef>
                <a:spcPts val="533"/>
              </a:spcBef>
              <a:spcAft>
                <a:spcPts val="0"/>
              </a:spcAft>
              <a:buClr>
                <a:schemeClr val="accent2"/>
              </a:buClr>
              <a:buSzPts val="1100"/>
              <a:buFont typeface="Arial"/>
              <a:buChar char="–"/>
              <a:defRPr sz="1867" b="0" i="0" u="none" strike="noStrike" cap="none">
                <a:solidFill>
                  <a:schemeClr val="accent2"/>
                </a:solidFill>
                <a:latin typeface="Lato"/>
                <a:ea typeface="Lato"/>
                <a:cs typeface="Lato"/>
                <a:sym typeface="Lato"/>
              </a:defRPr>
            </a:lvl2pPr>
            <a:lvl3pPr marL="1828754" marR="0" lvl="2" indent="-372524" algn="l" rtl="0">
              <a:lnSpc>
                <a:spcPct val="90000"/>
              </a:lnSpc>
              <a:spcBef>
                <a:spcPts val="533"/>
              </a:spcBef>
              <a:spcAft>
                <a:spcPts val="0"/>
              </a:spcAft>
              <a:buClr>
                <a:schemeClr val="dk1"/>
              </a:buClr>
              <a:buSzPts val="800"/>
              <a:buFont typeface="Arial"/>
              <a:buChar char="•"/>
              <a:defRPr sz="1467" b="0" i="0" u="none" strike="noStrike" cap="none">
                <a:solidFill>
                  <a:schemeClr val="dk1"/>
                </a:solidFill>
                <a:latin typeface="Lato"/>
                <a:ea typeface="Lato"/>
                <a:cs typeface="Lato"/>
                <a:sym typeface="Lato"/>
              </a:defRPr>
            </a:lvl3pPr>
            <a:lvl4pPr marL="2438339" marR="0" lvl="3" indent="-364058" algn="l" rtl="0">
              <a:lnSpc>
                <a:spcPct val="90000"/>
              </a:lnSpc>
              <a:spcBef>
                <a:spcPts val="400"/>
              </a:spcBef>
              <a:spcAft>
                <a:spcPts val="0"/>
              </a:spcAft>
              <a:buClr>
                <a:srgbClr val="91918F"/>
              </a:buClr>
              <a:buSzPts val="700"/>
              <a:buFont typeface="Arial"/>
              <a:buChar char="–"/>
              <a:defRPr sz="1200" b="0" i="0" u="none" strike="noStrike" cap="none">
                <a:solidFill>
                  <a:srgbClr val="91918F"/>
                </a:solidFill>
                <a:latin typeface="Lato"/>
                <a:ea typeface="Lato"/>
                <a:cs typeface="Lato"/>
                <a:sym typeface="Lato"/>
              </a:defRPr>
            </a:lvl4pPr>
            <a:lvl5pPr marL="3047924" marR="0" lvl="4" indent="-347125" algn="l" rtl="0">
              <a:lnSpc>
                <a:spcPct val="90000"/>
              </a:lnSpc>
              <a:spcBef>
                <a:spcPts val="400"/>
              </a:spcBef>
              <a:spcAft>
                <a:spcPts val="0"/>
              </a:spcAft>
              <a:buClr>
                <a:srgbClr val="91918F"/>
              </a:buClr>
              <a:buSzPts val="500"/>
              <a:buFont typeface="Arial"/>
              <a:buChar char="»"/>
              <a:defRPr sz="933" b="0" i="0" u="none" strike="noStrike" cap="none">
                <a:solidFill>
                  <a:srgbClr val="91918F"/>
                </a:solidFill>
                <a:latin typeface="Lato"/>
                <a:ea typeface="Lato"/>
                <a:cs typeface="Lato"/>
                <a:sym typeface="Lato"/>
              </a:defRPr>
            </a:lvl5pPr>
            <a:lvl6pPr marL="3657509" marR="0" lvl="5" indent="-431789" algn="l" rtl="0">
              <a:lnSpc>
                <a:spcPct val="90000"/>
              </a:lnSpc>
              <a:spcBef>
                <a:spcPts val="533"/>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6pPr>
            <a:lvl7pPr marL="4267093" marR="0" lvl="6" indent="-431789" algn="l" rtl="0">
              <a:lnSpc>
                <a:spcPct val="90000"/>
              </a:lnSpc>
              <a:spcBef>
                <a:spcPts val="533"/>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7pPr>
            <a:lvl8pPr marL="4876678" marR="0" lvl="7" indent="-431789" algn="l" rtl="0">
              <a:lnSpc>
                <a:spcPct val="90000"/>
              </a:lnSpc>
              <a:spcBef>
                <a:spcPts val="533"/>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8pPr>
            <a:lvl9pPr marL="5486263" marR="0" lvl="8" indent="-431789" algn="l" rtl="0">
              <a:lnSpc>
                <a:spcPct val="90000"/>
              </a:lnSpc>
              <a:spcBef>
                <a:spcPts val="533"/>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9pPr>
          </a:lstStyle>
          <a:p>
            <a:endParaRPr/>
          </a:p>
        </p:txBody>
      </p:sp>
      <p:sp>
        <p:nvSpPr>
          <p:cNvPr id="759" name="Google Shape;759;p64"/>
          <p:cNvSpPr txBox="1">
            <a:spLocks noGrp="1"/>
          </p:cNvSpPr>
          <p:nvPr>
            <p:ph type="body" idx="2"/>
          </p:nvPr>
        </p:nvSpPr>
        <p:spPr>
          <a:xfrm>
            <a:off x="0" y="1590800"/>
            <a:ext cx="4876800" cy="4517200"/>
          </a:xfrm>
          <a:prstGeom prst="rect">
            <a:avLst/>
          </a:prstGeom>
          <a:noFill/>
          <a:ln>
            <a:noFill/>
          </a:ln>
        </p:spPr>
        <p:txBody>
          <a:bodyPr spcFirstLastPara="1" wrap="square" lIns="0" tIns="0" rIns="0" bIns="0" anchor="t" anchorCtr="0">
            <a:noAutofit/>
          </a:bodyPr>
          <a:lstStyle>
            <a:lvl1pPr marL="609585" marR="0" lvl="0" indent="-431789" algn="l" rtl="0">
              <a:lnSpc>
                <a:spcPct val="90000"/>
              </a:lnSpc>
              <a:spcBef>
                <a:spcPts val="1600"/>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1pPr>
            <a:lvl2pPr marL="1219170" marR="0" lvl="1" indent="-397923" algn="l" rtl="0">
              <a:lnSpc>
                <a:spcPct val="90000"/>
              </a:lnSpc>
              <a:spcBef>
                <a:spcPts val="533"/>
              </a:spcBef>
              <a:spcAft>
                <a:spcPts val="0"/>
              </a:spcAft>
              <a:buClr>
                <a:schemeClr val="accent6"/>
              </a:buClr>
              <a:buSzPts val="1100"/>
              <a:buFont typeface="Arial"/>
              <a:buChar char="–"/>
              <a:defRPr sz="1867" b="0" i="0" u="none" strike="noStrike" cap="none">
                <a:solidFill>
                  <a:schemeClr val="accent6"/>
                </a:solidFill>
                <a:latin typeface="Lato"/>
                <a:ea typeface="Lato"/>
                <a:cs typeface="Lato"/>
                <a:sym typeface="Lato"/>
              </a:defRPr>
            </a:lvl2pPr>
            <a:lvl3pPr marL="1828754" marR="0" lvl="2" indent="-372524" algn="l" rtl="0">
              <a:lnSpc>
                <a:spcPct val="90000"/>
              </a:lnSpc>
              <a:spcBef>
                <a:spcPts val="533"/>
              </a:spcBef>
              <a:spcAft>
                <a:spcPts val="0"/>
              </a:spcAft>
              <a:buClr>
                <a:schemeClr val="dk1"/>
              </a:buClr>
              <a:buSzPts val="800"/>
              <a:buFont typeface="Arial"/>
              <a:buChar char="•"/>
              <a:defRPr sz="1467" b="0" i="0" u="none" strike="noStrike" cap="none">
                <a:solidFill>
                  <a:schemeClr val="dk1"/>
                </a:solidFill>
                <a:latin typeface="Lato"/>
                <a:ea typeface="Lato"/>
                <a:cs typeface="Lato"/>
                <a:sym typeface="Lato"/>
              </a:defRPr>
            </a:lvl3pPr>
            <a:lvl4pPr marL="2438339" marR="0" lvl="3" indent="-364058" algn="l" rtl="0">
              <a:lnSpc>
                <a:spcPct val="90000"/>
              </a:lnSpc>
              <a:spcBef>
                <a:spcPts val="400"/>
              </a:spcBef>
              <a:spcAft>
                <a:spcPts val="0"/>
              </a:spcAft>
              <a:buClr>
                <a:srgbClr val="91918F"/>
              </a:buClr>
              <a:buSzPts val="700"/>
              <a:buFont typeface="Arial"/>
              <a:buChar char="–"/>
              <a:defRPr sz="1200" b="0" i="0" u="none" strike="noStrike" cap="none">
                <a:solidFill>
                  <a:srgbClr val="91918F"/>
                </a:solidFill>
                <a:latin typeface="Lato"/>
                <a:ea typeface="Lato"/>
                <a:cs typeface="Lato"/>
                <a:sym typeface="Lato"/>
              </a:defRPr>
            </a:lvl4pPr>
            <a:lvl5pPr marL="3047924" marR="0" lvl="4" indent="-347125" algn="l" rtl="0">
              <a:lnSpc>
                <a:spcPct val="90000"/>
              </a:lnSpc>
              <a:spcBef>
                <a:spcPts val="400"/>
              </a:spcBef>
              <a:spcAft>
                <a:spcPts val="0"/>
              </a:spcAft>
              <a:buClr>
                <a:srgbClr val="91918F"/>
              </a:buClr>
              <a:buSzPts val="500"/>
              <a:buFont typeface="Arial"/>
              <a:buChar char="»"/>
              <a:defRPr sz="933" b="0" i="0" u="none" strike="noStrike" cap="none">
                <a:solidFill>
                  <a:srgbClr val="91918F"/>
                </a:solidFill>
                <a:latin typeface="Lato"/>
                <a:ea typeface="Lato"/>
                <a:cs typeface="Lato"/>
                <a:sym typeface="Lato"/>
              </a:defRPr>
            </a:lvl5pPr>
            <a:lvl6pPr marL="3657509" marR="0" lvl="5" indent="-431789" algn="l" rtl="0">
              <a:lnSpc>
                <a:spcPct val="90000"/>
              </a:lnSpc>
              <a:spcBef>
                <a:spcPts val="533"/>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6pPr>
            <a:lvl7pPr marL="4267093" marR="0" lvl="6" indent="-431789" algn="l" rtl="0">
              <a:lnSpc>
                <a:spcPct val="90000"/>
              </a:lnSpc>
              <a:spcBef>
                <a:spcPts val="533"/>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7pPr>
            <a:lvl8pPr marL="4876678" marR="0" lvl="7" indent="-431789" algn="l" rtl="0">
              <a:lnSpc>
                <a:spcPct val="90000"/>
              </a:lnSpc>
              <a:spcBef>
                <a:spcPts val="533"/>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8pPr>
            <a:lvl9pPr marL="5486263" marR="0" lvl="8" indent="-431789" algn="l" rtl="0">
              <a:lnSpc>
                <a:spcPct val="90000"/>
              </a:lnSpc>
              <a:spcBef>
                <a:spcPts val="533"/>
              </a:spcBef>
              <a:spcAft>
                <a:spcPts val="0"/>
              </a:spcAft>
              <a:buClr>
                <a:schemeClr val="dk1"/>
              </a:buClr>
              <a:buSzPts val="1500"/>
              <a:buFont typeface="Arial"/>
              <a:buChar char="•"/>
              <a:defRPr sz="2667" b="0" i="0" u="none" strike="noStrike" cap="none">
                <a:solidFill>
                  <a:schemeClr val="dk1"/>
                </a:solidFill>
                <a:latin typeface="Lato"/>
                <a:ea typeface="Lato"/>
                <a:cs typeface="Lato"/>
                <a:sym typeface="Lato"/>
              </a:defRPr>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3 Columns 1 1">
  <p:cSld name="3 Columns_1_1">
    <p:spTree>
      <p:nvGrpSpPr>
        <p:cNvPr id="1" name="Shape 760"/>
        <p:cNvGrpSpPr/>
        <p:nvPr/>
      </p:nvGrpSpPr>
      <p:grpSpPr>
        <a:xfrm>
          <a:off x="0" y="0"/>
          <a:ext cx="0" cy="0"/>
          <a:chOff x="0" y="0"/>
          <a:chExt cx="0" cy="0"/>
        </a:xfrm>
      </p:grpSpPr>
      <p:sp>
        <p:nvSpPr>
          <p:cNvPr id="761" name="Google Shape;761;p65"/>
          <p:cNvSpPr txBox="1">
            <a:spLocks noGrp="1"/>
          </p:cNvSpPr>
          <p:nvPr>
            <p:ph type="title"/>
          </p:nvPr>
        </p:nvSpPr>
        <p:spPr>
          <a:xfrm>
            <a:off x="302600" y="346000"/>
            <a:ext cx="11586800" cy="844800"/>
          </a:xfrm>
          <a:prstGeom prst="rect">
            <a:avLst/>
          </a:prstGeom>
          <a:noFill/>
          <a:ln>
            <a:noFill/>
          </a:ln>
        </p:spPr>
        <p:txBody>
          <a:bodyPr spcFirstLastPara="1" wrap="square" lIns="0" tIns="0" rIns="0" bIns="0" anchor="t" anchorCtr="0">
            <a:noAutofit/>
          </a:bodyPr>
          <a:lstStyle>
            <a:lvl1pPr marR="0" lvl="0" algn="l" rtl="0">
              <a:lnSpc>
                <a:spcPct val="80000"/>
              </a:lnSpc>
              <a:spcBef>
                <a:spcPts val="0"/>
              </a:spcBef>
              <a:spcAft>
                <a:spcPts val="0"/>
              </a:spcAft>
              <a:buClr>
                <a:schemeClr val="accent6"/>
              </a:buClr>
              <a:buSzPts val="2800"/>
              <a:buFont typeface="Lato Black"/>
              <a:buNone/>
              <a:defRPr sz="3733" b="1" i="0" u="none" strike="noStrike" cap="none">
                <a:solidFill>
                  <a:schemeClr val="accent6"/>
                </a:solidFill>
                <a:latin typeface="Lato Black"/>
                <a:ea typeface="Lato Black"/>
                <a:cs typeface="Lato Black"/>
                <a:sym typeface="Lato Black"/>
              </a:defRPr>
            </a:lvl1pPr>
            <a:lvl2pPr lvl="1" algn="l" rtl="0">
              <a:lnSpc>
                <a:spcPct val="100000"/>
              </a:lnSpc>
              <a:spcBef>
                <a:spcPts val="0"/>
              </a:spcBef>
              <a:spcAft>
                <a:spcPts val="0"/>
              </a:spcAft>
              <a:buSzPts val="1400"/>
              <a:buNone/>
              <a:defRPr sz="2400"/>
            </a:lvl2pPr>
            <a:lvl3pPr lvl="2" algn="l" rtl="0">
              <a:lnSpc>
                <a:spcPct val="100000"/>
              </a:lnSpc>
              <a:spcBef>
                <a:spcPts val="0"/>
              </a:spcBef>
              <a:spcAft>
                <a:spcPts val="0"/>
              </a:spcAft>
              <a:buSzPts val="1400"/>
              <a:buNone/>
              <a:defRPr sz="2400"/>
            </a:lvl3pPr>
            <a:lvl4pPr lvl="3" algn="l" rtl="0">
              <a:lnSpc>
                <a:spcPct val="100000"/>
              </a:lnSpc>
              <a:spcBef>
                <a:spcPts val="0"/>
              </a:spcBef>
              <a:spcAft>
                <a:spcPts val="0"/>
              </a:spcAft>
              <a:buSzPts val="1400"/>
              <a:buNone/>
              <a:defRPr sz="2400"/>
            </a:lvl4pPr>
            <a:lvl5pPr lvl="4" algn="l" rtl="0">
              <a:lnSpc>
                <a:spcPct val="100000"/>
              </a:lnSpc>
              <a:spcBef>
                <a:spcPts val="0"/>
              </a:spcBef>
              <a:spcAft>
                <a:spcPts val="0"/>
              </a:spcAft>
              <a:buSzPts val="1400"/>
              <a:buNone/>
              <a:defRPr sz="2400"/>
            </a:lvl5pPr>
            <a:lvl6pPr lvl="5" algn="l" rtl="0">
              <a:lnSpc>
                <a:spcPct val="100000"/>
              </a:lnSpc>
              <a:spcBef>
                <a:spcPts val="0"/>
              </a:spcBef>
              <a:spcAft>
                <a:spcPts val="0"/>
              </a:spcAft>
              <a:buSzPts val="1400"/>
              <a:buNone/>
              <a:defRPr sz="2400"/>
            </a:lvl6pPr>
            <a:lvl7pPr lvl="6" algn="l" rtl="0">
              <a:lnSpc>
                <a:spcPct val="100000"/>
              </a:lnSpc>
              <a:spcBef>
                <a:spcPts val="0"/>
              </a:spcBef>
              <a:spcAft>
                <a:spcPts val="0"/>
              </a:spcAft>
              <a:buSzPts val="1400"/>
              <a:buNone/>
              <a:defRPr sz="2400"/>
            </a:lvl7pPr>
            <a:lvl8pPr lvl="7" algn="l" rtl="0">
              <a:lnSpc>
                <a:spcPct val="100000"/>
              </a:lnSpc>
              <a:spcBef>
                <a:spcPts val="0"/>
              </a:spcBef>
              <a:spcAft>
                <a:spcPts val="0"/>
              </a:spcAft>
              <a:buSzPts val="1400"/>
              <a:buNone/>
              <a:defRPr sz="2400"/>
            </a:lvl8pPr>
            <a:lvl9pPr lvl="8" algn="l" rtl="0">
              <a:lnSpc>
                <a:spcPct val="100000"/>
              </a:lnSpc>
              <a:spcBef>
                <a:spcPts val="0"/>
              </a:spcBef>
              <a:spcAft>
                <a:spcPts val="0"/>
              </a:spcAft>
              <a:buSzPts val="1400"/>
              <a:buNone/>
              <a:defRPr sz="2400"/>
            </a:lvl9pPr>
          </a:lstStyle>
          <a:p>
            <a:endParaRPr/>
          </a:p>
        </p:txBody>
      </p:sp>
      <p:sp>
        <p:nvSpPr>
          <p:cNvPr id="762" name="Google Shape;762;p65"/>
          <p:cNvSpPr txBox="1">
            <a:spLocks noGrp="1"/>
          </p:cNvSpPr>
          <p:nvPr>
            <p:ph type="body" idx="1"/>
          </p:nvPr>
        </p:nvSpPr>
        <p:spPr>
          <a:xfrm>
            <a:off x="427567" y="2197995"/>
            <a:ext cx="3467600" cy="3672800"/>
          </a:xfrm>
          <a:prstGeom prst="rect">
            <a:avLst/>
          </a:prstGeom>
          <a:noFill/>
          <a:ln>
            <a:noFill/>
          </a:ln>
        </p:spPr>
        <p:txBody>
          <a:bodyPr spcFirstLastPara="1" wrap="square" lIns="0" tIns="0" rIns="0" bIns="0" anchor="t" anchorCtr="0">
            <a:noAutofit/>
          </a:bodyPr>
          <a:lstStyle>
            <a:lvl1pPr marL="609585" marR="0" lvl="0" indent="-423323" algn="l" rtl="0">
              <a:lnSpc>
                <a:spcPct val="100000"/>
              </a:lnSpc>
              <a:spcBef>
                <a:spcPts val="1600"/>
              </a:spcBef>
              <a:spcAft>
                <a:spcPts val="0"/>
              </a:spcAft>
              <a:buClr>
                <a:schemeClr val="dk1"/>
              </a:buClr>
              <a:buSzPts val="1400"/>
              <a:buFont typeface="Arial"/>
              <a:buChar char="•"/>
              <a:defRPr sz="1867" b="0" i="0" u="none" strike="noStrike" cap="none">
                <a:solidFill>
                  <a:schemeClr val="dk1"/>
                </a:solidFill>
                <a:latin typeface="Lato"/>
                <a:ea typeface="Lato"/>
                <a:cs typeface="Lato"/>
                <a:sym typeface="Lato"/>
              </a:defRPr>
            </a:lvl1pPr>
            <a:lvl2pPr marL="1219170" marR="0" lvl="1" indent="-393690" algn="l" rtl="0">
              <a:lnSpc>
                <a:spcPct val="100000"/>
              </a:lnSpc>
              <a:spcBef>
                <a:spcPts val="1067"/>
              </a:spcBef>
              <a:spcAft>
                <a:spcPts val="0"/>
              </a:spcAft>
              <a:buClr>
                <a:schemeClr val="accent6"/>
              </a:buClr>
              <a:buSzPts val="1050"/>
              <a:buFont typeface="Arial"/>
              <a:buChar char="–"/>
              <a:defRPr sz="1400" b="0" i="0" u="none" strike="noStrike" cap="none">
                <a:solidFill>
                  <a:schemeClr val="accent6"/>
                </a:solidFill>
                <a:latin typeface="Lato"/>
                <a:ea typeface="Lato"/>
                <a:cs typeface="Lato"/>
                <a:sym typeface="Lato"/>
              </a:defRPr>
            </a:lvl2pPr>
            <a:lvl3pPr marL="1828754" marR="0" lvl="2" indent="-380990" algn="l" rtl="0">
              <a:lnSpc>
                <a:spcPct val="100000"/>
              </a:lnSpc>
              <a:spcBef>
                <a:spcPts val="1067"/>
              </a:spcBef>
              <a:spcAft>
                <a:spcPts val="0"/>
              </a:spcAft>
              <a:buClr>
                <a:schemeClr val="dk1"/>
              </a:buClr>
              <a:buSzPts val="900"/>
              <a:buFont typeface="Arial"/>
              <a:buChar char="•"/>
              <a:defRPr sz="1200" b="0" i="0" u="none" strike="noStrike" cap="none">
                <a:solidFill>
                  <a:schemeClr val="dk1"/>
                </a:solidFill>
                <a:latin typeface="Lato"/>
                <a:ea typeface="Lato"/>
                <a:cs typeface="Lato"/>
                <a:sym typeface="Lato"/>
              </a:defRPr>
            </a:lvl3pPr>
            <a:lvl4pPr marL="2438339" marR="0" lvl="3" indent="-355591" algn="l" rtl="0">
              <a:lnSpc>
                <a:spcPct val="100000"/>
              </a:lnSpc>
              <a:spcBef>
                <a:spcPts val="1067"/>
              </a:spcBef>
              <a:spcAft>
                <a:spcPts val="0"/>
              </a:spcAft>
              <a:buClr>
                <a:srgbClr val="91918F"/>
              </a:buClr>
              <a:buSzPts val="600"/>
              <a:buFont typeface="Arial"/>
              <a:buChar char="–"/>
              <a:defRPr sz="800" b="0" i="0" u="none" strike="noStrike" cap="none">
                <a:solidFill>
                  <a:srgbClr val="91918F"/>
                </a:solidFill>
                <a:latin typeface="Lato"/>
                <a:ea typeface="Lato"/>
                <a:cs typeface="Lato"/>
                <a:sym typeface="Lato"/>
              </a:defRPr>
            </a:lvl4pPr>
            <a:lvl5pPr marL="3047924" marR="0" lvl="4" indent="-338658" algn="l" rtl="0">
              <a:lnSpc>
                <a:spcPct val="100000"/>
              </a:lnSpc>
              <a:spcBef>
                <a:spcPts val="1067"/>
              </a:spcBef>
              <a:spcAft>
                <a:spcPts val="0"/>
              </a:spcAft>
              <a:buClr>
                <a:srgbClr val="91918F"/>
              </a:buClr>
              <a:buSzPts val="400"/>
              <a:buFont typeface="Arial"/>
              <a:buChar char="»"/>
              <a:defRPr sz="533" b="0" i="0" u="none" strike="noStrike" cap="none">
                <a:solidFill>
                  <a:srgbClr val="91918F"/>
                </a:solidFill>
                <a:latin typeface="Lato"/>
                <a:ea typeface="Lato"/>
                <a:cs typeface="Lato"/>
                <a:sym typeface="Lato"/>
              </a:defRPr>
            </a:lvl5pPr>
            <a:lvl6pPr marL="3657509" marR="0" lvl="5" indent="-355591" algn="l" rtl="0">
              <a:lnSpc>
                <a:spcPct val="100000"/>
              </a:lnSpc>
              <a:spcBef>
                <a:spcPts val="1067"/>
              </a:spcBef>
              <a:spcAft>
                <a:spcPts val="0"/>
              </a:spcAft>
              <a:buSzPts val="600"/>
              <a:buFont typeface="Arial"/>
              <a:buChar char="•"/>
              <a:defRPr b="0" i="0" u="none" strike="noStrike" cap="none">
                <a:latin typeface="Lato"/>
                <a:ea typeface="Lato"/>
                <a:cs typeface="Lato"/>
                <a:sym typeface="Lato"/>
              </a:defRPr>
            </a:lvl6pPr>
            <a:lvl7pPr marL="4267093" marR="0" lvl="6" indent="-355591" algn="l" rtl="0">
              <a:lnSpc>
                <a:spcPct val="100000"/>
              </a:lnSpc>
              <a:spcBef>
                <a:spcPts val="1067"/>
              </a:spcBef>
              <a:spcAft>
                <a:spcPts val="0"/>
              </a:spcAft>
              <a:buSzPts val="600"/>
              <a:buFont typeface="Arial"/>
              <a:buChar char="•"/>
              <a:defRPr b="0" i="0" u="none" strike="noStrike" cap="none">
                <a:latin typeface="Lato"/>
                <a:ea typeface="Lato"/>
                <a:cs typeface="Lato"/>
                <a:sym typeface="Lato"/>
              </a:defRPr>
            </a:lvl7pPr>
            <a:lvl8pPr marL="4876678" marR="0" lvl="7" indent="-355591" algn="l" rtl="0">
              <a:lnSpc>
                <a:spcPct val="100000"/>
              </a:lnSpc>
              <a:spcBef>
                <a:spcPts val="1067"/>
              </a:spcBef>
              <a:spcAft>
                <a:spcPts val="0"/>
              </a:spcAft>
              <a:buSzPts val="600"/>
              <a:buFont typeface="Arial"/>
              <a:buChar char="•"/>
              <a:defRPr b="0" i="0" u="none" strike="noStrike" cap="none">
                <a:latin typeface="Lato"/>
                <a:ea typeface="Lato"/>
                <a:cs typeface="Lato"/>
                <a:sym typeface="Lato"/>
              </a:defRPr>
            </a:lvl8pPr>
            <a:lvl9pPr marL="5486263" marR="0" lvl="8" indent="-355591" algn="l" rtl="0">
              <a:lnSpc>
                <a:spcPct val="100000"/>
              </a:lnSpc>
              <a:spcBef>
                <a:spcPts val="1067"/>
              </a:spcBef>
              <a:spcAft>
                <a:spcPts val="1067"/>
              </a:spcAft>
              <a:buSzPts val="600"/>
              <a:buFont typeface="Arial"/>
              <a:buChar char="•"/>
              <a:defRPr b="0" i="0" u="none" strike="noStrike" cap="none">
                <a:latin typeface="Lato"/>
                <a:ea typeface="Lato"/>
                <a:cs typeface="Lato"/>
                <a:sym typeface="Lato"/>
              </a:defRPr>
            </a:lvl9pPr>
          </a:lstStyle>
          <a:p>
            <a:endParaRPr/>
          </a:p>
        </p:txBody>
      </p:sp>
      <p:sp>
        <p:nvSpPr>
          <p:cNvPr id="763" name="Google Shape;763;p65"/>
          <p:cNvSpPr txBox="1">
            <a:spLocks noGrp="1"/>
          </p:cNvSpPr>
          <p:nvPr>
            <p:ph type="sldNum" idx="12"/>
          </p:nvPr>
        </p:nvSpPr>
        <p:spPr>
          <a:xfrm>
            <a:off x="11592347" y="6268205"/>
            <a:ext cx="411600" cy="2936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1067" b="1" i="0" u="none" strike="noStrike" cap="none">
                <a:solidFill>
                  <a:schemeClr val="dk1"/>
                </a:solidFill>
                <a:latin typeface="Lato"/>
                <a:ea typeface="Lato"/>
                <a:cs typeface="Lato"/>
                <a:sym typeface="Lato"/>
              </a:defRPr>
            </a:lvl1pPr>
            <a:lvl2pPr marL="0" marR="0" lvl="1" indent="0" algn="ctr" rtl="0">
              <a:lnSpc>
                <a:spcPct val="100000"/>
              </a:lnSpc>
              <a:spcBef>
                <a:spcPts val="0"/>
              </a:spcBef>
              <a:spcAft>
                <a:spcPts val="0"/>
              </a:spcAft>
              <a:buClr>
                <a:srgbClr val="000000"/>
              </a:buClr>
              <a:buSzPts val="800"/>
              <a:buFont typeface="Arial"/>
              <a:buNone/>
              <a:defRPr sz="1067" b="1" i="0" u="none" strike="noStrike" cap="none">
                <a:solidFill>
                  <a:schemeClr val="dk1"/>
                </a:solidFill>
                <a:latin typeface="Lato"/>
                <a:ea typeface="Lato"/>
                <a:cs typeface="Lato"/>
                <a:sym typeface="Lato"/>
              </a:defRPr>
            </a:lvl2pPr>
            <a:lvl3pPr marL="0" marR="0" lvl="2" indent="0" algn="ctr" rtl="0">
              <a:lnSpc>
                <a:spcPct val="100000"/>
              </a:lnSpc>
              <a:spcBef>
                <a:spcPts val="0"/>
              </a:spcBef>
              <a:spcAft>
                <a:spcPts val="0"/>
              </a:spcAft>
              <a:buClr>
                <a:srgbClr val="000000"/>
              </a:buClr>
              <a:buSzPts val="800"/>
              <a:buFont typeface="Arial"/>
              <a:buNone/>
              <a:defRPr sz="1067" b="1" i="0" u="none" strike="noStrike" cap="none">
                <a:solidFill>
                  <a:schemeClr val="dk1"/>
                </a:solidFill>
                <a:latin typeface="Lato"/>
                <a:ea typeface="Lato"/>
                <a:cs typeface="Lato"/>
                <a:sym typeface="Lato"/>
              </a:defRPr>
            </a:lvl3pPr>
            <a:lvl4pPr marL="0" marR="0" lvl="3" indent="0" algn="ctr" rtl="0">
              <a:lnSpc>
                <a:spcPct val="100000"/>
              </a:lnSpc>
              <a:spcBef>
                <a:spcPts val="0"/>
              </a:spcBef>
              <a:spcAft>
                <a:spcPts val="0"/>
              </a:spcAft>
              <a:buClr>
                <a:srgbClr val="000000"/>
              </a:buClr>
              <a:buSzPts val="800"/>
              <a:buFont typeface="Arial"/>
              <a:buNone/>
              <a:defRPr sz="1067" b="1" i="0" u="none" strike="noStrike" cap="none">
                <a:solidFill>
                  <a:schemeClr val="dk1"/>
                </a:solidFill>
                <a:latin typeface="Lato"/>
                <a:ea typeface="Lato"/>
                <a:cs typeface="Lato"/>
                <a:sym typeface="Lato"/>
              </a:defRPr>
            </a:lvl4pPr>
            <a:lvl5pPr marL="0" marR="0" lvl="4" indent="0" algn="ctr" rtl="0">
              <a:lnSpc>
                <a:spcPct val="100000"/>
              </a:lnSpc>
              <a:spcBef>
                <a:spcPts val="0"/>
              </a:spcBef>
              <a:spcAft>
                <a:spcPts val="0"/>
              </a:spcAft>
              <a:buClr>
                <a:srgbClr val="000000"/>
              </a:buClr>
              <a:buSzPts val="800"/>
              <a:buFont typeface="Arial"/>
              <a:buNone/>
              <a:defRPr sz="1067" b="1" i="0" u="none" strike="noStrike" cap="none">
                <a:solidFill>
                  <a:schemeClr val="dk1"/>
                </a:solidFill>
                <a:latin typeface="Lato"/>
                <a:ea typeface="Lato"/>
                <a:cs typeface="Lato"/>
                <a:sym typeface="Lato"/>
              </a:defRPr>
            </a:lvl5pPr>
            <a:lvl6pPr marL="0" marR="0" lvl="5" indent="0" algn="ctr" rtl="0">
              <a:lnSpc>
                <a:spcPct val="100000"/>
              </a:lnSpc>
              <a:spcBef>
                <a:spcPts val="0"/>
              </a:spcBef>
              <a:spcAft>
                <a:spcPts val="0"/>
              </a:spcAft>
              <a:buClr>
                <a:srgbClr val="000000"/>
              </a:buClr>
              <a:buSzPts val="800"/>
              <a:buFont typeface="Arial"/>
              <a:buNone/>
              <a:defRPr sz="1067" b="1" i="0" u="none" strike="noStrike" cap="none">
                <a:solidFill>
                  <a:schemeClr val="dk1"/>
                </a:solidFill>
                <a:latin typeface="Lato"/>
                <a:ea typeface="Lato"/>
                <a:cs typeface="Lato"/>
                <a:sym typeface="Lato"/>
              </a:defRPr>
            </a:lvl6pPr>
            <a:lvl7pPr marL="0" marR="0" lvl="6" indent="0" algn="ctr" rtl="0">
              <a:lnSpc>
                <a:spcPct val="100000"/>
              </a:lnSpc>
              <a:spcBef>
                <a:spcPts val="0"/>
              </a:spcBef>
              <a:spcAft>
                <a:spcPts val="0"/>
              </a:spcAft>
              <a:buClr>
                <a:srgbClr val="000000"/>
              </a:buClr>
              <a:buSzPts val="800"/>
              <a:buFont typeface="Arial"/>
              <a:buNone/>
              <a:defRPr sz="1067" b="1" i="0" u="none" strike="noStrike" cap="none">
                <a:solidFill>
                  <a:schemeClr val="dk1"/>
                </a:solidFill>
                <a:latin typeface="Lato"/>
                <a:ea typeface="Lato"/>
                <a:cs typeface="Lato"/>
                <a:sym typeface="Lato"/>
              </a:defRPr>
            </a:lvl7pPr>
            <a:lvl8pPr marL="0" marR="0" lvl="7" indent="0" algn="ctr" rtl="0">
              <a:lnSpc>
                <a:spcPct val="100000"/>
              </a:lnSpc>
              <a:spcBef>
                <a:spcPts val="0"/>
              </a:spcBef>
              <a:spcAft>
                <a:spcPts val="0"/>
              </a:spcAft>
              <a:buClr>
                <a:srgbClr val="000000"/>
              </a:buClr>
              <a:buSzPts val="800"/>
              <a:buFont typeface="Arial"/>
              <a:buNone/>
              <a:defRPr sz="1067" b="1" i="0" u="none" strike="noStrike" cap="none">
                <a:solidFill>
                  <a:schemeClr val="dk1"/>
                </a:solidFill>
                <a:latin typeface="Lato"/>
                <a:ea typeface="Lato"/>
                <a:cs typeface="Lato"/>
                <a:sym typeface="Lato"/>
              </a:defRPr>
            </a:lvl8pPr>
            <a:lvl9pPr marL="0" marR="0" lvl="8" indent="0" algn="ctr" rtl="0">
              <a:lnSpc>
                <a:spcPct val="100000"/>
              </a:lnSpc>
              <a:spcBef>
                <a:spcPts val="0"/>
              </a:spcBef>
              <a:spcAft>
                <a:spcPts val="0"/>
              </a:spcAft>
              <a:buClr>
                <a:srgbClr val="000000"/>
              </a:buClr>
              <a:buSzPts val="800"/>
              <a:buFont typeface="Arial"/>
              <a:buNone/>
              <a:defRPr sz="1067" b="1" i="0" u="none" strike="noStrike" cap="none">
                <a:solidFill>
                  <a:schemeClr val="dk1"/>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
        <p:nvSpPr>
          <p:cNvPr id="764" name="Google Shape;764;p65"/>
          <p:cNvSpPr txBox="1">
            <a:spLocks noGrp="1"/>
          </p:cNvSpPr>
          <p:nvPr>
            <p:ph type="body" idx="2"/>
          </p:nvPr>
        </p:nvSpPr>
        <p:spPr>
          <a:xfrm>
            <a:off x="4360141" y="2197995"/>
            <a:ext cx="3467600" cy="3672800"/>
          </a:xfrm>
          <a:prstGeom prst="rect">
            <a:avLst/>
          </a:prstGeom>
          <a:noFill/>
          <a:ln>
            <a:noFill/>
          </a:ln>
        </p:spPr>
        <p:txBody>
          <a:bodyPr spcFirstLastPara="1" wrap="square" lIns="0" tIns="0" rIns="0" bIns="0" anchor="t" anchorCtr="0">
            <a:noAutofit/>
          </a:bodyPr>
          <a:lstStyle>
            <a:lvl1pPr marL="609585" marR="0" lvl="0" indent="-423323" algn="l" rtl="0">
              <a:lnSpc>
                <a:spcPct val="100000"/>
              </a:lnSpc>
              <a:spcBef>
                <a:spcPts val="1600"/>
              </a:spcBef>
              <a:spcAft>
                <a:spcPts val="0"/>
              </a:spcAft>
              <a:buClr>
                <a:schemeClr val="dk1"/>
              </a:buClr>
              <a:buSzPts val="1400"/>
              <a:buFont typeface="Arial"/>
              <a:buChar char="•"/>
              <a:defRPr sz="1867" b="0" i="0" u="none" strike="noStrike" cap="none">
                <a:solidFill>
                  <a:schemeClr val="dk1"/>
                </a:solidFill>
                <a:latin typeface="Lato"/>
                <a:ea typeface="Lato"/>
                <a:cs typeface="Lato"/>
                <a:sym typeface="Lato"/>
              </a:defRPr>
            </a:lvl1pPr>
            <a:lvl2pPr marL="1219170" marR="0" lvl="1" indent="-393690" algn="l" rtl="0">
              <a:lnSpc>
                <a:spcPct val="100000"/>
              </a:lnSpc>
              <a:spcBef>
                <a:spcPts val="1067"/>
              </a:spcBef>
              <a:spcAft>
                <a:spcPts val="0"/>
              </a:spcAft>
              <a:buClr>
                <a:schemeClr val="accent6"/>
              </a:buClr>
              <a:buSzPts val="1050"/>
              <a:buFont typeface="Arial"/>
              <a:buChar char="–"/>
              <a:defRPr sz="1400" b="0" i="0" u="none" strike="noStrike" cap="none">
                <a:solidFill>
                  <a:schemeClr val="accent6"/>
                </a:solidFill>
                <a:latin typeface="Lato"/>
                <a:ea typeface="Lato"/>
                <a:cs typeface="Lato"/>
                <a:sym typeface="Lato"/>
              </a:defRPr>
            </a:lvl2pPr>
            <a:lvl3pPr marL="1828754" marR="0" lvl="2" indent="-380990" algn="l" rtl="0">
              <a:lnSpc>
                <a:spcPct val="100000"/>
              </a:lnSpc>
              <a:spcBef>
                <a:spcPts val="1067"/>
              </a:spcBef>
              <a:spcAft>
                <a:spcPts val="0"/>
              </a:spcAft>
              <a:buClr>
                <a:schemeClr val="dk1"/>
              </a:buClr>
              <a:buSzPts val="900"/>
              <a:buFont typeface="Arial"/>
              <a:buChar char="•"/>
              <a:defRPr sz="1200" b="0" i="0" u="none" strike="noStrike" cap="none">
                <a:solidFill>
                  <a:schemeClr val="dk1"/>
                </a:solidFill>
                <a:latin typeface="Lato"/>
                <a:ea typeface="Lato"/>
                <a:cs typeface="Lato"/>
                <a:sym typeface="Lato"/>
              </a:defRPr>
            </a:lvl3pPr>
            <a:lvl4pPr marL="2438339" marR="0" lvl="3" indent="-355591" algn="l" rtl="0">
              <a:lnSpc>
                <a:spcPct val="100000"/>
              </a:lnSpc>
              <a:spcBef>
                <a:spcPts val="1067"/>
              </a:spcBef>
              <a:spcAft>
                <a:spcPts val="0"/>
              </a:spcAft>
              <a:buClr>
                <a:srgbClr val="91918F"/>
              </a:buClr>
              <a:buSzPts val="600"/>
              <a:buFont typeface="Arial"/>
              <a:buChar char="–"/>
              <a:defRPr sz="800" b="0" i="0" u="none" strike="noStrike" cap="none">
                <a:solidFill>
                  <a:srgbClr val="91918F"/>
                </a:solidFill>
                <a:latin typeface="Lato"/>
                <a:ea typeface="Lato"/>
                <a:cs typeface="Lato"/>
                <a:sym typeface="Lato"/>
              </a:defRPr>
            </a:lvl4pPr>
            <a:lvl5pPr marL="3047924" marR="0" lvl="4" indent="-338658" algn="l" rtl="0">
              <a:lnSpc>
                <a:spcPct val="100000"/>
              </a:lnSpc>
              <a:spcBef>
                <a:spcPts val="1067"/>
              </a:spcBef>
              <a:spcAft>
                <a:spcPts val="0"/>
              </a:spcAft>
              <a:buClr>
                <a:srgbClr val="91918F"/>
              </a:buClr>
              <a:buSzPts val="400"/>
              <a:buFont typeface="Arial"/>
              <a:buChar char="»"/>
              <a:defRPr sz="533" b="0" i="0" u="none" strike="noStrike" cap="none">
                <a:solidFill>
                  <a:srgbClr val="91918F"/>
                </a:solidFill>
                <a:latin typeface="Lato"/>
                <a:ea typeface="Lato"/>
                <a:cs typeface="Lato"/>
                <a:sym typeface="Lato"/>
              </a:defRPr>
            </a:lvl5pPr>
            <a:lvl6pPr marL="3657509" marR="0" lvl="5" indent="-355591" algn="l" rtl="0">
              <a:lnSpc>
                <a:spcPct val="100000"/>
              </a:lnSpc>
              <a:spcBef>
                <a:spcPts val="1067"/>
              </a:spcBef>
              <a:spcAft>
                <a:spcPts val="0"/>
              </a:spcAft>
              <a:buClr>
                <a:schemeClr val="lt1"/>
              </a:buClr>
              <a:buSzPts val="600"/>
              <a:buFont typeface="Arial"/>
              <a:buChar char="•"/>
              <a:defRPr b="0" i="0" u="none" strike="noStrike" cap="none">
                <a:solidFill>
                  <a:schemeClr val="lt1"/>
                </a:solidFill>
                <a:latin typeface="Lato"/>
                <a:ea typeface="Lato"/>
                <a:cs typeface="Lato"/>
                <a:sym typeface="Lato"/>
              </a:defRPr>
            </a:lvl6pPr>
            <a:lvl7pPr marL="4267093" marR="0" lvl="6" indent="-355591" algn="l" rtl="0">
              <a:lnSpc>
                <a:spcPct val="100000"/>
              </a:lnSpc>
              <a:spcBef>
                <a:spcPts val="1067"/>
              </a:spcBef>
              <a:spcAft>
                <a:spcPts val="0"/>
              </a:spcAft>
              <a:buClr>
                <a:schemeClr val="lt1"/>
              </a:buClr>
              <a:buSzPts val="600"/>
              <a:buFont typeface="Arial"/>
              <a:buChar char="•"/>
              <a:defRPr b="0" i="0" u="none" strike="noStrike" cap="none">
                <a:solidFill>
                  <a:schemeClr val="lt1"/>
                </a:solidFill>
                <a:latin typeface="Lato"/>
                <a:ea typeface="Lato"/>
                <a:cs typeface="Lato"/>
                <a:sym typeface="Lato"/>
              </a:defRPr>
            </a:lvl7pPr>
            <a:lvl8pPr marL="4876678" marR="0" lvl="7" indent="-355591" algn="l" rtl="0">
              <a:lnSpc>
                <a:spcPct val="100000"/>
              </a:lnSpc>
              <a:spcBef>
                <a:spcPts val="1067"/>
              </a:spcBef>
              <a:spcAft>
                <a:spcPts val="0"/>
              </a:spcAft>
              <a:buClr>
                <a:schemeClr val="lt1"/>
              </a:buClr>
              <a:buSzPts val="600"/>
              <a:buFont typeface="Arial"/>
              <a:buChar char="•"/>
              <a:defRPr b="0" i="0" u="none" strike="noStrike" cap="none">
                <a:solidFill>
                  <a:schemeClr val="lt1"/>
                </a:solidFill>
                <a:latin typeface="Lato"/>
                <a:ea typeface="Lato"/>
                <a:cs typeface="Lato"/>
                <a:sym typeface="Lato"/>
              </a:defRPr>
            </a:lvl8pPr>
            <a:lvl9pPr marL="5486263" marR="0" lvl="8" indent="-355591" algn="l" rtl="0">
              <a:lnSpc>
                <a:spcPct val="100000"/>
              </a:lnSpc>
              <a:spcBef>
                <a:spcPts val="1067"/>
              </a:spcBef>
              <a:spcAft>
                <a:spcPts val="1067"/>
              </a:spcAft>
              <a:buSzPts val="600"/>
              <a:buFont typeface="Arial"/>
              <a:buChar char="•"/>
              <a:defRPr b="0" i="0" u="none" strike="noStrike" cap="none">
                <a:latin typeface="Lato"/>
                <a:ea typeface="Lato"/>
                <a:cs typeface="Lato"/>
                <a:sym typeface="Lato"/>
              </a:defRPr>
            </a:lvl9pPr>
          </a:lstStyle>
          <a:p>
            <a:endParaRPr/>
          </a:p>
        </p:txBody>
      </p:sp>
      <p:sp>
        <p:nvSpPr>
          <p:cNvPr id="765" name="Google Shape;765;p65"/>
          <p:cNvSpPr txBox="1">
            <a:spLocks noGrp="1"/>
          </p:cNvSpPr>
          <p:nvPr>
            <p:ph type="body" idx="3"/>
          </p:nvPr>
        </p:nvSpPr>
        <p:spPr>
          <a:xfrm>
            <a:off x="8292715" y="2197300"/>
            <a:ext cx="3467600" cy="3672800"/>
          </a:xfrm>
          <a:prstGeom prst="rect">
            <a:avLst/>
          </a:prstGeom>
          <a:noFill/>
          <a:ln>
            <a:noFill/>
          </a:ln>
        </p:spPr>
        <p:txBody>
          <a:bodyPr spcFirstLastPara="1" wrap="square" lIns="0" tIns="0" rIns="0" bIns="0" anchor="t" anchorCtr="0">
            <a:noAutofit/>
          </a:bodyPr>
          <a:lstStyle>
            <a:lvl1pPr marL="609585" marR="0" lvl="0" indent="-423323" algn="l" rtl="0">
              <a:lnSpc>
                <a:spcPct val="100000"/>
              </a:lnSpc>
              <a:spcBef>
                <a:spcPts val="1600"/>
              </a:spcBef>
              <a:spcAft>
                <a:spcPts val="0"/>
              </a:spcAft>
              <a:buClr>
                <a:schemeClr val="dk1"/>
              </a:buClr>
              <a:buSzPts val="1400"/>
              <a:buFont typeface="Arial"/>
              <a:buChar char="•"/>
              <a:defRPr sz="1867" b="0" i="0" u="none" strike="noStrike" cap="none">
                <a:solidFill>
                  <a:schemeClr val="dk1"/>
                </a:solidFill>
                <a:latin typeface="Lato"/>
                <a:ea typeface="Lato"/>
                <a:cs typeface="Lato"/>
                <a:sym typeface="Lato"/>
              </a:defRPr>
            </a:lvl1pPr>
            <a:lvl2pPr marL="1219170" marR="0" lvl="1" indent="-393690" algn="l" rtl="0">
              <a:lnSpc>
                <a:spcPct val="100000"/>
              </a:lnSpc>
              <a:spcBef>
                <a:spcPts val="1067"/>
              </a:spcBef>
              <a:spcAft>
                <a:spcPts val="0"/>
              </a:spcAft>
              <a:buClr>
                <a:schemeClr val="accent6"/>
              </a:buClr>
              <a:buSzPts val="1050"/>
              <a:buFont typeface="Arial"/>
              <a:buChar char="–"/>
              <a:defRPr sz="1400" b="0" i="0" u="none" strike="noStrike" cap="none">
                <a:solidFill>
                  <a:schemeClr val="accent6"/>
                </a:solidFill>
                <a:latin typeface="Lato"/>
                <a:ea typeface="Lato"/>
                <a:cs typeface="Lato"/>
                <a:sym typeface="Lato"/>
              </a:defRPr>
            </a:lvl2pPr>
            <a:lvl3pPr marL="1828754" marR="0" lvl="2" indent="-380990" algn="l" rtl="0">
              <a:lnSpc>
                <a:spcPct val="100000"/>
              </a:lnSpc>
              <a:spcBef>
                <a:spcPts val="1067"/>
              </a:spcBef>
              <a:spcAft>
                <a:spcPts val="0"/>
              </a:spcAft>
              <a:buClr>
                <a:schemeClr val="dk1"/>
              </a:buClr>
              <a:buSzPts val="900"/>
              <a:buFont typeface="Arial"/>
              <a:buChar char="•"/>
              <a:defRPr sz="1200" b="0" i="0" u="none" strike="noStrike" cap="none">
                <a:solidFill>
                  <a:schemeClr val="dk1"/>
                </a:solidFill>
                <a:latin typeface="Lato"/>
                <a:ea typeface="Lato"/>
                <a:cs typeface="Lato"/>
                <a:sym typeface="Lato"/>
              </a:defRPr>
            </a:lvl3pPr>
            <a:lvl4pPr marL="2438339" marR="0" lvl="3" indent="-355591" algn="l" rtl="0">
              <a:lnSpc>
                <a:spcPct val="100000"/>
              </a:lnSpc>
              <a:spcBef>
                <a:spcPts val="1067"/>
              </a:spcBef>
              <a:spcAft>
                <a:spcPts val="0"/>
              </a:spcAft>
              <a:buClr>
                <a:srgbClr val="91918F"/>
              </a:buClr>
              <a:buSzPts val="600"/>
              <a:buFont typeface="Arial"/>
              <a:buChar char="–"/>
              <a:defRPr sz="800" b="0" i="0" u="none" strike="noStrike" cap="none">
                <a:solidFill>
                  <a:srgbClr val="91918F"/>
                </a:solidFill>
                <a:latin typeface="Lato"/>
                <a:ea typeface="Lato"/>
                <a:cs typeface="Lato"/>
                <a:sym typeface="Lato"/>
              </a:defRPr>
            </a:lvl4pPr>
            <a:lvl5pPr marL="3047924" marR="0" lvl="4" indent="-338658" algn="l" rtl="0">
              <a:lnSpc>
                <a:spcPct val="100000"/>
              </a:lnSpc>
              <a:spcBef>
                <a:spcPts val="1067"/>
              </a:spcBef>
              <a:spcAft>
                <a:spcPts val="0"/>
              </a:spcAft>
              <a:buClr>
                <a:srgbClr val="91918F"/>
              </a:buClr>
              <a:buSzPts val="400"/>
              <a:buFont typeface="Arial"/>
              <a:buChar char="»"/>
              <a:defRPr sz="533" b="0" i="0" u="none" strike="noStrike" cap="none">
                <a:solidFill>
                  <a:srgbClr val="91918F"/>
                </a:solidFill>
                <a:latin typeface="Lato"/>
                <a:ea typeface="Lato"/>
                <a:cs typeface="Lato"/>
                <a:sym typeface="Lato"/>
              </a:defRPr>
            </a:lvl5pPr>
            <a:lvl6pPr marL="3657509" marR="0" lvl="5" indent="-355591" algn="l" rtl="0">
              <a:lnSpc>
                <a:spcPct val="100000"/>
              </a:lnSpc>
              <a:spcBef>
                <a:spcPts val="1067"/>
              </a:spcBef>
              <a:spcAft>
                <a:spcPts val="0"/>
              </a:spcAft>
              <a:buSzPts val="600"/>
              <a:buFont typeface="Arial"/>
              <a:buChar char="•"/>
              <a:defRPr b="0" i="0" u="none" strike="noStrike" cap="none">
                <a:latin typeface="Lato"/>
                <a:ea typeface="Lato"/>
                <a:cs typeface="Lato"/>
                <a:sym typeface="Lato"/>
              </a:defRPr>
            </a:lvl6pPr>
            <a:lvl7pPr marL="4267093" marR="0" lvl="6" indent="-355591" algn="l" rtl="0">
              <a:lnSpc>
                <a:spcPct val="100000"/>
              </a:lnSpc>
              <a:spcBef>
                <a:spcPts val="1067"/>
              </a:spcBef>
              <a:spcAft>
                <a:spcPts val="0"/>
              </a:spcAft>
              <a:buSzPts val="600"/>
              <a:buFont typeface="Arial"/>
              <a:buChar char="•"/>
              <a:defRPr b="0" i="0" u="none" strike="noStrike" cap="none">
                <a:latin typeface="Lato"/>
                <a:ea typeface="Lato"/>
                <a:cs typeface="Lato"/>
                <a:sym typeface="Lato"/>
              </a:defRPr>
            </a:lvl7pPr>
            <a:lvl8pPr marL="4876678" marR="0" lvl="7" indent="-355591" algn="l" rtl="0">
              <a:lnSpc>
                <a:spcPct val="100000"/>
              </a:lnSpc>
              <a:spcBef>
                <a:spcPts val="1067"/>
              </a:spcBef>
              <a:spcAft>
                <a:spcPts val="0"/>
              </a:spcAft>
              <a:buSzPts val="600"/>
              <a:buFont typeface="Arial"/>
              <a:buChar char="•"/>
              <a:defRPr b="0" i="0" u="none" strike="noStrike" cap="none">
                <a:latin typeface="Lato"/>
                <a:ea typeface="Lato"/>
                <a:cs typeface="Lato"/>
                <a:sym typeface="Lato"/>
              </a:defRPr>
            </a:lvl8pPr>
            <a:lvl9pPr marL="5486263" marR="0" lvl="8" indent="-355591" algn="l" rtl="0">
              <a:lnSpc>
                <a:spcPct val="100000"/>
              </a:lnSpc>
              <a:spcBef>
                <a:spcPts val="1067"/>
              </a:spcBef>
              <a:spcAft>
                <a:spcPts val="1067"/>
              </a:spcAft>
              <a:buSzPts val="600"/>
              <a:buFont typeface="Arial"/>
              <a:buChar char="•"/>
              <a:defRPr b="0" i="0" u="none" strike="noStrike" cap="none">
                <a:latin typeface="Lato"/>
                <a:ea typeface="Lato"/>
                <a:cs typeface="Lato"/>
                <a:sym typeface="Lato"/>
              </a:defRPr>
            </a:lvl9pPr>
          </a:lstStyle>
          <a:p>
            <a:endParaRPr/>
          </a:p>
        </p:txBody>
      </p:sp>
      <p:sp>
        <p:nvSpPr>
          <p:cNvPr id="766" name="Google Shape;766;p65"/>
          <p:cNvSpPr txBox="1">
            <a:spLocks noGrp="1"/>
          </p:cNvSpPr>
          <p:nvPr>
            <p:ph type="subTitle" idx="4"/>
          </p:nvPr>
        </p:nvSpPr>
        <p:spPr>
          <a:xfrm>
            <a:off x="427468" y="1648933"/>
            <a:ext cx="3467600" cy="4700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600"/>
              <a:buNone/>
              <a:defRPr sz="1867">
                <a:latin typeface="Lato Black"/>
                <a:ea typeface="Lato Black"/>
                <a:cs typeface="Lato Black"/>
                <a:sym typeface="Lato Black"/>
              </a:defRPr>
            </a:lvl1pPr>
            <a:lvl2pPr lvl="1" algn="l" rtl="0">
              <a:lnSpc>
                <a:spcPct val="100000"/>
              </a:lnSpc>
              <a:spcBef>
                <a:spcPts val="1067"/>
              </a:spcBef>
              <a:spcAft>
                <a:spcPts val="0"/>
              </a:spcAft>
              <a:buSzPts val="1400"/>
              <a:buNone/>
              <a:defRPr/>
            </a:lvl2pPr>
            <a:lvl3pPr lvl="2" algn="l" rtl="0">
              <a:lnSpc>
                <a:spcPct val="100000"/>
              </a:lnSpc>
              <a:spcBef>
                <a:spcPts val="1067"/>
              </a:spcBef>
              <a:spcAft>
                <a:spcPts val="0"/>
              </a:spcAft>
              <a:buSzPts val="1100"/>
              <a:buNone/>
              <a:defRPr/>
            </a:lvl3pPr>
            <a:lvl4pPr lvl="3" algn="l" rtl="0">
              <a:lnSpc>
                <a:spcPct val="100000"/>
              </a:lnSpc>
              <a:spcBef>
                <a:spcPts val="1067"/>
              </a:spcBef>
              <a:spcAft>
                <a:spcPts val="0"/>
              </a:spcAft>
              <a:buSzPts val="900"/>
              <a:buNone/>
              <a:defRPr/>
            </a:lvl4pPr>
            <a:lvl5pPr lvl="4" algn="l" rtl="0">
              <a:lnSpc>
                <a:spcPct val="100000"/>
              </a:lnSpc>
              <a:spcBef>
                <a:spcPts val="1067"/>
              </a:spcBef>
              <a:spcAft>
                <a:spcPts val="0"/>
              </a:spcAft>
              <a:buSzPts val="700"/>
              <a:buNone/>
              <a:defRPr/>
            </a:lvl5pPr>
            <a:lvl6pPr lvl="5" algn="l" rtl="0">
              <a:lnSpc>
                <a:spcPct val="100000"/>
              </a:lnSpc>
              <a:spcBef>
                <a:spcPts val="1067"/>
              </a:spcBef>
              <a:spcAft>
                <a:spcPts val="0"/>
              </a:spcAft>
              <a:buSzPts val="600"/>
              <a:buNone/>
              <a:defRPr/>
            </a:lvl6pPr>
            <a:lvl7pPr lvl="6" algn="l" rtl="0">
              <a:lnSpc>
                <a:spcPct val="100000"/>
              </a:lnSpc>
              <a:spcBef>
                <a:spcPts val="1067"/>
              </a:spcBef>
              <a:spcAft>
                <a:spcPts val="0"/>
              </a:spcAft>
              <a:buSzPts val="600"/>
              <a:buNone/>
              <a:defRPr/>
            </a:lvl7pPr>
            <a:lvl8pPr lvl="7" algn="l" rtl="0">
              <a:lnSpc>
                <a:spcPct val="100000"/>
              </a:lnSpc>
              <a:spcBef>
                <a:spcPts val="1067"/>
              </a:spcBef>
              <a:spcAft>
                <a:spcPts val="0"/>
              </a:spcAft>
              <a:buSzPts val="600"/>
              <a:buNone/>
              <a:defRPr/>
            </a:lvl8pPr>
            <a:lvl9pPr lvl="8" algn="l" rtl="0">
              <a:lnSpc>
                <a:spcPct val="100000"/>
              </a:lnSpc>
              <a:spcBef>
                <a:spcPts val="1067"/>
              </a:spcBef>
              <a:spcAft>
                <a:spcPts val="1067"/>
              </a:spcAft>
              <a:buSzPts val="600"/>
              <a:buNone/>
              <a:defRPr/>
            </a:lvl9pPr>
          </a:lstStyle>
          <a:p>
            <a:endParaRPr/>
          </a:p>
        </p:txBody>
      </p:sp>
      <p:sp>
        <p:nvSpPr>
          <p:cNvPr id="767" name="Google Shape;767;p65"/>
          <p:cNvSpPr txBox="1">
            <a:spLocks noGrp="1"/>
          </p:cNvSpPr>
          <p:nvPr>
            <p:ph type="subTitle" idx="5"/>
          </p:nvPr>
        </p:nvSpPr>
        <p:spPr>
          <a:xfrm>
            <a:off x="4360091" y="1648933"/>
            <a:ext cx="3467600" cy="4700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600"/>
              <a:buNone/>
              <a:defRPr sz="1867">
                <a:latin typeface="Lato Black"/>
                <a:ea typeface="Lato Black"/>
                <a:cs typeface="Lato Black"/>
                <a:sym typeface="Lato Black"/>
              </a:defRPr>
            </a:lvl1pPr>
            <a:lvl2pPr lvl="1" algn="l" rtl="0">
              <a:lnSpc>
                <a:spcPct val="100000"/>
              </a:lnSpc>
              <a:spcBef>
                <a:spcPts val="1067"/>
              </a:spcBef>
              <a:spcAft>
                <a:spcPts val="0"/>
              </a:spcAft>
              <a:buSzPts val="1400"/>
              <a:buNone/>
              <a:defRPr/>
            </a:lvl2pPr>
            <a:lvl3pPr lvl="2" algn="l" rtl="0">
              <a:lnSpc>
                <a:spcPct val="100000"/>
              </a:lnSpc>
              <a:spcBef>
                <a:spcPts val="1067"/>
              </a:spcBef>
              <a:spcAft>
                <a:spcPts val="0"/>
              </a:spcAft>
              <a:buSzPts val="1100"/>
              <a:buNone/>
              <a:defRPr/>
            </a:lvl3pPr>
            <a:lvl4pPr lvl="3" algn="l" rtl="0">
              <a:lnSpc>
                <a:spcPct val="100000"/>
              </a:lnSpc>
              <a:spcBef>
                <a:spcPts val="1067"/>
              </a:spcBef>
              <a:spcAft>
                <a:spcPts val="0"/>
              </a:spcAft>
              <a:buSzPts val="900"/>
              <a:buNone/>
              <a:defRPr/>
            </a:lvl4pPr>
            <a:lvl5pPr lvl="4" algn="l" rtl="0">
              <a:lnSpc>
                <a:spcPct val="100000"/>
              </a:lnSpc>
              <a:spcBef>
                <a:spcPts val="1067"/>
              </a:spcBef>
              <a:spcAft>
                <a:spcPts val="0"/>
              </a:spcAft>
              <a:buSzPts val="700"/>
              <a:buNone/>
              <a:defRPr/>
            </a:lvl5pPr>
            <a:lvl6pPr lvl="5" algn="l" rtl="0">
              <a:lnSpc>
                <a:spcPct val="100000"/>
              </a:lnSpc>
              <a:spcBef>
                <a:spcPts val="1067"/>
              </a:spcBef>
              <a:spcAft>
                <a:spcPts val="0"/>
              </a:spcAft>
              <a:buSzPts val="600"/>
              <a:buNone/>
              <a:defRPr/>
            </a:lvl6pPr>
            <a:lvl7pPr lvl="6" algn="l" rtl="0">
              <a:lnSpc>
                <a:spcPct val="100000"/>
              </a:lnSpc>
              <a:spcBef>
                <a:spcPts val="1067"/>
              </a:spcBef>
              <a:spcAft>
                <a:spcPts val="0"/>
              </a:spcAft>
              <a:buSzPts val="600"/>
              <a:buNone/>
              <a:defRPr/>
            </a:lvl7pPr>
            <a:lvl8pPr lvl="7" algn="l" rtl="0">
              <a:lnSpc>
                <a:spcPct val="100000"/>
              </a:lnSpc>
              <a:spcBef>
                <a:spcPts val="1067"/>
              </a:spcBef>
              <a:spcAft>
                <a:spcPts val="0"/>
              </a:spcAft>
              <a:buSzPts val="600"/>
              <a:buNone/>
              <a:defRPr/>
            </a:lvl8pPr>
            <a:lvl9pPr lvl="8" algn="l" rtl="0">
              <a:lnSpc>
                <a:spcPct val="100000"/>
              </a:lnSpc>
              <a:spcBef>
                <a:spcPts val="1067"/>
              </a:spcBef>
              <a:spcAft>
                <a:spcPts val="1067"/>
              </a:spcAft>
              <a:buSzPts val="600"/>
              <a:buNone/>
              <a:defRPr/>
            </a:lvl9pPr>
          </a:lstStyle>
          <a:p>
            <a:endParaRPr/>
          </a:p>
        </p:txBody>
      </p:sp>
      <p:sp>
        <p:nvSpPr>
          <p:cNvPr id="768" name="Google Shape;768;p65"/>
          <p:cNvSpPr txBox="1">
            <a:spLocks noGrp="1"/>
          </p:cNvSpPr>
          <p:nvPr>
            <p:ph type="subTitle" idx="6"/>
          </p:nvPr>
        </p:nvSpPr>
        <p:spPr>
          <a:xfrm>
            <a:off x="8292715" y="1648933"/>
            <a:ext cx="3467600" cy="4700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600"/>
              <a:buNone/>
              <a:defRPr sz="1867">
                <a:latin typeface="Lato Black"/>
                <a:ea typeface="Lato Black"/>
                <a:cs typeface="Lato Black"/>
                <a:sym typeface="Lato Black"/>
              </a:defRPr>
            </a:lvl1pPr>
            <a:lvl2pPr lvl="1" algn="l" rtl="0">
              <a:lnSpc>
                <a:spcPct val="100000"/>
              </a:lnSpc>
              <a:spcBef>
                <a:spcPts val="1067"/>
              </a:spcBef>
              <a:spcAft>
                <a:spcPts val="0"/>
              </a:spcAft>
              <a:buSzPts val="1400"/>
              <a:buNone/>
              <a:defRPr/>
            </a:lvl2pPr>
            <a:lvl3pPr lvl="2" algn="l" rtl="0">
              <a:lnSpc>
                <a:spcPct val="100000"/>
              </a:lnSpc>
              <a:spcBef>
                <a:spcPts val="1067"/>
              </a:spcBef>
              <a:spcAft>
                <a:spcPts val="0"/>
              </a:spcAft>
              <a:buSzPts val="1100"/>
              <a:buNone/>
              <a:defRPr/>
            </a:lvl3pPr>
            <a:lvl4pPr lvl="3" algn="l" rtl="0">
              <a:lnSpc>
                <a:spcPct val="100000"/>
              </a:lnSpc>
              <a:spcBef>
                <a:spcPts val="1067"/>
              </a:spcBef>
              <a:spcAft>
                <a:spcPts val="0"/>
              </a:spcAft>
              <a:buSzPts val="900"/>
              <a:buNone/>
              <a:defRPr/>
            </a:lvl4pPr>
            <a:lvl5pPr lvl="4" algn="l" rtl="0">
              <a:lnSpc>
                <a:spcPct val="100000"/>
              </a:lnSpc>
              <a:spcBef>
                <a:spcPts val="1067"/>
              </a:spcBef>
              <a:spcAft>
                <a:spcPts val="0"/>
              </a:spcAft>
              <a:buSzPts val="700"/>
              <a:buNone/>
              <a:defRPr/>
            </a:lvl5pPr>
            <a:lvl6pPr lvl="5" algn="l" rtl="0">
              <a:lnSpc>
                <a:spcPct val="100000"/>
              </a:lnSpc>
              <a:spcBef>
                <a:spcPts val="1067"/>
              </a:spcBef>
              <a:spcAft>
                <a:spcPts val="0"/>
              </a:spcAft>
              <a:buSzPts val="600"/>
              <a:buNone/>
              <a:defRPr/>
            </a:lvl6pPr>
            <a:lvl7pPr lvl="6" algn="l" rtl="0">
              <a:lnSpc>
                <a:spcPct val="100000"/>
              </a:lnSpc>
              <a:spcBef>
                <a:spcPts val="1067"/>
              </a:spcBef>
              <a:spcAft>
                <a:spcPts val="0"/>
              </a:spcAft>
              <a:buSzPts val="600"/>
              <a:buNone/>
              <a:defRPr/>
            </a:lvl7pPr>
            <a:lvl8pPr lvl="7" algn="l" rtl="0">
              <a:lnSpc>
                <a:spcPct val="100000"/>
              </a:lnSpc>
              <a:spcBef>
                <a:spcPts val="1067"/>
              </a:spcBef>
              <a:spcAft>
                <a:spcPts val="0"/>
              </a:spcAft>
              <a:buSzPts val="600"/>
              <a:buNone/>
              <a:defRPr/>
            </a:lvl8pPr>
            <a:lvl9pPr lvl="8" algn="l" rtl="0">
              <a:lnSpc>
                <a:spcPct val="100000"/>
              </a:lnSpc>
              <a:spcBef>
                <a:spcPts val="1067"/>
              </a:spcBef>
              <a:spcAft>
                <a:spcPts val="1067"/>
              </a:spcAft>
              <a:buSzPts val="600"/>
              <a:buNone/>
              <a:defRPr/>
            </a:lvl9pPr>
          </a:lstStyle>
          <a:p>
            <a:endParaRPr/>
          </a:p>
        </p:txBody>
      </p:sp>
      <p:pic>
        <p:nvPicPr>
          <p:cNvPr id="769" name="Google Shape;769;p65"/>
          <p:cNvPicPr preferRelativeResize="0"/>
          <p:nvPr/>
        </p:nvPicPr>
        <p:blipFill rotWithShape="1">
          <a:blip r:embed="rId2">
            <a:alphaModFix/>
          </a:blip>
          <a:srcRect/>
          <a:stretch/>
        </p:blipFill>
        <p:spPr>
          <a:xfrm>
            <a:off x="10101410" y="-495"/>
            <a:ext cx="2090593" cy="83623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2.xml"/><Relationship Id="rId21" Type="http://schemas.openxmlformats.org/officeDocument/2006/relationships/slideLayout" Target="../slideLayouts/slideLayout37.xml"/><Relationship Id="rId34" Type="http://schemas.openxmlformats.org/officeDocument/2006/relationships/slideLayout" Target="../slideLayouts/slideLayout50.xml"/><Relationship Id="rId42" Type="http://schemas.openxmlformats.org/officeDocument/2006/relationships/slideLayout" Target="../slideLayouts/slideLayout58.xml"/><Relationship Id="rId47" Type="http://schemas.openxmlformats.org/officeDocument/2006/relationships/slideLayout" Target="../slideLayouts/slideLayout63.xml"/><Relationship Id="rId50" Type="http://schemas.openxmlformats.org/officeDocument/2006/relationships/slideLayout" Target="../slideLayouts/slideLayout66.xml"/><Relationship Id="rId55" Type="http://schemas.openxmlformats.org/officeDocument/2006/relationships/slideLayout" Target="../slideLayouts/slideLayout71.xml"/><Relationship Id="rId63" Type="http://schemas.openxmlformats.org/officeDocument/2006/relationships/slideLayout" Target="../slideLayouts/slideLayout7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9" Type="http://schemas.openxmlformats.org/officeDocument/2006/relationships/slideLayout" Target="../slideLayouts/slideLayout45.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37" Type="http://schemas.openxmlformats.org/officeDocument/2006/relationships/slideLayout" Target="../slideLayouts/slideLayout53.xml"/><Relationship Id="rId40" Type="http://schemas.openxmlformats.org/officeDocument/2006/relationships/slideLayout" Target="../slideLayouts/slideLayout56.xml"/><Relationship Id="rId45" Type="http://schemas.openxmlformats.org/officeDocument/2006/relationships/slideLayout" Target="../slideLayouts/slideLayout61.xml"/><Relationship Id="rId53" Type="http://schemas.openxmlformats.org/officeDocument/2006/relationships/slideLayout" Target="../slideLayouts/slideLayout69.xml"/><Relationship Id="rId58" Type="http://schemas.openxmlformats.org/officeDocument/2006/relationships/slideLayout" Target="../slideLayouts/slideLayout74.xml"/><Relationship Id="rId5" Type="http://schemas.openxmlformats.org/officeDocument/2006/relationships/slideLayout" Target="../slideLayouts/slideLayout21.xml"/><Relationship Id="rId61" Type="http://schemas.openxmlformats.org/officeDocument/2006/relationships/slideLayout" Target="../slideLayouts/slideLayout77.xml"/><Relationship Id="rId19" Type="http://schemas.openxmlformats.org/officeDocument/2006/relationships/slideLayout" Target="../slideLayouts/slideLayout3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 Id="rId43" Type="http://schemas.openxmlformats.org/officeDocument/2006/relationships/slideLayout" Target="../slideLayouts/slideLayout59.xml"/><Relationship Id="rId48" Type="http://schemas.openxmlformats.org/officeDocument/2006/relationships/slideLayout" Target="../slideLayouts/slideLayout64.xml"/><Relationship Id="rId56" Type="http://schemas.openxmlformats.org/officeDocument/2006/relationships/slideLayout" Target="../slideLayouts/slideLayout72.xml"/><Relationship Id="rId64" Type="http://schemas.openxmlformats.org/officeDocument/2006/relationships/theme" Target="../theme/theme2.xml"/><Relationship Id="rId8" Type="http://schemas.openxmlformats.org/officeDocument/2006/relationships/slideLayout" Target="../slideLayouts/slideLayout24.xml"/><Relationship Id="rId51" Type="http://schemas.openxmlformats.org/officeDocument/2006/relationships/slideLayout" Target="../slideLayouts/slideLayout67.xml"/><Relationship Id="rId3" Type="http://schemas.openxmlformats.org/officeDocument/2006/relationships/slideLayout" Target="../slideLayouts/slideLayout19.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38" Type="http://schemas.openxmlformats.org/officeDocument/2006/relationships/slideLayout" Target="../slideLayouts/slideLayout54.xml"/><Relationship Id="rId46" Type="http://schemas.openxmlformats.org/officeDocument/2006/relationships/slideLayout" Target="../slideLayouts/slideLayout62.xml"/><Relationship Id="rId59" Type="http://schemas.openxmlformats.org/officeDocument/2006/relationships/slideLayout" Target="../slideLayouts/slideLayout75.xml"/><Relationship Id="rId20" Type="http://schemas.openxmlformats.org/officeDocument/2006/relationships/slideLayout" Target="../slideLayouts/slideLayout36.xml"/><Relationship Id="rId41" Type="http://schemas.openxmlformats.org/officeDocument/2006/relationships/slideLayout" Target="../slideLayouts/slideLayout57.xml"/><Relationship Id="rId54" Type="http://schemas.openxmlformats.org/officeDocument/2006/relationships/slideLayout" Target="../slideLayouts/slideLayout70.xml"/><Relationship Id="rId62" Type="http://schemas.openxmlformats.org/officeDocument/2006/relationships/slideLayout" Target="../slideLayouts/slideLayout7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slideLayout" Target="../slideLayouts/slideLayout52.xml"/><Relationship Id="rId49" Type="http://schemas.openxmlformats.org/officeDocument/2006/relationships/slideLayout" Target="../slideLayouts/slideLayout65.xml"/><Relationship Id="rId57" Type="http://schemas.openxmlformats.org/officeDocument/2006/relationships/slideLayout" Target="../slideLayouts/slideLayout73.xml"/><Relationship Id="rId10" Type="http://schemas.openxmlformats.org/officeDocument/2006/relationships/slideLayout" Target="../slideLayouts/slideLayout26.xml"/><Relationship Id="rId31" Type="http://schemas.openxmlformats.org/officeDocument/2006/relationships/slideLayout" Target="../slideLayouts/slideLayout47.xml"/><Relationship Id="rId44" Type="http://schemas.openxmlformats.org/officeDocument/2006/relationships/slideLayout" Target="../slideLayouts/slideLayout60.xml"/><Relationship Id="rId52" Type="http://schemas.openxmlformats.org/officeDocument/2006/relationships/slideLayout" Target="../slideLayouts/slideLayout68.xml"/><Relationship Id="rId60" Type="http://schemas.openxmlformats.org/officeDocument/2006/relationships/slideLayout" Target="../slideLayouts/slideLayout76.xml"/><Relationship Id="rId65" Type="http://schemas.openxmlformats.org/officeDocument/2006/relationships/image" Target="../media/image3.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9" Type="http://schemas.openxmlformats.org/officeDocument/2006/relationships/slideLayout" Target="../slideLayouts/slideLayout5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image" Target="../media/image27.png"/><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88D503-7324-8F16-D500-9A7BFA824B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PR"/>
          </a:p>
        </p:txBody>
      </p:sp>
      <p:sp>
        <p:nvSpPr>
          <p:cNvPr id="3" name="Text Placeholder 2">
            <a:extLst>
              <a:ext uri="{FF2B5EF4-FFF2-40B4-BE49-F238E27FC236}">
                <a16:creationId xmlns:a16="http://schemas.microsoft.com/office/drawing/2014/main" id="{F0B0B6F3-3D3E-590D-BF9A-2B8E562E19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R"/>
          </a:p>
        </p:txBody>
      </p:sp>
      <p:sp>
        <p:nvSpPr>
          <p:cNvPr id="4" name="Date Placeholder 3">
            <a:extLst>
              <a:ext uri="{FF2B5EF4-FFF2-40B4-BE49-F238E27FC236}">
                <a16:creationId xmlns:a16="http://schemas.microsoft.com/office/drawing/2014/main" id="{7CA7F997-2CBF-F172-25F6-8CAF40BB5C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75AEB2-4DE8-CB43-B132-D51F9A1D6B34}" type="datetimeFigureOut">
              <a:rPr lang="en-PR" smtClean="0"/>
              <a:t>03/06/2023</a:t>
            </a:fld>
            <a:endParaRPr lang="en-PR"/>
          </a:p>
        </p:txBody>
      </p:sp>
      <p:sp>
        <p:nvSpPr>
          <p:cNvPr id="5" name="Footer Placeholder 4">
            <a:extLst>
              <a:ext uri="{FF2B5EF4-FFF2-40B4-BE49-F238E27FC236}">
                <a16:creationId xmlns:a16="http://schemas.microsoft.com/office/drawing/2014/main" id="{96459D04-55B5-81B3-62E2-C7C2CA7AE1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R"/>
          </a:p>
        </p:txBody>
      </p:sp>
      <p:sp>
        <p:nvSpPr>
          <p:cNvPr id="6" name="Slide Number Placeholder 5">
            <a:extLst>
              <a:ext uri="{FF2B5EF4-FFF2-40B4-BE49-F238E27FC236}">
                <a16:creationId xmlns:a16="http://schemas.microsoft.com/office/drawing/2014/main" id="{338CE638-6683-E880-CD12-ED9C8FEC1F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5AFF71-14AB-D342-8E34-54874644D74D}" type="slidenum">
              <a:rPr lang="en-PR" smtClean="0"/>
              <a:t>‹#›</a:t>
            </a:fld>
            <a:endParaRPr lang="en-PR"/>
          </a:p>
        </p:txBody>
      </p:sp>
    </p:spTree>
    <p:extLst>
      <p:ext uri="{BB962C8B-B14F-4D97-AF65-F5344CB8AC3E}">
        <p14:creationId xmlns:p14="http://schemas.microsoft.com/office/powerpoint/2010/main" val="2348502994"/>
      </p:ext>
    </p:extLst>
  </p:cSld>
  <p:clrMap bg1="lt1" tx1="dk1" bg2="lt2" tx2="dk2" accent1="accent1" accent2="accent2" accent3="accent3" accent4="accent4" accent5="accent5" accent6="accent6" hlink="hlink" folHlink="folHlink"/>
  <p:sldLayoutIdLst>
    <p:sldLayoutId id="2147483972" r:id="rId1"/>
    <p:sldLayoutId id="2147483650" r:id="rId2"/>
    <p:sldLayoutId id="2147483973" r:id="rId3"/>
    <p:sldLayoutId id="2147483974" r:id="rId4"/>
    <p:sldLayoutId id="2147483975" r:id="rId5"/>
    <p:sldLayoutId id="2147483976" r:id="rId6"/>
    <p:sldLayoutId id="2147483977" r:id="rId7"/>
    <p:sldLayoutId id="2147483978" r:id="rId8"/>
    <p:sldLayoutId id="2147483979" r:id="rId9"/>
    <p:sldLayoutId id="2147483658" r:id="rId10"/>
    <p:sldLayoutId id="2147483980" r:id="rId11"/>
    <p:sldLayoutId id="2147483661" r:id="rId12"/>
    <p:sldLayoutId id="2147483662" r:id="rId13"/>
    <p:sldLayoutId id="2147483665" r:id="rId14"/>
    <p:sldLayoutId id="2147483664" r:id="rId15"/>
    <p:sldLayoutId id="2147483981"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609600"/>
            <a:ext cx="10972800" cy="887600"/>
          </a:xfrm>
          <a:prstGeom prst="rect">
            <a:avLst/>
          </a:prstGeom>
          <a:noFill/>
          <a:ln>
            <a:noFill/>
          </a:ln>
        </p:spPr>
        <p:txBody>
          <a:bodyPr spcFirstLastPara="1" wrap="square" lIns="0" tIns="0" rIns="0" bIns="0" anchor="t" anchorCtr="0">
            <a:noAutofit/>
          </a:bodyPr>
          <a:lstStyle>
            <a:lvl1pPr marR="0" lvl="0" algn="l" rtl="0">
              <a:lnSpc>
                <a:spcPct val="80000"/>
              </a:lnSpc>
              <a:spcBef>
                <a:spcPts val="0"/>
              </a:spcBef>
              <a:spcAft>
                <a:spcPts val="0"/>
              </a:spcAft>
              <a:buClr>
                <a:schemeClr val="dk1"/>
              </a:buClr>
              <a:buSzPts val="2800"/>
              <a:buFont typeface="Lato Black"/>
              <a:buNone/>
              <a:defRPr sz="2800" i="0" u="none" strike="noStrike" cap="none">
                <a:solidFill>
                  <a:schemeClr val="dk1"/>
                </a:solidFill>
                <a:latin typeface="Lato Black"/>
                <a:ea typeface="Lato Black"/>
                <a:cs typeface="Lato Black"/>
                <a:sym typeface="Lato Black"/>
              </a:defRPr>
            </a:lvl1pPr>
            <a:lvl2pPr lvl="1">
              <a:spcBef>
                <a:spcPts val="0"/>
              </a:spcBef>
              <a:spcAft>
                <a:spcPts val="0"/>
              </a:spcAft>
              <a:buClr>
                <a:schemeClr val="dk1"/>
              </a:buClr>
              <a:buSzPts val="1400"/>
              <a:buFont typeface="Lato Black"/>
              <a:buNone/>
              <a:defRPr sz="1800">
                <a:solidFill>
                  <a:schemeClr val="dk1"/>
                </a:solidFill>
                <a:latin typeface="Lato Black"/>
                <a:ea typeface="Lato Black"/>
                <a:cs typeface="Lato Black"/>
                <a:sym typeface="Lato Black"/>
              </a:defRPr>
            </a:lvl2pPr>
            <a:lvl3pPr lvl="2">
              <a:spcBef>
                <a:spcPts val="0"/>
              </a:spcBef>
              <a:spcAft>
                <a:spcPts val="0"/>
              </a:spcAft>
              <a:buClr>
                <a:schemeClr val="dk1"/>
              </a:buClr>
              <a:buSzPts val="1400"/>
              <a:buFont typeface="Lato Black"/>
              <a:buNone/>
              <a:defRPr sz="1800">
                <a:solidFill>
                  <a:schemeClr val="dk1"/>
                </a:solidFill>
                <a:latin typeface="Lato Black"/>
                <a:ea typeface="Lato Black"/>
                <a:cs typeface="Lato Black"/>
                <a:sym typeface="Lato Black"/>
              </a:defRPr>
            </a:lvl3pPr>
            <a:lvl4pPr lvl="3">
              <a:spcBef>
                <a:spcPts val="0"/>
              </a:spcBef>
              <a:spcAft>
                <a:spcPts val="0"/>
              </a:spcAft>
              <a:buClr>
                <a:schemeClr val="dk1"/>
              </a:buClr>
              <a:buSzPts val="1400"/>
              <a:buFont typeface="Lato Black"/>
              <a:buNone/>
              <a:defRPr sz="1800">
                <a:solidFill>
                  <a:schemeClr val="dk1"/>
                </a:solidFill>
                <a:latin typeface="Lato Black"/>
                <a:ea typeface="Lato Black"/>
                <a:cs typeface="Lato Black"/>
                <a:sym typeface="Lato Black"/>
              </a:defRPr>
            </a:lvl4pPr>
            <a:lvl5pPr lvl="4">
              <a:spcBef>
                <a:spcPts val="0"/>
              </a:spcBef>
              <a:spcAft>
                <a:spcPts val="0"/>
              </a:spcAft>
              <a:buClr>
                <a:schemeClr val="dk1"/>
              </a:buClr>
              <a:buSzPts val="1400"/>
              <a:buFont typeface="Lato Black"/>
              <a:buNone/>
              <a:defRPr sz="1800">
                <a:solidFill>
                  <a:schemeClr val="dk1"/>
                </a:solidFill>
                <a:latin typeface="Lato Black"/>
                <a:ea typeface="Lato Black"/>
                <a:cs typeface="Lato Black"/>
                <a:sym typeface="Lato Black"/>
              </a:defRPr>
            </a:lvl5pPr>
            <a:lvl6pPr lvl="5">
              <a:spcBef>
                <a:spcPts val="0"/>
              </a:spcBef>
              <a:spcAft>
                <a:spcPts val="0"/>
              </a:spcAft>
              <a:buClr>
                <a:schemeClr val="dk1"/>
              </a:buClr>
              <a:buSzPts val="1400"/>
              <a:buFont typeface="Lato Black"/>
              <a:buNone/>
              <a:defRPr sz="1800">
                <a:solidFill>
                  <a:schemeClr val="dk1"/>
                </a:solidFill>
                <a:latin typeface="Lato Black"/>
                <a:ea typeface="Lato Black"/>
                <a:cs typeface="Lato Black"/>
                <a:sym typeface="Lato Black"/>
              </a:defRPr>
            </a:lvl6pPr>
            <a:lvl7pPr lvl="6">
              <a:spcBef>
                <a:spcPts val="0"/>
              </a:spcBef>
              <a:spcAft>
                <a:spcPts val="0"/>
              </a:spcAft>
              <a:buClr>
                <a:schemeClr val="dk1"/>
              </a:buClr>
              <a:buSzPts val="1400"/>
              <a:buFont typeface="Lato Black"/>
              <a:buNone/>
              <a:defRPr sz="1800">
                <a:solidFill>
                  <a:schemeClr val="dk1"/>
                </a:solidFill>
                <a:latin typeface="Lato Black"/>
                <a:ea typeface="Lato Black"/>
                <a:cs typeface="Lato Black"/>
                <a:sym typeface="Lato Black"/>
              </a:defRPr>
            </a:lvl7pPr>
            <a:lvl8pPr lvl="7">
              <a:spcBef>
                <a:spcPts val="0"/>
              </a:spcBef>
              <a:spcAft>
                <a:spcPts val="0"/>
              </a:spcAft>
              <a:buClr>
                <a:schemeClr val="dk1"/>
              </a:buClr>
              <a:buSzPts val="1400"/>
              <a:buFont typeface="Lato Black"/>
              <a:buNone/>
              <a:defRPr sz="1800">
                <a:solidFill>
                  <a:schemeClr val="dk1"/>
                </a:solidFill>
                <a:latin typeface="Lato Black"/>
                <a:ea typeface="Lato Black"/>
                <a:cs typeface="Lato Black"/>
                <a:sym typeface="Lato Black"/>
              </a:defRPr>
            </a:lvl8pPr>
            <a:lvl9pPr lvl="8">
              <a:spcBef>
                <a:spcPts val="0"/>
              </a:spcBef>
              <a:spcAft>
                <a:spcPts val="0"/>
              </a:spcAft>
              <a:buClr>
                <a:schemeClr val="dk1"/>
              </a:buClr>
              <a:buSzPts val="1400"/>
              <a:buFont typeface="Lato Black"/>
              <a:buNone/>
              <a:defRPr sz="1800">
                <a:solidFill>
                  <a:schemeClr val="dk1"/>
                </a:solidFill>
                <a:latin typeface="Lato Black"/>
                <a:ea typeface="Lato Black"/>
                <a:cs typeface="Lato Black"/>
                <a:sym typeface="Lato Black"/>
              </a:defRPr>
            </a:lvl9pPr>
          </a:lstStyle>
          <a:p>
            <a:endParaRPr/>
          </a:p>
        </p:txBody>
      </p:sp>
      <p:sp>
        <p:nvSpPr>
          <p:cNvPr id="11" name="Google Shape;11;p1"/>
          <p:cNvSpPr txBox="1">
            <a:spLocks noGrp="1"/>
          </p:cNvSpPr>
          <p:nvPr>
            <p:ph type="body" idx="1"/>
          </p:nvPr>
        </p:nvSpPr>
        <p:spPr>
          <a:xfrm>
            <a:off x="609600" y="1615100"/>
            <a:ext cx="10972800" cy="4404000"/>
          </a:xfrm>
          <a:prstGeom prst="rect">
            <a:avLst/>
          </a:prstGeom>
          <a:noFill/>
          <a:ln>
            <a:noFill/>
          </a:ln>
        </p:spPr>
        <p:txBody>
          <a:bodyPr spcFirstLastPara="1" wrap="square" lIns="0" tIns="0" rIns="0" bIns="0" anchor="t" anchorCtr="0">
            <a:noAutofit/>
          </a:bodyPr>
          <a:lstStyle>
            <a:lvl1pPr marL="457200" marR="0" lvl="0" indent="-330200" algn="l" rtl="0">
              <a:spcBef>
                <a:spcPts val="800"/>
              </a:spcBef>
              <a:spcAft>
                <a:spcPts val="0"/>
              </a:spcAft>
              <a:buClr>
                <a:schemeClr val="lt2"/>
              </a:buClr>
              <a:buSzPts val="1600"/>
              <a:buFont typeface="Arial"/>
              <a:buChar char="•"/>
              <a:defRPr sz="1600" b="0" i="0" u="none" strike="noStrike" cap="none">
                <a:solidFill>
                  <a:schemeClr val="dk1"/>
                </a:solidFill>
                <a:latin typeface="Lato"/>
                <a:ea typeface="Lato"/>
                <a:cs typeface="Lato"/>
                <a:sym typeface="Lato"/>
              </a:defRPr>
            </a:lvl1pPr>
            <a:lvl2pPr marL="914400" marR="0" lvl="1" indent="-317500" algn="l" rtl="0">
              <a:spcBef>
                <a:spcPts val="800"/>
              </a:spcBef>
              <a:spcAft>
                <a:spcPts val="0"/>
              </a:spcAft>
              <a:buClr>
                <a:schemeClr val="lt2"/>
              </a:buClr>
              <a:buSzPts val="1400"/>
              <a:buFont typeface="Arial"/>
              <a:buChar char="–"/>
              <a:defRPr sz="1400" b="0" i="0" u="none" strike="noStrike" cap="none">
                <a:solidFill>
                  <a:schemeClr val="dk1"/>
                </a:solidFill>
                <a:latin typeface="Lato"/>
                <a:ea typeface="Lato"/>
                <a:cs typeface="Lato"/>
                <a:sym typeface="Lato"/>
              </a:defRPr>
            </a:lvl2pPr>
            <a:lvl3pPr marL="1371600" marR="0" lvl="2" indent="-298450" algn="l" rtl="0">
              <a:spcBef>
                <a:spcPts val="800"/>
              </a:spcBef>
              <a:spcAft>
                <a:spcPts val="0"/>
              </a:spcAft>
              <a:buClr>
                <a:schemeClr val="lt2"/>
              </a:buClr>
              <a:buSzPts val="1100"/>
              <a:buFont typeface="Arial"/>
              <a:buChar char="•"/>
              <a:defRPr sz="1100" b="0" i="0" u="none" strike="noStrike" cap="none">
                <a:solidFill>
                  <a:schemeClr val="dk1"/>
                </a:solidFill>
                <a:latin typeface="Lato"/>
                <a:ea typeface="Lato"/>
                <a:cs typeface="Lato"/>
                <a:sym typeface="Lato"/>
              </a:defRPr>
            </a:lvl3pPr>
            <a:lvl4pPr marL="1828800" marR="0" lvl="3" indent="-285750" algn="l" rtl="0">
              <a:spcBef>
                <a:spcPts val="800"/>
              </a:spcBef>
              <a:spcAft>
                <a:spcPts val="0"/>
              </a:spcAft>
              <a:buClr>
                <a:schemeClr val="accent2"/>
              </a:buClr>
              <a:buSzPts val="900"/>
              <a:buFont typeface="Arial"/>
              <a:buChar char="–"/>
              <a:defRPr sz="900" b="0" i="0" u="none" strike="noStrike" cap="none">
                <a:solidFill>
                  <a:srgbClr val="91918F"/>
                </a:solidFill>
                <a:latin typeface="Lato"/>
                <a:ea typeface="Lato"/>
                <a:cs typeface="Lato"/>
                <a:sym typeface="Lato"/>
              </a:defRPr>
            </a:lvl4pPr>
            <a:lvl5pPr marL="2286000" marR="0" lvl="4" indent="-273050" algn="l" rtl="0">
              <a:spcBef>
                <a:spcPts val="800"/>
              </a:spcBef>
              <a:spcAft>
                <a:spcPts val="0"/>
              </a:spcAft>
              <a:buClr>
                <a:schemeClr val="accent2"/>
              </a:buClr>
              <a:buSzPts val="700"/>
              <a:buFont typeface="Arial"/>
              <a:buChar char="»"/>
              <a:defRPr sz="700" b="0" i="0" u="none" strike="noStrike" cap="none">
                <a:solidFill>
                  <a:srgbClr val="91918F"/>
                </a:solidFill>
                <a:latin typeface="Lato"/>
                <a:ea typeface="Lato"/>
                <a:cs typeface="Lato"/>
                <a:sym typeface="Lato"/>
              </a:defRPr>
            </a:lvl5pPr>
            <a:lvl6pPr marL="2743200" marR="0" lvl="5" indent="-266700" algn="l" rtl="0">
              <a:spcBef>
                <a:spcPts val="800"/>
              </a:spcBef>
              <a:spcAft>
                <a:spcPts val="0"/>
              </a:spcAft>
              <a:buClr>
                <a:schemeClr val="dk1"/>
              </a:buClr>
              <a:buSzPts val="600"/>
              <a:buFont typeface="Arial"/>
              <a:buChar char="•"/>
              <a:defRPr sz="600" b="0" i="0" u="none" strike="noStrike" cap="none">
                <a:solidFill>
                  <a:schemeClr val="dk1"/>
                </a:solidFill>
                <a:latin typeface="Lato"/>
                <a:ea typeface="Lato"/>
                <a:cs typeface="Lato"/>
                <a:sym typeface="Lato"/>
              </a:defRPr>
            </a:lvl6pPr>
            <a:lvl7pPr marL="3200400" marR="0" lvl="6" indent="-266700" algn="l" rtl="0">
              <a:spcBef>
                <a:spcPts val="800"/>
              </a:spcBef>
              <a:spcAft>
                <a:spcPts val="0"/>
              </a:spcAft>
              <a:buClr>
                <a:schemeClr val="dk1"/>
              </a:buClr>
              <a:buSzPts val="600"/>
              <a:buFont typeface="Arial"/>
              <a:buChar char="•"/>
              <a:defRPr sz="600" b="0" i="0" u="none" strike="noStrike" cap="none">
                <a:solidFill>
                  <a:schemeClr val="dk1"/>
                </a:solidFill>
                <a:latin typeface="Lato"/>
                <a:ea typeface="Lato"/>
                <a:cs typeface="Lato"/>
                <a:sym typeface="Lato"/>
              </a:defRPr>
            </a:lvl7pPr>
            <a:lvl8pPr marL="3657600" marR="0" lvl="7" indent="-266700" algn="l" rtl="0">
              <a:spcBef>
                <a:spcPts val="800"/>
              </a:spcBef>
              <a:spcAft>
                <a:spcPts val="0"/>
              </a:spcAft>
              <a:buClr>
                <a:schemeClr val="dk1"/>
              </a:buClr>
              <a:buSzPts val="600"/>
              <a:buFont typeface="Arial"/>
              <a:buChar char="•"/>
              <a:defRPr sz="600" b="0" i="0" u="none" strike="noStrike" cap="none">
                <a:solidFill>
                  <a:schemeClr val="dk1"/>
                </a:solidFill>
                <a:latin typeface="Lato"/>
                <a:ea typeface="Lato"/>
                <a:cs typeface="Lato"/>
                <a:sym typeface="Lato"/>
              </a:defRPr>
            </a:lvl8pPr>
            <a:lvl9pPr marL="4114800" marR="0" lvl="8" indent="-266700" algn="l" rtl="0">
              <a:spcBef>
                <a:spcPts val="800"/>
              </a:spcBef>
              <a:spcAft>
                <a:spcPts val="800"/>
              </a:spcAft>
              <a:buClr>
                <a:schemeClr val="dk1"/>
              </a:buClr>
              <a:buSzPts val="600"/>
              <a:buFont typeface="Arial"/>
              <a:buChar char="•"/>
              <a:defRPr sz="600" b="0" i="0" u="none" strike="noStrike" cap="none">
                <a:solidFill>
                  <a:schemeClr val="dk1"/>
                </a:solidFill>
                <a:latin typeface="Lato"/>
                <a:ea typeface="Lato"/>
                <a:cs typeface="Lato"/>
                <a:sym typeface="Lato"/>
              </a:defRPr>
            </a:lvl9pPr>
          </a:lstStyle>
          <a:p>
            <a:endParaRPr/>
          </a:p>
        </p:txBody>
      </p:sp>
      <p:sp>
        <p:nvSpPr>
          <p:cNvPr id="12" name="Google Shape;12;p1"/>
          <p:cNvSpPr txBox="1">
            <a:spLocks noGrp="1"/>
          </p:cNvSpPr>
          <p:nvPr>
            <p:ph type="sldNum" idx="12"/>
          </p:nvPr>
        </p:nvSpPr>
        <p:spPr>
          <a:xfrm>
            <a:off x="11592347" y="6219772"/>
            <a:ext cx="411600" cy="293600"/>
          </a:xfrm>
          <a:prstGeom prst="rect">
            <a:avLst/>
          </a:prstGeom>
          <a:noFill/>
          <a:ln>
            <a:noFill/>
          </a:ln>
        </p:spPr>
        <p:txBody>
          <a:bodyPr spcFirstLastPara="1" wrap="square" lIns="0" tIns="0" rIns="0" bIns="0" anchor="ctr" anchorCtr="0">
            <a:noAutofit/>
          </a:bodyPr>
          <a:lstStyle>
            <a:lvl1pPr marL="0" marR="0" lvl="0" indent="0" algn="ctr" rtl="0">
              <a:spcBef>
                <a:spcPts val="0"/>
              </a:spcBef>
              <a:buNone/>
              <a:defRPr sz="1067" b="1" i="0" u="none" strike="noStrike" cap="none">
                <a:solidFill>
                  <a:schemeClr val="accent2"/>
                </a:solidFill>
                <a:latin typeface="Lato"/>
                <a:ea typeface="Lato"/>
                <a:cs typeface="Lato"/>
                <a:sym typeface="Lato"/>
              </a:defRPr>
            </a:lvl1pPr>
            <a:lvl2pPr marL="0" marR="0" lvl="1" indent="0" algn="ctr" rtl="0">
              <a:spcBef>
                <a:spcPts val="0"/>
              </a:spcBef>
              <a:buNone/>
              <a:defRPr sz="1067" b="1" i="0" u="none" strike="noStrike" cap="none">
                <a:solidFill>
                  <a:schemeClr val="accent2"/>
                </a:solidFill>
                <a:latin typeface="Lato"/>
                <a:ea typeface="Lato"/>
                <a:cs typeface="Lato"/>
                <a:sym typeface="Lato"/>
              </a:defRPr>
            </a:lvl2pPr>
            <a:lvl3pPr marL="0" marR="0" lvl="2" indent="0" algn="ctr" rtl="0">
              <a:spcBef>
                <a:spcPts val="0"/>
              </a:spcBef>
              <a:buNone/>
              <a:defRPr sz="1067" b="1" i="0" u="none" strike="noStrike" cap="none">
                <a:solidFill>
                  <a:schemeClr val="accent2"/>
                </a:solidFill>
                <a:latin typeface="Lato"/>
                <a:ea typeface="Lato"/>
                <a:cs typeface="Lato"/>
                <a:sym typeface="Lato"/>
              </a:defRPr>
            </a:lvl3pPr>
            <a:lvl4pPr marL="0" marR="0" lvl="3" indent="0" algn="ctr" rtl="0">
              <a:spcBef>
                <a:spcPts val="0"/>
              </a:spcBef>
              <a:buNone/>
              <a:defRPr sz="1067" b="1" i="0" u="none" strike="noStrike" cap="none">
                <a:solidFill>
                  <a:schemeClr val="accent2"/>
                </a:solidFill>
                <a:latin typeface="Lato"/>
                <a:ea typeface="Lato"/>
                <a:cs typeface="Lato"/>
                <a:sym typeface="Lato"/>
              </a:defRPr>
            </a:lvl4pPr>
            <a:lvl5pPr marL="0" marR="0" lvl="4" indent="0" algn="ctr" rtl="0">
              <a:spcBef>
                <a:spcPts val="0"/>
              </a:spcBef>
              <a:buNone/>
              <a:defRPr sz="1067" b="1" i="0" u="none" strike="noStrike" cap="none">
                <a:solidFill>
                  <a:schemeClr val="accent2"/>
                </a:solidFill>
                <a:latin typeface="Lato"/>
                <a:ea typeface="Lato"/>
                <a:cs typeface="Lato"/>
                <a:sym typeface="Lato"/>
              </a:defRPr>
            </a:lvl5pPr>
            <a:lvl6pPr marL="0" marR="0" lvl="5" indent="0" algn="ctr" rtl="0">
              <a:spcBef>
                <a:spcPts val="0"/>
              </a:spcBef>
              <a:buNone/>
              <a:defRPr sz="1067" b="1" i="0" u="none" strike="noStrike" cap="none">
                <a:solidFill>
                  <a:schemeClr val="accent2"/>
                </a:solidFill>
                <a:latin typeface="Lato"/>
                <a:ea typeface="Lato"/>
                <a:cs typeface="Lato"/>
                <a:sym typeface="Lato"/>
              </a:defRPr>
            </a:lvl6pPr>
            <a:lvl7pPr marL="0" marR="0" lvl="6" indent="0" algn="ctr" rtl="0">
              <a:spcBef>
                <a:spcPts val="0"/>
              </a:spcBef>
              <a:buNone/>
              <a:defRPr sz="1067" b="1" i="0" u="none" strike="noStrike" cap="none">
                <a:solidFill>
                  <a:schemeClr val="accent2"/>
                </a:solidFill>
                <a:latin typeface="Lato"/>
                <a:ea typeface="Lato"/>
                <a:cs typeface="Lato"/>
                <a:sym typeface="Lato"/>
              </a:defRPr>
            </a:lvl7pPr>
            <a:lvl8pPr marL="0" marR="0" lvl="7" indent="0" algn="ctr" rtl="0">
              <a:spcBef>
                <a:spcPts val="0"/>
              </a:spcBef>
              <a:buNone/>
              <a:defRPr sz="1067" b="1" i="0" u="none" strike="noStrike" cap="none">
                <a:solidFill>
                  <a:schemeClr val="accent2"/>
                </a:solidFill>
                <a:latin typeface="Lato"/>
                <a:ea typeface="Lato"/>
                <a:cs typeface="Lato"/>
                <a:sym typeface="Lato"/>
              </a:defRPr>
            </a:lvl8pPr>
            <a:lvl9pPr marL="0" marR="0" lvl="8" indent="0" algn="ctr" rtl="0">
              <a:spcBef>
                <a:spcPts val="0"/>
              </a:spcBef>
              <a:buNone/>
              <a:defRPr sz="1067" b="1" i="0" u="none" strike="noStrike" cap="none">
                <a:solidFill>
                  <a:schemeClr val="accent2"/>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pic>
        <p:nvPicPr>
          <p:cNvPr id="13" name="Google Shape;13;p1"/>
          <p:cNvPicPr preferRelativeResize="0"/>
          <p:nvPr/>
        </p:nvPicPr>
        <p:blipFill>
          <a:blip r:embed="rId65">
            <a:alphaModFix/>
          </a:blip>
          <a:stretch>
            <a:fillRect/>
          </a:stretch>
        </p:blipFill>
        <p:spPr>
          <a:xfrm>
            <a:off x="357500" y="6084233"/>
            <a:ext cx="1080467" cy="3694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9" r:id="rId9"/>
    <p:sldLayoutId id="2147483660" r:id="rId10"/>
    <p:sldLayoutId id="2147483982" r:id="rId11"/>
    <p:sldLayoutId id="2147483983" r:id="rId12"/>
    <p:sldLayoutId id="2147483663" r:id="rId13"/>
    <p:sldLayoutId id="2147483984" r:id="rId14"/>
    <p:sldLayoutId id="2147483666" r:id="rId15"/>
    <p:sldLayoutId id="2147483667" r:id="rId16"/>
    <p:sldLayoutId id="2147483668" r:id="rId17"/>
    <p:sldLayoutId id="2147483669" r:id="rId18"/>
    <p:sldLayoutId id="2147483670" r:id="rId19"/>
    <p:sldLayoutId id="2147483671" r:id="rId20"/>
    <p:sldLayoutId id="2147483672" r:id="rId21"/>
    <p:sldLayoutId id="2147483674" r:id="rId22"/>
    <p:sldLayoutId id="2147483682" r:id="rId23"/>
    <p:sldLayoutId id="2147483683" r:id="rId24"/>
    <p:sldLayoutId id="2147483684" r:id="rId25"/>
    <p:sldLayoutId id="2147483686" r:id="rId26"/>
    <p:sldLayoutId id="2147483690" r:id="rId27"/>
    <p:sldLayoutId id="2147483692" r:id="rId28"/>
    <p:sldLayoutId id="2147483693" r:id="rId29"/>
    <p:sldLayoutId id="2147483694" r:id="rId30"/>
    <p:sldLayoutId id="2147483695" r:id="rId31"/>
    <p:sldLayoutId id="2147483696" r:id="rId32"/>
    <p:sldLayoutId id="2147483697" r:id="rId33"/>
    <p:sldLayoutId id="2147483698" r:id="rId34"/>
    <p:sldLayoutId id="2147483701" r:id="rId35"/>
    <p:sldLayoutId id="2147483702" r:id="rId36"/>
    <p:sldLayoutId id="2147483703" r:id="rId37"/>
    <p:sldLayoutId id="2147483704" r:id="rId38"/>
    <p:sldLayoutId id="2147483705" r:id="rId39"/>
    <p:sldLayoutId id="2147483706" r:id="rId40"/>
    <p:sldLayoutId id="2147483708" r:id="rId41"/>
    <p:sldLayoutId id="2147483709" r:id="rId42"/>
    <p:sldLayoutId id="2147483949" r:id="rId43"/>
    <p:sldLayoutId id="2147483950" r:id="rId44"/>
    <p:sldLayoutId id="2147483951" r:id="rId45"/>
    <p:sldLayoutId id="2147483952" r:id="rId46"/>
    <p:sldLayoutId id="2147483953" r:id="rId47"/>
    <p:sldLayoutId id="2147483954" r:id="rId48"/>
    <p:sldLayoutId id="2147483955" r:id="rId49"/>
    <p:sldLayoutId id="2147483956" r:id="rId50"/>
    <p:sldLayoutId id="2147483957" r:id="rId51"/>
    <p:sldLayoutId id="2147483958" r:id="rId52"/>
    <p:sldLayoutId id="2147483959" r:id="rId53"/>
    <p:sldLayoutId id="2147483960" r:id="rId54"/>
    <p:sldLayoutId id="2147483961" r:id="rId55"/>
    <p:sldLayoutId id="2147483963" r:id="rId56"/>
    <p:sldLayoutId id="2147483964" r:id="rId57"/>
    <p:sldLayoutId id="2147483965" r:id="rId58"/>
    <p:sldLayoutId id="2147483985" r:id="rId59"/>
    <p:sldLayoutId id="2147483971" r:id="rId60"/>
    <p:sldLayoutId id="2147483968" r:id="rId61"/>
    <p:sldLayoutId id="2147483969" r:id="rId62"/>
    <p:sldLayoutId id="2147483970" r:id="rId6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 userDrawn="1">
          <p15:clr>
            <a:srgbClr val="EA4335"/>
          </p15:clr>
        </p15:guide>
        <p15:guide id="2" pos="7296" userDrawn="1">
          <p15:clr>
            <a:srgbClr val="EA4335"/>
          </p15:clr>
        </p15:guide>
        <p15:guide id="3" orient="horz" pos="384" userDrawn="1">
          <p15:clr>
            <a:srgbClr val="EA4335"/>
          </p15:clr>
        </p15:guide>
        <p15:guide id="4" orient="horz" pos="3792" userDrawn="1">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0"/>
        <p:cNvGrpSpPr/>
        <p:nvPr/>
      </p:nvGrpSpPr>
      <p:grpSpPr>
        <a:xfrm>
          <a:off x="0" y="0"/>
          <a:ext cx="0" cy="0"/>
          <a:chOff x="0" y="0"/>
          <a:chExt cx="0" cy="0"/>
        </a:xfrm>
      </p:grpSpPr>
      <p:sp>
        <p:nvSpPr>
          <p:cNvPr id="281" name="Google Shape;281;p45"/>
          <p:cNvSpPr txBox="1">
            <a:spLocks noGrp="1"/>
          </p:cNvSpPr>
          <p:nvPr>
            <p:ph type="title"/>
          </p:nvPr>
        </p:nvSpPr>
        <p:spPr>
          <a:xfrm>
            <a:off x="609600" y="609600"/>
            <a:ext cx="10972800" cy="887600"/>
          </a:xfrm>
          <a:prstGeom prst="rect">
            <a:avLst/>
          </a:prstGeom>
          <a:noFill/>
          <a:ln>
            <a:noFill/>
          </a:ln>
        </p:spPr>
        <p:txBody>
          <a:bodyPr spcFirstLastPara="1" wrap="square" lIns="0" tIns="0" rIns="0" bIns="0" anchor="t" anchorCtr="0">
            <a:noAutofit/>
          </a:bodyPr>
          <a:lstStyle>
            <a:lvl1pPr marR="0" lvl="0" algn="l" rtl="0">
              <a:lnSpc>
                <a:spcPct val="8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1pPr>
            <a:lvl2pPr marR="0" lvl="1"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2pPr>
            <a:lvl3pPr marR="0" lvl="2"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3pPr>
            <a:lvl4pPr marR="0" lvl="3"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4pPr>
            <a:lvl5pPr marR="0" lvl="4"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5pPr>
            <a:lvl6pPr marR="0" lvl="5"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6pPr>
            <a:lvl7pPr marR="0" lvl="6"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7pPr>
            <a:lvl8pPr marR="0" lvl="7"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8pPr>
            <a:lvl9pPr marR="0" lvl="8"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9pPr>
          </a:lstStyle>
          <a:p>
            <a:endParaRPr/>
          </a:p>
        </p:txBody>
      </p:sp>
      <p:sp>
        <p:nvSpPr>
          <p:cNvPr id="282" name="Google Shape;282;p45"/>
          <p:cNvSpPr txBox="1">
            <a:spLocks noGrp="1"/>
          </p:cNvSpPr>
          <p:nvPr>
            <p:ph type="body" idx="1"/>
          </p:nvPr>
        </p:nvSpPr>
        <p:spPr>
          <a:xfrm>
            <a:off x="609600" y="1615100"/>
            <a:ext cx="10972800" cy="4404000"/>
          </a:xfrm>
          <a:prstGeom prst="rect">
            <a:avLst/>
          </a:prstGeom>
          <a:noFill/>
          <a:ln>
            <a:noFill/>
          </a:ln>
        </p:spPr>
        <p:txBody>
          <a:bodyPr spcFirstLastPara="1" wrap="square" lIns="0" tIns="0" rIns="0" bIns="0" anchor="t" anchorCtr="0">
            <a:noAutofit/>
          </a:bodyPr>
          <a:lstStyle>
            <a:lvl1pPr marL="457200" marR="0" lvl="0" indent="-330200" algn="l" rtl="0">
              <a:lnSpc>
                <a:spcPct val="100000"/>
              </a:lnSpc>
              <a:spcBef>
                <a:spcPts val="800"/>
              </a:spcBef>
              <a:spcAft>
                <a:spcPts val="0"/>
              </a:spcAft>
              <a:buClr>
                <a:schemeClr val="lt2"/>
              </a:buClr>
              <a:buSzPts val="1600"/>
              <a:buFont typeface="Arial"/>
              <a:buChar char="•"/>
              <a:defRPr sz="1600" b="0" i="0" u="none" strike="noStrike" cap="none">
                <a:solidFill>
                  <a:schemeClr val="dk1"/>
                </a:solidFill>
                <a:latin typeface="Lato"/>
                <a:ea typeface="Lato"/>
                <a:cs typeface="Lato"/>
                <a:sym typeface="Lato"/>
              </a:defRPr>
            </a:lvl1pPr>
            <a:lvl2pPr marL="914400" marR="0" lvl="1" indent="-317500" algn="l" rtl="0">
              <a:lnSpc>
                <a:spcPct val="100000"/>
              </a:lnSpc>
              <a:spcBef>
                <a:spcPts val="800"/>
              </a:spcBef>
              <a:spcAft>
                <a:spcPts val="0"/>
              </a:spcAft>
              <a:buClr>
                <a:schemeClr val="lt2"/>
              </a:buClr>
              <a:buSzPts val="1400"/>
              <a:buFont typeface="Arial"/>
              <a:buChar char="–"/>
              <a:defRPr sz="1400" b="0" i="0" u="none" strike="noStrike" cap="none">
                <a:solidFill>
                  <a:schemeClr val="dk1"/>
                </a:solidFill>
                <a:latin typeface="Lato"/>
                <a:ea typeface="Lato"/>
                <a:cs typeface="Lato"/>
                <a:sym typeface="Lato"/>
              </a:defRPr>
            </a:lvl2pPr>
            <a:lvl3pPr marL="1371600" marR="0" lvl="2" indent="-298450" algn="l" rtl="0">
              <a:lnSpc>
                <a:spcPct val="100000"/>
              </a:lnSpc>
              <a:spcBef>
                <a:spcPts val="800"/>
              </a:spcBef>
              <a:spcAft>
                <a:spcPts val="0"/>
              </a:spcAft>
              <a:buClr>
                <a:schemeClr val="lt2"/>
              </a:buClr>
              <a:buSzPts val="1100"/>
              <a:buFont typeface="Arial"/>
              <a:buChar char="•"/>
              <a:defRPr sz="1100" b="0" i="0" u="none" strike="noStrike" cap="none">
                <a:solidFill>
                  <a:schemeClr val="dk1"/>
                </a:solidFill>
                <a:latin typeface="Lato"/>
                <a:ea typeface="Lato"/>
                <a:cs typeface="Lato"/>
                <a:sym typeface="Lato"/>
              </a:defRPr>
            </a:lvl3pPr>
            <a:lvl4pPr marL="1828800" marR="0" lvl="3" indent="-285750" algn="l" rtl="0">
              <a:lnSpc>
                <a:spcPct val="100000"/>
              </a:lnSpc>
              <a:spcBef>
                <a:spcPts val="800"/>
              </a:spcBef>
              <a:spcAft>
                <a:spcPts val="0"/>
              </a:spcAft>
              <a:buClr>
                <a:schemeClr val="accent2"/>
              </a:buClr>
              <a:buSzPts val="900"/>
              <a:buFont typeface="Arial"/>
              <a:buChar char="–"/>
              <a:defRPr sz="900" b="0" i="0" u="none" strike="noStrike" cap="none">
                <a:solidFill>
                  <a:srgbClr val="91918F"/>
                </a:solidFill>
                <a:latin typeface="Lato"/>
                <a:ea typeface="Lato"/>
                <a:cs typeface="Lato"/>
                <a:sym typeface="Lato"/>
              </a:defRPr>
            </a:lvl4pPr>
            <a:lvl5pPr marL="2286000" marR="0" lvl="4" indent="-273050" algn="l" rtl="0">
              <a:lnSpc>
                <a:spcPct val="100000"/>
              </a:lnSpc>
              <a:spcBef>
                <a:spcPts val="800"/>
              </a:spcBef>
              <a:spcAft>
                <a:spcPts val="0"/>
              </a:spcAft>
              <a:buClr>
                <a:schemeClr val="accent2"/>
              </a:buClr>
              <a:buSzPts val="700"/>
              <a:buFont typeface="Arial"/>
              <a:buChar char="»"/>
              <a:defRPr sz="700" b="0" i="0" u="none" strike="noStrike" cap="none">
                <a:solidFill>
                  <a:srgbClr val="91918F"/>
                </a:solidFill>
                <a:latin typeface="Lato"/>
                <a:ea typeface="Lato"/>
                <a:cs typeface="Lato"/>
                <a:sym typeface="Lato"/>
              </a:defRPr>
            </a:lvl5pPr>
            <a:lvl6pPr marL="2743200" marR="0" lvl="5" indent="-266700" algn="l" rtl="0">
              <a:lnSpc>
                <a:spcPct val="100000"/>
              </a:lnSpc>
              <a:spcBef>
                <a:spcPts val="800"/>
              </a:spcBef>
              <a:spcAft>
                <a:spcPts val="0"/>
              </a:spcAft>
              <a:buClr>
                <a:schemeClr val="dk1"/>
              </a:buClr>
              <a:buSzPts val="600"/>
              <a:buFont typeface="Arial"/>
              <a:buChar char="•"/>
              <a:defRPr sz="600" b="0" i="0" u="none" strike="noStrike" cap="none">
                <a:solidFill>
                  <a:schemeClr val="dk1"/>
                </a:solidFill>
                <a:latin typeface="Lato"/>
                <a:ea typeface="Lato"/>
                <a:cs typeface="Lato"/>
                <a:sym typeface="Lato"/>
              </a:defRPr>
            </a:lvl6pPr>
            <a:lvl7pPr marL="3200400" marR="0" lvl="6" indent="-266700" algn="l" rtl="0">
              <a:lnSpc>
                <a:spcPct val="100000"/>
              </a:lnSpc>
              <a:spcBef>
                <a:spcPts val="800"/>
              </a:spcBef>
              <a:spcAft>
                <a:spcPts val="0"/>
              </a:spcAft>
              <a:buClr>
                <a:schemeClr val="dk1"/>
              </a:buClr>
              <a:buSzPts val="600"/>
              <a:buFont typeface="Arial"/>
              <a:buChar char="•"/>
              <a:defRPr sz="600" b="0" i="0" u="none" strike="noStrike" cap="none">
                <a:solidFill>
                  <a:schemeClr val="dk1"/>
                </a:solidFill>
                <a:latin typeface="Lato"/>
                <a:ea typeface="Lato"/>
                <a:cs typeface="Lato"/>
                <a:sym typeface="Lato"/>
              </a:defRPr>
            </a:lvl7pPr>
            <a:lvl8pPr marL="3657600" marR="0" lvl="7" indent="-266700" algn="l" rtl="0">
              <a:lnSpc>
                <a:spcPct val="100000"/>
              </a:lnSpc>
              <a:spcBef>
                <a:spcPts val="800"/>
              </a:spcBef>
              <a:spcAft>
                <a:spcPts val="0"/>
              </a:spcAft>
              <a:buClr>
                <a:schemeClr val="dk1"/>
              </a:buClr>
              <a:buSzPts val="600"/>
              <a:buFont typeface="Arial"/>
              <a:buChar char="•"/>
              <a:defRPr sz="600" b="0" i="0" u="none" strike="noStrike" cap="none">
                <a:solidFill>
                  <a:schemeClr val="dk1"/>
                </a:solidFill>
                <a:latin typeface="Lato"/>
                <a:ea typeface="Lato"/>
                <a:cs typeface="Lato"/>
                <a:sym typeface="Lato"/>
              </a:defRPr>
            </a:lvl8pPr>
            <a:lvl9pPr marL="4114800" marR="0" lvl="8" indent="-266700" algn="l" rtl="0">
              <a:lnSpc>
                <a:spcPct val="100000"/>
              </a:lnSpc>
              <a:spcBef>
                <a:spcPts val="800"/>
              </a:spcBef>
              <a:spcAft>
                <a:spcPts val="800"/>
              </a:spcAft>
              <a:buClr>
                <a:schemeClr val="dk1"/>
              </a:buClr>
              <a:buSzPts val="600"/>
              <a:buFont typeface="Arial"/>
              <a:buChar char="•"/>
              <a:defRPr sz="600" b="0" i="0" u="none" strike="noStrike" cap="none">
                <a:solidFill>
                  <a:schemeClr val="dk1"/>
                </a:solidFill>
                <a:latin typeface="Lato"/>
                <a:ea typeface="Lato"/>
                <a:cs typeface="Lato"/>
                <a:sym typeface="Lato"/>
              </a:defRPr>
            </a:lvl9pPr>
          </a:lstStyle>
          <a:p>
            <a:endParaRPr/>
          </a:p>
        </p:txBody>
      </p:sp>
      <p:sp>
        <p:nvSpPr>
          <p:cNvPr id="283" name="Google Shape;283;p45"/>
          <p:cNvSpPr txBox="1">
            <a:spLocks noGrp="1"/>
          </p:cNvSpPr>
          <p:nvPr>
            <p:ph type="sldNum" idx="12"/>
          </p:nvPr>
        </p:nvSpPr>
        <p:spPr>
          <a:xfrm>
            <a:off x="11592347" y="6219772"/>
            <a:ext cx="411600" cy="2936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1pPr>
            <a:lvl2pPr marL="0" marR="0" lvl="1"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2pPr>
            <a:lvl3pPr marL="0" marR="0" lvl="2"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3pPr>
            <a:lvl4pPr marL="0" marR="0" lvl="3"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4pPr>
            <a:lvl5pPr marL="0" marR="0" lvl="4"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5pPr>
            <a:lvl6pPr marL="0" marR="0" lvl="5"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6pPr>
            <a:lvl7pPr marL="0" marR="0" lvl="6"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7pPr>
            <a:lvl8pPr marL="0" marR="0" lvl="7"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8pPr>
            <a:lvl9pPr marL="0" marR="0" lvl="8" indent="0" algn="ctr" rtl="0">
              <a:lnSpc>
                <a:spcPct val="100000"/>
              </a:lnSpc>
              <a:spcBef>
                <a:spcPts val="0"/>
              </a:spcBef>
              <a:spcAft>
                <a:spcPts val="0"/>
              </a:spcAft>
              <a:buClr>
                <a:srgbClr val="000000"/>
              </a:buClr>
              <a:buSzPts val="800"/>
              <a:buFont typeface="Arial"/>
              <a:buNone/>
              <a:defRPr sz="1067" b="1" i="0" u="none" strike="noStrike" cap="none">
                <a:solidFill>
                  <a:schemeClr val="accent2"/>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pic>
        <p:nvPicPr>
          <p:cNvPr id="284" name="Google Shape;284;p45"/>
          <p:cNvPicPr preferRelativeResize="0"/>
          <p:nvPr/>
        </p:nvPicPr>
        <p:blipFill rotWithShape="1">
          <a:blip r:embed="rId23">
            <a:alphaModFix/>
          </a:blip>
          <a:srcRect t="729" b="729"/>
          <a:stretch/>
        </p:blipFill>
        <p:spPr>
          <a:xfrm>
            <a:off x="357495" y="6310232"/>
            <a:ext cx="950813" cy="14708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91" r:id="rId1"/>
    <p:sldLayoutId id="2147483986" r:id="rId2"/>
    <p:sldLayoutId id="2147483987" r:id="rId3"/>
    <p:sldLayoutId id="2147483988" r:id="rId4"/>
    <p:sldLayoutId id="2147483989" r:id="rId5"/>
    <p:sldLayoutId id="2147483990" r:id="rId6"/>
    <p:sldLayoutId id="2147483991" r:id="rId7"/>
    <p:sldLayoutId id="2147483992" r:id="rId8"/>
    <p:sldLayoutId id="2147483699" r:id="rId9"/>
    <p:sldLayoutId id="2147483700" r:id="rId10"/>
    <p:sldLayoutId id="2147483993" r:id="rId11"/>
    <p:sldLayoutId id="2147483994" r:id="rId12"/>
    <p:sldLayoutId id="2147483995" r:id="rId13"/>
    <p:sldLayoutId id="2147483996" r:id="rId14"/>
    <p:sldLayoutId id="2147483997" r:id="rId15"/>
    <p:sldLayoutId id="2147483998" r:id="rId16"/>
    <p:sldLayoutId id="2147483707" r:id="rId17"/>
    <p:sldLayoutId id="2147483999" r:id="rId18"/>
    <p:sldLayoutId id="2147484000" r:id="rId19"/>
    <p:sldLayoutId id="2147483710" r:id="rId20"/>
    <p:sldLayoutId id="2147483711"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 userDrawn="1">
          <p15:clr>
            <a:srgbClr val="EA4335"/>
          </p15:clr>
        </p15:guide>
        <p15:guide id="2" pos="7296" userDrawn="1">
          <p15:clr>
            <a:srgbClr val="EA4335"/>
          </p15:clr>
        </p15:guide>
        <p15:guide id="3" orient="horz" pos="384" userDrawn="1">
          <p15:clr>
            <a:srgbClr val="EA4335"/>
          </p15:clr>
        </p15:guide>
        <p15:guide id="4" orient="horz" pos="3792" userDrawn="1">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microsoft.com/office/2018/10/relationships/comments" Target="../comments/modernComment_151_902AE81B.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1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microsoft.com/office/2018/10/relationships/comments" Target="../comments/modernComment_157_4CB23F3C.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1.png"/><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1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xml"/><Relationship Id="rId1" Type="http://schemas.openxmlformats.org/officeDocument/2006/relationships/slideLayout" Target="../slideLayouts/slideLayout71.xml"/><Relationship Id="rId5" Type="http://schemas.openxmlformats.org/officeDocument/2006/relationships/image" Target="../media/image81.png"/><Relationship Id="rId4" Type="http://schemas.openxmlformats.org/officeDocument/2006/relationships/image" Target="../media/image80.png"/></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0.png"/><Relationship Id="rId2" Type="http://schemas.openxmlformats.org/officeDocument/2006/relationships/notesSlide" Target="../notesSlides/notesSlide4.xml"/><Relationship Id="rId1" Type="http://schemas.openxmlformats.org/officeDocument/2006/relationships/slideLayout" Target="../slideLayouts/slideLayout71.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xml"/><Relationship Id="rId1" Type="http://schemas.openxmlformats.org/officeDocument/2006/relationships/slideLayout" Target="../slideLayouts/slideLayout71.xml"/><Relationship Id="rId5" Type="http://schemas.openxmlformats.org/officeDocument/2006/relationships/image" Target="../media/image81.png"/><Relationship Id="rId4" Type="http://schemas.openxmlformats.org/officeDocument/2006/relationships/image" Target="../media/image80.png"/></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xml"/><Relationship Id="rId1" Type="http://schemas.openxmlformats.org/officeDocument/2006/relationships/slideLayout" Target="../slideLayouts/slideLayout71.xml"/><Relationship Id="rId5" Type="http://schemas.openxmlformats.org/officeDocument/2006/relationships/image" Target="../media/image80.png"/><Relationship Id="rId4" Type="http://schemas.openxmlformats.org/officeDocument/2006/relationships/image" Target="../media/image86.png"/></Relationships>
</file>

<file path=ppt/slides/_rels/slide2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60.png"/><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60.png"/><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60.png"/><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60.png"/><Relationship Id="rId1" Type="http://schemas.openxmlformats.org/officeDocument/2006/relationships/slideLayout" Target="../slideLayouts/slideLayout1.xml"/><Relationship Id="rId4" Type="http://schemas.openxmlformats.org/officeDocument/2006/relationships/image" Target="../media/image95.png"/></Relationships>
</file>

<file path=ppt/slides/_rels/slide3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61.png"/><Relationship Id="rId1" Type="http://schemas.openxmlformats.org/officeDocument/2006/relationships/slideLayout" Target="../slideLayouts/slideLayout1.xml"/><Relationship Id="rId5" Type="http://schemas.openxmlformats.org/officeDocument/2006/relationships/image" Target="../media/image99.png"/><Relationship Id="rId4" Type="http://schemas.openxmlformats.org/officeDocument/2006/relationships/image" Target="../media/image98.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1.png"/><Relationship Id="rId5" Type="http://schemas.openxmlformats.org/officeDocument/2006/relationships/image" Target="../media/image91.png"/><Relationship Id="rId4" Type="http://schemas.openxmlformats.org/officeDocument/2006/relationships/image" Target="../media/image100.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2.png"/></Relationships>
</file>

<file path=ppt/slides/_rels/slide3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111.png"/></Relationships>
</file>

<file path=ppt/slides/_rels/slide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4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1.png"/><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EEEB646D-6075-51AA-3265-59FCEB11307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303461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10C105-D5C9-92EC-C6E5-4CDE9F79FFB0}"/>
              </a:ext>
            </a:extLst>
          </p:cNvPr>
          <p:cNvPicPr>
            <a:picLocks noChangeAspect="1"/>
          </p:cNvPicPr>
          <p:nvPr/>
        </p:nvPicPr>
        <p:blipFill>
          <a:blip r:embed="rId2"/>
          <a:stretch>
            <a:fillRect/>
          </a:stretch>
        </p:blipFill>
        <p:spPr>
          <a:xfrm>
            <a:off x="0" y="0"/>
            <a:ext cx="12305654" cy="6921930"/>
          </a:xfrm>
          <a:prstGeom prst="rect">
            <a:avLst/>
          </a:prstGeom>
        </p:spPr>
      </p:pic>
      <p:sp>
        <p:nvSpPr>
          <p:cNvPr id="5" name="Google Shape;2007;p329" descr=" alt=&quot;&quot;">
            <a:extLst>
              <a:ext uri="{FF2B5EF4-FFF2-40B4-BE49-F238E27FC236}">
                <a16:creationId xmlns:a16="http://schemas.microsoft.com/office/drawing/2014/main" id="{BCB437C2-2CDC-7730-56C4-3B8B4EFE057C}"/>
              </a:ext>
            </a:extLst>
          </p:cNvPr>
          <p:cNvSpPr txBox="1"/>
          <p:nvPr/>
        </p:nvSpPr>
        <p:spPr>
          <a:xfrm>
            <a:off x="1599238" y="2234708"/>
            <a:ext cx="1676400" cy="6462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3600"/>
              <a:buFont typeface="Arial"/>
              <a:buNone/>
            </a:pPr>
            <a:r>
              <a:rPr lang="en-US" sz="3600" dirty="0">
                <a:solidFill>
                  <a:srgbClr val="7030A0"/>
                </a:solidFill>
                <a:latin typeface="Lato Black"/>
                <a:ea typeface="Lato Black"/>
                <a:cs typeface="Lato Black"/>
                <a:sym typeface="Lato Black"/>
              </a:rPr>
              <a:t>24</a:t>
            </a:r>
            <a:endParaRPr sz="1400" b="0" i="0" u="none" strike="noStrike" cap="none" dirty="0">
              <a:solidFill>
                <a:srgbClr val="7030A0"/>
              </a:solidFill>
              <a:latin typeface="Arial"/>
              <a:ea typeface="Arial"/>
              <a:cs typeface="Arial"/>
              <a:sym typeface="Arial"/>
            </a:endParaRPr>
          </a:p>
        </p:txBody>
      </p:sp>
      <p:sp>
        <p:nvSpPr>
          <p:cNvPr id="8" name="Google Shape;2010;p329" descr=" alt=&quot;&quot;">
            <a:extLst>
              <a:ext uri="{FF2B5EF4-FFF2-40B4-BE49-F238E27FC236}">
                <a16:creationId xmlns:a16="http://schemas.microsoft.com/office/drawing/2014/main" id="{BA40CAD2-5795-FB9C-5C02-6A9A2D9B0A80}"/>
              </a:ext>
            </a:extLst>
          </p:cNvPr>
          <p:cNvSpPr txBox="1"/>
          <p:nvPr/>
        </p:nvSpPr>
        <p:spPr>
          <a:xfrm>
            <a:off x="4777026" y="2266673"/>
            <a:ext cx="1676400" cy="6462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3600"/>
              <a:buFont typeface="Arial"/>
              <a:buNone/>
            </a:pPr>
            <a:r>
              <a:rPr lang="en-US" sz="3600" dirty="0">
                <a:solidFill>
                  <a:srgbClr val="7030A0"/>
                </a:solidFill>
                <a:latin typeface="Lato Black"/>
                <a:ea typeface="Lato Black"/>
                <a:cs typeface="Lato Black"/>
                <a:sym typeface="Lato Black"/>
              </a:rPr>
              <a:t>2,421</a:t>
            </a:r>
            <a:endParaRPr sz="1400" b="0" i="0" u="none" strike="noStrike" cap="none" dirty="0">
              <a:solidFill>
                <a:srgbClr val="7030A0"/>
              </a:solidFill>
              <a:latin typeface="Arial"/>
              <a:ea typeface="Arial"/>
              <a:cs typeface="Arial"/>
              <a:sym typeface="Arial"/>
            </a:endParaRPr>
          </a:p>
        </p:txBody>
      </p:sp>
      <p:sp>
        <p:nvSpPr>
          <p:cNvPr id="11" name="Google Shape;2013;p329" descr=" alt=&quot;&quot;">
            <a:extLst>
              <a:ext uri="{FF2B5EF4-FFF2-40B4-BE49-F238E27FC236}">
                <a16:creationId xmlns:a16="http://schemas.microsoft.com/office/drawing/2014/main" id="{DD185BAE-739D-6415-31F6-BE714987C2EE}"/>
              </a:ext>
            </a:extLst>
          </p:cNvPr>
          <p:cNvSpPr txBox="1"/>
          <p:nvPr/>
        </p:nvSpPr>
        <p:spPr>
          <a:xfrm>
            <a:off x="7815491" y="2234708"/>
            <a:ext cx="1676400" cy="6462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3600"/>
              <a:buFont typeface="Arial"/>
              <a:buNone/>
            </a:pPr>
            <a:r>
              <a:rPr lang="en-US" sz="3600" dirty="0">
                <a:solidFill>
                  <a:srgbClr val="7030A0"/>
                </a:solidFill>
                <a:latin typeface="Lato Black"/>
                <a:ea typeface="Lato Black"/>
                <a:cs typeface="Lato Black"/>
                <a:sym typeface="Lato Black"/>
              </a:rPr>
              <a:t>10,461</a:t>
            </a:r>
            <a:endParaRPr sz="1400" b="0" i="0" u="none" strike="noStrike" cap="none" dirty="0">
              <a:solidFill>
                <a:srgbClr val="7030A0"/>
              </a:solidFill>
              <a:latin typeface="Arial"/>
              <a:ea typeface="Arial"/>
              <a:cs typeface="Arial"/>
              <a:sym typeface="Arial"/>
            </a:endParaRPr>
          </a:p>
        </p:txBody>
      </p:sp>
      <p:pic>
        <p:nvPicPr>
          <p:cNvPr id="17" name="Picture 16">
            <a:extLst>
              <a:ext uri="{FF2B5EF4-FFF2-40B4-BE49-F238E27FC236}">
                <a16:creationId xmlns:a16="http://schemas.microsoft.com/office/drawing/2014/main" id="{F991040E-5177-E314-5900-96BEFB8C7501}"/>
              </a:ext>
            </a:extLst>
          </p:cNvPr>
          <p:cNvPicPr>
            <a:picLocks noChangeAspect="1"/>
          </p:cNvPicPr>
          <p:nvPr/>
        </p:nvPicPr>
        <p:blipFill>
          <a:blip r:embed="rId3"/>
          <a:stretch>
            <a:fillRect/>
          </a:stretch>
        </p:blipFill>
        <p:spPr>
          <a:xfrm>
            <a:off x="756131" y="5234624"/>
            <a:ext cx="8846005" cy="1073205"/>
          </a:xfrm>
          <a:prstGeom prst="rect">
            <a:avLst/>
          </a:prstGeom>
        </p:spPr>
      </p:pic>
      <p:sp>
        <p:nvSpPr>
          <p:cNvPr id="14" name="Google Shape;2004;p329">
            <a:extLst>
              <a:ext uri="{FF2B5EF4-FFF2-40B4-BE49-F238E27FC236}">
                <a16:creationId xmlns:a16="http://schemas.microsoft.com/office/drawing/2014/main" id="{92C54AA9-DDF4-9E88-4AEF-F3F0BB987B5B}"/>
              </a:ext>
            </a:extLst>
          </p:cNvPr>
          <p:cNvSpPr txBox="1">
            <a:spLocks noGrp="1"/>
          </p:cNvSpPr>
          <p:nvPr/>
        </p:nvSpPr>
        <p:spPr>
          <a:xfrm>
            <a:off x="609600" y="609600"/>
            <a:ext cx="10972800" cy="467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2800"/>
              <a:buFont typeface="Lato Black"/>
              <a:buNone/>
              <a:defRPr sz="2800" b="0" i="0" u="none" strike="noStrike" cap="none">
                <a:solidFill>
                  <a:schemeClr val="dk2"/>
                </a:solidFill>
                <a:latin typeface="Lato Black"/>
                <a:ea typeface="Lato Black"/>
                <a:cs typeface="Lato Black"/>
                <a:sym typeface="Lato Black"/>
              </a:defRPr>
            </a:lvl1pPr>
            <a:lvl2pPr marR="0" lvl="1"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2pPr>
            <a:lvl3pPr marR="0" lvl="2"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3pPr>
            <a:lvl4pPr marR="0" lvl="3"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4pPr>
            <a:lvl5pPr marR="0" lvl="4"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5pPr>
            <a:lvl6pPr marR="0" lvl="5"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6pPr>
            <a:lvl7pPr marR="0" lvl="6"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7pPr>
            <a:lvl8pPr marR="0" lvl="7"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8pPr>
            <a:lvl9pPr marR="0" lvl="8"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9pPr>
          </a:lstStyle>
          <a:p>
            <a:pPr>
              <a:buClr>
                <a:schemeClr val="accent6"/>
              </a:buClr>
            </a:pPr>
            <a:r>
              <a:rPr lang="en-US" dirty="0">
                <a:solidFill>
                  <a:schemeClr val="dk1"/>
                </a:solidFill>
              </a:rPr>
              <a:t>EVERFI's Impact in Puerto Rico 2022-2023</a:t>
            </a:r>
          </a:p>
          <a:p>
            <a:r>
              <a:rPr lang="en-US" dirty="0">
                <a:solidFill>
                  <a:schemeClr val="dk1"/>
                </a:solidFill>
              </a:rPr>
              <a:t>Impacto de EVERFI en Puerto Rico 2022-2023</a:t>
            </a:r>
          </a:p>
          <a:p>
            <a:endParaRPr lang="en-US" dirty="0">
              <a:solidFill>
                <a:schemeClr val="dk1"/>
              </a:solidFill>
            </a:endParaRPr>
          </a:p>
          <a:p>
            <a:pPr>
              <a:buClr>
                <a:schemeClr val="dk2"/>
              </a:buClr>
              <a:buSzPts val="1100"/>
            </a:pPr>
            <a:endParaRPr dirty="0">
              <a:solidFill>
                <a:schemeClr val="dk1"/>
              </a:solidFill>
            </a:endParaRPr>
          </a:p>
          <a:p>
            <a:pPr>
              <a:buClr>
                <a:schemeClr val="accent6"/>
              </a:buClr>
            </a:pPr>
            <a:endParaRPr dirty="0"/>
          </a:p>
        </p:txBody>
      </p:sp>
      <p:sp>
        <p:nvSpPr>
          <p:cNvPr id="15" name="Google Shape;2008;p329">
            <a:extLst>
              <a:ext uri="{FF2B5EF4-FFF2-40B4-BE49-F238E27FC236}">
                <a16:creationId xmlns:a16="http://schemas.microsoft.com/office/drawing/2014/main" id="{9FB59D1D-ACB9-4C3A-D981-7EEB8C9F4B48}"/>
              </a:ext>
            </a:extLst>
          </p:cNvPr>
          <p:cNvSpPr txBox="1"/>
          <p:nvPr/>
        </p:nvSpPr>
        <p:spPr>
          <a:xfrm>
            <a:off x="1518227" y="2914069"/>
            <a:ext cx="2451200" cy="779600"/>
          </a:xfrm>
          <a:prstGeom prst="rect">
            <a:avLst/>
          </a:prstGeom>
          <a:noFill/>
          <a:ln>
            <a:noFill/>
          </a:ln>
        </p:spPr>
        <p:txBody>
          <a:bodyPr spcFirstLastPara="1" wrap="square" lIns="121900" tIns="60933" rIns="121900" bIns="60933"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100">
                <a:solidFill>
                  <a:srgbClr val="3C4646"/>
                </a:solidFill>
                <a:latin typeface="Lato"/>
                <a:ea typeface="Lato"/>
                <a:cs typeface="Lato"/>
                <a:sym typeface="Lato"/>
              </a:rPr>
              <a:t>Participating Schools</a:t>
            </a:r>
            <a:endParaRPr lang="en-US">
              <a:solidFill>
                <a:srgbClr val="000000"/>
              </a:solidFill>
              <a:latin typeface="Calibri" panose="020F0502020204030204"/>
              <a:ea typeface="Lato"/>
              <a:cs typeface="Calibri" panose="020F0502020204030204"/>
            </a:endParaRPr>
          </a:p>
          <a:p>
            <a:r>
              <a:rPr lang="en-US" sz="2100">
                <a:solidFill>
                  <a:srgbClr val="3C4646"/>
                </a:solidFill>
                <a:ea typeface="+mn-lt"/>
                <a:cs typeface="+mn-lt"/>
              </a:rPr>
              <a:t>ESCUELAS</a:t>
            </a:r>
            <a:endParaRPr lang="en-US" sz="2100">
              <a:ea typeface="+mn-lt"/>
              <a:cs typeface="+mn-lt"/>
            </a:endParaRPr>
          </a:p>
          <a:p>
            <a:r>
              <a:rPr lang="en-US" sz="2100">
                <a:solidFill>
                  <a:srgbClr val="3C4646"/>
                </a:solidFill>
                <a:ea typeface="+mn-lt"/>
                <a:cs typeface="+mn-lt"/>
              </a:rPr>
              <a:t>PARTICIPANTES</a:t>
            </a:r>
            <a:endParaRPr lang="en-US">
              <a:ea typeface="+mn-lt"/>
              <a:cs typeface="+mn-lt"/>
            </a:endParaRPr>
          </a:p>
        </p:txBody>
      </p:sp>
      <p:sp>
        <p:nvSpPr>
          <p:cNvPr id="16" name="Google Shape;2011;p329">
            <a:extLst>
              <a:ext uri="{FF2B5EF4-FFF2-40B4-BE49-F238E27FC236}">
                <a16:creationId xmlns:a16="http://schemas.microsoft.com/office/drawing/2014/main" id="{F02D3451-A67A-3704-A3C9-1E8B164BC273}"/>
              </a:ext>
            </a:extLst>
          </p:cNvPr>
          <p:cNvSpPr txBox="1"/>
          <p:nvPr/>
        </p:nvSpPr>
        <p:spPr>
          <a:xfrm>
            <a:off x="4778382" y="2914069"/>
            <a:ext cx="2354400" cy="779600"/>
          </a:xfrm>
          <a:prstGeom prst="rect">
            <a:avLst/>
          </a:prstGeom>
          <a:noFill/>
          <a:ln>
            <a:noFill/>
          </a:ln>
        </p:spPr>
        <p:txBody>
          <a:bodyPr spcFirstLastPara="1" wrap="square" lIns="121900" tIns="60933" rIns="121900" bIns="60933"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100" dirty="0">
                <a:solidFill>
                  <a:srgbClr val="3C4646"/>
                </a:solidFill>
                <a:latin typeface="Lato"/>
                <a:ea typeface="Lato"/>
                <a:cs typeface="Lato"/>
                <a:sym typeface="Lato"/>
              </a:rPr>
              <a:t>Student Using </a:t>
            </a:r>
            <a:r>
              <a:rPr lang="en-US" sz="2100" dirty="0" err="1">
                <a:solidFill>
                  <a:srgbClr val="3C4646"/>
                </a:solidFill>
                <a:latin typeface="Lato"/>
                <a:ea typeface="Lato"/>
                <a:cs typeface="Lato"/>
                <a:sym typeface="Lato"/>
              </a:rPr>
              <a:t>Everfi</a:t>
            </a:r>
            <a:endParaRPr lang="en-US" sz="2100" dirty="0">
              <a:solidFill>
                <a:srgbClr val="3C4646"/>
              </a:solidFill>
              <a:latin typeface="Lato"/>
              <a:ea typeface="Lato"/>
              <a:cs typeface="Lato"/>
            </a:endParaRPr>
          </a:p>
          <a:p>
            <a:r>
              <a:rPr lang="en-US" sz="2100" dirty="0">
                <a:solidFill>
                  <a:srgbClr val="3C4646"/>
                </a:solidFill>
                <a:ea typeface="+mn-lt"/>
                <a:cs typeface="+mn-lt"/>
              </a:rPr>
              <a:t>ESTUDIANTES </a:t>
            </a:r>
          </a:p>
          <a:p>
            <a:r>
              <a:rPr lang="en-US" sz="2100" dirty="0">
                <a:solidFill>
                  <a:srgbClr val="3C4646"/>
                </a:solidFill>
                <a:ea typeface="+mn-lt"/>
                <a:cs typeface="+mn-lt"/>
              </a:rPr>
              <a:t>USUARIOS DE EVERFI</a:t>
            </a:r>
            <a:endParaRPr lang="en-US" sz="2100" dirty="0">
              <a:ea typeface="+mn-lt"/>
              <a:cs typeface="+mn-lt"/>
            </a:endParaRPr>
          </a:p>
          <a:p>
            <a:endParaRPr lang="en-US" sz="2100" dirty="0">
              <a:solidFill>
                <a:srgbClr val="3C4646"/>
              </a:solidFill>
              <a:latin typeface="Lato"/>
              <a:ea typeface="Lato"/>
              <a:cs typeface="Lato"/>
            </a:endParaRPr>
          </a:p>
        </p:txBody>
      </p:sp>
      <p:sp>
        <p:nvSpPr>
          <p:cNvPr id="18" name="Google Shape;2014;p329">
            <a:extLst>
              <a:ext uri="{FF2B5EF4-FFF2-40B4-BE49-F238E27FC236}">
                <a16:creationId xmlns:a16="http://schemas.microsoft.com/office/drawing/2014/main" id="{AEA69543-5040-EB0A-AA4C-B192A83D7A47}"/>
              </a:ext>
            </a:extLst>
          </p:cNvPr>
          <p:cNvSpPr txBox="1"/>
          <p:nvPr/>
        </p:nvSpPr>
        <p:spPr>
          <a:xfrm>
            <a:off x="7812809" y="2989115"/>
            <a:ext cx="2943200" cy="779600"/>
          </a:xfrm>
          <a:prstGeom prst="rect">
            <a:avLst/>
          </a:prstGeom>
          <a:noFill/>
          <a:ln>
            <a:noFill/>
          </a:ln>
        </p:spPr>
        <p:txBody>
          <a:bodyPr spcFirstLastPara="1" wrap="square" lIns="121900" tIns="60933" rIns="121900" bIns="60933"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100" dirty="0">
                <a:solidFill>
                  <a:srgbClr val="3C4646"/>
                </a:solidFill>
                <a:latin typeface="Lato"/>
                <a:ea typeface="Lato"/>
                <a:cs typeface="Lato"/>
                <a:sym typeface="Lato"/>
              </a:rPr>
              <a:t>Completed Lessons</a:t>
            </a:r>
            <a:endParaRPr lang="en-US" sz="2100" dirty="0">
              <a:solidFill>
                <a:srgbClr val="3C4646"/>
              </a:solidFill>
              <a:latin typeface="Lato"/>
              <a:ea typeface="Lato"/>
              <a:cs typeface="Lato"/>
            </a:endParaRPr>
          </a:p>
          <a:p>
            <a:r>
              <a:rPr lang="en-US" sz="2100" dirty="0">
                <a:solidFill>
                  <a:srgbClr val="3C4646"/>
                </a:solidFill>
                <a:ea typeface="+mn-lt"/>
                <a:cs typeface="+mn-lt"/>
              </a:rPr>
              <a:t>LECCIONES COMPLETADAS</a:t>
            </a:r>
            <a:endParaRPr lang="en-US" sz="2100" dirty="0">
              <a:ea typeface="+mn-lt"/>
              <a:cs typeface="+mn-lt"/>
            </a:endParaRPr>
          </a:p>
          <a:p>
            <a:endParaRPr lang="en-US" sz="2100" dirty="0">
              <a:solidFill>
                <a:srgbClr val="3C4646"/>
              </a:solidFill>
              <a:latin typeface="Lato"/>
              <a:ea typeface="Lato"/>
              <a:cs typeface="Lato"/>
            </a:endParaRPr>
          </a:p>
        </p:txBody>
      </p:sp>
      <p:sp>
        <p:nvSpPr>
          <p:cNvPr id="19" name="Google Shape;2016;p329">
            <a:extLst>
              <a:ext uri="{FF2B5EF4-FFF2-40B4-BE49-F238E27FC236}">
                <a16:creationId xmlns:a16="http://schemas.microsoft.com/office/drawing/2014/main" id="{0B60B612-F2DC-A08E-0AF4-144524AEB452}"/>
              </a:ext>
            </a:extLst>
          </p:cNvPr>
          <p:cNvSpPr txBox="1"/>
          <p:nvPr/>
        </p:nvSpPr>
        <p:spPr>
          <a:xfrm>
            <a:off x="815109" y="4625376"/>
            <a:ext cx="4000000" cy="1061789"/>
          </a:xfrm>
          <a:prstGeom prst="rect">
            <a:avLst/>
          </a:prstGeom>
          <a:noFill/>
          <a:ln>
            <a:noFill/>
          </a:ln>
        </p:spPr>
        <p:txBody>
          <a:bodyPr spcFirstLastPara="1" wrap="square" lIns="121900" tIns="121900" rIns="121900" bIns="1219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650" err="1">
                <a:solidFill>
                  <a:srgbClr val="7030A0"/>
                </a:solidFill>
                <a:ea typeface="+mn-lt"/>
                <a:cs typeface="+mn-lt"/>
                <a:sym typeface="Lato"/>
              </a:rPr>
              <a:t>Socios</a:t>
            </a:r>
            <a:r>
              <a:rPr lang="en-US" sz="2650">
                <a:solidFill>
                  <a:srgbClr val="7030A0"/>
                </a:solidFill>
                <a:ea typeface="+mn-lt"/>
                <a:cs typeface="+mn-lt"/>
                <a:sym typeface="Lato"/>
              </a:rPr>
              <a:t> + Patrocinio</a:t>
            </a:r>
            <a:endParaRPr lang="en-US" sz="2650">
              <a:ea typeface="+mn-lt"/>
              <a:cs typeface="+mn-lt"/>
              <a:sym typeface="Lato"/>
            </a:endParaRPr>
          </a:p>
          <a:p>
            <a:endParaRPr lang="en-US" sz="2650">
              <a:solidFill>
                <a:srgbClr val="7030A0"/>
              </a:solidFill>
              <a:latin typeface="Lato"/>
              <a:ea typeface="Lato"/>
              <a:cs typeface="Lato"/>
            </a:endParaRPr>
          </a:p>
        </p:txBody>
      </p:sp>
    </p:spTree>
    <p:extLst>
      <p:ext uri="{BB962C8B-B14F-4D97-AF65-F5344CB8AC3E}">
        <p14:creationId xmlns:p14="http://schemas.microsoft.com/office/powerpoint/2010/main" val="154669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icon&#10;&#10;Description automatically generated">
            <a:extLst>
              <a:ext uri="{FF2B5EF4-FFF2-40B4-BE49-F238E27FC236}">
                <a16:creationId xmlns:a16="http://schemas.microsoft.com/office/drawing/2014/main" id="{25A4607B-FDEC-1EEB-8B02-750CA03D3F5D}"/>
              </a:ext>
            </a:extLst>
          </p:cNvPr>
          <p:cNvPicPr>
            <a:picLocks noChangeAspect="1"/>
          </p:cNvPicPr>
          <p:nvPr/>
        </p:nvPicPr>
        <p:blipFill>
          <a:blip r:embed="rId2"/>
          <a:stretch>
            <a:fillRect/>
          </a:stretch>
        </p:blipFill>
        <p:spPr>
          <a:xfrm>
            <a:off x="0" y="0"/>
            <a:ext cx="12192000" cy="6858000"/>
          </a:xfrm>
          <a:prstGeom prst="rect">
            <a:avLst/>
          </a:prstGeom>
        </p:spPr>
      </p:pic>
      <p:sp>
        <p:nvSpPr>
          <p:cNvPr id="4" name="Google Shape;2160;p303">
            <a:extLst>
              <a:ext uri="{FF2B5EF4-FFF2-40B4-BE49-F238E27FC236}">
                <a16:creationId xmlns:a16="http://schemas.microsoft.com/office/drawing/2014/main" id="{19B48A2D-748A-D2D7-D48D-298A252334A3}"/>
              </a:ext>
            </a:extLst>
          </p:cNvPr>
          <p:cNvSpPr txBox="1">
            <a:spLocks noGrp="1"/>
          </p:cNvSpPr>
          <p:nvPr/>
        </p:nvSpPr>
        <p:spPr>
          <a:xfrm>
            <a:off x="670582" y="3548133"/>
            <a:ext cx="10616800" cy="21516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5000"/>
              <a:buFont typeface="Lato Black"/>
              <a:buNone/>
              <a:defRPr sz="6667" b="0" i="0" u="none" strike="noStrike" cap="none">
                <a:solidFill>
                  <a:schemeClr val="dk1"/>
                </a:solidFill>
                <a:latin typeface="Lato Black"/>
                <a:ea typeface="Lato Black"/>
                <a:cs typeface="Lato Black"/>
                <a:sym typeface="Lato Black"/>
              </a:defRPr>
            </a:lvl1pPr>
            <a:lvl2pPr marR="0" lvl="1" algn="l" rtl="0">
              <a:lnSpc>
                <a:spcPct val="90000"/>
              </a:lnSpc>
              <a:spcBef>
                <a:spcPts val="0"/>
              </a:spcBef>
              <a:spcAft>
                <a:spcPts val="0"/>
              </a:spcAft>
              <a:buClr>
                <a:schemeClr val="accent6"/>
              </a:buClr>
              <a:buSzPts val="6000"/>
              <a:buFont typeface="Lato Black"/>
              <a:buNone/>
              <a:defRPr sz="8000" b="0" i="0" u="none" strike="noStrike" cap="none">
                <a:solidFill>
                  <a:schemeClr val="accent6"/>
                </a:solidFill>
                <a:latin typeface="Lato Black"/>
                <a:ea typeface="Lato Black"/>
                <a:cs typeface="Lato Black"/>
                <a:sym typeface="Lato Black"/>
              </a:defRPr>
            </a:lvl2pPr>
            <a:lvl3pPr marR="0" lvl="2" algn="l" rtl="0">
              <a:lnSpc>
                <a:spcPct val="90000"/>
              </a:lnSpc>
              <a:spcBef>
                <a:spcPts val="0"/>
              </a:spcBef>
              <a:spcAft>
                <a:spcPts val="0"/>
              </a:spcAft>
              <a:buClr>
                <a:schemeClr val="accent6"/>
              </a:buClr>
              <a:buSzPts val="6000"/>
              <a:buFont typeface="Lato Black"/>
              <a:buNone/>
              <a:defRPr sz="8000" b="0" i="0" u="none" strike="noStrike" cap="none">
                <a:solidFill>
                  <a:schemeClr val="accent6"/>
                </a:solidFill>
                <a:latin typeface="Lato Black"/>
                <a:ea typeface="Lato Black"/>
                <a:cs typeface="Lato Black"/>
                <a:sym typeface="Lato Black"/>
              </a:defRPr>
            </a:lvl3pPr>
            <a:lvl4pPr marR="0" lvl="3" algn="l" rtl="0">
              <a:lnSpc>
                <a:spcPct val="90000"/>
              </a:lnSpc>
              <a:spcBef>
                <a:spcPts val="0"/>
              </a:spcBef>
              <a:spcAft>
                <a:spcPts val="0"/>
              </a:spcAft>
              <a:buClr>
                <a:schemeClr val="accent6"/>
              </a:buClr>
              <a:buSzPts val="6000"/>
              <a:buFont typeface="Lato Black"/>
              <a:buNone/>
              <a:defRPr sz="8000" b="0" i="0" u="none" strike="noStrike" cap="none">
                <a:solidFill>
                  <a:schemeClr val="accent6"/>
                </a:solidFill>
                <a:latin typeface="Lato Black"/>
                <a:ea typeface="Lato Black"/>
                <a:cs typeface="Lato Black"/>
                <a:sym typeface="Lato Black"/>
              </a:defRPr>
            </a:lvl4pPr>
            <a:lvl5pPr marR="0" lvl="4" algn="l" rtl="0">
              <a:lnSpc>
                <a:spcPct val="90000"/>
              </a:lnSpc>
              <a:spcBef>
                <a:spcPts val="0"/>
              </a:spcBef>
              <a:spcAft>
                <a:spcPts val="0"/>
              </a:spcAft>
              <a:buClr>
                <a:schemeClr val="accent6"/>
              </a:buClr>
              <a:buSzPts val="6000"/>
              <a:buFont typeface="Lato Black"/>
              <a:buNone/>
              <a:defRPr sz="8000" b="0" i="0" u="none" strike="noStrike" cap="none">
                <a:solidFill>
                  <a:schemeClr val="accent6"/>
                </a:solidFill>
                <a:latin typeface="Lato Black"/>
                <a:ea typeface="Lato Black"/>
                <a:cs typeface="Lato Black"/>
                <a:sym typeface="Lato Black"/>
              </a:defRPr>
            </a:lvl5pPr>
            <a:lvl6pPr marR="0" lvl="5" algn="l" rtl="0">
              <a:lnSpc>
                <a:spcPct val="90000"/>
              </a:lnSpc>
              <a:spcBef>
                <a:spcPts val="0"/>
              </a:spcBef>
              <a:spcAft>
                <a:spcPts val="0"/>
              </a:spcAft>
              <a:buClr>
                <a:schemeClr val="accent6"/>
              </a:buClr>
              <a:buSzPts val="6000"/>
              <a:buFont typeface="Lato Black"/>
              <a:buNone/>
              <a:defRPr sz="8000" b="0" i="0" u="none" strike="noStrike" cap="none">
                <a:solidFill>
                  <a:schemeClr val="accent6"/>
                </a:solidFill>
                <a:latin typeface="Lato Black"/>
                <a:ea typeface="Lato Black"/>
                <a:cs typeface="Lato Black"/>
                <a:sym typeface="Lato Black"/>
              </a:defRPr>
            </a:lvl6pPr>
            <a:lvl7pPr marR="0" lvl="6" algn="l" rtl="0">
              <a:lnSpc>
                <a:spcPct val="90000"/>
              </a:lnSpc>
              <a:spcBef>
                <a:spcPts val="0"/>
              </a:spcBef>
              <a:spcAft>
                <a:spcPts val="0"/>
              </a:spcAft>
              <a:buClr>
                <a:schemeClr val="accent6"/>
              </a:buClr>
              <a:buSzPts val="6000"/>
              <a:buFont typeface="Lato Black"/>
              <a:buNone/>
              <a:defRPr sz="8000" b="0" i="0" u="none" strike="noStrike" cap="none">
                <a:solidFill>
                  <a:schemeClr val="accent6"/>
                </a:solidFill>
                <a:latin typeface="Lato Black"/>
                <a:ea typeface="Lato Black"/>
                <a:cs typeface="Lato Black"/>
                <a:sym typeface="Lato Black"/>
              </a:defRPr>
            </a:lvl7pPr>
            <a:lvl8pPr marR="0" lvl="7" algn="l" rtl="0">
              <a:lnSpc>
                <a:spcPct val="90000"/>
              </a:lnSpc>
              <a:spcBef>
                <a:spcPts val="0"/>
              </a:spcBef>
              <a:spcAft>
                <a:spcPts val="0"/>
              </a:spcAft>
              <a:buClr>
                <a:schemeClr val="accent6"/>
              </a:buClr>
              <a:buSzPts val="6000"/>
              <a:buFont typeface="Lato Black"/>
              <a:buNone/>
              <a:defRPr sz="8000" b="0" i="0" u="none" strike="noStrike" cap="none">
                <a:solidFill>
                  <a:schemeClr val="accent6"/>
                </a:solidFill>
                <a:latin typeface="Lato Black"/>
                <a:ea typeface="Lato Black"/>
                <a:cs typeface="Lato Black"/>
                <a:sym typeface="Lato Black"/>
              </a:defRPr>
            </a:lvl8pPr>
            <a:lvl9pPr marR="0" lvl="8" algn="l" rtl="0">
              <a:lnSpc>
                <a:spcPct val="90000"/>
              </a:lnSpc>
              <a:spcBef>
                <a:spcPts val="0"/>
              </a:spcBef>
              <a:spcAft>
                <a:spcPts val="0"/>
              </a:spcAft>
              <a:buClr>
                <a:schemeClr val="accent6"/>
              </a:buClr>
              <a:buSzPts val="6000"/>
              <a:buFont typeface="Lato Black"/>
              <a:buNone/>
              <a:defRPr sz="8000" b="0" i="0" u="none" strike="noStrike" cap="none">
                <a:solidFill>
                  <a:schemeClr val="accent6"/>
                </a:solidFill>
                <a:latin typeface="Lato Black"/>
                <a:ea typeface="Lato Black"/>
                <a:cs typeface="Lato Black"/>
                <a:sym typeface="Lato Black"/>
              </a:defRPr>
            </a:lvl9pPr>
          </a:lstStyle>
          <a:p>
            <a:pPr algn="ctr">
              <a:lnSpc>
                <a:spcPct val="100000"/>
              </a:lnSpc>
              <a:buClr>
                <a:schemeClr val="dk2"/>
              </a:buClr>
              <a:buSzPts val="1100"/>
            </a:pPr>
            <a:r>
              <a:rPr lang="en-US" sz="5400"/>
              <a:t>Instructional Resources</a:t>
            </a:r>
          </a:p>
          <a:p>
            <a:pPr algn="ctr"/>
            <a:r>
              <a:rPr lang="en-US" sz="5400" err="1"/>
              <a:t>Recursos</a:t>
            </a:r>
            <a:r>
              <a:rPr lang="en-US" sz="5400"/>
              <a:t> de </a:t>
            </a:r>
            <a:r>
              <a:rPr lang="en-US" sz="5400" err="1"/>
              <a:t>Instrucción</a:t>
            </a:r>
          </a:p>
          <a:p>
            <a:pPr algn="ctr">
              <a:lnSpc>
                <a:spcPct val="100000"/>
              </a:lnSpc>
              <a:buSzPts val="1100"/>
            </a:pPr>
            <a:endParaRPr lang="en-US" sz="5400"/>
          </a:p>
          <a:p>
            <a:endParaRPr lang="en-US"/>
          </a:p>
        </p:txBody>
      </p:sp>
    </p:spTree>
    <p:extLst>
      <p:ext uri="{BB962C8B-B14F-4D97-AF65-F5344CB8AC3E}">
        <p14:creationId xmlns:p14="http://schemas.microsoft.com/office/powerpoint/2010/main" val="1097276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73"/>
        <p:cNvGrpSpPr/>
        <p:nvPr/>
      </p:nvGrpSpPr>
      <p:grpSpPr>
        <a:xfrm>
          <a:off x="0" y="0"/>
          <a:ext cx="0" cy="0"/>
          <a:chOff x="0" y="0"/>
          <a:chExt cx="0" cy="0"/>
        </a:xfrm>
      </p:grpSpPr>
      <p:graphicFrame>
        <p:nvGraphicFramePr>
          <p:cNvPr id="2174" name="Google Shape;2174;p305"/>
          <p:cNvGraphicFramePr/>
          <p:nvPr>
            <p:extLst>
              <p:ext uri="{D42A27DB-BD31-4B8C-83A1-F6EECF244321}">
                <p14:modId xmlns:p14="http://schemas.microsoft.com/office/powerpoint/2010/main" val="2482316317"/>
              </p:ext>
            </p:extLst>
          </p:nvPr>
        </p:nvGraphicFramePr>
        <p:xfrm>
          <a:off x="-9" y="209191"/>
          <a:ext cx="12192000" cy="7262527"/>
        </p:xfrm>
        <a:graphic>
          <a:graphicData uri="http://schemas.openxmlformats.org/drawingml/2006/table">
            <a:tbl>
              <a:tblPr firstRow="1" bandRow="1">
                <a:noFill/>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32000">
                  <a:extLst>
                    <a:ext uri="{9D8B030D-6E8A-4147-A177-3AD203B41FA5}">
                      <a16:colId xmlns:a16="http://schemas.microsoft.com/office/drawing/2014/main" val="20003"/>
                    </a:ext>
                  </a:extLst>
                </a:gridCol>
                <a:gridCol w="2032000">
                  <a:extLst>
                    <a:ext uri="{9D8B030D-6E8A-4147-A177-3AD203B41FA5}">
                      <a16:colId xmlns:a16="http://schemas.microsoft.com/office/drawing/2014/main" val="20004"/>
                    </a:ext>
                  </a:extLst>
                </a:gridCol>
                <a:gridCol w="2032000">
                  <a:extLst>
                    <a:ext uri="{9D8B030D-6E8A-4147-A177-3AD203B41FA5}">
                      <a16:colId xmlns:a16="http://schemas.microsoft.com/office/drawing/2014/main" val="20005"/>
                    </a:ext>
                  </a:extLst>
                </a:gridCol>
              </a:tblGrid>
              <a:tr h="324224">
                <a:tc>
                  <a:txBody>
                    <a:bodyPr/>
                    <a:lstStyle/>
                    <a:p>
                      <a:pPr marL="0" marR="0" lvl="0" indent="0" algn="ctr">
                        <a:spcBef>
                          <a:spcPts val="0"/>
                        </a:spcBef>
                        <a:spcAft>
                          <a:spcPts val="0"/>
                        </a:spcAft>
                        <a:buNone/>
                      </a:pPr>
                      <a:r>
                        <a:rPr lang="en-US" sz="1100" b="1" i="0" u="none" strike="noStrike" cap="none" noProof="0" dirty="0" err="1">
                          <a:solidFill>
                            <a:schemeClr val="bg1"/>
                          </a:solidFill>
                        </a:rPr>
                        <a:t>Educación</a:t>
                      </a:r>
                      <a:r>
                        <a:rPr lang="en-US" sz="1100" b="1" i="0" u="none" strike="noStrike" cap="none" noProof="0" dirty="0">
                          <a:solidFill>
                            <a:schemeClr val="bg1"/>
                          </a:solidFill>
                        </a:rPr>
                        <a:t> </a:t>
                      </a:r>
                      <a:r>
                        <a:rPr lang="en-US" sz="1100" b="1" i="0" u="none" strike="noStrike" cap="none" noProof="0" dirty="0" err="1">
                          <a:solidFill>
                            <a:schemeClr val="bg1"/>
                          </a:solidFill>
                        </a:rPr>
                        <a:t>Financiera</a:t>
                      </a:r>
                      <a:endParaRPr b="1" dirty="0">
                        <a:solidFill>
                          <a:schemeClr val="bg1"/>
                        </a:solidFill>
                      </a:endParaRPr>
                    </a:p>
                  </a:txBody>
                  <a:tcPr marL="121933" marR="121933" marT="60967" marB="60967" anchor="ctr">
                    <a:lnR w="57150" cap="flat" cmpd="sng">
                      <a:solidFill>
                        <a:schemeClr val="lt1"/>
                      </a:solidFill>
                      <a:prstDash val="solid"/>
                      <a:round/>
                      <a:headEnd type="none" w="sm" len="sm"/>
                      <a:tailEnd type="none" w="sm" len="sm"/>
                    </a:lnR>
                    <a:lnB w="28575" cap="flat" cmpd="sng">
                      <a:solidFill>
                        <a:srgbClr val="FFFFFF"/>
                      </a:solidFill>
                      <a:prstDash val="solid"/>
                      <a:round/>
                      <a:headEnd type="none" w="sm" len="sm"/>
                      <a:tailEnd type="none" w="sm" len="sm"/>
                    </a:lnB>
                    <a:solidFill>
                      <a:srgbClr val="9F51A6"/>
                    </a:solidFill>
                  </a:tcPr>
                </a:tc>
                <a:tc>
                  <a:txBody>
                    <a:bodyPr/>
                    <a:lstStyle/>
                    <a:p>
                      <a:pPr lvl="0" algn="ctr">
                        <a:lnSpc>
                          <a:spcPct val="100000"/>
                        </a:lnSpc>
                        <a:spcBef>
                          <a:spcPts val="0"/>
                        </a:spcBef>
                        <a:spcAft>
                          <a:spcPts val="0"/>
                        </a:spcAft>
                        <a:buNone/>
                      </a:pPr>
                      <a:r>
                        <a:rPr lang="en-US" sz="900" b="1" i="0" u="none" strike="noStrike" noProof="0" dirty="0" err="1">
                          <a:solidFill>
                            <a:schemeClr val="bg1"/>
                          </a:solidFill>
                          <a:latin typeface="Arial"/>
                        </a:rPr>
                        <a:t>Preparación</a:t>
                      </a:r>
                      <a:r>
                        <a:rPr lang="en-US" sz="900" b="1" i="0" u="none" strike="noStrike" noProof="0" dirty="0">
                          <a:solidFill>
                            <a:schemeClr val="bg1"/>
                          </a:solidFill>
                          <a:latin typeface="Arial"/>
                        </a:rPr>
                        <a:t> para la </a:t>
                      </a:r>
                      <a:r>
                        <a:rPr lang="en-US" sz="900" b="1" i="0" u="none" strike="noStrike" noProof="0" dirty="0" err="1">
                          <a:solidFill>
                            <a:schemeClr val="bg1"/>
                          </a:solidFill>
                          <a:latin typeface="Arial"/>
                        </a:rPr>
                        <a:t>carrera</a:t>
                      </a:r>
                      <a:r>
                        <a:rPr lang="en-US" sz="900" b="1" i="0" u="none" strike="noStrike" noProof="0" dirty="0">
                          <a:solidFill>
                            <a:schemeClr val="bg1"/>
                          </a:solidFill>
                          <a:latin typeface="Arial"/>
                        </a:rPr>
                        <a:t> </a:t>
                      </a:r>
                      <a:r>
                        <a:rPr lang="en-US" sz="900" b="1" i="0" u="none" strike="noStrike" noProof="0" dirty="0" err="1">
                          <a:solidFill>
                            <a:schemeClr val="bg1"/>
                          </a:solidFill>
                          <a:latin typeface="Arial"/>
                        </a:rPr>
                        <a:t>laboral</a:t>
                      </a:r>
                      <a:r>
                        <a:rPr lang="en-US" sz="900" b="1" i="0" u="none" strike="noStrike" noProof="0" dirty="0">
                          <a:solidFill>
                            <a:schemeClr val="bg1"/>
                          </a:solidFill>
                          <a:latin typeface="Arial"/>
                        </a:rPr>
                        <a:t>, </a:t>
                      </a:r>
                      <a:r>
                        <a:rPr lang="en-US" sz="900" b="1" i="0" u="none" strike="noStrike" noProof="0" dirty="0" err="1">
                          <a:solidFill>
                            <a:schemeClr val="bg1"/>
                          </a:solidFill>
                          <a:latin typeface="Arial"/>
                        </a:rPr>
                        <a:t>ciencias</a:t>
                      </a:r>
                      <a:r>
                        <a:rPr lang="en-US" sz="900" b="1" i="0" u="none" strike="noStrike" noProof="0" dirty="0">
                          <a:solidFill>
                            <a:schemeClr val="bg1"/>
                          </a:solidFill>
                          <a:latin typeface="Arial"/>
                        </a:rPr>
                        <a:t>, </a:t>
                      </a:r>
                      <a:r>
                        <a:rPr lang="en-US" sz="900" b="1" i="0" u="none" strike="noStrike" noProof="0" dirty="0" err="1">
                          <a:solidFill>
                            <a:schemeClr val="bg1"/>
                          </a:solidFill>
                          <a:latin typeface="Arial"/>
                        </a:rPr>
                        <a:t>tecnología</a:t>
                      </a:r>
                      <a:r>
                        <a:rPr lang="en-US" sz="900" b="1" i="0" u="none" strike="noStrike" noProof="0" dirty="0">
                          <a:solidFill>
                            <a:schemeClr val="bg1"/>
                          </a:solidFill>
                          <a:latin typeface="Arial"/>
                        </a:rPr>
                        <a:t>, </a:t>
                      </a:r>
                      <a:r>
                        <a:rPr lang="en-US" sz="900" b="1" i="0" u="none" strike="noStrike" noProof="0" dirty="0" err="1">
                          <a:solidFill>
                            <a:schemeClr val="bg1"/>
                          </a:solidFill>
                          <a:latin typeface="Arial"/>
                        </a:rPr>
                        <a:t>ingeniería</a:t>
                      </a:r>
                      <a:r>
                        <a:rPr lang="en-US" sz="900" b="1" i="0" u="none" strike="noStrike" noProof="0" dirty="0">
                          <a:solidFill>
                            <a:schemeClr val="bg1"/>
                          </a:solidFill>
                          <a:latin typeface="Arial"/>
                        </a:rPr>
                        <a:t> y </a:t>
                      </a:r>
                      <a:r>
                        <a:rPr lang="en-US" sz="900" b="1" i="0" u="none" strike="noStrike" noProof="0" dirty="0" err="1">
                          <a:solidFill>
                            <a:schemeClr val="bg1"/>
                          </a:solidFill>
                          <a:latin typeface="Arial"/>
                        </a:rPr>
                        <a:t>matemáticas</a:t>
                      </a:r>
                      <a:endParaRPr lang="en-US" sz="900" b="1" dirty="0">
                        <a:solidFill>
                          <a:schemeClr val="bg1"/>
                        </a:solidFill>
                      </a:endParaRPr>
                    </a:p>
                  </a:txBody>
                  <a:tcPr marL="121933" marR="121933" marT="60967" marB="60967" anchor="ctr">
                    <a:lnL w="57150" cap="flat" cmpd="sng">
                      <a:solidFill>
                        <a:schemeClr val="lt1"/>
                      </a:solidFill>
                      <a:prstDash val="solid"/>
                      <a:round/>
                      <a:headEnd type="none" w="sm" len="sm"/>
                      <a:tailEnd type="none" w="sm" len="sm"/>
                    </a:lnL>
                    <a:lnR w="57150" cap="flat" cmpd="sng">
                      <a:solidFill>
                        <a:schemeClr val="lt1"/>
                      </a:solidFill>
                      <a:prstDash val="solid"/>
                      <a:round/>
                      <a:headEnd type="none" w="sm" len="sm"/>
                      <a:tailEnd type="none" w="sm" len="sm"/>
                    </a:lnR>
                    <a:lnB w="28575" cap="flat" cmpd="sng">
                      <a:solidFill>
                        <a:srgbClr val="FFFFFF"/>
                      </a:solidFill>
                      <a:prstDash val="solid"/>
                      <a:round/>
                      <a:headEnd type="none" w="sm" len="sm"/>
                      <a:tailEnd type="none" w="sm" len="sm"/>
                    </a:lnB>
                    <a:solidFill>
                      <a:srgbClr val="5FC7CC"/>
                    </a:solidFill>
                  </a:tcPr>
                </a:tc>
                <a:tc>
                  <a:txBody>
                    <a:bodyPr/>
                    <a:lstStyle/>
                    <a:p>
                      <a:pPr lvl="0" algn="ctr">
                        <a:lnSpc>
                          <a:spcPct val="100000"/>
                        </a:lnSpc>
                        <a:spcBef>
                          <a:spcPts val="0"/>
                        </a:spcBef>
                        <a:spcAft>
                          <a:spcPts val="0"/>
                        </a:spcAft>
                        <a:buNone/>
                      </a:pPr>
                      <a:r>
                        <a:rPr lang="en-US" sz="1100" b="1" i="0" u="none" strike="noStrike" cap="none" noProof="0" dirty="0" err="1">
                          <a:solidFill>
                            <a:schemeClr val="bg1"/>
                          </a:solidFill>
                        </a:rPr>
                        <a:t>Aprendizaje</a:t>
                      </a:r>
                      <a:r>
                        <a:rPr lang="en-US" sz="1100" b="1" i="0" u="none" strike="noStrike" cap="none" noProof="0" dirty="0">
                          <a:solidFill>
                            <a:schemeClr val="bg1"/>
                          </a:solidFill>
                        </a:rPr>
                        <a:t> </a:t>
                      </a:r>
                      <a:endParaRPr lang="en-US" b="1" dirty="0">
                        <a:solidFill>
                          <a:schemeClr val="bg1"/>
                        </a:solidFill>
                      </a:endParaRPr>
                    </a:p>
                    <a:p>
                      <a:pPr lvl="0" algn="ctr">
                        <a:lnSpc>
                          <a:spcPct val="100000"/>
                        </a:lnSpc>
                        <a:spcBef>
                          <a:spcPts val="0"/>
                        </a:spcBef>
                        <a:spcAft>
                          <a:spcPts val="0"/>
                        </a:spcAft>
                        <a:buNone/>
                      </a:pPr>
                      <a:r>
                        <a:rPr lang="en-US" sz="1100" b="1" i="0" u="none" strike="noStrike" cap="none" noProof="0" dirty="0" err="1">
                          <a:solidFill>
                            <a:schemeClr val="bg1"/>
                          </a:solidFill>
                        </a:rPr>
                        <a:t>Socioemocional</a:t>
                      </a:r>
                      <a:endParaRPr lang="en-US" b="1" dirty="0">
                        <a:solidFill>
                          <a:schemeClr val="bg1"/>
                        </a:solidFill>
                      </a:endParaRPr>
                    </a:p>
                  </a:txBody>
                  <a:tcPr marL="121933" marR="121933" marT="60967" marB="60967" anchor="ctr">
                    <a:lnL w="57150" cap="flat" cmpd="sng">
                      <a:solidFill>
                        <a:schemeClr val="lt1"/>
                      </a:solidFill>
                      <a:prstDash val="solid"/>
                      <a:round/>
                      <a:headEnd type="none" w="sm" len="sm"/>
                      <a:tailEnd type="none" w="sm" len="sm"/>
                    </a:lnL>
                    <a:lnR w="57150" cap="flat" cmpd="sng">
                      <a:solidFill>
                        <a:schemeClr val="lt1"/>
                      </a:solidFill>
                      <a:prstDash val="solid"/>
                      <a:round/>
                      <a:headEnd type="none" w="sm" len="sm"/>
                      <a:tailEnd type="none" w="sm" len="sm"/>
                    </a:lnR>
                    <a:lnB w="28575" cap="flat" cmpd="sng">
                      <a:solidFill>
                        <a:srgbClr val="FFFFFF"/>
                      </a:solidFill>
                      <a:prstDash val="solid"/>
                      <a:round/>
                      <a:headEnd type="none" w="sm" len="sm"/>
                      <a:tailEnd type="none" w="sm" len="sm"/>
                    </a:lnB>
                    <a:solidFill>
                      <a:srgbClr val="149D91"/>
                    </a:solidFill>
                  </a:tcPr>
                </a:tc>
                <a:tc>
                  <a:txBody>
                    <a:bodyPr/>
                    <a:lstStyle/>
                    <a:p>
                      <a:pPr lvl="0" algn="ctr">
                        <a:lnSpc>
                          <a:spcPct val="100000"/>
                        </a:lnSpc>
                        <a:spcBef>
                          <a:spcPts val="0"/>
                        </a:spcBef>
                        <a:spcAft>
                          <a:spcPts val="0"/>
                        </a:spcAft>
                        <a:buNone/>
                      </a:pPr>
                      <a:r>
                        <a:rPr lang="en-US" sz="1100" b="1" i="0" u="none" strike="noStrike" cap="none" noProof="0">
                          <a:solidFill>
                            <a:schemeClr val="bg1"/>
                          </a:solidFill>
                        </a:rPr>
                        <a:t>Salud y Bienestar</a:t>
                      </a:r>
                      <a:endParaRPr lang="en-US" b="1">
                        <a:solidFill>
                          <a:schemeClr val="bg1"/>
                        </a:solidFill>
                      </a:endParaRPr>
                    </a:p>
                  </a:txBody>
                  <a:tcPr marL="121933" marR="121933" marT="60967" marB="60967" anchor="ctr">
                    <a:lnL w="57150" cap="flat" cmpd="sng">
                      <a:solidFill>
                        <a:schemeClr val="lt1"/>
                      </a:solidFill>
                      <a:prstDash val="solid"/>
                      <a:round/>
                      <a:headEnd type="none" w="sm" len="sm"/>
                      <a:tailEnd type="none" w="sm" len="sm"/>
                    </a:lnL>
                    <a:lnR w="57150" cap="flat" cmpd="sng">
                      <a:solidFill>
                        <a:schemeClr val="lt1"/>
                      </a:solidFill>
                      <a:prstDash val="solid"/>
                      <a:round/>
                      <a:headEnd type="none" w="sm" len="sm"/>
                      <a:tailEnd type="none" w="sm" len="sm"/>
                    </a:lnR>
                    <a:lnB w="28575" cap="flat" cmpd="sng">
                      <a:solidFill>
                        <a:srgbClr val="FFFFFF"/>
                      </a:solidFill>
                      <a:prstDash val="solid"/>
                      <a:round/>
                      <a:headEnd type="none" w="sm" len="sm"/>
                      <a:tailEnd type="none" w="sm" len="sm"/>
                    </a:lnB>
                    <a:solidFill>
                      <a:srgbClr val="FBA927"/>
                    </a:solidFill>
                  </a:tcPr>
                </a:tc>
                <a:tc>
                  <a:txBody>
                    <a:bodyPr/>
                    <a:lstStyle/>
                    <a:p>
                      <a:pPr lvl="0" algn="ctr">
                        <a:lnSpc>
                          <a:spcPct val="100000"/>
                        </a:lnSpc>
                        <a:spcBef>
                          <a:spcPts val="0"/>
                        </a:spcBef>
                        <a:spcAft>
                          <a:spcPts val="0"/>
                        </a:spcAft>
                        <a:buNone/>
                      </a:pPr>
                      <a:r>
                        <a:rPr lang="en-US" sz="1100" b="1" i="0" u="none" strike="noStrike" noProof="0" dirty="0" err="1">
                          <a:solidFill>
                            <a:schemeClr val="bg1"/>
                          </a:solidFill>
                        </a:rPr>
                        <a:t>Preparación</a:t>
                      </a:r>
                      <a:r>
                        <a:rPr lang="en-US" sz="1100" b="1" i="0" u="none" strike="noStrike" noProof="0" dirty="0">
                          <a:solidFill>
                            <a:schemeClr val="bg1"/>
                          </a:solidFill>
                        </a:rPr>
                        <a:t> </a:t>
                      </a:r>
                      <a:r>
                        <a:rPr lang="en-US" sz="1100" b="1" i="0" u="none" strike="noStrike" noProof="0" dirty="0" err="1">
                          <a:solidFill>
                            <a:schemeClr val="bg1"/>
                          </a:solidFill>
                        </a:rPr>
                        <a:t>Académica</a:t>
                      </a:r>
                      <a:r>
                        <a:rPr lang="en-US" sz="1100" b="1" i="0" u="none" strike="noStrike" noProof="0" dirty="0">
                          <a:solidFill>
                            <a:schemeClr val="bg1"/>
                          </a:solidFill>
                        </a:rPr>
                        <a:t>:  </a:t>
                      </a:r>
                    </a:p>
                    <a:p>
                      <a:pPr lvl="0" algn="ctr">
                        <a:lnSpc>
                          <a:spcPct val="100000"/>
                        </a:lnSpc>
                        <a:spcBef>
                          <a:spcPts val="0"/>
                        </a:spcBef>
                        <a:spcAft>
                          <a:spcPts val="0"/>
                        </a:spcAft>
                        <a:buNone/>
                      </a:pPr>
                      <a:r>
                        <a:rPr lang="en-US" sz="1100" b="1" i="0" u="none" strike="noStrike" noProof="0" dirty="0">
                          <a:solidFill>
                            <a:schemeClr val="bg1"/>
                          </a:solidFill>
                        </a:rPr>
                        <a:t>Primaria</a:t>
                      </a:r>
                      <a:endParaRPr lang="en-US" b="1" dirty="0">
                        <a:solidFill>
                          <a:schemeClr val="bg1"/>
                        </a:solidFill>
                      </a:endParaRPr>
                    </a:p>
                  </a:txBody>
                  <a:tcPr marL="121933" marR="121933" marT="60967" marB="60967" anchor="ctr">
                    <a:lnL w="57150" cap="flat" cmpd="sng">
                      <a:solidFill>
                        <a:schemeClr val="lt1"/>
                      </a:solidFill>
                      <a:prstDash val="solid"/>
                      <a:round/>
                      <a:headEnd type="none" w="sm" len="sm"/>
                      <a:tailEnd type="none" w="sm" len="sm"/>
                    </a:lnL>
                    <a:lnR w="57150" cap="flat" cmpd="sng">
                      <a:solidFill>
                        <a:schemeClr val="lt1"/>
                      </a:solidFill>
                      <a:prstDash val="solid"/>
                      <a:round/>
                      <a:headEnd type="none" w="sm" len="sm"/>
                      <a:tailEnd type="none" w="sm" len="sm"/>
                    </a:lnR>
                    <a:lnB w="28575" cap="flat" cmpd="sng">
                      <a:solidFill>
                        <a:srgbClr val="FFFFFF"/>
                      </a:solidFill>
                      <a:prstDash val="solid"/>
                      <a:round/>
                      <a:headEnd type="none" w="sm" len="sm"/>
                      <a:tailEnd type="none" w="sm" len="sm"/>
                    </a:lnB>
                    <a:solidFill>
                      <a:srgbClr val="1F5189"/>
                    </a:solidFill>
                  </a:tcPr>
                </a:tc>
                <a:tc>
                  <a:txBody>
                    <a:bodyPr/>
                    <a:lstStyle/>
                    <a:p>
                      <a:pPr marL="0" marR="0" lvl="0" indent="0" algn="ctr">
                        <a:spcBef>
                          <a:spcPts val="0"/>
                        </a:spcBef>
                        <a:spcAft>
                          <a:spcPts val="0"/>
                        </a:spcAft>
                        <a:buNone/>
                      </a:pPr>
                      <a:r>
                        <a:rPr lang="en-US" sz="1100" b="1" i="0" u="none" strike="noStrike" noProof="0" dirty="0" err="1">
                          <a:solidFill>
                            <a:schemeClr val="bg1"/>
                          </a:solidFill>
                          <a:latin typeface="Calibri (Body)"/>
                          <a:cs typeface="Arial" panose="020B0604020202020204" pitchFamily="34" charset="0"/>
                        </a:rPr>
                        <a:t>Aprendizaje</a:t>
                      </a:r>
                      <a:r>
                        <a:rPr lang="en-US" sz="1100" b="1" i="0" u="none" strike="noStrike" noProof="0" dirty="0">
                          <a:solidFill>
                            <a:schemeClr val="bg1"/>
                          </a:solidFill>
                          <a:latin typeface="Calibri (Body)"/>
                          <a:cs typeface="Arial" panose="020B0604020202020204" pitchFamily="34" charset="0"/>
                        </a:rPr>
                        <a:t> de las </a:t>
                      </a:r>
                      <a:r>
                        <a:rPr lang="en-US" sz="1100" b="1" i="0" u="none" strike="noStrike" noProof="0" dirty="0" err="1">
                          <a:solidFill>
                            <a:schemeClr val="bg1"/>
                          </a:solidFill>
                          <a:latin typeface="Calibri (Body)"/>
                          <a:cs typeface="Arial" panose="020B0604020202020204" pitchFamily="34" charset="0"/>
                        </a:rPr>
                        <a:t>Culturas</a:t>
                      </a:r>
                      <a:endParaRPr sz="1100" b="1" dirty="0">
                        <a:solidFill>
                          <a:schemeClr val="bg1"/>
                        </a:solidFill>
                        <a:latin typeface="Calibri (Body)"/>
                        <a:cs typeface="Arial" panose="020B0604020202020204" pitchFamily="34" charset="0"/>
                      </a:endParaRPr>
                    </a:p>
                  </a:txBody>
                  <a:tcPr marL="121933" marR="121933" marT="60967" marB="60967" anchor="ctr">
                    <a:lnL w="57150" cap="flat" cmpd="sng">
                      <a:solidFill>
                        <a:schemeClr val="lt1"/>
                      </a:solidFill>
                      <a:prstDash val="solid"/>
                      <a:round/>
                      <a:headEnd type="none" w="sm" len="sm"/>
                      <a:tailEnd type="none" w="sm" len="sm"/>
                    </a:lnL>
                    <a:lnR w="57150" cap="flat" cmpd="sng">
                      <a:solidFill>
                        <a:schemeClr val="lt1"/>
                      </a:solidFill>
                      <a:prstDash val="solid"/>
                      <a:round/>
                      <a:headEnd type="none" w="sm" len="sm"/>
                      <a:tailEnd type="none" w="sm" len="sm"/>
                    </a:lnR>
                    <a:lnB w="28575" cap="flat" cmpd="sng">
                      <a:solidFill>
                        <a:srgbClr val="FFFFFF"/>
                      </a:solidFill>
                      <a:prstDash val="solid"/>
                      <a:round/>
                      <a:headEnd type="none" w="sm" len="sm"/>
                      <a:tailEnd type="none" w="sm" len="sm"/>
                    </a:lnB>
                    <a:solidFill>
                      <a:srgbClr val="4F5859"/>
                    </a:solidFill>
                  </a:tcPr>
                </a:tc>
                <a:extLst>
                  <a:ext uri="{0D108BD9-81ED-4DB2-BD59-A6C34878D82A}">
                    <a16:rowId xmlns:a16="http://schemas.microsoft.com/office/drawing/2014/main" val="10000"/>
                  </a:ext>
                </a:extLst>
              </a:tr>
              <a:tr h="690893">
                <a:tc>
                  <a:txBody>
                    <a:bodyPr/>
                    <a:lstStyle/>
                    <a:p>
                      <a:pPr marL="0" lvl="0" indent="0" algn="ctr" rtl="0">
                        <a:spcBef>
                          <a:spcPts val="0"/>
                        </a:spcBef>
                        <a:spcAft>
                          <a:spcPts val="0"/>
                        </a:spcAft>
                        <a:buClr>
                          <a:schemeClr val="dk1"/>
                        </a:buClr>
                        <a:buSzPts val="1100"/>
                        <a:buFont typeface="Arial"/>
                        <a:buNone/>
                      </a:pPr>
                      <a:r>
                        <a:rPr lang="en-US" sz="900" b="1"/>
                        <a:t>Vault</a:t>
                      </a:r>
                      <a:br>
                        <a:rPr lang="en-US" sz="900" b="1"/>
                      </a:br>
                      <a:r>
                        <a:rPr lang="en-US" sz="900" b="1"/>
                        <a:t>Understanding Money</a:t>
                      </a:r>
                      <a:br>
                        <a:rPr lang="en-US" sz="900" b="1"/>
                      </a:br>
                      <a:r>
                        <a:rPr lang="en-US" sz="900"/>
                        <a:t>Grados 4-6</a:t>
                      </a:r>
                      <a:endParaRPr sz="2500">
                        <a:highlight>
                          <a:schemeClr val="accent4"/>
                        </a:highlight>
                      </a:endParaRPr>
                    </a:p>
                  </a:txBody>
                  <a:tcPr marL="121933" marR="121933" marT="60967" marB="60967" anchor="ctr">
                    <a:lnL w="1270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3E4646"/>
                        </a:buClr>
                        <a:buSzPts val="1200"/>
                        <a:buFont typeface="Lato"/>
                        <a:buNone/>
                      </a:pPr>
                      <a:r>
                        <a:rPr lang="en-US" sz="900" b="1" i="0" u="none" strike="noStrike" cap="none" dirty="0">
                          <a:solidFill>
                            <a:srgbClr val="4F5859"/>
                          </a:solidFill>
                          <a:latin typeface="Lato"/>
                          <a:ea typeface="Lato"/>
                          <a:cs typeface="Lato"/>
                          <a:sym typeface="Lato"/>
                        </a:rPr>
                        <a:t>Future Goals</a:t>
                      </a:r>
                      <a:r>
                        <a:rPr lang="en-US" sz="900" b="1" dirty="0">
                          <a:solidFill>
                            <a:srgbClr val="4F5859"/>
                          </a:solidFill>
                        </a:rPr>
                        <a:t> </a:t>
                      </a:r>
                      <a:r>
                        <a:rPr lang="en-US" sz="900" b="1" i="0" u="none" strike="noStrike" cap="none" dirty="0">
                          <a:solidFill>
                            <a:srgbClr val="4F5859"/>
                          </a:solidFill>
                          <a:latin typeface="Lato"/>
                          <a:ea typeface="Lato"/>
                          <a:cs typeface="Lato"/>
                          <a:sym typeface="Lato"/>
                        </a:rPr>
                        <a:t>Hockey Scholar</a:t>
                      </a:r>
                      <a:br>
                        <a:rPr lang="en-US" sz="900" b="1" i="0" u="none" strike="noStrike" cap="none" dirty="0">
                          <a:solidFill>
                            <a:srgbClr val="4F5859"/>
                          </a:solidFill>
                          <a:latin typeface="Lato"/>
                          <a:ea typeface="Lato"/>
                          <a:cs typeface="Lato"/>
                          <a:sym typeface="Lato"/>
                        </a:rPr>
                      </a:br>
                      <a:r>
                        <a:rPr lang="en-US" sz="900" b="1" i="0" u="none" strike="noStrike" cap="none" dirty="0" err="1">
                          <a:solidFill>
                            <a:srgbClr val="4F5859"/>
                          </a:solidFill>
                          <a:latin typeface="Lato"/>
                          <a:ea typeface="Lato"/>
                          <a:cs typeface="Lato"/>
                        </a:rPr>
                        <a:t>Matemáticas</a:t>
                      </a:r>
                      <a:endParaRPr lang="en-US" sz="900" dirty="0">
                        <a:solidFill>
                          <a:srgbClr val="4F5859"/>
                        </a:solidFill>
                      </a:endParaRPr>
                    </a:p>
                    <a:p>
                      <a:pPr marL="0" marR="0" lvl="0" indent="0" algn="ctr" rtl="0">
                        <a:lnSpc>
                          <a:spcPct val="100000"/>
                        </a:lnSpc>
                        <a:spcBef>
                          <a:spcPts val="0"/>
                        </a:spcBef>
                        <a:spcAft>
                          <a:spcPts val="0"/>
                        </a:spcAft>
                        <a:buClr>
                          <a:srgbClr val="3E4646"/>
                        </a:buClr>
                        <a:buSzPts val="800"/>
                        <a:buFont typeface="Lato"/>
                        <a:buNone/>
                      </a:pPr>
                      <a:r>
                        <a:rPr lang="en-US" sz="900" b="0" i="0" u="none" strike="noStrike" cap="none" dirty="0">
                          <a:solidFill>
                            <a:srgbClr val="4F5859"/>
                          </a:solidFill>
                          <a:latin typeface="Lato"/>
                          <a:ea typeface="Lato"/>
                          <a:cs typeface="Lato"/>
                        </a:rPr>
                        <a:t>Grado</a:t>
                      </a:r>
                      <a:r>
                        <a:rPr lang="en-US" sz="900" b="0" i="0" u="none" strike="noStrike" cap="none" dirty="0">
                          <a:solidFill>
                            <a:srgbClr val="4F5859"/>
                          </a:solidFill>
                          <a:latin typeface="Lato"/>
                          <a:ea typeface="Lato"/>
                          <a:cs typeface="Lato"/>
                          <a:sym typeface="Lato"/>
                        </a:rPr>
                        <a:t> 4-7</a:t>
                      </a:r>
                      <a:endParaRPr sz="900" b="1" dirty="0">
                        <a:solidFill>
                          <a:srgbClr val="4F5859"/>
                        </a:solidFill>
                      </a:endParaRPr>
                    </a:p>
                  </a:txBody>
                  <a:tcPr marL="121933" marR="121933" marT="60967" marB="60967" anchor="ctr">
                    <a:lnL w="5715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DE1CB"/>
                    </a:solidFill>
                  </a:tcPr>
                </a:tc>
                <a:tc>
                  <a:txBody>
                    <a:bodyPr/>
                    <a:lstStyle/>
                    <a:p>
                      <a:pPr marL="0" marR="0" lvl="0" indent="0" algn="ctr" rtl="0">
                        <a:lnSpc>
                          <a:spcPct val="100000"/>
                        </a:lnSpc>
                        <a:spcBef>
                          <a:spcPts val="0"/>
                        </a:spcBef>
                        <a:spcAft>
                          <a:spcPts val="0"/>
                        </a:spcAft>
                        <a:buClr>
                          <a:srgbClr val="3E4646"/>
                        </a:buClr>
                        <a:buSzPts val="1200"/>
                        <a:buFont typeface="Lato"/>
                        <a:buNone/>
                      </a:pPr>
                      <a:r>
                        <a:rPr lang="en-US" sz="900" b="1" i="0" u="none" strike="noStrike" cap="none">
                          <a:solidFill>
                            <a:srgbClr val="4F5859"/>
                          </a:solidFill>
                          <a:latin typeface="Lato"/>
                          <a:ea typeface="Lato"/>
                          <a:cs typeface="Lato"/>
                          <a:sym typeface="Lato"/>
                        </a:rPr>
                        <a:t>The Compassion Project</a:t>
                      </a:r>
                      <a:r>
                        <a:rPr lang="en-US" sz="900" b="1">
                          <a:solidFill>
                            <a:srgbClr val="4F5859"/>
                          </a:solidFill>
                        </a:rPr>
                        <a:t>: </a:t>
                      </a:r>
                    </a:p>
                    <a:p>
                      <a:pPr marL="0" marR="0" lvl="0" indent="0" algn="ctr" rtl="0">
                        <a:lnSpc>
                          <a:spcPct val="100000"/>
                        </a:lnSpc>
                        <a:spcBef>
                          <a:spcPts val="0"/>
                        </a:spcBef>
                        <a:spcAft>
                          <a:spcPts val="0"/>
                        </a:spcAft>
                        <a:buClr>
                          <a:srgbClr val="3E4646"/>
                        </a:buClr>
                        <a:buSzPts val="1200"/>
                        <a:buFont typeface="Lato"/>
                        <a:buNone/>
                      </a:pPr>
                      <a:r>
                        <a:rPr lang="en-US" sz="900" b="1">
                          <a:solidFill>
                            <a:srgbClr val="4F5859"/>
                          </a:solidFill>
                        </a:rPr>
                        <a:t>Lower Elementary</a:t>
                      </a:r>
                      <a:endParaRPr lang="en-US" sz="900">
                        <a:solidFill>
                          <a:srgbClr val="4F5859"/>
                        </a:solidFill>
                      </a:endParaRPr>
                    </a:p>
                    <a:p>
                      <a:pPr marL="0" marR="0" lvl="0" indent="0" algn="ctr" rtl="0">
                        <a:lnSpc>
                          <a:spcPct val="100000"/>
                        </a:lnSpc>
                        <a:spcBef>
                          <a:spcPts val="0"/>
                        </a:spcBef>
                        <a:spcAft>
                          <a:spcPts val="0"/>
                        </a:spcAft>
                        <a:buClr>
                          <a:srgbClr val="3E4646"/>
                        </a:buClr>
                        <a:buSzPts val="800"/>
                        <a:buFont typeface="Lato"/>
                        <a:buNone/>
                      </a:pPr>
                      <a:r>
                        <a:rPr lang="en-US" sz="900">
                          <a:solidFill>
                            <a:srgbClr val="4F5859"/>
                          </a:solidFill>
                        </a:rPr>
                        <a:t>Grados 2-3</a:t>
                      </a:r>
                      <a:endParaRPr sz="900" b="1">
                        <a:solidFill>
                          <a:srgbClr val="4F5859"/>
                        </a:solidFill>
                      </a:endParaRPr>
                    </a:p>
                  </a:txBody>
                  <a:tcPr marL="121933" marR="121933" marT="60967" marB="60967" anchor="ctr">
                    <a:lnL w="5715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rgbClr val="3E4646"/>
                        </a:buClr>
                        <a:buSzPts val="1200"/>
                        <a:buFont typeface="Lato"/>
                        <a:buNone/>
                      </a:pPr>
                      <a:r>
                        <a:rPr lang="en-US" sz="900" b="1" i="0" u="none" strike="noStrike" cap="none">
                          <a:solidFill>
                            <a:srgbClr val="4F5859"/>
                          </a:solidFill>
                          <a:latin typeface="Lato"/>
                          <a:ea typeface="Lato"/>
                          <a:cs typeface="Lato"/>
                          <a:sym typeface="Lato"/>
                        </a:rPr>
                        <a:t>Healthier Me</a:t>
                      </a:r>
                      <a:endParaRPr lang="en-US" sz="900">
                        <a:solidFill>
                          <a:srgbClr val="4F5859"/>
                        </a:solidFill>
                      </a:endParaRPr>
                    </a:p>
                    <a:p>
                      <a:pPr marL="0" marR="0" lvl="0" indent="0" algn="ctr" rtl="0">
                        <a:lnSpc>
                          <a:spcPct val="100000"/>
                        </a:lnSpc>
                        <a:spcBef>
                          <a:spcPts val="0"/>
                        </a:spcBef>
                        <a:spcAft>
                          <a:spcPts val="0"/>
                        </a:spcAft>
                        <a:buClr>
                          <a:srgbClr val="3E4646"/>
                        </a:buClr>
                        <a:buSzPts val="900"/>
                        <a:buFont typeface="Lato"/>
                        <a:buNone/>
                      </a:pPr>
                      <a:r>
                        <a:rPr lang="en-US" sz="900" b="1" i="0" u="none" strike="noStrike" cap="none">
                          <a:solidFill>
                            <a:srgbClr val="4F5859"/>
                          </a:solidFill>
                          <a:latin typeface="Lato"/>
                          <a:ea typeface="Lato"/>
                          <a:cs typeface="Lato"/>
                          <a:sym typeface="Lato"/>
                        </a:rPr>
                        <a:t>Nutrition &amp; Wellness</a:t>
                      </a:r>
                      <a:endParaRPr lang="en-US" sz="900">
                        <a:solidFill>
                          <a:srgbClr val="4F5859"/>
                        </a:solidFill>
                      </a:endParaRPr>
                    </a:p>
                    <a:p>
                      <a:pPr marL="0" marR="0" lvl="0" indent="0" algn="ctr" rtl="0">
                        <a:lnSpc>
                          <a:spcPct val="100000"/>
                        </a:lnSpc>
                        <a:spcBef>
                          <a:spcPts val="0"/>
                        </a:spcBef>
                        <a:spcAft>
                          <a:spcPts val="0"/>
                        </a:spcAft>
                        <a:buClr>
                          <a:srgbClr val="3E4646"/>
                        </a:buClr>
                        <a:buSzPts val="900"/>
                        <a:buFont typeface="Lato"/>
                        <a:buNone/>
                      </a:pPr>
                      <a:r>
                        <a:rPr lang="en-US" sz="900" b="1" i="0" u="none" strike="noStrike" cap="none">
                          <a:solidFill>
                            <a:srgbClr val="4F5859"/>
                          </a:solidFill>
                          <a:latin typeface="Lato"/>
                          <a:ea typeface="Lato"/>
                          <a:cs typeface="Lato"/>
                        </a:rPr>
                        <a:t> </a:t>
                      </a:r>
                      <a:r>
                        <a:rPr lang="en-US" sz="900">
                          <a:solidFill>
                            <a:srgbClr val="4F5859"/>
                          </a:solidFill>
                        </a:rPr>
                        <a:t>Grados 1-4 &amp; Grados 6-8</a:t>
                      </a:r>
                      <a:r>
                        <a:rPr lang="en-US" sz="900" b="0" i="0" u="none" strike="noStrike" cap="none">
                          <a:solidFill>
                            <a:srgbClr val="4F5859"/>
                          </a:solidFill>
                          <a:latin typeface="Lato"/>
                          <a:ea typeface="Lato"/>
                          <a:cs typeface="Lato"/>
                        </a:rPr>
                        <a:t> </a:t>
                      </a:r>
                      <a:endParaRPr lang="en-US" sz="900">
                        <a:solidFill>
                          <a:srgbClr val="4F5859"/>
                        </a:solidFill>
                      </a:endParaRPr>
                    </a:p>
                  </a:txBody>
                  <a:tcPr marL="121933" marR="121933" marT="60967" marB="60967" anchor="ctr">
                    <a:lnL w="5715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tc>
                  <a:txBody>
                    <a:bodyPr/>
                    <a:lstStyle/>
                    <a:p>
                      <a:pPr marL="0" lvl="0" indent="0" algn="ctr" rtl="0">
                        <a:spcBef>
                          <a:spcPts val="0"/>
                        </a:spcBef>
                        <a:spcAft>
                          <a:spcPts val="0"/>
                        </a:spcAft>
                        <a:buClr>
                          <a:srgbClr val="000000"/>
                        </a:buClr>
                        <a:buSzPts val="1200"/>
                        <a:buFont typeface="Arial"/>
                        <a:buNone/>
                      </a:pPr>
                      <a:r>
                        <a:rPr lang="en-US" sz="900" b="1">
                          <a:solidFill>
                            <a:srgbClr val="4F5859"/>
                          </a:solidFill>
                        </a:rPr>
                        <a:t>WORD Force</a:t>
                      </a:r>
                    </a:p>
                    <a:p>
                      <a:pPr marL="0" lvl="0" indent="0" algn="ctr" rtl="0">
                        <a:spcBef>
                          <a:spcPts val="0"/>
                        </a:spcBef>
                        <a:spcAft>
                          <a:spcPts val="0"/>
                        </a:spcAft>
                        <a:buClr>
                          <a:srgbClr val="000000"/>
                        </a:buClr>
                        <a:buSzPts val="1200"/>
                        <a:buFont typeface="Arial"/>
                        <a:buNone/>
                      </a:pPr>
                      <a:r>
                        <a:rPr lang="en-US" sz="900" b="1">
                          <a:solidFill>
                            <a:srgbClr val="4F5859"/>
                          </a:solidFill>
                        </a:rPr>
                        <a:t>A Literacy Adventure</a:t>
                      </a:r>
                    </a:p>
                    <a:p>
                      <a:pPr marL="0" lvl="0" indent="0" algn="ctr" rtl="0">
                        <a:spcBef>
                          <a:spcPts val="0"/>
                        </a:spcBef>
                        <a:spcAft>
                          <a:spcPts val="0"/>
                        </a:spcAft>
                        <a:buClr>
                          <a:srgbClr val="000000"/>
                        </a:buClr>
                        <a:buSzPts val="1200"/>
                        <a:buFont typeface="Arial"/>
                        <a:buNone/>
                      </a:pPr>
                      <a:r>
                        <a:rPr lang="en-US" sz="900">
                          <a:solidFill>
                            <a:srgbClr val="4F5859"/>
                          </a:solidFill>
                        </a:rPr>
                        <a:t>Grados K-2</a:t>
                      </a:r>
                      <a:endParaRPr sz="900" b="1" u="none" strike="noStrike" cap="none">
                        <a:solidFill>
                          <a:srgbClr val="4F5859"/>
                        </a:solidFill>
                        <a:latin typeface="Lato"/>
                        <a:ea typeface="Lato"/>
                        <a:cs typeface="Lato"/>
                        <a:sym typeface="Lato"/>
                      </a:endParaRPr>
                    </a:p>
                  </a:txBody>
                  <a:tcPr marL="121933" marR="121933" marT="60967" marB="60967" anchor="ctr">
                    <a:lnL w="5715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chemeClr val="accent1">
                        <a:lumMod val="20000"/>
                        <a:lumOff val="80000"/>
                      </a:schemeClr>
                    </a:solidFill>
                  </a:tcPr>
                </a:tc>
                <a:tc>
                  <a:txBody>
                    <a:bodyPr/>
                    <a:lstStyle/>
                    <a:p>
                      <a:pPr marL="0" lvl="0" indent="0" algn="ctr" rtl="0">
                        <a:spcBef>
                          <a:spcPts val="0"/>
                        </a:spcBef>
                        <a:spcAft>
                          <a:spcPts val="0"/>
                        </a:spcAft>
                        <a:buClr>
                          <a:srgbClr val="3E4646"/>
                        </a:buClr>
                        <a:buSzPts val="1200"/>
                        <a:buFont typeface="Lato"/>
                        <a:buNone/>
                      </a:pPr>
                      <a:r>
                        <a:rPr lang="en-US" sz="900" b="1">
                          <a:solidFill>
                            <a:srgbClr val="4F5859"/>
                          </a:solidFill>
                        </a:rPr>
                        <a:t>306</a:t>
                      </a:r>
                      <a:br>
                        <a:rPr lang="en-US" sz="900" b="1">
                          <a:solidFill>
                            <a:srgbClr val="4F5859"/>
                          </a:solidFill>
                        </a:rPr>
                      </a:br>
                      <a:r>
                        <a:rPr lang="en-US" sz="900" b="1">
                          <a:solidFill>
                            <a:srgbClr val="4F5859"/>
                          </a:solidFill>
                        </a:rPr>
                        <a:t>African–American History</a:t>
                      </a:r>
                      <a:br>
                        <a:rPr lang="en-US" sz="900" b="1">
                          <a:solidFill>
                            <a:srgbClr val="4F5859"/>
                          </a:solidFill>
                        </a:rPr>
                      </a:br>
                      <a:r>
                        <a:rPr lang="en-US" sz="900">
                          <a:solidFill>
                            <a:srgbClr val="4F5859"/>
                          </a:solidFill>
                        </a:rPr>
                        <a:t>Grados 8-12</a:t>
                      </a:r>
                      <a:endParaRPr sz="900" b="1">
                        <a:solidFill>
                          <a:srgbClr val="4F5859"/>
                        </a:solidFill>
                      </a:endParaRPr>
                    </a:p>
                  </a:txBody>
                  <a:tcPr marL="121933" marR="121933" marT="60967" marB="60967" anchor="ctr">
                    <a:lnL w="5715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chemeClr val="bg1">
                        <a:lumMod val="95000"/>
                      </a:schemeClr>
                    </a:solidFill>
                  </a:tcPr>
                </a:tc>
                <a:extLst>
                  <a:ext uri="{0D108BD9-81ED-4DB2-BD59-A6C34878D82A}">
                    <a16:rowId xmlns:a16="http://schemas.microsoft.com/office/drawing/2014/main" val="10001"/>
                  </a:ext>
                </a:extLst>
              </a:tr>
              <a:tr h="645067">
                <a:tc>
                  <a:txBody>
                    <a:bodyPr/>
                    <a:lstStyle/>
                    <a:p>
                      <a:pPr marL="0" marR="0" lvl="0" indent="0" algn="ctr" rtl="0">
                        <a:lnSpc>
                          <a:spcPct val="100000"/>
                        </a:lnSpc>
                        <a:spcBef>
                          <a:spcPts val="0"/>
                        </a:spcBef>
                        <a:spcAft>
                          <a:spcPts val="0"/>
                        </a:spcAft>
                        <a:buClr>
                          <a:srgbClr val="3E4646"/>
                        </a:buClr>
                        <a:buSzPts val="1200"/>
                        <a:buFont typeface="Lato"/>
                        <a:buNone/>
                      </a:pPr>
                      <a:r>
                        <a:rPr lang="en-US" sz="900" b="1" i="0" u="none" strike="noStrike" cap="none">
                          <a:solidFill>
                            <a:srgbClr val="4F5859"/>
                          </a:solidFill>
                          <a:latin typeface="Lato"/>
                          <a:ea typeface="Lato"/>
                          <a:cs typeface="Lato"/>
                          <a:sym typeface="Lato"/>
                        </a:rPr>
                        <a:t>FutureSmart</a:t>
                      </a:r>
                      <a:br>
                        <a:rPr lang="en-US" sz="900" b="1" i="0" u="none" strike="noStrike" cap="none">
                          <a:solidFill>
                            <a:srgbClr val="4F5859"/>
                          </a:solidFill>
                          <a:latin typeface="Lato"/>
                          <a:ea typeface="Lato"/>
                          <a:cs typeface="Lato"/>
                          <a:sym typeface="Lato"/>
                        </a:rPr>
                      </a:br>
                      <a:r>
                        <a:rPr lang="en-US" sz="900">
                          <a:solidFill>
                            <a:srgbClr val="4F5859"/>
                          </a:solidFill>
                        </a:rPr>
                        <a:t>Grados 6-8</a:t>
                      </a:r>
                      <a:endParaRPr sz="900" b="1">
                        <a:solidFill>
                          <a:srgbClr val="4F5859"/>
                        </a:solidFill>
                      </a:endParaRPr>
                    </a:p>
                  </a:txBody>
                  <a:tcPr marL="121933" marR="121933" marT="60967" marB="60967" anchor="ctr">
                    <a:lnL w="1270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rgbClr val="3E4646"/>
                        </a:buClr>
                        <a:buSzPts val="1100"/>
                        <a:buFont typeface="Lato"/>
                        <a:buNone/>
                      </a:pPr>
                      <a:r>
                        <a:rPr lang="en-US" sz="900" b="1" i="0" u="none" strike="noStrike" cap="none">
                          <a:solidFill>
                            <a:srgbClr val="4F5859"/>
                          </a:solidFill>
                          <a:latin typeface="Lato"/>
                          <a:ea typeface="Lato"/>
                          <a:cs typeface="Lato"/>
                          <a:sym typeface="Lato"/>
                        </a:rPr>
                        <a:t>Future Goals</a:t>
                      </a:r>
                      <a:r>
                        <a:rPr lang="en-US" sz="900" b="1">
                          <a:solidFill>
                            <a:srgbClr val="4F5859"/>
                          </a:solidFill>
                        </a:rPr>
                        <a:t> </a:t>
                      </a:r>
                      <a:r>
                        <a:rPr lang="en-US" sz="900" b="1" i="0" u="none" strike="noStrike" cap="none">
                          <a:solidFill>
                            <a:srgbClr val="4F5859"/>
                          </a:solidFill>
                          <a:latin typeface="Lato"/>
                          <a:ea typeface="Lato"/>
                          <a:cs typeface="Lato"/>
                          <a:sym typeface="Lato"/>
                        </a:rPr>
                        <a:t>Hockey Scholar</a:t>
                      </a:r>
                      <a:br>
                        <a:rPr lang="en-US" sz="900" b="1" i="0" u="none" strike="noStrike" cap="none">
                          <a:solidFill>
                            <a:srgbClr val="4F5859"/>
                          </a:solidFill>
                          <a:latin typeface="Lato"/>
                          <a:ea typeface="Lato"/>
                          <a:cs typeface="Lato"/>
                          <a:sym typeface="Lato"/>
                        </a:rPr>
                      </a:br>
                      <a:r>
                        <a:rPr lang="en-US" sz="900" b="1" i="0" u="none" strike="noStrike" cap="none">
                          <a:solidFill>
                            <a:srgbClr val="4F5859"/>
                          </a:solidFill>
                          <a:latin typeface="Lato"/>
                          <a:ea typeface="Lato"/>
                          <a:cs typeface="Lato"/>
                        </a:rPr>
                        <a:t>Ciencia</a:t>
                      </a:r>
                      <a:endParaRPr lang="en-US" sz="900">
                        <a:solidFill>
                          <a:srgbClr val="4F5859"/>
                        </a:solidFill>
                      </a:endParaRPr>
                    </a:p>
                    <a:p>
                      <a:pPr marL="0" marR="0" lvl="0" indent="0" algn="ctr" rtl="0">
                        <a:lnSpc>
                          <a:spcPct val="100000"/>
                        </a:lnSpc>
                        <a:spcBef>
                          <a:spcPts val="0"/>
                        </a:spcBef>
                        <a:spcAft>
                          <a:spcPts val="0"/>
                        </a:spcAft>
                        <a:buClr>
                          <a:srgbClr val="3E4646"/>
                        </a:buClr>
                        <a:buSzPts val="800"/>
                        <a:buFont typeface="Lato"/>
                        <a:buNone/>
                      </a:pPr>
                      <a:r>
                        <a:rPr lang="en-US" sz="900">
                          <a:solidFill>
                            <a:srgbClr val="4F5859"/>
                          </a:solidFill>
                        </a:rPr>
                        <a:t>Grados 4-7</a:t>
                      </a:r>
                      <a:endParaRPr sz="900" b="1">
                        <a:solidFill>
                          <a:srgbClr val="4F5859"/>
                        </a:solidFill>
                      </a:endParaRPr>
                    </a:p>
                  </a:txBody>
                  <a:tcPr marL="121933" marR="121933" marT="60967" marB="60967" anchor="ctr">
                    <a:lnL w="5715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DE1CB"/>
                    </a:solidFill>
                  </a:tcPr>
                </a:tc>
                <a:tc>
                  <a:txBody>
                    <a:bodyPr/>
                    <a:lstStyle/>
                    <a:p>
                      <a:pPr marL="0" marR="0" lvl="0" indent="0" algn="ctr" rtl="0">
                        <a:lnSpc>
                          <a:spcPct val="100000"/>
                        </a:lnSpc>
                        <a:spcBef>
                          <a:spcPts val="0"/>
                        </a:spcBef>
                        <a:spcAft>
                          <a:spcPts val="0"/>
                        </a:spcAft>
                        <a:buClr>
                          <a:srgbClr val="3E4646"/>
                        </a:buClr>
                        <a:buSzPts val="900"/>
                        <a:buFont typeface="Lato"/>
                        <a:buNone/>
                      </a:pPr>
                      <a:r>
                        <a:rPr lang="en-US" sz="900" b="1">
                          <a:solidFill>
                            <a:srgbClr val="4F5859"/>
                          </a:solidFill>
                        </a:rPr>
                        <a:t>The Compassion Project: </a:t>
                      </a:r>
                    </a:p>
                    <a:p>
                      <a:pPr marL="0" marR="0" lvl="0" indent="0" algn="ctr" rtl="0">
                        <a:lnSpc>
                          <a:spcPct val="100000"/>
                        </a:lnSpc>
                        <a:spcBef>
                          <a:spcPts val="0"/>
                        </a:spcBef>
                        <a:spcAft>
                          <a:spcPts val="0"/>
                        </a:spcAft>
                        <a:buClr>
                          <a:srgbClr val="3E4646"/>
                        </a:buClr>
                        <a:buSzPts val="900"/>
                        <a:buFont typeface="Lato"/>
                        <a:buNone/>
                      </a:pPr>
                      <a:r>
                        <a:rPr lang="en-US" sz="900" b="1">
                          <a:solidFill>
                            <a:srgbClr val="4F5859"/>
                          </a:solidFill>
                        </a:rPr>
                        <a:t>Upper Elementary</a:t>
                      </a:r>
                      <a:endParaRPr lang="en-US" sz="900">
                        <a:solidFill>
                          <a:srgbClr val="4F5859"/>
                        </a:solidFill>
                      </a:endParaRPr>
                    </a:p>
                    <a:p>
                      <a:pPr marL="0" marR="0" lvl="0" indent="0" algn="ctr" rtl="0">
                        <a:lnSpc>
                          <a:spcPct val="100000"/>
                        </a:lnSpc>
                        <a:spcBef>
                          <a:spcPts val="0"/>
                        </a:spcBef>
                        <a:spcAft>
                          <a:spcPts val="0"/>
                        </a:spcAft>
                        <a:buClr>
                          <a:srgbClr val="3E4646"/>
                        </a:buClr>
                        <a:buSzPts val="800"/>
                        <a:buFont typeface="Lato"/>
                        <a:buNone/>
                      </a:pPr>
                      <a:r>
                        <a:rPr lang="en-US" sz="900">
                          <a:solidFill>
                            <a:srgbClr val="4F5859"/>
                          </a:solidFill>
                        </a:rPr>
                        <a:t>Grados 4-5</a:t>
                      </a:r>
                      <a:endParaRPr sz="900" b="1">
                        <a:solidFill>
                          <a:srgbClr val="4F5859"/>
                        </a:solidFill>
                      </a:endParaRPr>
                    </a:p>
                  </a:txBody>
                  <a:tcPr marL="121933" marR="121933" marT="60967" marB="60967" anchor="ctr">
                    <a:lnL w="5715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rgbClr val="3E4646"/>
                        </a:buClr>
                        <a:buSzPts val="1200"/>
                        <a:buFont typeface="Lato"/>
                        <a:buNone/>
                      </a:pPr>
                      <a:r>
                        <a:rPr lang="en-US" sz="900" b="1">
                          <a:solidFill>
                            <a:srgbClr val="4F5859"/>
                          </a:solidFill>
                        </a:rPr>
                        <a:t>Understanding Mental Wellness</a:t>
                      </a:r>
                      <a:endParaRPr lang="en-US" sz="900">
                        <a:solidFill>
                          <a:srgbClr val="4F5859"/>
                        </a:solidFill>
                      </a:endParaRPr>
                    </a:p>
                    <a:p>
                      <a:pPr marL="0" marR="0" lvl="0" indent="0" algn="ctr" rtl="0">
                        <a:lnSpc>
                          <a:spcPct val="100000"/>
                        </a:lnSpc>
                        <a:spcBef>
                          <a:spcPts val="0"/>
                        </a:spcBef>
                        <a:spcAft>
                          <a:spcPts val="0"/>
                        </a:spcAft>
                        <a:buClr>
                          <a:srgbClr val="3E4646"/>
                        </a:buClr>
                        <a:buSzPts val="800"/>
                        <a:buFont typeface="Lato"/>
                        <a:buNone/>
                      </a:pPr>
                      <a:r>
                        <a:rPr lang="en-US" sz="900">
                          <a:solidFill>
                            <a:srgbClr val="4F5859"/>
                          </a:solidFill>
                        </a:rPr>
                        <a:t>Grados 8-10</a:t>
                      </a:r>
                      <a:endParaRPr sz="900" b="1">
                        <a:solidFill>
                          <a:srgbClr val="4F5859"/>
                        </a:solidFill>
                      </a:endParaRPr>
                    </a:p>
                  </a:txBody>
                  <a:tcPr marL="121933" marR="121933" marT="60967" marB="60967" anchor="ctr">
                    <a:lnL w="5715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chemeClr val="accent1">
                        <a:lumMod val="20000"/>
                        <a:lumOff val="80000"/>
                      </a:schemeClr>
                    </a:solidFill>
                  </a:tcPr>
                </a:tc>
                <a:tc>
                  <a:txBody>
                    <a:bodyPr/>
                    <a:lstStyle/>
                    <a:p>
                      <a:pPr marL="0" lvl="0" indent="0" algn="ctr" rtl="0">
                        <a:spcBef>
                          <a:spcPts val="0"/>
                        </a:spcBef>
                        <a:spcAft>
                          <a:spcPts val="0"/>
                        </a:spcAft>
                        <a:buClr>
                          <a:srgbClr val="3E4646"/>
                        </a:buClr>
                        <a:buSzPts val="1200"/>
                        <a:buFont typeface="Lato"/>
                        <a:buNone/>
                      </a:pPr>
                      <a:r>
                        <a:rPr lang="en-US" sz="900" b="1">
                          <a:solidFill>
                            <a:srgbClr val="4F5859"/>
                          </a:solidFill>
                        </a:rPr>
                        <a:t>Summer Slugger</a:t>
                      </a:r>
                      <a:endParaRPr lang="en-US" sz="900">
                        <a:solidFill>
                          <a:srgbClr val="4F5859"/>
                        </a:solidFill>
                      </a:endParaRPr>
                    </a:p>
                    <a:p>
                      <a:pPr marL="0" lvl="0" indent="0" algn="ctr" rtl="0">
                        <a:spcBef>
                          <a:spcPts val="0"/>
                        </a:spcBef>
                        <a:spcAft>
                          <a:spcPts val="0"/>
                        </a:spcAft>
                        <a:buSzPts val="900"/>
                        <a:buNone/>
                      </a:pPr>
                      <a:r>
                        <a:rPr lang="en-US" sz="900" b="1">
                          <a:solidFill>
                            <a:srgbClr val="4F5859"/>
                          </a:solidFill>
                        </a:rPr>
                        <a:t>matemáticas &amp; Literacy</a:t>
                      </a:r>
                      <a:br>
                        <a:rPr lang="en-US" sz="900" b="1">
                          <a:solidFill>
                            <a:srgbClr val="4F5859"/>
                          </a:solidFill>
                        </a:rPr>
                      </a:br>
                      <a:r>
                        <a:rPr lang="en-US" sz="900">
                          <a:solidFill>
                            <a:srgbClr val="4F5859"/>
                          </a:solidFill>
                        </a:rPr>
                        <a:t>Grados 4-5</a:t>
                      </a:r>
                      <a:endParaRPr sz="900" b="1" u="none" strike="noStrike" cap="none">
                        <a:solidFill>
                          <a:srgbClr val="4F5859"/>
                        </a:solidFill>
                        <a:latin typeface="Lato"/>
                        <a:ea typeface="Lato"/>
                        <a:cs typeface="Lato"/>
                        <a:sym typeface="Lato"/>
                      </a:endParaRPr>
                    </a:p>
                  </a:txBody>
                  <a:tcPr marL="121933" marR="121933" marT="60967" marB="60967" anchor="ctr">
                    <a:lnL w="5715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tc>
                  <a:txBody>
                    <a:bodyPr/>
                    <a:lstStyle/>
                    <a:p>
                      <a:pPr marL="0" lvl="0" indent="0" algn="ctr" rtl="0">
                        <a:spcBef>
                          <a:spcPts val="0"/>
                        </a:spcBef>
                        <a:spcAft>
                          <a:spcPts val="0"/>
                        </a:spcAft>
                        <a:buClr>
                          <a:srgbClr val="000000"/>
                        </a:buClr>
                        <a:buSzPts val="1100"/>
                        <a:buFont typeface="Arial"/>
                        <a:buNone/>
                      </a:pPr>
                      <a:r>
                        <a:rPr lang="en-US" sz="900" b="1">
                          <a:solidFill>
                            <a:srgbClr val="4F5859"/>
                          </a:solidFill>
                        </a:rPr>
                        <a:t>306</a:t>
                      </a:r>
                    </a:p>
                    <a:p>
                      <a:pPr marL="0" lvl="0" indent="0" algn="ctr" rtl="0">
                        <a:spcBef>
                          <a:spcPts val="0"/>
                        </a:spcBef>
                        <a:spcAft>
                          <a:spcPts val="0"/>
                        </a:spcAft>
                        <a:buClr>
                          <a:srgbClr val="000000"/>
                        </a:buClr>
                        <a:buSzPts val="1100"/>
                        <a:buFont typeface="Arial"/>
                        <a:buNone/>
                      </a:pPr>
                      <a:r>
                        <a:rPr lang="en-US" sz="900" b="1">
                          <a:solidFill>
                            <a:srgbClr val="4F5859"/>
                          </a:solidFill>
                        </a:rPr>
                        <a:t>Continuing the Story</a:t>
                      </a:r>
                      <a:endParaRPr lang="en-US" sz="900">
                        <a:solidFill>
                          <a:srgbClr val="4F5859"/>
                        </a:solidFill>
                      </a:endParaRPr>
                    </a:p>
                    <a:p>
                      <a:pPr marL="0" lvl="0" indent="0" algn="ctr" rtl="0">
                        <a:spcBef>
                          <a:spcPts val="0"/>
                        </a:spcBef>
                        <a:spcAft>
                          <a:spcPts val="0"/>
                        </a:spcAft>
                        <a:buClr>
                          <a:srgbClr val="000000"/>
                        </a:buClr>
                        <a:buSzPts val="1100"/>
                        <a:buFont typeface="Arial"/>
                        <a:buNone/>
                      </a:pPr>
                      <a:r>
                        <a:rPr lang="en-US" sz="900">
                          <a:solidFill>
                            <a:srgbClr val="4F5859"/>
                          </a:solidFill>
                        </a:rPr>
                        <a:t>Grados 8-12</a:t>
                      </a:r>
                      <a:endParaRPr sz="900" b="1">
                        <a:solidFill>
                          <a:srgbClr val="4F5859"/>
                        </a:solidFill>
                      </a:endParaRPr>
                    </a:p>
                  </a:txBody>
                  <a:tcPr marL="121933" marR="121933" marT="60967" marB="60967" anchor="ctr">
                    <a:lnL w="5715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chemeClr val="accent1">
                        <a:lumMod val="20000"/>
                        <a:lumOff val="80000"/>
                      </a:schemeClr>
                    </a:solidFill>
                  </a:tcPr>
                </a:tc>
                <a:extLst>
                  <a:ext uri="{0D108BD9-81ED-4DB2-BD59-A6C34878D82A}">
                    <a16:rowId xmlns:a16="http://schemas.microsoft.com/office/drawing/2014/main" val="10002"/>
                  </a:ext>
                </a:extLst>
              </a:tr>
              <a:tr h="645067">
                <a:tc>
                  <a:txBody>
                    <a:bodyPr/>
                    <a:lstStyle/>
                    <a:p>
                      <a:pPr marL="0" lvl="0" indent="0" algn="ctr" rtl="0">
                        <a:spcBef>
                          <a:spcPts val="0"/>
                        </a:spcBef>
                        <a:spcAft>
                          <a:spcPts val="0"/>
                        </a:spcAft>
                        <a:buClr>
                          <a:schemeClr val="dk1"/>
                        </a:buClr>
                        <a:buSzPts val="1100"/>
                        <a:buFont typeface="Arial"/>
                        <a:buNone/>
                      </a:pPr>
                      <a:r>
                        <a:rPr lang="en-US" sz="900" b="1">
                          <a:solidFill>
                            <a:srgbClr val="4F5859"/>
                          </a:solidFill>
                        </a:rPr>
                        <a:t>SaveUp: Saving Money for the Future</a:t>
                      </a:r>
                    </a:p>
                    <a:p>
                      <a:pPr marL="0" lvl="0" indent="0" algn="ctr" rtl="0">
                        <a:spcBef>
                          <a:spcPts val="0"/>
                        </a:spcBef>
                        <a:spcAft>
                          <a:spcPts val="0"/>
                        </a:spcAft>
                        <a:buClr>
                          <a:schemeClr val="dk1"/>
                        </a:buClr>
                        <a:buSzPts val="1100"/>
                        <a:buFont typeface="Arial"/>
                        <a:buNone/>
                      </a:pPr>
                      <a:r>
                        <a:rPr lang="en-US" sz="900">
                          <a:solidFill>
                            <a:srgbClr val="4F5859"/>
                          </a:solidFill>
                        </a:rPr>
                        <a:t>Grados 6-8</a:t>
                      </a:r>
                      <a:endParaRPr sz="900" b="1">
                        <a:solidFill>
                          <a:srgbClr val="4F5859"/>
                        </a:solidFill>
                      </a:endParaRPr>
                    </a:p>
                  </a:txBody>
                  <a:tcPr marL="121933" marR="121933" marT="60967" marB="60967" anchor="ctr">
                    <a:lnL w="1270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chemeClr val="accent1">
                        <a:lumMod val="20000"/>
                        <a:lumOff val="80000"/>
                      </a:schemeClr>
                    </a:solidFill>
                  </a:tcPr>
                </a:tc>
                <a:tc>
                  <a:txBody>
                    <a:bodyPr/>
                    <a:lstStyle/>
                    <a:p>
                      <a:pPr marL="0" lvl="0" indent="0" algn="ctr" rtl="0">
                        <a:spcBef>
                          <a:spcPts val="0"/>
                        </a:spcBef>
                        <a:spcAft>
                          <a:spcPts val="0"/>
                        </a:spcAft>
                        <a:buNone/>
                      </a:pPr>
                      <a:r>
                        <a:rPr lang="en-US" sz="900" b="1">
                          <a:solidFill>
                            <a:srgbClr val="4F5859"/>
                          </a:solidFill>
                        </a:rPr>
                        <a:t>Sustainability Foundations</a:t>
                      </a:r>
                    </a:p>
                    <a:p>
                      <a:pPr marL="0" lvl="0" indent="0" algn="ctr" rtl="0">
                        <a:spcBef>
                          <a:spcPts val="0"/>
                        </a:spcBef>
                        <a:spcAft>
                          <a:spcPts val="0"/>
                        </a:spcAft>
                        <a:buNone/>
                      </a:pPr>
                      <a:r>
                        <a:rPr lang="en-US" sz="900">
                          <a:solidFill>
                            <a:srgbClr val="4F5859"/>
                          </a:solidFill>
                        </a:rPr>
                        <a:t>Grados 5-8</a:t>
                      </a:r>
                      <a:endParaRPr sz="900" b="1">
                        <a:solidFill>
                          <a:srgbClr val="4F5859"/>
                        </a:solidFill>
                      </a:endParaRPr>
                    </a:p>
                  </a:txBody>
                  <a:tcPr marL="121933" marR="121933" marT="60967" marB="60967" anchor="ctr">
                    <a:lnL w="5715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3E4646"/>
                        </a:buClr>
                        <a:buSzPts val="1200"/>
                        <a:buFont typeface="Lato"/>
                        <a:buNone/>
                      </a:pPr>
                      <a:r>
                        <a:rPr lang="en-US" sz="900" b="1" i="0" u="none" strike="noStrike" cap="none">
                          <a:solidFill>
                            <a:srgbClr val="4F5859"/>
                          </a:solidFill>
                          <a:latin typeface="Lato"/>
                          <a:ea typeface="Lato"/>
                          <a:cs typeface="Lato"/>
                          <a:sym typeface="Lato"/>
                        </a:rPr>
                        <a:t>Ignition</a:t>
                      </a:r>
                      <a:endParaRPr lang="en-US" sz="900">
                        <a:solidFill>
                          <a:srgbClr val="4F5859"/>
                        </a:solidFill>
                      </a:endParaRPr>
                    </a:p>
                    <a:p>
                      <a:pPr marL="0" marR="0" lvl="0" indent="0" algn="ctr" rtl="0">
                        <a:lnSpc>
                          <a:spcPct val="100000"/>
                        </a:lnSpc>
                        <a:spcBef>
                          <a:spcPts val="0"/>
                        </a:spcBef>
                        <a:spcAft>
                          <a:spcPts val="0"/>
                        </a:spcAft>
                        <a:buClr>
                          <a:srgbClr val="3E4646"/>
                        </a:buClr>
                        <a:buSzPts val="900"/>
                        <a:buFont typeface="Lato"/>
                        <a:buNone/>
                      </a:pPr>
                      <a:r>
                        <a:rPr lang="en-US" sz="900" b="1" i="0" u="none" strike="noStrike" cap="none">
                          <a:solidFill>
                            <a:srgbClr val="4F5859"/>
                          </a:solidFill>
                          <a:latin typeface="Lato"/>
                          <a:ea typeface="Lato"/>
                          <a:cs typeface="Lato"/>
                          <a:sym typeface="Lato"/>
                        </a:rPr>
                        <a:t>Digital Wellness &amp; Safety</a:t>
                      </a:r>
                      <a:endParaRPr lang="en-US" sz="900">
                        <a:solidFill>
                          <a:srgbClr val="4F5859"/>
                        </a:solidFill>
                      </a:endParaRPr>
                    </a:p>
                    <a:p>
                      <a:pPr marL="0" marR="0" lvl="0" indent="0" algn="ctr" rtl="0">
                        <a:lnSpc>
                          <a:spcPct val="100000"/>
                        </a:lnSpc>
                        <a:spcBef>
                          <a:spcPts val="0"/>
                        </a:spcBef>
                        <a:spcAft>
                          <a:spcPts val="0"/>
                        </a:spcAft>
                        <a:buClr>
                          <a:srgbClr val="3E4646"/>
                        </a:buClr>
                        <a:buSzPts val="800"/>
                        <a:buFont typeface="Lato"/>
                        <a:buNone/>
                      </a:pPr>
                      <a:r>
                        <a:rPr lang="en-US" sz="900">
                          <a:solidFill>
                            <a:srgbClr val="4F5859"/>
                          </a:solidFill>
                        </a:rPr>
                        <a:t>Grados 6-9</a:t>
                      </a:r>
                      <a:endParaRPr sz="900" b="1">
                        <a:solidFill>
                          <a:srgbClr val="4F5859"/>
                        </a:solidFill>
                      </a:endParaRPr>
                    </a:p>
                  </a:txBody>
                  <a:tcPr marL="121933" marR="121933" marT="60967" marB="60967" anchor="ctr">
                    <a:lnL w="5715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3E4646"/>
                        </a:buClr>
                        <a:buSzPts val="1200"/>
                        <a:buFont typeface="Lato"/>
                        <a:buNone/>
                      </a:pPr>
                      <a:r>
                        <a:rPr lang="en-US" sz="900" b="1" i="0" u="none" strike="noStrike" cap="none">
                          <a:solidFill>
                            <a:srgbClr val="4F5859"/>
                          </a:solidFill>
                          <a:latin typeface="Lato"/>
                          <a:ea typeface="Lato"/>
                          <a:cs typeface="Lato"/>
                          <a:sym typeface="Lato"/>
                        </a:rPr>
                        <a:t>AlcoholEdu</a:t>
                      </a:r>
                    </a:p>
                    <a:p>
                      <a:pPr marL="0" marR="0" lvl="0" indent="0" algn="ctr" rtl="0">
                        <a:lnSpc>
                          <a:spcPct val="100000"/>
                        </a:lnSpc>
                        <a:spcBef>
                          <a:spcPts val="0"/>
                        </a:spcBef>
                        <a:spcAft>
                          <a:spcPts val="0"/>
                        </a:spcAft>
                        <a:buClr>
                          <a:srgbClr val="3E4646"/>
                        </a:buClr>
                        <a:buSzPts val="800"/>
                        <a:buFont typeface="Lato"/>
                        <a:buNone/>
                      </a:pPr>
                      <a:r>
                        <a:rPr lang="en-US" sz="900">
                          <a:solidFill>
                            <a:srgbClr val="4F5859"/>
                          </a:solidFill>
                        </a:rPr>
                        <a:t>Grados 9-12</a:t>
                      </a:r>
                      <a:endParaRPr sz="900" b="1">
                        <a:solidFill>
                          <a:srgbClr val="4F5859"/>
                        </a:solidFill>
                      </a:endParaRPr>
                    </a:p>
                  </a:txBody>
                  <a:tcPr marL="121933" marR="121933" marT="60967" marB="60967" anchor="ctr">
                    <a:lnL w="5715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r>
                        <a:rPr lang="en-US" sz="900" b="1">
                          <a:solidFill>
                            <a:srgbClr val="F2F2F2"/>
                          </a:solidFill>
                        </a:rPr>
                        <a:t>--</a:t>
                      </a:r>
                      <a:endParaRPr sz="900" b="1" u="none" strike="noStrike" cap="none">
                        <a:solidFill>
                          <a:srgbClr val="F2F2F2"/>
                        </a:solidFill>
                        <a:latin typeface="Lato"/>
                        <a:ea typeface="Lato"/>
                        <a:cs typeface="Lato"/>
                        <a:sym typeface="Lato"/>
                      </a:endParaRPr>
                    </a:p>
                  </a:txBody>
                  <a:tcPr marL="121933" marR="121933" marT="60967" marB="60967" anchor="ctr">
                    <a:lnL w="5715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tc>
                  <a:txBody>
                    <a:bodyPr/>
                    <a:lstStyle/>
                    <a:p>
                      <a:pPr marL="0" lvl="0" indent="0" algn="ctr" rtl="0">
                        <a:spcBef>
                          <a:spcPts val="0"/>
                        </a:spcBef>
                        <a:spcAft>
                          <a:spcPts val="0"/>
                        </a:spcAft>
                        <a:buClr>
                          <a:schemeClr val="dk2"/>
                        </a:buClr>
                        <a:buSzPts val="1100"/>
                        <a:buFont typeface="Arial"/>
                        <a:buNone/>
                      </a:pPr>
                      <a:r>
                        <a:rPr lang="en-US" sz="900" b="1"/>
                        <a:t>BINAH: Building Insights to Navigate Antisemitism &amp; Hate</a:t>
                      </a:r>
                    </a:p>
                    <a:p>
                      <a:pPr marL="0" lvl="0" indent="0" algn="ctr" rtl="0">
                        <a:spcBef>
                          <a:spcPts val="0"/>
                        </a:spcBef>
                        <a:spcAft>
                          <a:spcPts val="0"/>
                        </a:spcAft>
                        <a:buClr>
                          <a:schemeClr val="dk2"/>
                        </a:buClr>
                        <a:buSzPts val="1100"/>
                        <a:buFont typeface="Arial"/>
                        <a:buNone/>
                      </a:pPr>
                      <a:r>
                        <a:rPr lang="en-US" sz="900"/>
                        <a:t>Grados 9-12</a:t>
                      </a:r>
                      <a:endParaRPr sz="900" b="1"/>
                    </a:p>
                  </a:txBody>
                  <a:tcPr marL="121933" marR="121933" marT="60967" marB="60967" anchor="ctr">
                    <a:lnL w="5715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chemeClr val="accent1">
                        <a:lumMod val="20000"/>
                        <a:lumOff val="80000"/>
                      </a:schemeClr>
                    </a:solidFill>
                  </a:tcPr>
                </a:tc>
                <a:extLst>
                  <a:ext uri="{0D108BD9-81ED-4DB2-BD59-A6C34878D82A}">
                    <a16:rowId xmlns:a16="http://schemas.microsoft.com/office/drawing/2014/main" val="10003"/>
                  </a:ext>
                </a:extLst>
              </a:tr>
              <a:tr h="685500">
                <a:tc>
                  <a:txBody>
                    <a:bodyPr/>
                    <a:lstStyle/>
                    <a:p>
                      <a:pPr marL="0" lvl="0" indent="0" algn="ctr" rtl="0">
                        <a:spcBef>
                          <a:spcPts val="0"/>
                        </a:spcBef>
                        <a:spcAft>
                          <a:spcPts val="0"/>
                        </a:spcAft>
                        <a:buClr>
                          <a:srgbClr val="3E4646"/>
                        </a:buClr>
                        <a:buSzPts val="1200"/>
                        <a:buFont typeface="Lato"/>
                        <a:buNone/>
                      </a:pPr>
                      <a:r>
                        <a:rPr lang="en-US" sz="900" b="1">
                          <a:solidFill>
                            <a:srgbClr val="4F5859"/>
                          </a:solidFill>
                        </a:rPr>
                        <a:t>Venture</a:t>
                      </a:r>
                      <a:br>
                        <a:rPr lang="en-US" sz="900" b="1">
                          <a:solidFill>
                            <a:srgbClr val="4F5859"/>
                          </a:solidFill>
                        </a:rPr>
                      </a:br>
                      <a:r>
                        <a:rPr lang="en-US" sz="900" b="1">
                          <a:solidFill>
                            <a:srgbClr val="4F5859"/>
                          </a:solidFill>
                        </a:rPr>
                        <a:t>Entrepreneurial Expedition</a:t>
                      </a:r>
                      <a:br>
                        <a:rPr lang="en-US" sz="900" b="1">
                          <a:solidFill>
                            <a:srgbClr val="4F5859"/>
                          </a:solidFill>
                        </a:rPr>
                      </a:br>
                      <a:r>
                        <a:rPr lang="en-US" sz="900">
                          <a:solidFill>
                            <a:srgbClr val="4F5859"/>
                          </a:solidFill>
                        </a:rPr>
                        <a:t>Grados 7-10</a:t>
                      </a:r>
                      <a:endParaRPr sz="900" b="1">
                        <a:solidFill>
                          <a:srgbClr val="4F5859"/>
                        </a:solidFill>
                      </a:endParaRPr>
                    </a:p>
                  </a:txBody>
                  <a:tcPr marL="121933" marR="121933" marT="60967" marB="60967" anchor="ctr">
                    <a:lnL w="1270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tc>
                  <a:txBody>
                    <a:bodyPr/>
                    <a:lstStyle/>
                    <a:p>
                      <a:pPr marL="0" lvl="0" indent="0" algn="ctr" rtl="0">
                        <a:spcBef>
                          <a:spcPts val="0"/>
                        </a:spcBef>
                        <a:spcAft>
                          <a:spcPts val="0"/>
                        </a:spcAft>
                        <a:buClr>
                          <a:srgbClr val="000000"/>
                        </a:buClr>
                        <a:buSzPts val="1100"/>
                        <a:buFont typeface="Arial"/>
                        <a:buNone/>
                      </a:pPr>
                      <a:r>
                        <a:rPr lang="en-US" sz="900" b="1">
                          <a:solidFill>
                            <a:srgbClr val="4F5859"/>
                          </a:solidFill>
                        </a:rPr>
                        <a:t>Plants, Animals, and Our World</a:t>
                      </a:r>
                    </a:p>
                    <a:p>
                      <a:pPr marL="0" lvl="0" indent="0" algn="ctr" rtl="0">
                        <a:spcBef>
                          <a:spcPts val="0"/>
                        </a:spcBef>
                        <a:spcAft>
                          <a:spcPts val="0"/>
                        </a:spcAft>
                        <a:buClr>
                          <a:srgbClr val="000000"/>
                        </a:buClr>
                        <a:buSzPts val="1100"/>
                        <a:buFont typeface="Arial"/>
                        <a:buNone/>
                      </a:pPr>
                      <a:r>
                        <a:rPr lang="en-US" sz="900">
                          <a:solidFill>
                            <a:srgbClr val="4F5859"/>
                          </a:solidFill>
                        </a:rPr>
                        <a:t>Grados 5-8</a:t>
                      </a:r>
                      <a:endParaRPr sz="900" b="1">
                        <a:solidFill>
                          <a:srgbClr val="4F5859"/>
                        </a:solidFill>
                      </a:endParaRPr>
                    </a:p>
                  </a:txBody>
                  <a:tcPr marL="121933" marR="121933" marT="60967" marB="60967" anchor="ctr">
                    <a:lnL w="5715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3E4646"/>
                        </a:buClr>
                        <a:buSzPts val="1200"/>
                        <a:buFont typeface="Lato"/>
                        <a:buNone/>
                      </a:pPr>
                      <a:r>
                        <a:rPr lang="en-US" sz="900" b="1" i="0" u="none" strike="noStrike" cap="none">
                          <a:solidFill>
                            <a:srgbClr val="4F5859"/>
                          </a:solidFill>
                          <a:latin typeface="Lato"/>
                          <a:ea typeface="Lato"/>
                          <a:cs typeface="Lato"/>
                          <a:sym typeface="Lato"/>
                        </a:rPr>
                        <a:t>Character Playbook</a:t>
                      </a:r>
                      <a:r>
                        <a:rPr lang="en-US" sz="900" b="1">
                          <a:solidFill>
                            <a:srgbClr val="4F5859"/>
                          </a:solidFill>
                        </a:rPr>
                        <a:t>: Healthy Relationships</a:t>
                      </a:r>
                      <a:endParaRPr lang="en-US" sz="900">
                        <a:solidFill>
                          <a:srgbClr val="4F5859"/>
                        </a:solidFill>
                      </a:endParaRPr>
                    </a:p>
                    <a:p>
                      <a:pPr marL="0" marR="0" lvl="0" indent="0" algn="ctr" rtl="0">
                        <a:lnSpc>
                          <a:spcPct val="100000"/>
                        </a:lnSpc>
                        <a:spcBef>
                          <a:spcPts val="0"/>
                        </a:spcBef>
                        <a:spcAft>
                          <a:spcPts val="0"/>
                        </a:spcAft>
                        <a:buClr>
                          <a:srgbClr val="3E4646"/>
                        </a:buClr>
                        <a:buSzPts val="800"/>
                        <a:buFont typeface="Lato"/>
                        <a:buNone/>
                      </a:pPr>
                      <a:r>
                        <a:rPr lang="en-US" sz="900">
                          <a:solidFill>
                            <a:srgbClr val="4F5859"/>
                          </a:solidFill>
                        </a:rPr>
                        <a:t>Grados 7-9</a:t>
                      </a:r>
                      <a:endParaRPr sz="900" b="1">
                        <a:solidFill>
                          <a:srgbClr val="4F5859"/>
                        </a:solidFill>
                      </a:endParaRPr>
                    </a:p>
                  </a:txBody>
                  <a:tcPr marL="121933" marR="121933" marT="60967" marB="60967" anchor="ctr">
                    <a:lnL w="5715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chemeClr val="accent1">
                        <a:lumMod val="20000"/>
                        <a:lumOff val="80000"/>
                      </a:schemeClr>
                    </a:solidFill>
                  </a:tcPr>
                </a:tc>
                <a:tc>
                  <a:txBody>
                    <a:bodyPr/>
                    <a:lstStyle/>
                    <a:p>
                      <a:pPr marL="0" marR="0" lvl="0" indent="0" algn="ctr" rtl="0">
                        <a:spcBef>
                          <a:spcPts val="0"/>
                        </a:spcBef>
                        <a:spcAft>
                          <a:spcPts val="0"/>
                        </a:spcAft>
                        <a:buNone/>
                      </a:pPr>
                      <a:r>
                        <a:rPr lang="en-US" sz="900" b="1">
                          <a:solidFill>
                            <a:srgbClr val="4F5859"/>
                          </a:solidFill>
                        </a:rPr>
                        <a:t>Prescription</a:t>
                      </a:r>
                      <a:r>
                        <a:rPr lang="en-US" sz="900" b="1" u="none" strike="noStrike" cap="none">
                          <a:solidFill>
                            <a:srgbClr val="4F5859"/>
                          </a:solidFill>
                          <a:latin typeface="Lato"/>
                          <a:ea typeface="Lato"/>
                          <a:cs typeface="Lato"/>
                          <a:sym typeface="Lato"/>
                        </a:rPr>
                        <a:t> Drug Safety</a:t>
                      </a:r>
                      <a:endParaRPr lang="en-US" sz="900">
                        <a:solidFill>
                          <a:srgbClr val="4F5859"/>
                        </a:solidFill>
                      </a:endParaRPr>
                    </a:p>
                    <a:p>
                      <a:pPr marL="0" marR="0" lvl="0" indent="0" algn="ctr" rtl="0">
                        <a:spcBef>
                          <a:spcPts val="0"/>
                        </a:spcBef>
                        <a:spcAft>
                          <a:spcPts val="0"/>
                        </a:spcAft>
                        <a:buNone/>
                      </a:pPr>
                      <a:r>
                        <a:rPr lang="en-US" sz="900">
                          <a:solidFill>
                            <a:srgbClr val="4F5859"/>
                          </a:solidFill>
                        </a:rPr>
                        <a:t>Grados 9-12</a:t>
                      </a:r>
                      <a:endParaRPr sz="900" b="1">
                        <a:solidFill>
                          <a:srgbClr val="4F5859"/>
                        </a:solidFill>
                      </a:endParaRPr>
                    </a:p>
                  </a:txBody>
                  <a:tcPr marL="121933" marR="121933" marT="60967" marB="60967" anchor="ctr">
                    <a:lnL w="5715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900" b="1" u="none" strike="noStrike" cap="none">
                        <a:latin typeface="Lato"/>
                        <a:ea typeface="Lato"/>
                        <a:cs typeface="Lato"/>
                        <a:sym typeface="Lato"/>
                      </a:endParaRPr>
                    </a:p>
                  </a:txBody>
                  <a:tcPr marL="121933" marR="121933" marT="60967" marB="60967" anchor="ctr">
                    <a:lnL w="5715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tc>
                  <a:txBody>
                    <a:bodyPr/>
                    <a:lstStyle/>
                    <a:p>
                      <a:pPr marL="0" lvl="0" indent="0" algn="l" rtl="0">
                        <a:spcBef>
                          <a:spcPts val="0"/>
                        </a:spcBef>
                        <a:spcAft>
                          <a:spcPts val="0"/>
                        </a:spcAft>
                        <a:buNone/>
                      </a:pPr>
                      <a:endParaRPr sz="2500"/>
                    </a:p>
                  </a:txBody>
                  <a:tcPr marL="121933" marR="121933" marT="60967" marB="60967" anchor="ctr">
                    <a:lnL w="1270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extLst>
                  <a:ext uri="{0D108BD9-81ED-4DB2-BD59-A6C34878D82A}">
                    <a16:rowId xmlns:a16="http://schemas.microsoft.com/office/drawing/2014/main" val="10004"/>
                  </a:ext>
                </a:extLst>
              </a:tr>
              <a:tr h="685500">
                <a:tc>
                  <a:txBody>
                    <a:bodyPr/>
                    <a:lstStyle/>
                    <a:p>
                      <a:pPr marL="0" lvl="0" indent="0" algn="ctr" rtl="0">
                        <a:spcBef>
                          <a:spcPts val="0"/>
                        </a:spcBef>
                        <a:spcAft>
                          <a:spcPts val="0"/>
                        </a:spcAft>
                        <a:buClr>
                          <a:srgbClr val="3E4646"/>
                        </a:buClr>
                        <a:buSzPts val="1200"/>
                        <a:buFont typeface="Lato"/>
                        <a:buNone/>
                      </a:pPr>
                      <a:r>
                        <a:rPr lang="en-US" sz="900" b="1"/>
                        <a:t>EVERFI</a:t>
                      </a:r>
                      <a:br>
                        <a:rPr lang="en-US" sz="900" b="1"/>
                      </a:br>
                      <a:r>
                        <a:rPr lang="en-US" sz="900" b="1"/>
                        <a:t>Financial Literacy</a:t>
                      </a:r>
                      <a:br>
                        <a:rPr lang="en-US" sz="900" b="1"/>
                      </a:br>
                      <a:r>
                        <a:rPr lang="en-US" sz="900"/>
                        <a:t>Grados 9-12</a:t>
                      </a:r>
                      <a:endParaRPr sz="900" b="1">
                        <a:solidFill>
                          <a:srgbClr val="4F5859"/>
                        </a:solidFill>
                      </a:endParaRPr>
                    </a:p>
                  </a:txBody>
                  <a:tcPr marL="121933" marR="121933" marT="60967" marB="60967" anchor="ctr">
                    <a:lnL w="1270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chemeClr val="accent1">
                        <a:lumMod val="20000"/>
                        <a:lumOff val="80000"/>
                      </a:schemeClr>
                    </a:solidFill>
                  </a:tcPr>
                </a:tc>
                <a:tc>
                  <a:txBody>
                    <a:bodyPr/>
                    <a:lstStyle/>
                    <a:p>
                      <a:pPr marL="0" marR="0" lvl="0" indent="0" algn="ctr" rtl="0">
                        <a:lnSpc>
                          <a:spcPct val="100000"/>
                        </a:lnSpc>
                        <a:spcBef>
                          <a:spcPts val="0"/>
                        </a:spcBef>
                        <a:spcAft>
                          <a:spcPts val="0"/>
                        </a:spcAft>
                        <a:buClr>
                          <a:srgbClr val="3E4646"/>
                        </a:buClr>
                        <a:buSzPts val="800"/>
                        <a:buFont typeface="Lato"/>
                        <a:buNone/>
                      </a:pPr>
                      <a:r>
                        <a:rPr lang="en-US" sz="900" b="1">
                          <a:solidFill>
                            <a:srgbClr val="4F5859"/>
                          </a:solidFill>
                        </a:rPr>
                        <a:t>Ready to Recycle</a:t>
                      </a:r>
                    </a:p>
                    <a:p>
                      <a:pPr marL="0" marR="0" lvl="0" indent="0" algn="ctr" rtl="0">
                        <a:lnSpc>
                          <a:spcPct val="100000"/>
                        </a:lnSpc>
                        <a:spcBef>
                          <a:spcPts val="0"/>
                        </a:spcBef>
                        <a:spcAft>
                          <a:spcPts val="0"/>
                        </a:spcAft>
                        <a:buClr>
                          <a:srgbClr val="3E4646"/>
                        </a:buClr>
                        <a:buSzPts val="800"/>
                        <a:buFont typeface="Lato"/>
                        <a:buNone/>
                      </a:pPr>
                      <a:r>
                        <a:rPr lang="en-US" sz="900">
                          <a:solidFill>
                            <a:srgbClr val="4F5859"/>
                          </a:solidFill>
                        </a:rPr>
                        <a:t>Grados 5-8</a:t>
                      </a:r>
                      <a:endParaRPr sz="900" b="1">
                        <a:solidFill>
                          <a:srgbClr val="4F5859"/>
                        </a:solidFill>
                      </a:endParaRPr>
                    </a:p>
                  </a:txBody>
                  <a:tcPr marL="121933" marR="121933" marT="60967" marB="60967" anchor="ctr">
                    <a:lnL w="5715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chemeClr val="accent1">
                        <a:lumMod val="20000"/>
                        <a:lumOff val="80000"/>
                      </a:schemeClr>
                    </a:solidFill>
                  </a:tcPr>
                </a:tc>
                <a:tc>
                  <a:txBody>
                    <a:bodyPr/>
                    <a:lstStyle/>
                    <a:p>
                      <a:pPr marL="0" marR="0" lvl="0" indent="0" algn="ctr" rtl="0">
                        <a:spcBef>
                          <a:spcPts val="0"/>
                        </a:spcBef>
                        <a:spcAft>
                          <a:spcPts val="0"/>
                        </a:spcAft>
                        <a:buNone/>
                      </a:pPr>
                      <a:r>
                        <a:rPr lang="en-US" sz="900" b="1" u="none" strike="noStrike" cap="none">
                          <a:solidFill>
                            <a:srgbClr val="4F5859"/>
                          </a:solidFill>
                          <a:latin typeface="Lato"/>
                          <a:ea typeface="Lato"/>
                          <a:cs typeface="Lato"/>
                          <a:sym typeface="Lato"/>
                        </a:rPr>
                        <a:t>Honor Code</a:t>
                      </a:r>
                      <a:endParaRPr lang="en-US" sz="900">
                        <a:solidFill>
                          <a:srgbClr val="4F5859"/>
                        </a:solidFill>
                      </a:endParaRPr>
                    </a:p>
                    <a:p>
                      <a:pPr marL="0" marR="0" lvl="0" indent="0" algn="ctr" rtl="0">
                        <a:lnSpc>
                          <a:spcPct val="100000"/>
                        </a:lnSpc>
                        <a:spcBef>
                          <a:spcPts val="0"/>
                        </a:spcBef>
                        <a:spcAft>
                          <a:spcPts val="0"/>
                        </a:spcAft>
                        <a:buClr>
                          <a:srgbClr val="3E4646"/>
                        </a:buClr>
                        <a:buSzPts val="900"/>
                        <a:buFont typeface="Lato"/>
                        <a:buNone/>
                      </a:pPr>
                      <a:r>
                        <a:rPr lang="en-US" sz="900" b="1" i="0" u="none" strike="noStrike" cap="none">
                          <a:solidFill>
                            <a:srgbClr val="4F5859"/>
                          </a:solidFill>
                          <a:latin typeface="Lato"/>
                          <a:ea typeface="Lato"/>
                          <a:cs typeface="Lato"/>
                          <a:sym typeface="Lato"/>
                        </a:rPr>
                        <a:t>Bullying Prevention</a:t>
                      </a:r>
                      <a:endParaRPr lang="en-US" sz="900">
                        <a:solidFill>
                          <a:srgbClr val="4F5859"/>
                        </a:solidFill>
                      </a:endParaRPr>
                    </a:p>
                    <a:p>
                      <a:pPr marL="0" marR="0" lvl="0" indent="0" algn="ctr" rtl="0">
                        <a:lnSpc>
                          <a:spcPct val="100000"/>
                        </a:lnSpc>
                        <a:spcBef>
                          <a:spcPts val="0"/>
                        </a:spcBef>
                        <a:spcAft>
                          <a:spcPts val="0"/>
                        </a:spcAft>
                        <a:buClr>
                          <a:srgbClr val="3E4646"/>
                        </a:buClr>
                        <a:buSzPts val="800"/>
                        <a:buFont typeface="Lato"/>
                        <a:buNone/>
                      </a:pPr>
                      <a:r>
                        <a:rPr lang="en-US" sz="900">
                          <a:solidFill>
                            <a:srgbClr val="4F5859"/>
                          </a:solidFill>
                        </a:rPr>
                        <a:t>Grados 8-10</a:t>
                      </a:r>
                      <a:endParaRPr sz="900" b="1" u="none" strike="noStrike" cap="none">
                        <a:solidFill>
                          <a:srgbClr val="4F5859"/>
                        </a:solidFill>
                        <a:latin typeface="Lato"/>
                        <a:ea typeface="Lato"/>
                        <a:cs typeface="Lato"/>
                        <a:sym typeface="Lato"/>
                      </a:endParaRPr>
                    </a:p>
                  </a:txBody>
                  <a:tcPr marL="121933" marR="121933" marT="60967" marB="60967" anchor="ctr">
                    <a:lnL w="5715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DE1CB"/>
                    </a:solidFill>
                  </a:tcPr>
                </a:tc>
                <a:tc>
                  <a:txBody>
                    <a:bodyPr/>
                    <a:lstStyle/>
                    <a:p>
                      <a:pPr marL="0" lvl="0" indent="0" algn="ctr" rtl="0">
                        <a:spcBef>
                          <a:spcPts val="0"/>
                        </a:spcBef>
                        <a:spcAft>
                          <a:spcPts val="0"/>
                        </a:spcAft>
                        <a:buClr>
                          <a:srgbClr val="000000"/>
                        </a:buClr>
                        <a:buSzPts val="1100"/>
                        <a:buFont typeface="Arial"/>
                        <a:buNone/>
                      </a:pPr>
                      <a:r>
                        <a:rPr lang="en-US" sz="900" b="1">
                          <a:solidFill>
                            <a:srgbClr val="4F5859"/>
                          </a:solidFill>
                        </a:rPr>
                        <a:t>Vaping: Know the truth </a:t>
                      </a:r>
                    </a:p>
                    <a:p>
                      <a:pPr marL="0" lvl="0" indent="0" algn="ctr" rtl="0">
                        <a:spcBef>
                          <a:spcPts val="0"/>
                        </a:spcBef>
                        <a:spcAft>
                          <a:spcPts val="0"/>
                        </a:spcAft>
                        <a:buSzPts val="1100"/>
                        <a:buNone/>
                      </a:pPr>
                      <a:r>
                        <a:rPr lang="en-US" sz="900">
                          <a:solidFill>
                            <a:srgbClr val="4F5859"/>
                          </a:solidFill>
                        </a:rPr>
                        <a:t>Grados 8-12</a:t>
                      </a:r>
                      <a:endParaRPr sz="900" b="1" i="1">
                        <a:solidFill>
                          <a:srgbClr val="4F5859"/>
                        </a:solidFill>
                      </a:endParaRPr>
                    </a:p>
                  </a:txBody>
                  <a:tcPr marL="121933" marR="121933" marT="60967" marB="60967" anchor="ctr">
                    <a:lnL w="5715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chemeClr val="accent1">
                        <a:lumMod val="20000"/>
                        <a:lumOff val="80000"/>
                      </a:schemeClr>
                    </a:solidFill>
                  </a:tcPr>
                </a:tc>
                <a:tc>
                  <a:txBody>
                    <a:bodyPr/>
                    <a:lstStyle/>
                    <a:p>
                      <a:pPr marL="0" marR="0" lvl="0" indent="0" algn="ctr" rtl="0">
                        <a:spcBef>
                          <a:spcPts val="0"/>
                        </a:spcBef>
                        <a:spcAft>
                          <a:spcPts val="0"/>
                        </a:spcAft>
                        <a:buNone/>
                      </a:pPr>
                      <a:endParaRPr sz="900" b="1" u="none" strike="noStrike" cap="none">
                        <a:latin typeface="Lato"/>
                        <a:ea typeface="Lato"/>
                        <a:cs typeface="Lato"/>
                        <a:sym typeface="Lato"/>
                      </a:endParaRPr>
                    </a:p>
                  </a:txBody>
                  <a:tcPr marL="121933" marR="121933" marT="60967" marB="60967" anchor="ctr">
                    <a:lnL w="5715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tc>
                  <a:txBody>
                    <a:bodyPr/>
                    <a:lstStyle/>
                    <a:p>
                      <a:pPr marL="0" lvl="0" indent="0" algn="l" rtl="0">
                        <a:spcBef>
                          <a:spcPts val="0"/>
                        </a:spcBef>
                        <a:spcAft>
                          <a:spcPts val="0"/>
                        </a:spcAft>
                        <a:buNone/>
                      </a:pPr>
                      <a:endParaRPr sz="2500"/>
                    </a:p>
                  </a:txBody>
                  <a:tcPr marL="121933" marR="121933" marT="60967" marB="60967" anchor="ctr">
                    <a:lnL w="1270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extLst>
                  <a:ext uri="{0D108BD9-81ED-4DB2-BD59-A6C34878D82A}">
                    <a16:rowId xmlns:a16="http://schemas.microsoft.com/office/drawing/2014/main" val="10005"/>
                  </a:ext>
                </a:extLst>
              </a:tr>
              <a:tr h="690893">
                <a:tc>
                  <a:txBody>
                    <a:bodyPr/>
                    <a:lstStyle/>
                    <a:p>
                      <a:pPr marL="0" lvl="0" indent="0" algn="ctr" rtl="0">
                        <a:spcBef>
                          <a:spcPts val="0"/>
                        </a:spcBef>
                        <a:spcAft>
                          <a:spcPts val="0"/>
                        </a:spcAft>
                        <a:buClr>
                          <a:schemeClr val="dk1"/>
                        </a:buClr>
                        <a:buSzPts val="1100"/>
                        <a:buFont typeface="Arial"/>
                        <a:buNone/>
                      </a:pPr>
                      <a:r>
                        <a:rPr lang="en-US" sz="900" b="1">
                          <a:solidFill>
                            <a:srgbClr val="4F5859"/>
                          </a:solidFill>
                        </a:rPr>
                        <a:t>Money Moves Modern Banking &amp; Identity Protection®</a:t>
                      </a:r>
                    </a:p>
                    <a:p>
                      <a:pPr marL="0" lvl="0" indent="0" algn="ctr" rtl="0">
                        <a:spcBef>
                          <a:spcPts val="0"/>
                        </a:spcBef>
                        <a:spcAft>
                          <a:spcPts val="0"/>
                        </a:spcAft>
                        <a:buClr>
                          <a:schemeClr val="dk1"/>
                        </a:buClr>
                        <a:buSzPts val="1100"/>
                        <a:buFont typeface="Arial"/>
                        <a:buNone/>
                      </a:pPr>
                      <a:r>
                        <a:rPr lang="en-US" sz="900">
                          <a:solidFill>
                            <a:srgbClr val="4F5859"/>
                          </a:solidFill>
                        </a:rPr>
                        <a:t>Grados 9-12</a:t>
                      </a:r>
                      <a:endParaRPr sz="900" b="1">
                        <a:solidFill>
                          <a:srgbClr val="4F5859"/>
                        </a:solidFill>
                      </a:endParaRPr>
                    </a:p>
                  </a:txBody>
                  <a:tcPr marL="121933" marR="121933" marT="60967" marB="60967" anchor="ctr">
                    <a:lnL w="1270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chemeClr val="accent1">
                        <a:lumMod val="20000"/>
                        <a:lumOff val="80000"/>
                      </a:schemeClr>
                    </a:solidFill>
                  </a:tcPr>
                </a:tc>
                <a:tc>
                  <a:txBody>
                    <a:bodyPr/>
                    <a:lstStyle/>
                    <a:p>
                      <a:pPr marL="0" lvl="0" indent="0" algn="ctr" rtl="0">
                        <a:spcBef>
                          <a:spcPts val="0"/>
                        </a:spcBef>
                        <a:spcAft>
                          <a:spcPts val="0"/>
                        </a:spcAft>
                        <a:buClr>
                          <a:srgbClr val="3E4646"/>
                        </a:buClr>
                        <a:buSzPts val="1200"/>
                        <a:buFont typeface="Lato"/>
                        <a:buNone/>
                      </a:pPr>
                      <a:r>
                        <a:rPr lang="en-US" sz="900" b="1">
                          <a:solidFill>
                            <a:srgbClr val="4F5859"/>
                          </a:solidFill>
                        </a:rPr>
                        <a:t>Endeavor</a:t>
                      </a:r>
                      <a:endParaRPr lang="en-US" sz="900">
                        <a:solidFill>
                          <a:srgbClr val="4F5859"/>
                        </a:solidFill>
                      </a:endParaRPr>
                    </a:p>
                    <a:p>
                      <a:pPr marL="0" lvl="0" indent="0" algn="ctr" rtl="0">
                        <a:spcBef>
                          <a:spcPts val="0"/>
                        </a:spcBef>
                        <a:spcAft>
                          <a:spcPts val="0"/>
                        </a:spcAft>
                        <a:buClr>
                          <a:srgbClr val="3E4646"/>
                        </a:buClr>
                        <a:buSzPts val="900"/>
                        <a:buFont typeface="Lato"/>
                        <a:buNone/>
                      </a:pPr>
                      <a:r>
                        <a:rPr lang="en-US" sz="900" b="1">
                          <a:solidFill>
                            <a:srgbClr val="4F5859"/>
                          </a:solidFill>
                        </a:rPr>
                        <a:t>STEM Literacy &amp; </a:t>
                      </a:r>
                      <a:endParaRPr lang="en-US" sz="900">
                        <a:solidFill>
                          <a:srgbClr val="4F5859"/>
                        </a:solidFill>
                      </a:endParaRPr>
                    </a:p>
                    <a:p>
                      <a:pPr marL="0" lvl="0" indent="0" algn="ctr" rtl="0">
                        <a:spcBef>
                          <a:spcPts val="0"/>
                        </a:spcBef>
                        <a:spcAft>
                          <a:spcPts val="0"/>
                        </a:spcAft>
                        <a:buClr>
                          <a:srgbClr val="3E4646"/>
                        </a:buClr>
                        <a:buSzPts val="900"/>
                        <a:buFont typeface="Lato"/>
                        <a:buNone/>
                      </a:pPr>
                      <a:r>
                        <a:rPr lang="en-US" sz="900" b="1">
                          <a:solidFill>
                            <a:srgbClr val="4F5859"/>
                          </a:solidFill>
                        </a:rPr>
                        <a:t>Career Exploration</a:t>
                      </a:r>
                      <a:endParaRPr lang="en-US" sz="900">
                        <a:solidFill>
                          <a:srgbClr val="4F5859"/>
                        </a:solidFill>
                      </a:endParaRPr>
                    </a:p>
                    <a:p>
                      <a:pPr marL="0" lvl="0" indent="0" algn="ctr" rtl="0">
                        <a:spcBef>
                          <a:spcPts val="0"/>
                        </a:spcBef>
                        <a:spcAft>
                          <a:spcPts val="0"/>
                        </a:spcAft>
                        <a:buClr>
                          <a:srgbClr val="3E4646"/>
                        </a:buClr>
                        <a:buSzPts val="800"/>
                        <a:buFont typeface="Lato"/>
                        <a:buNone/>
                      </a:pPr>
                      <a:r>
                        <a:rPr lang="en-US" sz="900">
                          <a:solidFill>
                            <a:srgbClr val="4F5859"/>
                          </a:solidFill>
                        </a:rPr>
                        <a:t>Grados 7-9</a:t>
                      </a:r>
                      <a:endParaRPr sz="900" b="1">
                        <a:solidFill>
                          <a:srgbClr val="4F5859"/>
                        </a:solidFill>
                      </a:endParaRPr>
                    </a:p>
                  </a:txBody>
                  <a:tcPr marL="121933" marR="121933" marT="60967" marB="60967" anchor="ctr">
                    <a:lnL w="5715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tc>
                  <a:txBody>
                    <a:bodyPr/>
                    <a:lstStyle/>
                    <a:p>
                      <a:pPr marL="0" lvl="0" indent="0" algn="ctr" rtl="0">
                        <a:spcBef>
                          <a:spcPts val="0"/>
                        </a:spcBef>
                        <a:spcAft>
                          <a:spcPts val="0"/>
                        </a:spcAft>
                        <a:buClr>
                          <a:srgbClr val="3E4646"/>
                        </a:buClr>
                        <a:buSzPts val="900"/>
                        <a:buFont typeface="Lato"/>
                        <a:buNone/>
                      </a:pPr>
                      <a:r>
                        <a:rPr lang="en-US" sz="900" b="1">
                          <a:latin typeface="Lato" panose="020F0502020204030203" pitchFamily="34" charset="0"/>
                          <a:ea typeface="Lato" panose="020F0502020204030203" pitchFamily="34" charset="0"/>
                          <a:cs typeface="Lato" panose="020F0502020204030203" pitchFamily="34" charset="0"/>
                        </a:rPr>
                        <a:t>Get Digital: Safety in the Metaverse</a:t>
                      </a:r>
                      <a:endParaRPr lang="en-US" sz="900">
                        <a:latin typeface="Lato" panose="020F0502020204030203" pitchFamily="34" charset="0"/>
                        <a:ea typeface="Lato" panose="020F0502020204030203" pitchFamily="34" charset="0"/>
                        <a:cs typeface="Lato" panose="020F0502020204030203" pitchFamily="34" charset="0"/>
                      </a:endParaRPr>
                    </a:p>
                    <a:p>
                      <a:pPr marL="0" lvl="0" indent="0" algn="ctr" rtl="0">
                        <a:spcBef>
                          <a:spcPts val="0"/>
                        </a:spcBef>
                        <a:spcAft>
                          <a:spcPts val="0"/>
                        </a:spcAft>
                        <a:buClr>
                          <a:srgbClr val="3E4646"/>
                        </a:buClr>
                        <a:buSzPts val="800"/>
                        <a:buFont typeface="Lato"/>
                        <a:buNone/>
                      </a:pPr>
                      <a:r>
                        <a:rPr lang="en-US" sz="1100"/>
                        <a:t>Grados 8-12</a:t>
                      </a:r>
                      <a:endParaRPr lang="en-US" sz="2500"/>
                    </a:p>
                  </a:txBody>
                  <a:tcPr marL="121933" marR="121933" marT="60967" marB="60967" anchor="ctr">
                    <a:lnL w="5715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chemeClr val="accent1">
                        <a:lumMod val="20000"/>
                        <a:lumOff val="80000"/>
                      </a:schemeClr>
                    </a:solidFill>
                  </a:tcPr>
                </a:tc>
                <a:tc>
                  <a:txBody>
                    <a:bodyPr/>
                    <a:lstStyle/>
                    <a:p>
                      <a:pPr marL="0" marR="0" lvl="0" indent="0" algn="ctr" rtl="0">
                        <a:spcBef>
                          <a:spcPts val="0"/>
                        </a:spcBef>
                        <a:spcAft>
                          <a:spcPts val="0"/>
                        </a:spcAft>
                        <a:buNone/>
                      </a:pPr>
                      <a:r>
                        <a:rPr lang="en-US" sz="900" b="1">
                          <a:solidFill>
                            <a:srgbClr val="4F5859"/>
                          </a:solidFill>
                        </a:rPr>
                        <a:t>Healthcare Literacy: Making Healthy Choices</a:t>
                      </a:r>
                      <a:br>
                        <a:rPr lang="en-US" sz="900" b="1">
                          <a:solidFill>
                            <a:srgbClr val="4F5859"/>
                          </a:solidFill>
                        </a:rPr>
                      </a:br>
                      <a:r>
                        <a:rPr lang="en-US" sz="900">
                          <a:solidFill>
                            <a:srgbClr val="4F5859"/>
                          </a:solidFill>
                        </a:rPr>
                        <a:t>Grados 9-12</a:t>
                      </a:r>
                      <a:endParaRPr sz="900" b="1" u="none" strike="noStrike" cap="none">
                        <a:solidFill>
                          <a:srgbClr val="4F5859"/>
                        </a:solidFill>
                        <a:latin typeface="Lato"/>
                        <a:ea typeface="Lato"/>
                        <a:cs typeface="Lato"/>
                        <a:sym typeface="Lato"/>
                      </a:endParaRPr>
                    </a:p>
                  </a:txBody>
                  <a:tcPr marL="121933" marR="121933" marT="60967" marB="60967" anchor="ctr">
                    <a:lnL w="5715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chemeClr val="accent1">
                        <a:lumMod val="20000"/>
                        <a:lumOff val="80000"/>
                      </a:schemeClr>
                    </a:solidFill>
                  </a:tcPr>
                </a:tc>
                <a:tc>
                  <a:txBody>
                    <a:bodyPr/>
                    <a:lstStyle/>
                    <a:p>
                      <a:pPr marL="0" lvl="0" indent="0" algn="l" rtl="0">
                        <a:spcBef>
                          <a:spcPts val="0"/>
                        </a:spcBef>
                        <a:spcAft>
                          <a:spcPts val="0"/>
                        </a:spcAft>
                        <a:buNone/>
                      </a:pPr>
                      <a:endParaRPr sz="2500"/>
                    </a:p>
                  </a:txBody>
                  <a:tcPr marL="121933" marR="121933" marT="60967" marB="60967" anchor="ctr">
                    <a:lnL w="5715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tc>
                  <a:txBody>
                    <a:bodyPr/>
                    <a:lstStyle/>
                    <a:p>
                      <a:pPr marL="0" lvl="0" indent="0" algn="l" rtl="0">
                        <a:spcBef>
                          <a:spcPts val="0"/>
                        </a:spcBef>
                        <a:spcAft>
                          <a:spcPts val="0"/>
                        </a:spcAft>
                        <a:buClr>
                          <a:schemeClr val="dk1"/>
                        </a:buClr>
                        <a:buSzPts val="1100"/>
                        <a:buFont typeface="Arial"/>
                        <a:buNone/>
                      </a:pPr>
                      <a:endParaRPr sz="2500"/>
                    </a:p>
                  </a:txBody>
                  <a:tcPr marL="121933" marR="121933" marT="60967" marB="60967" anchor="ctr">
                    <a:lnL w="1270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extLst>
                  <a:ext uri="{0D108BD9-81ED-4DB2-BD59-A6C34878D82A}">
                    <a16:rowId xmlns:a16="http://schemas.microsoft.com/office/drawing/2014/main" val="10006"/>
                  </a:ext>
                </a:extLst>
              </a:tr>
              <a:tr h="664733">
                <a:tc>
                  <a:txBody>
                    <a:bodyPr/>
                    <a:lstStyle/>
                    <a:p>
                      <a:pPr marL="0" lvl="0" indent="0" algn="ctr" rtl="0">
                        <a:spcBef>
                          <a:spcPts val="0"/>
                        </a:spcBef>
                        <a:spcAft>
                          <a:spcPts val="0"/>
                        </a:spcAft>
                        <a:buNone/>
                      </a:pPr>
                      <a:r>
                        <a:rPr lang="en-US" sz="900" b="1">
                          <a:solidFill>
                            <a:srgbClr val="4F5859"/>
                          </a:solidFill>
                        </a:rPr>
                        <a:t>Pathways</a:t>
                      </a:r>
                    </a:p>
                    <a:p>
                      <a:pPr marL="0" lvl="0" indent="0" algn="ctr" rtl="0">
                        <a:spcBef>
                          <a:spcPts val="0"/>
                        </a:spcBef>
                        <a:spcAft>
                          <a:spcPts val="0"/>
                        </a:spcAft>
                        <a:buNone/>
                      </a:pPr>
                      <a:r>
                        <a:rPr lang="en-US" sz="900" b="1">
                          <a:solidFill>
                            <a:srgbClr val="4F5859"/>
                          </a:solidFill>
                        </a:rPr>
                        <a:t>Financing Higher Education</a:t>
                      </a:r>
                    </a:p>
                    <a:p>
                      <a:pPr marL="0" lvl="0" indent="0" algn="ctr" rtl="0">
                        <a:spcBef>
                          <a:spcPts val="0"/>
                        </a:spcBef>
                        <a:spcAft>
                          <a:spcPts val="0"/>
                        </a:spcAft>
                        <a:buClr>
                          <a:schemeClr val="dk1"/>
                        </a:buClr>
                        <a:buSzPts val="1100"/>
                        <a:buFont typeface="Arial"/>
                        <a:buNone/>
                      </a:pPr>
                      <a:r>
                        <a:rPr lang="en-US" sz="900">
                          <a:solidFill>
                            <a:srgbClr val="4F5859"/>
                          </a:solidFill>
                        </a:rPr>
                        <a:t>Grados 9-12</a:t>
                      </a:r>
                      <a:endParaRPr sz="900" b="1">
                        <a:solidFill>
                          <a:srgbClr val="4F5859"/>
                        </a:solidFill>
                      </a:endParaRPr>
                    </a:p>
                  </a:txBody>
                  <a:tcPr marL="121933" marR="121933" marT="60967" marB="60967" anchor="ctr">
                    <a:lnL w="1270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chemeClr val="accent1">
                        <a:lumMod val="20000"/>
                        <a:lumOff val="80000"/>
                      </a:schemeClr>
                    </a:solidFill>
                  </a:tcPr>
                </a:tc>
                <a:tc>
                  <a:txBody>
                    <a:bodyPr/>
                    <a:lstStyle/>
                    <a:p>
                      <a:pPr marL="0" lvl="0" indent="0" algn="ctr" rtl="0">
                        <a:spcBef>
                          <a:spcPts val="0"/>
                        </a:spcBef>
                        <a:spcAft>
                          <a:spcPts val="0"/>
                        </a:spcAft>
                        <a:buClr>
                          <a:srgbClr val="3E4646"/>
                        </a:buClr>
                        <a:buSzPts val="1150"/>
                        <a:buFont typeface="Lato"/>
                        <a:buNone/>
                      </a:pPr>
                      <a:r>
                        <a:rPr lang="en-US" sz="900" b="1">
                          <a:solidFill>
                            <a:srgbClr val="4F5859"/>
                          </a:solidFill>
                        </a:rPr>
                        <a:t>Keys To Your Future</a:t>
                      </a:r>
                      <a:endParaRPr lang="en-US" sz="900">
                        <a:solidFill>
                          <a:srgbClr val="4F5859"/>
                        </a:solidFill>
                      </a:endParaRPr>
                    </a:p>
                    <a:p>
                      <a:pPr marL="0" lvl="0" indent="0" algn="ctr" rtl="0">
                        <a:spcBef>
                          <a:spcPts val="0"/>
                        </a:spcBef>
                        <a:spcAft>
                          <a:spcPts val="0"/>
                        </a:spcAft>
                        <a:buClr>
                          <a:srgbClr val="3E4646"/>
                        </a:buClr>
                        <a:buSzPts val="900"/>
                        <a:buFont typeface="Lato"/>
                        <a:buNone/>
                      </a:pPr>
                      <a:r>
                        <a:rPr lang="en-US" sz="900" b="1">
                          <a:solidFill>
                            <a:srgbClr val="4F5859"/>
                          </a:solidFill>
                        </a:rPr>
                        <a:t>College &amp; Career </a:t>
                      </a:r>
                      <a:endParaRPr lang="en-US" sz="900">
                        <a:solidFill>
                          <a:srgbClr val="4F5859"/>
                        </a:solidFill>
                      </a:endParaRPr>
                    </a:p>
                    <a:p>
                      <a:pPr marL="0" lvl="0" indent="0" algn="ctr" rtl="0">
                        <a:spcBef>
                          <a:spcPts val="0"/>
                        </a:spcBef>
                        <a:spcAft>
                          <a:spcPts val="0"/>
                        </a:spcAft>
                        <a:buClr>
                          <a:srgbClr val="3E4646"/>
                        </a:buClr>
                        <a:buSzPts val="800"/>
                        <a:buFont typeface="Lato"/>
                        <a:buNone/>
                      </a:pPr>
                      <a:r>
                        <a:rPr lang="en-US" sz="900">
                          <a:solidFill>
                            <a:srgbClr val="4F5859"/>
                          </a:solidFill>
                        </a:rPr>
                        <a:t>Grados 9-12</a:t>
                      </a:r>
                      <a:endParaRPr sz="900" b="1">
                        <a:solidFill>
                          <a:srgbClr val="4F5859"/>
                        </a:solidFill>
                      </a:endParaRPr>
                    </a:p>
                  </a:txBody>
                  <a:tcPr marL="121933" marR="121933" marT="60967" marB="60967" anchor="ctr">
                    <a:lnL w="5715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tc>
                  <a:txBody>
                    <a:bodyPr/>
                    <a:lstStyle/>
                    <a:p>
                      <a:pPr marL="0" lvl="0" indent="0" algn="l" rtl="0">
                        <a:spcBef>
                          <a:spcPts val="0"/>
                        </a:spcBef>
                        <a:spcAft>
                          <a:spcPts val="0"/>
                        </a:spcAft>
                        <a:buNone/>
                      </a:pPr>
                      <a:endParaRPr sz="2500"/>
                    </a:p>
                  </a:txBody>
                  <a:tcPr marL="121933" marR="121933" marT="60967" marB="60967" anchor="ctr">
                    <a:lnL w="5715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tc>
                  <a:txBody>
                    <a:bodyPr/>
                    <a:lstStyle/>
                    <a:p>
                      <a:pPr marL="0" lvl="0" indent="0" algn="ctr" rtl="0">
                        <a:spcBef>
                          <a:spcPts val="0"/>
                        </a:spcBef>
                        <a:spcAft>
                          <a:spcPts val="0"/>
                        </a:spcAft>
                        <a:buNone/>
                      </a:pPr>
                      <a:r>
                        <a:rPr lang="en-US" sz="900" b="1">
                          <a:solidFill>
                            <a:srgbClr val="4F5859"/>
                          </a:solidFill>
                        </a:rPr>
                        <a:t>Healthcare Literacy: Navigating Medical Care</a:t>
                      </a:r>
                      <a:br>
                        <a:rPr lang="en-US" sz="900" b="1">
                          <a:solidFill>
                            <a:srgbClr val="4F5859"/>
                          </a:solidFill>
                        </a:rPr>
                      </a:br>
                      <a:r>
                        <a:rPr lang="en-US" sz="900">
                          <a:solidFill>
                            <a:srgbClr val="4F5859"/>
                          </a:solidFill>
                        </a:rPr>
                        <a:t>Grados 9-12</a:t>
                      </a:r>
                      <a:endParaRPr sz="900" b="1">
                        <a:solidFill>
                          <a:srgbClr val="4F5859"/>
                        </a:solidFill>
                      </a:endParaRPr>
                    </a:p>
                  </a:txBody>
                  <a:tcPr marL="121933" marR="121933" marT="60967" marB="60967" anchor="ctr">
                    <a:lnL w="5715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chemeClr val="accent1">
                        <a:lumMod val="20000"/>
                        <a:lumOff val="80000"/>
                      </a:schemeClr>
                    </a:solidFill>
                  </a:tcPr>
                </a:tc>
                <a:tc>
                  <a:txBody>
                    <a:bodyPr/>
                    <a:lstStyle/>
                    <a:p>
                      <a:pPr marL="0" lvl="0" indent="0" algn="l" rtl="0">
                        <a:spcBef>
                          <a:spcPts val="0"/>
                        </a:spcBef>
                        <a:spcAft>
                          <a:spcPts val="0"/>
                        </a:spcAft>
                        <a:buNone/>
                      </a:pPr>
                      <a:endParaRPr sz="2500"/>
                    </a:p>
                  </a:txBody>
                  <a:tcPr marL="121933" marR="121933" marT="60967" marB="60967" anchor="ctr">
                    <a:lnL w="5715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tc>
                  <a:txBody>
                    <a:bodyPr/>
                    <a:lstStyle/>
                    <a:p>
                      <a:pPr marL="0" lvl="0" indent="0" algn="ctr" rtl="0">
                        <a:spcBef>
                          <a:spcPts val="0"/>
                        </a:spcBef>
                        <a:spcAft>
                          <a:spcPts val="0"/>
                        </a:spcAft>
                        <a:buNone/>
                      </a:pPr>
                      <a:r>
                        <a:rPr lang="es-ES" sz="1200" b="1"/>
                        <a:t>Cursos Disponibles en español y francés</a:t>
                      </a:r>
                      <a:endParaRPr sz="1200" b="1"/>
                    </a:p>
                  </a:txBody>
                  <a:tcPr marL="121933" marR="121933" marT="60967" marB="60967" anchor="ctr">
                    <a:lnL w="1270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D9D2E9"/>
                    </a:solidFill>
                  </a:tcPr>
                </a:tc>
                <a:extLst>
                  <a:ext uri="{0D108BD9-81ED-4DB2-BD59-A6C34878D82A}">
                    <a16:rowId xmlns:a16="http://schemas.microsoft.com/office/drawing/2014/main" val="10007"/>
                  </a:ext>
                </a:extLst>
              </a:tr>
              <a:tr h="685500">
                <a:tc>
                  <a:txBody>
                    <a:bodyPr/>
                    <a:lstStyle/>
                    <a:p>
                      <a:pPr marL="0" lvl="0" indent="0" algn="ctr" rtl="0">
                        <a:spcBef>
                          <a:spcPts val="0"/>
                        </a:spcBef>
                        <a:spcAft>
                          <a:spcPts val="0"/>
                        </a:spcAft>
                        <a:buClr>
                          <a:srgbClr val="3E4646"/>
                        </a:buClr>
                        <a:buSzPts val="1200"/>
                        <a:buFont typeface="Lato"/>
                        <a:buNone/>
                      </a:pPr>
                      <a:r>
                        <a:rPr lang="en-US" sz="900" b="1"/>
                        <a:t>Marketplaces</a:t>
                      </a:r>
                      <a:endParaRPr lang="en-US" sz="900"/>
                    </a:p>
                    <a:p>
                      <a:pPr marL="0" lvl="0" indent="0" algn="ctr" rtl="0">
                        <a:spcBef>
                          <a:spcPts val="0"/>
                        </a:spcBef>
                        <a:spcAft>
                          <a:spcPts val="0"/>
                        </a:spcAft>
                        <a:buClr>
                          <a:srgbClr val="3E4646"/>
                        </a:buClr>
                        <a:buSzPts val="900"/>
                        <a:buFont typeface="Lato"/>
                        <a:buNone/>
                      </a:pPr>
                      <a:r>
                        <a:rPr lang="en-US" sz="900" b="1"/>
                        <a:t>Investing Basics</a:t>
                      </a:r>
                      <a:br>
                        <a:rPr lang="en-US" sz="900" b="1"/>
                      </a:br>
                      <a:r>
                        <a:rPr lang="en-US" sz="900"/>
                        <a:t>Grados 9-12</a:t>
                      </a:r>
                      <a:endParaRPr sz="900" b="1">
                        <a:solidFill>
                          <a:srgbClr val="4F5859"/>
                        </a:solidFill>
                      </a:endParaRPr>
                    </a:p>
                  </a:txBody>
                  <a:tcPr marL="121933" marR="121933" marT="60967" marB="60967" anchor="ctr">
                    <a:lnL w="1270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tc>
                  <a:txBody>
                    <a:bodyPr/>
                    <a:lstStyle/>
                    <a:p>
                      <a:pPr marL="0" lvl="0" indent="0" algn="ctr" rtl="0">
                        <a:spcBef>
                          <a:spcPts val="0"/>
                        </a:spcBef>
                        <a:spcAft>
                          <a:spcPts val="0"/>
                        </a:spcAft>
                        <a:buNone/>
                      </a:pPr>
                      <a:r>
                        <a:rPr lang="en-US" sz="900" b="1">
                          <a:solidFill>
                            <a:srgbClr val="4F5859"/>
                          </a:solidFill>
                        </a:rPr>
                        <a:t>Data Science Foundations</a:t>
                      </a:r>
                    </a:p>
                    <a:p>
                      <a:pPr marL="0" lvl="0" indent="0" algn="ctr" rtl="0">
                        <a:spcBef>
                          <a:spcPts val="0"/>
                        </a:spcBef>
                        <a:spcAft>
                          <a:spcPts val="0"/>
                        </a:spcAft>
                        <a:buClr>
                          <a:schemeClr val="dk1"/>
                        </a:buClr>
                        <a:buSzPts val="1100"/>
                        <a:buFont typeface="Arial"/>
                        <a:buNone/>
                      </a:pPr>
                      <a:r>
                        <a:rPr lang="en-US" sz="900">
                          <a:solidFill>
                            <a:srgbClr val="4F5859"/>
                          </a:solidFill>
                        </a:rPr>
                        <a:t>Grados 9-12</a:t>
                      </a:r>
                      <a:endParaRPr sz="900">
                        <a:solidFill>
                          <a:srgbClr val="4F5859"/>
                        </a:solidFill>
                      </a:endParaRPr>
                    </a:p>
                  </a:txBody>
                  <a:tcPr marL="121933" marR="121933" marT="60967" marB="60967" anchor="ctr">
                    <a:lnL w="5715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chemeClr val="accent1">
                        <a:lumMod val="20000"/>
                        <a:lumOff val="80000"/>
                      </a:schemeClr>
                    </a:solidFill>
                  </a:tcPr>
                </a:tc>
                <a:tc>
                  <a:txBody>
                    <a:bodyPr/>
                    <a:lstStyle/>
                    <a:p>
                      <a:pPr marL="0" lvl="0" indent="0" algn="l" rtl="0">
                        <a:spcBef>
                          <a:spcPts val="0"/>
                        </a:spcBef>
                        <a:spcAft>
                          <a:spcPts val="0"/>
                        </a:spcAft>
                        <a:buNone/>
                      </a:pPr>
                      <a:endParaRPr sz="2500"/>
                    </a:p>
                  </a:txBody>
                  <a:tcPr marL="121933" marR="121933" marT="60967" marB="60967" anchor="ctr">
                    <a:lnL w="5715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tc>
                  <a:txBody>
                    <a:bodyPr/>
                    <a:lstStyle/>
                    <a:p>
                      <a:pPr marL="0" lvl="0" indent="0" algn="l" rtl="0">
                        <a:spcBef>
                          <a:spcPts val="0"/>
                        </a:spcBef>
                        <a:spcAft>
                          <a:spcPts val="0"/>
                        </a:spcAft>
                        <a:buNone/>
                      </a:pPr>
                      <a:endParaRPr sz="2500"/>
                    </a:p>
                  </a:txBody>
                  <a:tcPr marL="121933" marR="121933" marT="60967" marB="60967" anchor="ctr">
                    <a:lnL w="5715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endParaRPr sz="900" b="1" u="none" strike="noStrike" cap="none">
                        <a:solidFill>
                          <a:srgbClr val="4F5859"/>
                        </a:solidFill>
                        <a:latin typeface="Lato"/>
                        <a:ea typeface="Lato"/>
                        <a:cs typeface="Lato"/>
                        <a:sym typeface="Lato"/>
                      </a:endParaRPr>
                    </a:p>
                  </a:txBody>
                  <a:tcPr marL="121933" marR="121933" marT="60967" marB="60967" anchor="ctr">
                    <a:lnL w="5715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tc>
                  <a:txBody>
                    <a:bodyPr/>
                    <a:lstStyle/>
                    <a:p>
                      <a:pPr marL="0" lvl="0" indent="0" algn="ctr" rtl="0">
                        <a:spcBef>
                          <a:spcPts val="0"/>
                        </a:spcBef>
                        <a:spcAft>
                          <a:spcPts val="0"/>
                        </a:spcAft>
                        <a:buNone/>
                      </a:pPr>
                      <a:r>
                        <a:rPr lang="es-ES" sz="1200" b="1"/>
                        <a:t>Cursos Disponibles en español</a:t>
                      </a:r>
                    </a:p>
                  </a:txBody>
                  <a:tcPr marL="121933" marR="121933" marT="60967" marB="60967" anchor="ctr">
                    <a:lnL w="5715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chemeClr val="accent1">
                        <a:lumMod val="20000"/>
                        <a:lumOff val="80000"/>
                      </a:schemeClr>
                    </a:solidFill>
                  </a:tcPr>
                </a:tc>
                <a:extLst>
                  <a:ext uri="{0D108BD9-81ED-4DB2-BD59-A6C34878D82A}">
                    <a16:rowId xmlns:a16="http://schemas.microsoft.com/office/drawing/2014/main" val="10008"/>
                  </a:ext>
                </a:extLst>
              </a:tr>
              <a:tr h="645067">
                <a:tc>
                  <a:txBody>
                    <a:bodyPr/>
                    <a:lstStyle/>
                    <a:p>
                      <a:pPr marL="0" lvl="0" indent="0" algn="ctr" rtl="0">
                        <a:spcBef>
                          <a:spcPts val="0"/>
                        </a:spcBef>
                        <a:spcAft>
                          <a:spcPts val="0"/>
                        </a:spcAft>
                        <a:buClr>
                          <a:schemeClr val="dk1"/>
                        </a:buClr>
                        <a:buSzPts val="1100"/>
                        <a:buFont typeface="Arial"/>
                        <a:buNone/>
                      </a:pPr>
                      <a:r>
                        <a:rPr lang="en-US" sz="900" b="1">
                          <a:solidFill>
                            <a:srgbClr val="4F5859"/>
                          </a:solidFill>
                        </a:rPr>
                        <a:t>Build: Credit Fundamentals</a:t>
                      </a:r>
                    </a:p>
                    <a:p>
                      <a:pPr marL="0" lvl="0" indent="0" algn="ctr" rtl="0">
                        <a:spcBef>
                          <a:spcPts val="0"/>
                        </a:spcBef>
                        <a:spcAft>
                          <a:spcPts val="0"/>
                        </a:spcAft>
                        <a:buClr>
                          <a:schemeClr val="dk1"/>
                        </a:buClr>
                        <a:buSzPts val="1100"/>
                        <a:buFont typeface="Arial"/>
                        <a:buNone/>
                      </a:pPr>
                      <a:r>
                        <a:rPr lang="en-US" sz="900">
                          <a:solidFill>
                            <a:srgbClr val="4F5859"/>
                          </a:solidFill>
                        </a:rPr>
                        <a:t>Grados 9-12</a:t>
                      </a:r>
                      <a:endParaRPr sz="900">
                        <a:solidFill>
                          <a:srgbClr val="4F5859"/>
                        </a:solidFill>
                      </a:endParaRPr>
                    </a:p>
                  </a:txBody>
                  <a:tcPr marL="121933" marR="121933" marT="60967" marB="60967" anchor="ctr">
                    <a:lnL w="1270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chemeClr val="accent1">
                        <a:lumMod val="20000"/>
                        <a:lumOff val="80000"/>
                      </a:schemeClr>
                    </a:solidFill>
                  </a:tcPr>
                </a:tc>
                <a:tc>
                  <a:txBody>
                    <a:bodyPr/>
                    <a:lstStyle/>
                    <a:p>
                      <a:pPr marL="0" lvl="0" indent="0" algn="ctr" rtl="0">
                        <a:spcBef>
                          <a:spcPts val="0"/>
                        </a:spcBef>
                        <a:spcAft>
                          <a:spcPts val="0"/>
                        </a:spcAft>
                        <a:buNone/>
                      </a:pPr>
                      <a:r>
                        <a:rPr lang="en-US" sz="900" b="1">
                          <a:solidFill>
                            <a:srgbClr val="4F5859"/>
                          </a:solidFill>
                        </a:rPr>
                        <a:t>Data Science Exploration: Banking Fraud</a:t>
                      </a:r>
                    </a:p>
                    <a:p>
                      <a:pPr marL="0" lvl="0" indent="0" algn="ctr" rtl="0">
                        <a:spcBef>
                          <a:spcPts val="0"/>
                        </a:spcBef>
                        <a:spcAft>
                          <a:spcPts val="0"/>
                        </a:spcAft>
                        <a:buNone/>
                      </a:pPr>
                      <a:r>
                        <a:rPr lang="en-US" sz="900">
                          <a:solidFill>
                            <a:srgbClr val="4F5859"/>
                          </a:solidFill>
                        </a:rPr>
                        <a:t>Grados 9-12</a:t>
                      </a:r>
                      <a:endParaRPr sz="900">
                        <a:solidFill>
                          <a:srgbClr val="4F5859"/>
                        </a:solidFill>
                      </a:endParaRPr>
                    </a:p>
                  </a:txBody>
                  <a:tcPr marL="121933" marR="121933" marT="60967" marB="60967" anchor="ctr">
                    <a:lnL w="5715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chemeClr val="accent1">
                        <a:lumMod val="20000"/>
                        <a:lumOff val="80000"/>
                      </a:schemeClr>
                    </a:solidFill>
                  </a:tcPr>
                </a:tc>
                <a:tc>
                  <a:txBody>
                    <a:bodyPr/>
                    <a:lstStyle/>
                    <a:p>
                      <a:pPr marL="0" lvl="0" indent="0" algn="l" rtl="0">
                        <a:spcBef>
                          <a:spcPts val="0"/>
                        </a:spcBef>
                        <a:spcAft>
                          <a:spcPts val="0"/>
                        </a:spcAft>
                        <a:buNone/>
                      </a:pPr>
                      <a:endParaRPr sz="2500"/>
                    </a:p>
                  </a:txBody>
                  <a:tcPr marL="121933" marR="121933" marT="60967" marB="60967" anchor="ctr">
                    <a:lnL w="5715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tc>
                  <a:txBody>
                    <a:bodyPr/>
                    <a:lstStyle/>
                    <a:p>
                      <a:pPr marL="0" lvl="0" indent="0" algn="l" rtl="0">
                        <a:spcBef>
                          <a:spcPts val="0"/>
                        </a:spcBef>
                        <a:spcAft>
                          <a:spcPts val="0"/>
                        </a:spcAft>
                        <a:buNone/>
                      </a:pPr>
                      <a:endParaRPr sz="2500"/>
                    </a:p>
                  </a:txBody>
                  <a:tcPr marL="121933" marR="121933" marT="60967" marB="60967" anchor="ctr">
                    <a:lnL w="5715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endParaRPr sz="900" b="1" u="none" strike="noStrike" cap="none">
                        <a:solidFill>
                          <a:srgbClr val="4F5859"/>
                        </a:solidFill>
                        <a:latin typeface="Lato"/>
                        <a:ea typeface="Lato"/>
                        <a:cs typeface="Lato"/>
                        <a:sym typeface="Lato"/>
                      </a:endParaRPr>
                    </a:p>
                  </a:txBody>
                  <a:tcPr marL="121933" marR="121933" marT="60967" marB="60967" anchor="ctr">
                    <a:lnL w="5715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tc>
                  <a:txBody>
                    <a:bodyPr/>
                    <a:lstStyle/>
                    <a:p>
                      <a:pPr marL="0" lvl="0" indent="0" algn="ctr" rtl="0">
                        <a:spcBef>
                          <a:spcPts val="0"/>
                        </a:spcBef>
                        <a:spcAft>
                          <a:spcPts val="0"/>
                        </a:spcAft>
                        <a:buNone/>
                      </a:pPr>
                      <a:r>
                        <a:rPr lang="es-ES" sz="1200" b="1"/>
                        <a:t>Cursos Disponibles en francés</a:t>
                      </a:r>
                    </a:p>
                  </a:txBody>
                  <a:tcPr marL="121933" marR="121933" marT="60967" marB="60967" anchor="ctr">
                    <a:lnL w="5715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DE1CB"/>
                    </a:solidFill>
                  </a:tcPr>
                </a:tc>
                <a:extLst>
                  <a:ext uri="{0D108BD9-81ED-4DB2-BD59-A6C34878D82A}">
                    <a16:rowId xmlns:a16="http://schemas.microsoft.com/office/drawing/2014/main" val="10009"/>
                  </a:ext>
                </a:extLst>
              </a:tr>
              <a:tr h="690893">
                <a:tc>
                  <a:txBody>
                    <a:bodyPr/>
                    <a:lstStyle/>
                    <a:p>
                      <a:pPr marL="0" lvl="0" indent="0" algn="ctr" rtl="0">
                        <a:spcBef>
                          <a:spcPts val="0"/>
                        </a:spcBef>
                        <a:spcAft>
                          <a:spcPts val="0"/>
                        </a:spcAft>
                        <a:buSzPts val="900"/>
                        <a:buNone/>
                      </a:pPr>
                      <a:r>
                        <a:rPr lang="en-US" sz="900" b="1"/>
                        <a:t>Grow: Financial Planning for Life</a:t>
                      </a:r>
                    </a:p>
                    <a:p>
                      <a:pPr marL="0" lvl="0" indent="0" algn="ctr" rtl="0">
                        <a:spcBef>
                          <a:spcPts val="0"/>
                        </a:spcBef>
                        <a:spcAft>
                          <a:spcPts val="0"/>
                        </a:spcAft>
                        <a:buSzPts val="1100"/>
                        <a:buNone/>
                      </a:pPr>
                      <a:r>
                        <a:rPr lang="en-US" sz="900"/>
                        <a:t>Grados 9-12</a:t>
                      </a:r>
                      <a:endParaRPr sz="900" b="1">
                        <a:solidFill>
                          <a:srgbClr val="4F5859"/>
                        </a:solidFill>
                      </a:endParaRPr>
                    </a:p>
                  </a:txBody>
                  <a:tcPr marL="121933" marR="121933" marT="60967" marB="60967" anchor="ctr">
                    <a:lnL w="1270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chemeClr val="accent1">
                        <a:lumMod val="20000"/>
                        <a:lumOff val="80000"/>
                      </a:schemeClr>
                    </a:solidFill>
                  </a:tcPr>
                </a:tc>
                <a:tc>
                  <a:txBody>
                    <a:bodyPr/>
                    <a:lstStyle/>
                    <a:p>
                      <a:pPr marL="0" lvl="0" indent="0" algn="ctr" rtl="0">
                        <a:spcBef>
                          <a:spcPts val="0"/>
                        </a:spcBef>
                        <a:spcAft>
                          <a:spcPts val="0"/>
                        </a:spcAft>
                        <a:buNone/>
                      </a:pPr>
                      <a:endParaRPr lang="en-US" sz="900" b="1">
                        <a:solidFill>
                          <a:srgbClr val="4F5859"/>
                        </a:solidFill>
                      </a:endParaRPr>
                    </a:p>
                    <a:p>
                      <a:pPr marL="0" lvl="0" indent="0" algn="ctr" rtl="0">
                        <a:spcBef>
                          <a:spcPts val="0"/>
                        </a:spcBef>
                        <a:spcAft>
                          <a:spcPts val="0"/>
                        </a:spcAft>
                        <a:buNone/>
                      </a:pPr>
                      <a:r>
                        <a:rPr lang="en-US" sz="900" b="1">
                          <a:solidFill>
                            <a:srgbClr val="4F5859"/>
                          </a:solidFill>
                        </a:rPr>
                        <a:t>Data Science Exploration: Financial Wellness</a:t>
                      </a:r>
                    </a:p>
                    <a:p>
                      <a:pPr marL="0" lvl="0" indent="0" algn="ctr" rtl="0">
                        <a:spcBef>
                          <a:spcPts val="0"/>
                        </a:spcBef>
                        <a:spcAft>
                          <a:spcPts val="0"/>
                        </a:spcAft>
                        <a:buNone/>
                      </a:pPr>
                      <a:r>
                        <a:rPr lang="en-US" sz="900">
                          <a:solidFill>
                            <a:srgbClr val="4F5859"/>
                          </a:solidFill>
                        </a:rPr>
                        <a:t>Grados 9-12</a:t>
                      </a:r>
                      <a:endParaRPr sz="900" b="1">
                        <a:solidFill>
                          <a:srgbClr val="4F5859"/>
                        </a:solidFill>
                      </a:endParaRPr>
                    </a:p>
                  </a:txBody>
                  <a:tcPr marL="121933" marR="121933" marT="60967" marB="60967" anchor="ctr">
                    <a:lnL w="5715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chemeClr val="accent1">
                        <a:lumMod val="20000"/>
                        <a:lumOff val="80000"/>
                      </a:schemeClr>
                    </a:solidFill>
                  </a:tcPr>
                </a:tc>
                <a:tc>
                  <a:txBody>
                    <a:bodyPr/>
                    <a:lstStyle/>
                    <a:p>
                      <a:pPr marL="0" lvl="0" indent="0" algn="l" rtl="0">
                        <a:spcBef>
                          <a:spcPts val="0"/>
                        </a:spcBef>
                        <a:spcAft>
                          <a:spcPts val="0"/>
                        </a:spcAft>
                        <a:buNone/>
                      </a:pPr>
                      <a:endParaRPr sz="2500"/>
                    </a:p>
                  </a:txBody>
                  <a:tcPr marL="121933" marR="121933" marT="60967" marB="60967" anchor="ctr">
                    <a:lnL w="5715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tc>
                  <a:txBody>
                    <a:bodyPr/>
                    <a:lstStyle/>
                    <a:p>
                      <a:pPr marL="0" lvl="0" indent="0" algn="l" rtl="0">
                        <a:spcBef>
                          <a:spcPts val="0"/>
                        </a:spcBef>
                        <a:spcAft>
                          <a:spcPts val="0"/>
                        </a:spcAft>
                        <a:buNone/>
                      </a:pPr>
                      <a:endParaRPr sz="2500"/>
                    </a:p>
                  </a:txBody>
                  <a:tcPr marL="121933" marR="121933" marT="60967" marB="60967" anchor="ctr">
                    <a:lnL w="5715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tc>
                  <a:txBody>
                    <a:bodyPr/>
                    <a:lstStyle/>
                    <a:p>
                      <a:pPr marL="0" marR="0" lvl="0" indent="0" algn="ctr" rtl="0">
                        <a:spcBef>
                          <a:spcPts val="0"/>
                        </a:spcBef>
                        <a:spcAft>
                          <a:spcPts val="0"/>
                        </a:spcAft>
                        <a:buNone/>
                      </a:pPr>
                      <a:endParaRPr sz="900" b="1" u="none" strike="noStrike" cap="none">
                        <a:solidFill>
                          <a:srgbClr val="4F5859"/>
                        </a:solidFill>
                        <a:latin typeface="Lato"/>
                        <a:ea typeface="Lato"/>
                        <a:cs typeface="Lato"/>
                        <a:sym typeface="Lato"/>
                      </a:endParaRPr>
                    </a:p>
                  </a:txBody>
                  <a:tcPr marL="121933" marR="121933" marT="60967" marB="60967" anchor="ctr">
                    <a:lnL w="5715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tc>
                  <a:txBody>
                    <a:bodyPr/>
                    <a:lstStyle/>
                    <a:p>
                      <a:pPr marL="0" lvl="0" indent="0" algn="ctr" rtl="0">
                        <a:spcBef>
                          <a:spcPts val="0"/>
                        </a:spcBef>
                        <a:spcAft>
                          <a:spcPts val="0"/>
                        </a:spcAft>
                        <a:buNone/>
                      </a:pPr>
                      <a:endParaRPr sz="1200" b="1" dirty="0">
                        <a:solidFill>
                          <a:srgbClr val="4F5859"/>
                        </a:solidFill>
                      </a:endParaRPr>
                    </a:p>
                  </a:txBody>
                  <a:tcPr marL="121933" marR="121933" marT="60967" marB="60967" anchor="ctr">
                    <a:lnL w="57150" cap="flat" cmpd="sng">
                      <a:solidFill>
                        <a:srgbClr val="FFFFFF"/>
                      </a:solidFill>
                      <a:prstDash val="solid"/>
                      <a:round/>
                      <a:headEnd type="none" w="sm" len="sm"/>
                      <a:tailEnd type="none" w="sm" len="sm"/>
                    </a:lnL>
                    <a:lnR w="57150"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2F2F2"/>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34191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10C105-D5C9-92EC-C6E5-4CDE9F79FFB0}"/>
              </a:ext>
            </a:extLst>
          </p:cNvPr>
          <p:cNvPicPr>
            <a:picLocks noChangeAspect="1"/>
          </p:cNvPicPr>
          <p:nvPr/>
        </p:nvPicPr>
        <p:blipFill>
          <a:blip r:embed="rId3"/>
          <a:stretch>
            <a:fillRect/>
          </a:stretch>
        </p:blipFill>
        <p:spPr>
          <a:xfrm>
            <a:off x="0" y="0"/>
            <a:ext cx="12305654" cy="6921930"/>
          </a:xfrm>
          <a:prstGeom prst="rect">
            <a:avLst/>
          </a:prstGeom>
        </p:spPr>
      </p:pic>
      <p:sp>
        <p:nvSpPr>
          <p:cNvPr id="2" name="Google Shape;2436;p327">
            <a:extLst>
              <a:ext uri="{FF2B5EF4-FFF2-40B4-BE49-F238E27FC236}">
                <a16:creationId xmlns:a16="http://schemas.microsoft.com/office/drawing/2014/main" id="{D57798AD-8D83-6745-080A-7578D9275534}"/>
              </a:ext>
            </a:extLst>
          </p:cNvPr>
          <p:cNvSpPr txBox="1">
            <a:spLocks noGrp="1"/>
          </p:cNvSpPr>
          <p:nvPr/>
        </p:nvSpPr>
        <p:spPr>
          <a:xfrm>
            <a:off x="-1231865" y="628959"/>
            <a:ext cx="4609194" cy="646610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1pPr>
            <a:lvl2pPr marR="0" lvl="1"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2pPr>
            <a:lvl3pPr marR="0" lvl="2"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3pPr>
            <a:lvl4pPr marR="0" lvl="3"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4pPr>
            <a:lvl5pPr marR="0" lvl="4"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5pPr>
            <a:lvl6pPr marR="0" lvl="5"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6pPr>
            <a:lvl7pPr marR="0" lvl="6"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7pPr>
            <a:lvl8pPr marR="0" lvl="7"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8pPr>
            <a:lvl9pPr marR="0" lvl="8"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9pPr>
          </a:lstStyle>
          <a:p>
            <a:pPr algn="r">
              <a:lnSpc>
                <a:spcPct val="100000"/>
              </a:lnSpc>
              <a:buClr>
                <a:schemeClr val="accent3"/>
              </a:buClr>
            </a:pPr>
            <a:r>
              <a:rPr lang="es-ES" sz="3700" dirty="0" err="1">
                <a:solidFill>
                  <a:schemeClr val="tx1"/>
                </a:solidFill>
              </a:rPr>
              <a:t>Financial</a:t>
            </a:r>
            <a:r>
              <a:rPr lang="es-ES" sz="3700" dirty="0">
                <a:solidFill>
                  <a:schemeClr val="tx1"/>
                </a:solidFill>
              </a:rPr>
              <a:t> </a:t>
            </a:r>
            <a:br>
              <a:rPr lang="es-ES" sz="3700" dirty="0">
                <a:solidFill>
                  <a:schemeClr val="tx1"/>
                </a:solidFill>
              </a:rPr>
            </a:br>
            <a:r>
              <a:rPr lang="es-ES" sz="3700" dirty="0" err="1">
                <a:solidFill>
                  <a:schemeClr val="tx1"/>
                </a:solidFill>
              </a:rPr>
              <a:t>Education</a:t>
            </a:r>
            <a:r>
              <a:rPr lang="es-ES" sz="3700" dirty="0">
                <a:solidFill>
                  <a:schemeClr val="tx1"/>
                </a:solidFill>
              </a:rPr>
              <a:t> </a:t>
            </a:r>
            <a:br>
              <a:rPr lang="es-ES" sz="3700" dirty="0">
                <a:solidFill>
                  <a:schemeClr val="tx1"/>
                </a:solidFill>
              </a:rPr>
            </a:br>
            <a:r>
              <a:rPr lang="es-ES" sz="3700" dirty="0">
                <a:solidFill>
                  <a:schemeClr val="tx1"/>
                </a:solidFill>
              </a:rPr>
              <a:t>At </a:t>
            </a:r>
            <a:r>
              <a:rPr lang="es-ES" sz="3700" dirty="0" err="1">
                <a:solidFill>
                  <a:schemeClr val="tx1"/>
                </a:solidFill>
              </a:rPr>
              <a:t>Every</a:t>
            </a:r>
            <a:r>
              <a:rPr lang="es-ES" sz="3700" dirty="0">
                <a:solidFill>
                  <a:schemeClr val="tx1"/>
                </a:solidFill>
              </a:rPr>
              <a:t> </a:t>
            </a:r>
            <a:br>
              <a:rPr lang="es-ES" sz="3700" dirty="0">
                <a:solidFill>
                  <a:schemeClr val="tx1"/>
                </a:solidFill>
              </a:rPr>
            </a:br>
            <a:r>
              <a:rPr lang="es-ES" sz="3700" dirty="0" err="1">
                <a:solidFill>
                  <a:schemeClr val="tx1"/>
                </a:solidFill>
              </a:rPr>
              <a:t>Stage</a:t>
            </a:r>
            <a:endParaRPr lang="es-ES" sz="100" dirty="0">
              <a:solidFill>
                <a:schemeClr val="tx1"/>
              </a:solidFill>
              <a:highlight>
                <a:srgbClr val="FFFFFF"/>
              </a:highlight>
              <a:ea typeface="Lato Light"/>
              <a:cs typeface="Lato Light"/>
            </a:endParaRPr>
          </a:p>
          <a:p>
            <a:pPr algn="r">
              <a:lnSpc>
                <a:spcPct val="100000"/>
              </a:lnSpc>
            </a:pPr>
            <a:endParaRPr lang="es-ES" sz="3700" dirty="0">
              <a:solidFill>
                <a:schemeClr val="tx1"/>
              </a:solidFill>
            </a:endParaRPr>
          </a:p>
          <a:p>
            <a:pPr algn="r">
              <a:lnSpc>
                <a:spcPct val="100000"/>
              </a:lnSpc>
            </a:pPr>
            <a:endParaRPr lang="es-ES" sz="100" dirty="0">
              <a:solidFill>
                <a:schemeClr val="tx1"/>
              </a:solidFill>
              <a:highlight>
                <a:srgbClr val="FFFFFF"/>
              </a:highlight>
            </a:endParaRPr>
          </a:p>
          <a:p>
            <a:pPr algn="r">
              <a:lnSpc>
                <a:spcPct val="100000"/>
              </a:lnSpc>
            </a:pPr>
            <a:r>
              <a:rPr lang="es-ES" sz="3600" dirty="0">
                <a:solidFill>
                  <a:schemeClr val="tx1"/>
                </a:solidFill>
                <a:highlight>
                  <a:srgbClr val="FFFFFF"/>
                </a:highlight>
              </a:rPr>
              <a:t>Educación </a:t>
            </a:r>
          </a:p>
          <a:p>
            <a:pPr algn="r">
              <a:lnSpc>
                <a:spcPct val="100000"/>
              </a:lnSpc>
            </a:pPr>
            <a:r>
              <a:rPr lang="es-ES" sz="3600" dirty="0">
                <a:solidFill>
                  <a:schemeClr val="tx1"/>
                </a:solidFill>
                <a:highlight>
                  <a:srgbClr val="FFFFFF"/>
                </a:highlight>
              </a:rPr>
              <a:t>financiera </a:t>
            </a:r>
          </a:p>
          <a:p>
            <a:pPr algn="r">
              <a:lnSpc>
                <a:spcPct val="100000"/>
              </a:lnSpc>
            </a:pPr>
            <a:r>
              <a:rPr lang="es-ES" sz="3600" dirty="0">
                <a:solidFill>
                  <a:schemeClr val="tx1"/>
                </a:solidFill>
                <a:highlight>
                  <a:srgbClr val="FFFFFF"/>
                </a:highlight>
              </a:rPr>
              <a:t>en </a:t>
            </a:r>
          </a:p>
          <a:p>
            <a:pPr algn="r">
              <a:lnSpc>
                <a:spcPct val="100000"/>
              </a:lnSpc>
            </a:pPr>
            <a:r>
              <a:rPr lang="es-ES" sz="3600" dirty="0">
                <a:solidFill>
                  <a:schemeClr val="tx1"/>
                </a:solidFill>
                <a:highlight>
                  <a:srgbClr val="FFFFFF"/>
                </a:highlight>
              </a:rPr>
              <a:t>cada etapa</a:t>
            </a:r>
            <a:r>
              <a:rPr lang="es-ES" sz="100" dirty="0">
                <a:solidFill>
                  <a:schemeClr val="tx1"/>
                </a:solidFill>
                <a:highlight>
                  <a:srgbClr val="FFFFFF"/>
                </a:highlight>
              </a:rPr>
              <a:t> 2</a:t>
            </a:r>
            <a:endParaRPr lang="es-ES" sz="100" dirty="0">
              <a:solidFill>
                <a:schemeClr val="tx1"/>
              </a:solidFill>
              <a:highlight>
                <a:srgbClr val="FFFFFF"/>
              </a:highlight>
              <a:latin typeface="Lato Light"/>
              <a:ea typeface="Lato Light"/>
              <a:cs typeface="Lato Light"/>
            </a:endParaRPr>
          </a:p>
        </p:txBody>
      </p:sp>
      <p:sp>
        <p:nvSpPr>
          <p:cNvPr id="6" name="Google Shape;2439;p327">
            <a:extLst>
              <a:ext uri="{FF2B5EF4-FFF2-40B4-BE49-F238E27FC236}">
                <a16:creationId xmlns:a16="http://schemas.microsoft.com/office/drawing/2014/main" id="{DB7D4BF7-1E87-63E6-3915-A516CC65556F}"/>
              </a:ext>
            </a:extLst>
          </p:cNvPr>
          <p:cNvSpPr/>
          <p:nvPr/>
        </p:nvSpPr>
        <p:spPr>
          <a:xfrm>
            <a:off x="6810941" y="1514627"/>
            <a:ext cx="3817600" cy="972400"/>
          </a:xfrm>
          <a:prstGeom prst="rect">
            <a:avLst/>
          </a:prstGeom>
          <a:noFill/>
          <a:ln>
            <a:noFill/>
          </a:ln>
        </p:spPr>
        <p:txBody>
          <a:bodyPr spcFirstLastPara="1" wrap="square" lIns="0" tIns="0" rIns="0" bIns="609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chemeClr val="accent6"/>
              </a:buClr>
              <a:buSzPts val="1800"/>
            </a:pPr>
            <a:r>
              <a:rPr lang="en-US" sz="2400" dirty="0">
                <a:latin typeface="Lato Black"/>
                <a:ea typeface="Lato Black"/>
                <a:cs typeface="Lato Black"/>
                <a:sym typeface="Lato Black"/>
              </a:rPr>
              <a:t>Vault: </a:t>
            </a:r>
            <a:endParaRPr lang="en-US" sz="2500" dirty="0">
              <a:cs typeface="Calibri"/>
            </a:endParaRPr>
          </a:p>
          <a:p>
            <a:pPr>
              <a:buClr>
                <a:schemeClr val="accent6"/>
              </a:buClr>
              <a:buSzPts val="1800"/>
            </a:pPr>
            <a:r>
              <a:rPr lang="en-US" sz="2400" dirty="0">
                <a:latin typeface="Lato Black"/>
                <a:ea typeface="Lato Black"/>
                <a:cs typeface="Lato Black"/>
                <a:sym typeface="Lato Black"/>
              </a:rPr>
              <a:t>Understanding Money</a:t>
            </a:r>
            <a:endParaRPr sz="2533" dirty="0"/>
          </a:p>
          <a:p>
            <a:pPr>
              <a:buClr>
                <a:schemeClr val="dk1"/>
              </a:buClr>
              <a:buSzPts val="1400"/>
            </a:pPr>
            <a:r>
              <a:rPr lang="en-US" sz="1867" i="1" dirty="0" err="1">
                <a:solidFill>
                  <a:schemeClr val="dk1"/>
                </a:solidFill>
                <a:latin typeface="Lato"/>
                <a:ea typeface="Lato"/>
                <a:cs typeface="Lato"/>
                <a:sym typeface="Lato"/>
              </a:rPr>
              <a:t>Grados</a:t>
            </a:r>
            <a:r>
              <a:rPr lang="en-US" sz="1867" i="1" dirty="0">
                <a:solidFill>
                  <a:schemeClr val="dk1"/>
                </a:solidFill>
                <a:latin typeface="Lato"/>
                <a:ea typeface="Lato"/>
                <a:cs typeface="Lato"/>
                <a:sym typeface="Lato"/>
              </a:rPr>
              <a:t> 4-6</a:t>
            </a:r>
            <a:endParaRPr sz="1867" i="1" dirty="0">
              <a:solidFill>
                <a:schemeClr val="dk1"/>
              </a:solidFill>
              <a:latin typeface="Lato"/>
              <a:ea typeface="Lato"/>
              <a:cs typeface="Lato"/>
              <a:sym typeface="Lato"/>
            </a:endParaRPr>
          </a:p>
        </p:txBody>
      </p:sp>
      <p:sp>
        <p:nvSpPr>
          <p:cNvPr id="8" name="Google Shape;2441;p327">
            <a:extLst>
              <a:ext uri="{FF2B5EF4-FFF2-40B4-BE49-F238E27FC236}">
                <a16:creationId xmlns:a16="http://schemas.microsoft.com/office/drawing/2014/main" id="{4C02CB18-A3F1-A2A3-F4BB-0E7422F0E2DB}"/>
              </a:ext>
            </a:extLst>
          </p:cNvPr>
          <p:cNvSpPr/>
          <p:nvPr/>
        </p:nvSpPr>
        <p:spPr>
          <a:xfrm flipH="1">
            <a:off x="6733927" y="3296028"/>
            <a:ext cx="4268400" cy="972400"/>
          </a:xfrm>
          <a:prstGeom prst="rect">
            <a:avLst/>
          </a:prstGeom>
          <a:noFill/>
          <a:ln>
            <a:noFill/>
          </a:ln>
        </p:spPr>
        <p:txBody>
          <a:bodyPr spcFirstLastPara="1" wrap="square" lIns="0" tIns="0" rIns="0" bIns="609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chemeClr val="accent6"/>
              </a:buClr>
              <a:buSzPts val="1800"/>
            </a:pPr>
            <a:r>
              <a:rPr lang="en-US" sz="2400" dirty="0" err="1">
                <a:latin typeface="Lato Black"/>
                <a:ea typeface="Lato Black"/>
                <a:cs typeface="Lato Black"/>
                <a:sym typeface="Lato Black"/>
              </a:rPr>
              <a:t>FutureSmart</a:t>
            </a:r>
            <a:endParaRPr sz="2533" dirty="0"/>
          </a:p>
          <a:p>
            <a:r>
              <a:rPr lang="en-US" sz="1867" i="1" dirty="0" err="1">
                <a:solidFill>
                  <a:schemeClr val="dk1"/>
                </a:solidFill>
                <a:latin typeface="Lato"/>
                <a:ea typeface="Lato"/>
                <a:cs typeface="Lato"/>
                <a:sym typeface="Lato"/>
              </a:rPr>
              <a:t>Grados</a:t>
            </a:r>
            <a:r>
              <a:rPr lang="en-US" sz="1867" i="1" dirty="0">
                <a:solidFill>
                  <a:schemeClr val="dk1"/>
                </a:solidFill>
                <a:latin typeface="Lato"/>
                <a:ea typeface="Lato"/>
                <a:cs typeface="Lato"/>
                <a:sym typeface="Lato"/>
              </a:rPr>
              <a:t> 6-8</a:t>
            </a:r>
            <a:endParaRPr sz="1867" i="1" dirty="0">
              <a:solidFill>
                <a:schemeClr val="dk1"/>
              </a:solidFill>
              <a:latin typeface="Lato"/>
              <a:ea typeface="Lato"/>
              <a:cs typeface="Lato"/>
              <a:sym typeface="Lato"/>
            </a:endParaRPr>
          </a:p>
        </p:txBody>
      </p:sp>
      <p:sp>
        <p:nvSpPr>
          <p:cNvPr id="9" name="Google Shape;2440;p327">
            <a:extLst>
              <a:ext uri="{FF2B5EF4-FFF2-40B4-BE49-F238E27FC236}">
                <a16:creationId xmlns:a16="http://schemas.microsoft.com/office/drawing/2014/main" id="{5FAF4D49-BA37-2DA4-8814-D8E05FA4EEAB}"/>
              </a:ext>
            </a:extLst>
          </p:cNvPr>
          <p:cNvSpPr/>
          <p:nvPr/>
        </p:nvSpPr>
        <p:spPr>
          <a:xfrm flipH="1">
            <a:off x="6732741" y="5077429"/>
            <a:ext cx="3974000" cy="1147200"/>
          </a:xfrm>
          <a:prstGeom prst="rect">
            <a:avLst/>
          </a:prstGeom>
          <a:noFill/>
          <a:ln>
            <a:noFill/>
          </a:ln>
        </p:spPr>
        <p:txBody>
          <a:bodyPr spcFirstLastPara="1" wrap="square" lIns="0" tIns="0" rIns="0" bIns="609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chemeClr val="accent6"/>
              </a:buClr>
              <a:buSzPts val="1800"/>
            </a:pPr>
            <a:r>
              <a:rPr lang="en-US" sz="2400" dirty="0">
                <a:latin typeface="Lato Black"/>
                <a:ea typeface="Lato Black"/>
                <a:cs typeface="Lato Black"/>
                <a:sym typeface="Lato Black"/>
              </a:rPr>
              <a:t>EVERFI: </a:t>
            </a:r>
            <a:endParaRPr lang="en-US" sz="2500" dirty="0">
              <a:cs typeface="Calibri"/>
            </a:endParaRPr>
          </a:p>
          <a:p>
            <a:pPr>
              <a:buClr>
                <a:schemeClr val="accent6"/>
              </a:buClr>
              <a:buSzPts val="1800"/>
            </a:pPr>
            <a:r>
              <a:rPr lang="en-US" sz="2400" dirty="0">
                <a:latin typeface="Lato Black"/>
                <a:ea typeface="Lato Black"/>
                <a:cs typeface="Lato Black"/>
                <a:sym typeface="Lato Black"/>
              </a:rPr>
              <a:t>Financial Literacy</a:t>
            </a:r>
            <a:endParaRPr lang="en-US" sz="2533" dirty="0"/>
          </a:p>
          <a:p>
            <a:r>
              <a:rPr lang="en-US" sz="1867" i="1" dirty="0" err="1">
                <a:solidFill>
                  <a:schemeClr val="dk1"/>
                </a:solidFill>
                <a:latin typeface="Lato"/>
                <a:ea typeface="Lato"/>
                <a:cs typeface="Lato"/>
                <a:sym typeface="Lato"/>
              </a:rPr>
              <a:t>Grados</a:t>
            </a:r>
            <a:r>
              <a:rPr lang="en-US" sz="1867" i="1" dirty="0">
                <a:solidFill>
                  <a:schemeClr val="dk1"/>
                </a:solidFill>
                <a:latin typeface="Lato"/>
                <a:ea typeface="Lato"/>
                <a:cs typeface="Lato"/>
                <a:sym typeface="Lato"/>
              </a:rPr>
              <a:t> 9-12</a:t>
            </a:r>
            <a:endParaRPr sz="1867" i="1" dirty="0">
              <a:solidFill>
                <a:schemeClr val="dk1"/>
              </a:solidFill>
              <a:latin typeface="Lato"/>
              <a:ea typeface="Lato"/>
              <a:cs typeface="Lato"/>
              <a:sym typeface="Lato"/>
            </a:endParaRPr>
          </a:p>
        </p:txBody>
      </p:sp>
      <p:pic>
        <p:nvPicPr>
          <p:cNvPr id="7" name="Picture 6">
            <a:extLst>
              <a:ext uri="{FF2B5EF4-FFF2-40B4-BE49-F238E27FC236}">
                <a16:creationId xmlns:a16="http://schemas.microsoft.com/office/drawing/2014/main" id="{4956F166-DDCC-DD68-E4B1-67E2DDB9D8FF}"/>
              </a:ext>
            </a:extLst>
          </p:cNvPr>
          <p:cNvPicPr>
            <a:picLocks noChangeAspect="1"/>
          </p:cNvPicPr>
          <p:nvPr/>
        </p:nvPicPr>
        <p:blipFill>
          <a:blip r:embed="rId4"/>
          <a:stretch>
            <a:fillRect/>
          </a:stretch>
        </p:blipFill>
        <p:spPr>
          <a:xfrm>
            <a:off x="3549603" y="628958"/>
            <a:ext cx="3012050" cy="6062616"/>
          </a:xfrm>
          <a:prstGeom prst="rect">
            <a:avLst/>
          </a:prstGeom>
        </p:spPr>
      </p:pic>
    </p:spTree>
    <p:extLst>
      <p:ext uri="{BB962C8B-B14F-4D97-AF65-F5344CB8AC3E}">
        <p14:creationId xmlns:p14="http://schemas.microsoft.com/office/powerpoint/2010/main" val="2418731035"/>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10C105-D5C9-92EC-C6E5-4CDE9F79FFB0}"/>
              </a:ext>
            </a:extLst>
          </p:cNvPr>
          <p:cNvPicPr>
            <a:picLocks noChangeAspect="1"/>
          </p:cNvPicPr>
          <p:nvPr/>
        </p:nvPicPr>
        <p:blipFill>
          <a:blip r:embed="rId2"/>
          <a:stretch>
            <a:fillRect/>
          </a:stretch>
        </p:blipFill>
        <p:spPr>
          <a:xfrm>
            <a:off x="0" y="0"/>
            <a:ext cx="12305654" cy="6921930"/>
          </a:xfrm>
          <a:prstGeom prst="rect">
            <a:avLst/>
          </a:prstGeom>
        </p:spPr>
      </p:pic>
      <p:sp>
        <p:nvSpPr>
          <p:cNvPr id="2" name="Google Shape;2459;p328">
            <a:extLst>
              <a:ext uri="{FF2B5EF4-FFF2-40B4-BE49-F238E27FC236}">
                <a16:creationId xmlns:a16="http://schemas.microsoft.com/office/drawing/2014/main" id="{49F38F61-4EB5-F24B-D7BF-260AE5ECCF0E}"/>
              </a:ext>
            </a:extLst>
          </p:cNvPr>
          <p:cNvSpPr txBox="1"/>
          <p:nvPr/>
        </p:nvSpPr>
        <p:spPr>
          <a:xfrm>
            <a:off x="-286720" y="0"/>
            <a:ext cx="3411380" cy="7819425"/>
          </a:xfrm>
          <a:prstGeom prst="rect">
            <a:avLst/>
          </a:prstGeom>
          <a:noFill/>
          <a:ln>
            <a:noFill/>
          </a:ln>
        </p:spPr>
        <p:txBody>
          <a:bodyPr spcFirstLastPara="1" wrap="square" lIns="0" tIns="0" rIns="0" bIns="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chemeClr val="accent3"/>
              </a:buClr>
              <a:buSzPts val="2800"/>
            </a:pPr>
            <a:endParaRPr lang="es-ES" sz="3200" b="1" dirty="0">
              <a:latin typeface="Lato Black" panose="020F0502020204030203" pitchFamily="34" charset="0"/>
              <a:ea typeface="Lato Black" panose="020F0502020204030203" pitchFamily="34" charset="0"/>
              <a:cs typeface="Lato Black" panose="020F0502020204030203" pitchFamily="34" charset="0"/>
              <a:sym typeface="Lato Black"/>
            </a:endParaRPr>
          </a:p>
          <a:p>
            <a:pPr algn="r">
              <a:buClr>
                <a:schemeClr val="accent3"/>
              </a:buClr>
              <a:buSzPts val="2800"/>
            </a:pPr>
            <a:r>
              <a:rPr lang="es-ES" sz="3200" b="1" dirty="0">
                <a:latin typeface="Lato Black" panose="020F0502020204030203" pitchFamily="34" charset="0"/>
                <a:ea typeface="Lato Black" panose="020F0502020204030203" pitchFamily="34" charset="0"/>
                <a:cs typeface="Lato Black" panose="020F0502020204030203" pitchFamily="34" charset="0"/>
                <a:sym typeface="Lato Black"/>
              </a:rPr>
              <a:t>STEM </a:t>
            </a:r>
            <a:endParaRPr lang="es-ES" sz="3200" dirty="0">
              <a:latin typeface="Lato Black" panose="020F0502020204030203" pitchFamily="34" charset="0"/>
              <a:ea typeface="Lato Black" panose="020F0502020204030203" pitchFamily="34" charset="0"/>
              <a:cs typeface="Lato Black" panose="020F0502020204030203" pitchFamily="34" charset="0"/>
            </a:endParaRPr>
          </a:p>
          <a:p>
            <a:pPr algn="r">
              <a:buClr>
                <a:schemeClr val="accent3"/>
              </a:buClr>
              <a:buSzPts val="2800"/>
            </a:pPr>
            <a:r>
              <a:rPr lang="es-ES" sz="3200" b="1" dirty="0">
                <a:latin typeface="Lato Black" panose="020F0502020204030203" pitchFamily="34" charset="0"/>
                <a:ea typeface="Lato Black" panose="020F0502020204030203" pitchFamily="34" charset="0"/>
                <a:cs typeface="Lato Black" panose="020F0502020204030203" pitchFamily="34" charset="0"/>
                <a:sym typeface="Lato Black"/>
              </a:rPr>
              <a:t>+ </a:t>
            </a:r>
            <a:endParaRPr lang="es-ES" sz="3200" dirty="0">
              <a:latin typeface="Lato Black" panose="020F0502020204030203" pitchFamily="34" charset="0"/>
              <a:ea typeface="Lato Black" panose="020F0502020204030203" pitchFamily="34" charset="0"/>
              <a:cs typeface="Lato Black" panose="020F0502020204030203" pitchFamily="34" charset="0"/>
            </a:endParaRPr>
          </a:p>
          <a:p>
            <a:pPr algn="r">
              <a:buClr>
                <a:schemeClr val="accent3"/>
              </a:buClr>
              <a:buSzPts val="2800"/>
            </a:pPr>
            <a:r>
              <a:rPr lang="es-ES" sz="3200" b="1" dirty="0" err="1">
                <a:latin typeface="Lato Black" panose="020F0502020204030203" pitchFamily="34" charset="0"/>
                <a:ea typeface="Lato Black" panose="020F0502020204030203" pitchFamily="34" charset="0"/>
                <a:cs typeface="Lato Black" panose="020F0502020204030203" pitchFamily="34" charset="0"/>
                <a:sym typeface="Lato Black"/>
              </a:rPr>
              <a:t>Career</a:t>
            </a:r>
            <a:r>
              <a:rPr lang="es-ES" sz="3200" b="1" dirty="0">
                <a:latin typeface="Lato Black" panose="020F0502020204030203" pitchFamily="34" charset="0"/>
                <a:ea typeface="Lato Black" panose="020F0502020204030203" pitchFamily="34" charset="0"/>
                <a:cs typeface="Lato Black" panose="020F0502020204030203" pitchFamily="34" charset="0"/>
                <a:sym typeface="Lato Black"/>
              </a:rPr>
              <a:t> </a:t>
            </a:r>
            <a:endParaRPr lang="es-ES" sz="3200" dirty="0">
              <a:latin typeface="Lato Black" panose="020F0502020204030203" pitchFamily="34" charset="0"/>
              <a:ea typeface="Lato Black" panose="020F0502020204030203" pitchFamily="34" charset="0"/>
              <a:cs typeface="Lato Black" panose="020F0502020204030203" pitchFamily="34" charset="0"/>
            </a:endParaRPr>
          </a:p>
          <a:p>
            <a:pPr algn="r">
              <a:buClr>
                <a:schemeClr val="accent3"/>
              </a:buClr>
              <a:buSzPts val="2800"/>
            </a:pPr>
            <a:r>
              <a:rPr lang="es-ES" sz="3200" b="1" dirty="0" err="1">
                <a:latin typeface="Lato Black" panose="020F0502020204030203" pitchFamily="34" charset="0"/>
                <a:ea typeface="Lato Black" panose="020F0502020204030203" pitchFamily="34" charset="0"/>
                <a:cs typeface="Lato Black" panose="020F0502020204030203" pitchFamily="34" charset="0"/>
                <a:sym typeface="Lato Black"/>
              </a:rPr>
              <a:t>Readiness</a:t>
            </a:r>
            <a:endParaRPr lang="es-ES" sz="3200" b="1" dirty="0">
              <a:latin typeface="Lato Black" panose="020F0502020204030203" pitchFamily="34" charset="0"/>
              <a:ea typeface="Lato Black" panose="020F0502020204030203" pitchFamily="34" charset="0"/>
              <a:cs typeface="Lato Black" panose="020F0502020204030203" pitchFamily="34" charset="0"/>
            </a:endParaRPr>
          </a:p>
          <a:p>
            <a:pPr algn="r">
              <a:buSzPts val="2800"/>
            </a:pPr>
            <a:endParaRPr lang="es-ES" sz="3200" b="1" dirty="0">
              <a:latin typeface="Lato Black" panose="020F0502020204030203" pitchFamily="34" charset="0"/>
              <a:ea typeface="Lato Black" panose="020F0502020204030203" pitchFamily="34" charset="0"/>
              <a:cs typeface="Lato Black" panose="020F0502020204030203" pitchFamily="34" charset="0"/>
            </a:endParaRPr>
          </a:p>
          <a:p>
            <a:pPr algn="r"/>
            <a:r>
              <a:rPr lang="es-ES" sz="3200" b="1" dirty="0">
                <a:latin typeface="Lato Black" panose="020F0502020204030203" pitchFamily="34" charset="0"/>
                <a:ea typeface="Lato Black" panose="020F0502020204030203" pitchFamily="34" charset="0"/>
                <a:cs typeface="Lato Black" panose="020F0502020204030203" pitchFamily="34" charset="0"/>
              </a:rPr>
              <a:t>Preparación </a:t>
            </a:r>
            <a:endParaRPr lang="es-ES" sz="3200" dirty="0">
              <a:latin typeface="Lato Black" panose="020F0502020204030203" pitchFamily="34" charset="0"/>
              <a:ea typeface="Lato Black" panose="020F0502020204030203" pitchFamily="34" charset="0"/>
              <a:cs typeface="Lato Black" panose="020F0502020204030203" pitchFamily="34" charset="0"/>
            </a:endParaRPr>
          </a:p>
          <a:p>
            <a:pPr algn="r"/>
            <a:r>
              <a:rPr lang="es-ES" sz="3200" b="1" dirty="0">
                <a:latin typeface="Lato Black" panose="020F0502020204030203" pitchFamily="34" charset="0"/>
                <a:ea typeface="Lato Black" panose="020F0502020204030203" pitchFamily="34" charset="0"/>
                <a:cs typeface="Lato Black" panose="020F0502020204030203" pitchFamily="34" charset="0"/>
              </a:rPr>
              <a:t>Para  la Carrera </a:t>
            </a:r>
            <a:endParaRPr lang="es-ES" sz="3200" dirty="0">
              <a:latin typeface="Lato Black" panose="020F0502020204030203" pitchFamily="34" charset="0"/>
              <a:ea typeface="Lato Black" panose="020F0502020204030203" pitchFamily="34" charset="0"/>
              <a:cs typeface="Lato Black" panose="020F0502020204030203" pitchFamily="34" charset="0"/>
            </a:endParaRPr>
          </a:p>
          <a:p>
            <a:pPr algn="r"/>
            <a:r>
              <a:rPr lang="es-ES" sz="3200" b="1" dirty="0">
                <a:latin typeface="Lato Black" panose="020F0502020204030203" pitchFamily="34" charset="0"/>
                <a:ea typeface="Lato Black" panose="020F0502020204030203" pitchFamily="34" charset="0"/>
                <a:cs typeface="Lato Black" panose="020F0502020204030203" pitchFamily="34" charset="0"/>
              </a:rPr>
              <a:t>Laboral y </a:t>
            </a:r>
            <a:endParaRPr lang="es-ES" sz="3200" dirty="0">
              <a:latin typeface="Lato Black" panose="020F0502020204030203" pitchFamily="34" charset="0"/>
              <a:ea typeface="Lato Black" panose="020F0502020204030203" pitchFamily="34" charset="0"/>
              <a:cs typeface="Lato Black" panose="020F0502020204030203" pitchFamily="34" charset="0"/>
            </a:endParaRPr>
          </a:p>
          <a:p>
            <a:pPr algn="r"/>
            <a:r>
              <a:rPr lang="es-ES" sz="3200" b="1" dirty="0">
                <a:latin typeface="Lato Black" panose="020F0502020204030203" pitchFamily="34" charset="0"/>
                <a:ea typeface="Lato Black" panose="020F0502020204030203" pitchFamily="34" charset="0"/>
                <a:cs typeface="Lato Black" panose="020F0502020204030203" pitchFamily="34" charset="0"/>
              </a:rPr>
              <a:t>Ciencias, </a:t>
            </a:r>
            <a:endParaRPr lang="es-ES" sz="3200" dirty="0">
              <a:latin typeface="Lato Black" panose="020F0502020204030203" pitchFamily="34" charset="0"/>
              <a:ea typeface="Lato Black" panose="020F0502020204030203" pitchFamily="34" charset="0"/>
              <a:cs typeface="Lato Black" panose="020F0502020204030203" pitchFamily="34" charset="0"/>
            </a:endParaRPr>
          </a:p>
          <a:p>
            <a:pPr algn="r"/>
            <a:r>
              <a:rPr lang="es-ES" sz="3200" b="1" dirty="0">
                <a:latin typeface="Lato Black" panose="020F0502020204030203" pitchFamily="34" charset="0"/>
                <a:ea typeface="Lato Black" panose="020F0502020204030203" pitchFamily="34" charset="0"/>
                <a:cs typeface="Lato Black" panose="020F0502020204030203" pitchFamily="34" charset="0"/>
              </a:rPr>
              <a:t>Tecnología, </a:t>
            </a:r>
            <a:endParaRPr lang="es-ES" sz="3200" dirty="0">
              <a:latin typeface="Lato Black" panose="020F0502020204030203" pitchFamily="34" charset="0"/>
              <a:ea typeface="Lato Black" panose="020F0502020204030203" pitchFamily="34" charset="0"/>
              <a:cs typeface="Lato Black" panose="020F0502020204030203" pitchFamily="34" charset="0"/>
            </a:endParaRPr>
          </a:p>
          <a:p>
            <a:pPr algn="r"/>
            <a:r>
              <a:rPr lang="es-ES" sz="3200" b="1" dirty="0">
                <a:latin typeface="Lato Black" panose="020F0502020204030203" pitchFamily="34" charset="0"/>
                <a:ea typeface="Lato Black" panose="020F0502020204030203" pitchFamily="34" charset="0"/>
                <a:cs typeface="Lato Black" panose="020F0502020204030203" pitchFamily="34" charset="0"/>
              </a:rPr>
              <a:t>Ingeniería y </a:t>
            </a:r>
            <a:endParaRPr lang="es-ES" sz="3200" dirty="0">
              <a:latin typeface="Lato Black" panose="020F0502020204030203" pitchFamily="34" charset="0"/>
              <a:ea typeface="Lato Black" panose="020F0502020204030203" pitchFamily="34" charset="0"/>
              <a:cs typeface="Lato Black" panose="020F0502020204030203" pitchFamily="34" charset="0"/>
            </a:endParaRPr>
          </a:p>
          <a:p>
            <a:pPr algn="r"/>
            <a:r>
              <a:rPr lang="es-ES" sz="3200" b="1" dirty="0">
                <a:latin typeface="Lato Black" panose="020F0502020204030203" pitchFamily="34" charset="0"/>
                <a:ea typeface="Lato Black" panose="020F0502020204030203" pitchFamily="34" charset="0"/>
                <a:cs typeface="Lato Black" panose="020F0502020204030203" pitchFamily="34" charset="0"/>
              </a:rPr>
              <a:t>Matemáticas</a:t>
            </a:r>
            <a:endParaRPr lang="es-ES" sz="32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5" name="Google Shape;2456;p328">
            <a:extLst>
              <a:ext uri="{FF2B5EF4-FFF2-40B4-BE49-F238E27FC236}">
                <a16:creationId xmlns:a16="http://schemas.microsoft.com/office/drawing/2014/main" id="{6656D237-AABA-7252-529F-44479F9FBA3A}"/>
              </a:ext>
            </a:extLst>
          </p:cNvPr>
          <p:cNvSpPr/>
          <p:nvPr/>
        </p:nvSpPr>
        <p:spPr>
          <a:xfrm>
            <a:off x="6752746" y="1277412"/>
            <a:ext cx="4455600" cy="972400"/>
          </a:xfrm>
          <a:prstGeom prst="rect">
            <a:avLst/>
          </a:prstGeom>
          <a:noFill/>
          <a:ln>
            <a:noFill/>
          </a:ln>
        </p:spPr>
        <p:txBody>
          <a:bodyPr spcFirstLastPara="1" wrap="square" lIns="0" tIns="0" rIns="0" bIns="609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chemeClr val="accent6"/>
              </a:buClr>
              <a:buSzPts val="1800"/>
            </a:pPr>
            <a:r>
              <a:rPr lang="en-US" sz="2400" dirty="0">
                <a:latin typeface="Lato Black"/>
                <a:ea typeface="Lato Black"/>
                <a:cs typeface="Lato Black"/>
                <a:sym typeface="Lato Black"/>
              </a:rPr>
              <a:t>Sustainability Foundations: Ready to Recycle</a:t>
            </a:r>
            <a:endParaRPr sz="2533" dirty="0"/>
          </a:p>
          <a:p>
            <a:pPr>
              <a:buClr>
                <a:schemeClr val="dk1"/>
              </a:buClr>
              <a:buSzPts val="1400"/>
            </a:pPr>
            <a:r>
              <a:rPr lang="en-US" sz="1850" i="1" dirty="0" err="1">
                <a:solidFill>
                  <a:schemeClr val="dk1"/>
                </a:solidFill>
                <a:latin typeface="Lato"/>
                <a:ea typeface="Lato"/>
                <a:cs typeface="Lato"/>
                <a:sym typeface="Lato"/>
              </a:rPr>
              <a:t>Grados</a:t>
            </a:r>
            <a:r>
              <a:rPr lang="en-US" sz="1850" i="1" dirty="0">
                <a:solidFill>
                  <a:schemeClr val="dk1"/>
                </a:solidFill>
                <a:latin typeface="Lato"/>
                <a:ea typeface="Lato"/>
                <a:cs typeface="Lato"/>
                <a:sym typeface="Lato"/>
              </a:rPr>
              <a:t> 5-8</a:t>
            </a:r>
            <a:endParaRPr sz="1850" i="1" dirty="0">
              <a:solidFill>
                <a:schemeClr val="dk1"/>
              </a:solidFill>
              <a:latin typeface="Lato"/>
              <a:ea typeface="Lato"/>
              <a:cs typeface="Lato"/>
              <a:sym typeface="Lato"/>
            </a:endParaRPr>
          </a:p>
        </p:txBody>
      </p:sp>
      <p:sp>
        <p:nvSpPr>
          <p:cNvPr id="6" name="Google Shape;2457;p328">
            <a:extLst>
              <a:ext uri="{FF2B5EF4-FFF2-40B4-BE49-F238E27FC236}">
                <a16:creationId xmlns:a16="http://schemas.microsoft.com/office/drawing/2014/main" id="{CD94E664-26FD-65FB-0D97-14F50225387E}"/>
              </a:ext>
            </a:extLst>
          </p:cNvPr>
          <p:cNvSpPr/>
          <p:nvPr/>
        </p:nvSpPr>
        <p:spPr>
          <a:xfrm flipH="1">
            <a:off x="6839300" y="3093489"/>
            <a:ext cx="4455600" cy="972400"/>
          </a:xfrm>
          <a:prstGeom prst="rect">
            <a:avLst/>
          </a:prstGeom>
          <a:noFill/>
          <a:ln>
            <a:noFill/>
          </a:ln>
        </p:spPr>
        <p:txBody>
          <a:bodyPr spcFirstLastPara="1" wrap="square" lIns="0" tIns="0" rIns="0" bIns="609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chemeClr val="accent6"/>
              </a:buClr>
              <a:buSzPts val="1800"/>
            </a:pPr>
            <a:r>
              <a:rPr lang="en-US" sz="2400" dirty="0">
                <a:latin typeface="Lato Black"/>
                <a:ea typeface="Lato Black"/>
                <a:cs typeface="Lato Black"/>
                <a:sym typeface="Lato Black"/>
              </a:rPr>
              <a:t>Sustainability Foundations</a:t>
            </a:r>
            <a:endParaRPr sz="2533" dirty="0"/>
          </a:p>
          <a:p>
            <a:r>
              <a:rPr lang="en-US" sz="1850" i="1" dirty="0" err="1">
                <a:solidFill>
                  <a:schemeClr val="dk1"/>
                </a:solidFill>
                <a:latin typeface="Lato"/>
                <a:ea typeface="Lato"/>
                <a:cs typeface="Lato"/>
                <a:sym typeface="Lato"/>
              </a:rPr>
              <a:t>Grados</a:t>
            </a:r>
            <a:r>
              <a:rPr lang="en-US" sz="1850" i="1" dirty="0">
                <a:solidFill>
                  <a:schemeClr val="dk1"/>
                </a:solidFill>
                <a:latin typeface="Lato"/>
                <a:ea typeface="Lato"/>
                <a:cs typeface="Lato"/>
                <a:sym typeface="Lato"/>
              </a:rPr>
              <a:t> 5-8</a:t>
            </a:r>
            <a:endParaRPr sz="1850" i="1" dirty="0">
              <a:solidFill>
                <a:schemeClr val="dk1"/>
              </a:solidFill>
              <a:latin typeface="Lato"/>
              <a:ea typeface="Lato"/>
              <a:cs typeface="Lato"/>
              <a:sym typeface="Lato"/>
            </a:endParaRPr>
          </a:p>
        </p:txBody>
      </p:sp>
      <p:sp>
        <p:nvSpPr>
          <p:cNvPr id="7" name="Google Shape;2458;p328">
            <a:extLst>
              <a:ext uri="{FF2B5EF4-FFF2-40B4-BE49-F238E27FC236}">
                <a16:creationId xmlns:a16="http://schemas.microsoft.com/office/drawing/2014/main" id="{8EA56DCF-98B2-61B4-0F75-F2DB1BA5D341}"/>
              </a:ext>
            </a:extLst>
          </p:cNvPr>
          <p:cNvSpPr/>
          <p:nvPr/>
        </p:nvSpPr>
        <p:spPr>
          <a:xfrm flipH="1">
            <a:off x="6492786" y="5006988"/>
            <a:ext cx="3974000" cy="1147200"/>
          </a:xfrm>
          <a:prstGeom prst="rect">
            <a:avLst/>
          </a:prstGeom>
          <a:noFill/>
          <a:ln>
            <a:noFill/>
          </a:ln>
        </p:spPr>
        <p:txBody>
          <a:bodyPr spcFirstLastPara="1" wrap="square" lIns="0" tIns="0" rIns="0" bIns="609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latin typeface="Lato Black"/>
                <a:ea typeface="Lato Black"/>
                <a:cs typeface="Lato Black"/>
                <a:sym typeface="Lato Black"/>
              </a:rPr>
              <a:t>Data Science Foundations</a:t>
            </a:r>
            <a:endParaRPr sz="2533" dirty="0"/>
          </a:p>
          <a:p>
            <a:r>
              <a:rPr lang="en-US" sz="1850" i="1" dirty="0" err="1">
                <a:solidFill>
                  <a:schemeClr val="dk1"/>
                </a:solidFill>
                <a:latin typeface="Lato"/>
                <a:ea typeface="Lato"/>
                <a:cs typeface="Lato"/>
                <a:sym typeface="Lato"/>
              </a:rPr>
              <a:t>Grados</a:t>
            </a:r>
            <a:r>
              <a:rPr lang="en-US" sz="1850" i="1" dirty="0">
                <a:solidFill>
                  <a:schemeClr val="dk1"/>
                </a:solidFill>
                <a:latin typeface="Lato"/>
                <a:ea typeface="Lato"/>
                <a:cs typeface="Lato"/>
                <a:sym typeface="Lato"/>
              </a:rPr>
              <a:t> 7-9</a:t>
            </a:r>
            <a:endParaRPr sz="1850" i="1" dirty="0">
              <a:solidFill>
                <a:schemeClr val="dk1"/>
              </a:solidFill>
              <a:latin typeface="Lato"/>
              <a:ea typeface="Lato"/>
              <a:cs typeface="Lato"/>
              <a:sym typeface="Lato"/>
            </a:endParaRPr>
          </a:p>
        </p:txBody>
      </p:sp>
      <p:pic>
        <p:nvPicPr>
          <p:cNvPr id="9" name="Picture 8">
            <a:extLst>
              <a:ext uri="{FF2B5EF4-FFF2-40B4-BE49-F238E27FC236}">
                <a16:creationId xmlns:a16="http://schemas.microsoft.com/office/drawing/2014/main" id="{6D690034-1E21-2C4A-3F6F-69F3C6D4705A}"/>
              </a:ext>
            </a:extLst>
          </p:cNvPr>
          <p:cNvPicPr>
            <a:picLocks noChangeAspect="1"/>
          </p:cNvPicPr>
          <p:nvPr/>
        </p:nvPicPr>
        <p:blipFill>
          <a:blip r:embed="rId3"/>
          <a:stretch>
            <a:fillRect/>
          </a:stretch>
        </p:blipFill>
        <p:spPr>
          <a:xfrm>
            <a:off x="3608829" y="735634"/>
            <a:ext cx="2746301" cy="5941728"/>
          </a:xfrm>
          <a:prstGeom prst="rect">
            <a:avLst/>
          </a:prstGeom>
        </p:spPr>
      </p:pic>
    </p:spTree>
    <p:extLst>
      <p:ext uri="{BB962C8B-B14F-4D97-AF65-F5344CB8AC3E}">
        <p14:creationId xmlns:p14="http://schemas.microsoft.com/office/powerpoint/2010/main" val="25579636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10C105-D5C9-92EC-C6E5-4CDE9F79FFB0}"/>
              </a:ext>
            </a:extLst>
          </p:cNvPr>
          <p:cNvPicPr>
            <a:picLocks noChangeAspect="1"/>
          </p:cNvPicPr>
          <p:nvPr/>
        </p:nvPicPr>
        <p:blipFill>
          <a:blip r:embed="rId3"/>
          <a:stretch>
            <a:fillRect/>
          </a:stretch>
        </p:blipFill>
        <p:spPr>
          <a:xfrm>
            <a:off x="-57727" y="0"/>
            <a:ext cx="12305654" cy="6921930"/>
          </a:xfrm>
          <a:prstGeom prst="rect">
            <a:avLst/>
          </a:prstGeom>
        </p:spPr>
      </p:pic>
      <p:sp>
        <p:nvSpPr>
          <p:cNvPr id="2" name="Google Shape;2471;p329">
            <a:extLst>
              <a:ext uri="{FF2B5EF4-FFF2-40B4-BE49-F238E27FC236}">
                <a16:creationId xmlns:a16="http://schemas.microsoft.com/office/drawing/2014/main" id="{5AFBFE57-7968-6E07-F190-4412235FE05F}"/>
              </a:ext>
            </a:extLst>
          </p:cNvPr>
          <p:cNvSpPr txBox="1"/>
          <p:nvPr/>
        </p:nvSpPr>
        <p:spPr>
          <a:xfrm>
            <a:off x="-331359" y="143934"/>
            <a:ext cx="3420534" cy="6374628"/>
          </a:xfrm>
          <a:prstGeom prst="rect">
            <a:avLst/>
          </a:prstGeom>
          <a:noFill/>
          <a:ln>
            <a:noFill/>
          </a:ln>
        </p:spPr>
        <p:txBody>
          <a:bodyPr spcFirstLastPara="1" wrap="square" lIns="0" tIns="0" rIns="0" bIns="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chemeClr val="accent3"/>
              </a:buClr>
              <a:buSzPts val="2800"/>
            </a:pPr>
            <a:endParaRPr lang="en-US" sz="3200" b="1" dirty="0">
              <a:latin typeface="Lato Black "/>
              <a:ea typeface="Lato Black" panose="020F0502020204030203" pitchFamily="34" charset="0"/>
              <a:cs typeface="Lato Black" panose="020F0502020204030203" pitchFamily="34" charset="0"/>
              <a:sym typeface="Lato Black"/>
            </a:endParaRPr>
          </a:p>
          <a:p>
            <a:pPr algn="r">
              <a:buClr>
                <a:schemeClr val="accent3"/>
              </a:buClr>
              <a:buSzPts val="2800"/>
            </a:pPr>
            <a:endParaRPr lang="en-US" sz="3200" b="1" dirty="0">
              <a:latin typeface="Lato Black "/>
              <a:ea typeface="Lato Black" panose="020F0502020204030203" pitchFamily="34" charset="0"/>
              <a:cs typeface="Lato Black" panose="020F0502020204030203" pitchFamily="34" charset="0"/>
              <a:sym typeface="Lato Black"/>
            </a:endParaRPr>
          </a:p>
          <a:p>
            <a:pPr algn="r">
              <a:buClr>
                <a:schemeClr val="accent3"/>
              </a:buClr>
              <a:buSzPts val="2800"/>
            </a:pPr>
            <a:endParaRPr lang="en-US" sz="3200" b="1" dirty="0">
              <a:latin typeface="Lato Black "/>
              <a:ea typeface="Lato Black" panose="020F0502020204030203" pitchFamily="34" charset="0"/>
              <a:cs typeface="Lato Black" panose="020F0502020204030203" pitchFamily="34" charset="0"/>
              <a:sym typeface="Lato Black"/>
            </a:endParaRPr>
          </a:p>
          <a:p>
            <a:pPr algn="r">
              <a:buClr>
                <a:schemeClr val="accent3"/>
              </a:buClr>
              <a:buSzPts val="2800"/>
            </a:pPr>
            <a:r>
              <a:rPr lang="en-US" sz="3200" b="1" dirty="0">
                <a:latin typeface="Lato Black "/>
                <a:ea typeface="Lato Black" panose="020F0502020204030203" pitchFamily="34" charset="0"/>
                <a:cs typeface="Lato Black" panose="020F0502020204030203" pitchFamily="34" charset="0"/>
                <a:sym typeface="Lato Black"/>
              </a:rPr>
              <a:t>Social</a:t>
            </a:r>
            <a:endParaRPr lang="en-US" sz="3200" dirty="0">
              <a:latin typeface="Lato Black "/>
              <a:ea typeface="Lato Black" panose="020F0502020204030203" pitchFamily="34" charset="0"/>
              <a:cs typeface="Lato Black" panose="020F0502020204030203" pitchFamily="34" charset="0"/>
            </a:endParaRPr>
          </a:p>
          <a:p>
            <a:pPr algn="r">
              <a:buClr>
                <a:schemeClr val="accent3"/>
              </a:buClr>
              <a:buSzPts val="2800"/>
            </a:pPr>
            <a:r>
              <a:rPr lang="en-US" sz="3200" b="1" dirty="0">
                <a:latin typeface="Lato Black "/>
                <a:ea typeface="Lato Black" panose="020F0502020204030203" pitchFamily="34" charset="0"/>
                <a:cs typeface="Lato Black" panose="020F0502020204030203" pitchFamily="34" charset="0"/>
                <a:sym typeface="Lato Black"/>
              </a:rPr>
              <a:t>Emotional </a:t>
            </a:r>
            <a:endParaRPr lang="en-US" sz="3200" b="1" dirty="0">
              <a:latin typeface="Lato Black "/>
              <a:ea typeface="Lato Black" panose="020F0502020204030203" pitchFamily="34" charset="0"/>
              <a:cs typeface="Lato Black" panose="020F0502020204030203" pitchFamily="34" charset="0"/>
            </a:endParaRPr>
          </a:p>
          <a:p>
            <a:pPr algn="r">
              <a:buClr>
                <a:schemeClr val="accent3"/>
              </a:buClr>
              <a:buSzPts val="2800"/>
            </a:pPr>
            <a:r>
              <a:rPr lang="en-US" sz="3200" b="1" dirty="0">
                <a:latin typeface="Lato Black "/>
                <a:ea typeface="Lato Black" panose="020F0502020204030203" pitchFamily="34" charset="0"/>
                <a:cs typeface="Lato Black" panose="020F0502020204030203" pitchFamily="34" charset="0"/>
                <a:sym typeface="Lato Black"/>
              </a:rPr>
              <a:t>Learning</a:t>
            </a:r>
          </a:p>
          <a:p>
            <a:pPr algn="r">
              <a:buSzPts val="2800"/>
            </a:pPr>
            <a:endParaRPr lang="en-US" sz="3200" b="1" dirty="0">
              <a:latin typeface="Lato Black "/>
              <a:ea typeface="Lato Black" panose="020F0502020204030203" pitchFamily="34" charset="0"/>
              <a:cs typeface="Lato Black" panose="020F0502020204030203" pitchFamily="34" charset="0"/>
            </a:endParaRPr>
          </a:p>
          <a:p>
            <a:pPr algn="r"/>
            <a:r>
              <a:rPr lang="en-US" sz="3200" b="1" dirty="0" err="1">
                <a:latin typeface="Lato Black "/>
                <a:ea typeface="Lato Black" panose="020F0502020204030203" pitchFamily="34" charset="0"/>
                <a:cs typeface="Lato Black" panose="020F0502020204030203" pitchFamily="34" charset="0"/>
              </a:rPr>
              <a:t>Aprendizaje</a:t>
            </a:r>
            <a:r>
              <a:rPr lang="en-US" sz="3200" b="1" dirty="0">
                <a:latin typeface="Lato Black "/>
                <a:ea typeface="Lato Black" panose="020F0502020204030203" pitchFamily="34" charset="0"/>
                <a:cs typeface="Lato Black" panose="020F0502020204030203" pitchFamily="34" charset="0"/>
              </a:rPr>
              <a:t> </a:t>
            </a:r>
            <a:endParaRPr lang="en-US" sz="3200" dirty="0">
              <a:latin typeface="Lato Black "/>
              <a:ea typeface="Lato Black" panose="020F0502020204030203" pitchFamily="34" charset="0"/>
              <a:cs typeface="Lato Black" panose="020F0502020204030203" pitchFamily="34" charset="0"/>
            </a:endParaRPr>
          </a:p>
          <a:p>
            <a:pPr algn="r"/>
            <a:r>
              <a:rPr lang="en-US" sz="3200" b="1" dirty="0" err="1">
                <a:latin typeface="Lato Black "/>
                <a:ea typeface="Lato Black" panose="020F0502020204030203" pitchFamily="34" charset="0"/>
                <a:cs typeface="Lato Black" panose="020F0502020204030203" pitchFamily="34" charset="0"/>
              </a:rPr>
              <a:t>Socioemocional</a:t>
            </a:r>
            <a:endParaRPr lang="en-US" sz="3200" dirty="0">
              <a:latin typeface="Lato Black "/>
              <a:ea typeface="Lato Black" panose="020F0502020204030203" pitchFamily="34" charset="0"/>
              <a:cs typeface="Lato Black" panose="020F0502020204030203" pitchFamily="34" charset="0"/>
            </a:endParaRPr>
          </a:p>
        </p:txBody>
      </p:sp>
      <p:sp>
        <p:nvSpPr>
          <p:cNvPr id="5" name="Google Shape;2468;p329">
            <a:extLst>
              <a:ext uri="{FF2B5EF4-FFF2-40B4-BE49-F238E27FC236}">
                <a16:creationId xmlns:a16="http://schemas.microsoft.com/office/drawing/2014/main" id="{6CB76A01-CDEE-7D42-5DD4-2DFFE3AAC34A}"/>
              </a:ext>
            </a:extLst>
          </p:cNvPr>
          <p:cNvSpPr/>
          <p:nvPr/>
        </p:nvSpPr>
        <p:spPr>
          <a:xfrm>
            <a:off x="6580353" y="1077306"/>
            <a:ext cx="4455600" cy="972400"/>
          </a:xfrm>
          <a:prstGeom prst="rect">
            <a:avLst/>
          </a:prstGeom>
          <a:noFill/>
          <a:ln>
            <a:noFill/>
          </a:ln>
        </p:spPr>
        <p:txBody>
          <a:bodyPr spcFirstLastPara="1" wrap="square" lIns="0" tIns="0" rIns="0" bIns="609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latin typeface="Lato Black"/>
                <a:ea typeface="Lato Black"/>
                <a:cs typeface="Lato Black"/>
                <a:sym typeface="Lato Black"/>
              </a:rPr>
              <a:t>The Compassion Project</a:t>
            </a:r>
            <a:endParaRPr lang="en-US" sz="2500" dirty="0">
              <a:cs typeface="Calibri"/>
            </a:endParaRPr>
          </a:p>
          <a:p>
            <a:r>
              <a:rPr lang="en-US" sz="1867" i="1" dirty="0" err="1">
                <a:solidFill>
                  <a:schemeClr val="dk1"/>
                </a:solidFill>
                <a:latin typeface="Lato"/>
                <a:ea typeface="Lato"/>
                <a:cs typeface="Lato"/>
                <a:sym typeface="Lato"/>
              </a:rPr>
              <a:t>Grados</a:t>
            </a:r>
            <a:r>
              <a:rPr lang="en-US" sz="1867" i="1" dirty="0">
                <a:solidFill>
                  <a:schemeClr val="dk1"/>
                </a:solidFill>
                <a:latin typeface="Lato"/>
                <a:ea typeface="Lato"/>
                <a:cs typeface="Lato"/>
                <a:sym typeface="Lato"/>
              </a:rPr>
              <a:t> 2-4</a:t>
            </a:r>
            <a:endParaRPr sz="1867" i="1" dirty="0">
              <a:solidFill>
                <a:schemeClr val="dk1"/>
              </a:solidFill>
              <a:latin typeface="Lato"/>
              <a:ea typeface="Lato"/>
              <a:cs typeface="Lato"/>
              <a:sym typeface="Lato"/>
            </a:endParaRPr>
          </a:p>
        </p:txBody>
      </p:sp>
      <p:sp>
        <p:nvSpPr>
          <p:cNvPr id="6" name="Google Shape;2469;p329">
            <a:extLst>
              <a:ext uri="{FF2B5EF4-FFF2-40B4-BE49-F238E27FC236}">
                <a16:creationId xmlns:a16="http://schemas.microsoft.com/office/drawing/2014/main" id="{F8FA8ADF-110C-868A-59A0-77253781B785}"/>
              </a:ext>
            </a:extLst>
          </p:cNvPr>
          <p:cNvSpPr/>
          <p:nvPr/>
        </p:nvSpPr>
        <p:spPr>
          <a:xfrm flipH="1">
            <a:off x="6640479" y="2982419"/>
            <a:ext cx="4455600" cy="972400"/>
          </a:xfrm>
          <a:prstGeom prst="rect">
            <a:avLst/>
          </a:prstGeom>
          <a:noFill/>
          <a:ln>
            <a:noFill/>
          </a:ln>
        </p:spPr>
        <p:txBody>
          <a:bodyPr spcFirstLastPara="1" wrap="square" lIns="0" tIns="0" rIns="0" bIns="609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chemeClr val="accent6"/>
              </a:buClr>
              <a:buSzPts val="1800"/>
            </a:pPr>
            <a:r>
              <a:rPr lang="en-US" sz="2400" dirty="0">
                <a:latin typeface="Lato Black"/>
                <a:ea typeface="Lato Black"/>
                <a:cs typeface="Lato Black"/>
                <a:sym typeface="Lato Black"/>
              </a:rPr>
              <a:t>Ignition: </a:t>
            </a:r>
            <a:endParaRPr lang="en-US" sz="2500" dirty="0">
              <a:cs typeface="Calibri"/>
            </a:endParaRPr>
          </a:p>
          <a:p>
            <a:pPr>
              <a:buClr>
                <a:schemeClr val="accent6"/>
              </a:buClr>
              <a:buSzPts val="1800"/>
            </a:pPr>
            <a:r>
              <a:rPr lang="en-US" sz="2400" dirty="0">
                <a:latin typeface="Lato Black"/>
                <a:ea typeface="Lato Black"/>
                <a:cs typeface="Lato Black"/>
                <a:sym typeface="Lato Black"/>
              </a:rPr>
              <a:t>Digital Wellness &amp; Safety</a:t>
            </a:r>
            <a:endParaRPr sz="2533" dirty="0"/>
          </a:p>
          <a:p>
            <a:r>
              <a:rPr lang="en-US" sz="1867" i="1" dirty="0" err="1">
                <a:solidFill>
                  <a:schemeClr val="dk1"/>
                </a:solidFill>
                <a:latin typeface="Lato"/>
                <a:ea typeface="Lato"/>
                <a:cs typeface="Lato"/>
                <a:sym typeface="Lato"/>
              </a:rPr>
              <a:t>Grados</a:t>
            </a:r>
            <a:r>
              <a:rPr lang="en-US" sz="1867" i="1" dirty="0">
                <a:solidFill>
                  <a:schemeClr val="dk1"/>
                </a:solidFill>
                <a:latin typeface="Lato"/>
                <a:ea typeface="Lato"/>
                <a:cs typeface="Lato"/>
                <a:sym typeface="Lato"/>
              </a:rPr>
              <a:t> 6-9</a:t>
            </a:r>
            <a:endParaRPr sz="1867" i="1" dirty="0">
              <a:solidFill>
                <a:schemeClr val="dk1"/>
              </a:solidFill>
              <a:latin typeface="Lato"/>
              <a:ea typeface="Lato"/>
              <a:cs typeface="Lato"/>
              <a:sym typeface="Lato"/>
            </a:endParaRPr>
          </a:p>
        </p:txBody>
      </p:sp>
      <p:sp>
        <p:nvSpPr>
          <p:cNvPr id="7" name="Google Shape;2470;p329">
            <a:extLst>
              <a:ext uri="{FF2B5EF4-FFF2-40B4-BE49-F238E27FC236}">
                <a16:creationId xmlns:a16="http://schemas.microsoft.com/office/drawing/2014/main" id="{8113329D-1A61-7EF6-59E5-33D454271F45}"/>
              </a:ext>
            </a:extLst>
          </p:cNvPr>
          <p:cNvSpPr/>
          <p:nvPr/>
        </p:nvSpPr>
        <p:spPr>
          <a:xfrm flipH="1">
            <a:off x="6640479" y="4808294"/>
            <a:ext cx="3974000" cy="1147200"/>
          </a:xfrm>
          <a:prstGeom prst="rect">
            <a:avLst/>
          </a:prstGeom>
          <a:noFill/>
          <a:ln>
            <a:noFill/>
          </a:ln>
        </p:spPr>
        <p:txBody>
          <a:bodyPr spcFirstLastPara="1" wrap="square" lIns="0" tIns="0" rIns="0" bIns="609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latin typeface="Lato Black"/>
                <a:ea typeface="Lato Black"/>
                <a:cs typeface="Lato Black"/>
                <a:sym typeface="Lato Black"/>
              </a:rPr>
              <a:t>Character Playbook</a:t>
            </a:r>
            <a:endParaRPr sz="2533" dirty="0"/>
          </a:p>
          <a:p>
            <a:r>
              <a:rPr lang="en-US" sz="1867" i="1" dirty="0" err="1">
                <a:solidFill>
                  <a:schemeClr val="dk1"/>
                </a:solidFill>
                <a:latin typeface="Lato"/>
                <a:ea typeface="Lato"/>
                <a:cs typeface="Lato"/>
                <a:sym typeface="Lato"/>
              </a:rPr>
              <a:t>Grados</a:t>
            </a:r>
            <a:r>
              <a:rPr lang="en-US" sz="1867" i="1" dirty="0">
                <a:solidFill>
                  <a:schemeClr val="dk1"/>
                </a:solidFill>
                <a:latin typeface="Lato"/>
                <a:ea typeface="Lato"/>
                <a:cs typeface="Lato"/>
                <a:sym typeface="Lato"/>
              </a:rPr>
              <a:t> 7-9</a:t>
            </a:r>
            <a:endParaRPr sz="1867" i="1" dirty="0">
              <a:solidFill>
                <a:schemeClr val="dk1"/>
              </a:solidFill>
              <a:latin typeface="Lato"/>
              <a:ea typeface="Lato"/>
              <a:cs typeface="Lato"/>
              <a:sym typeface="Lato"/>
            </a:endParaRPr>
          </a:p>
        </p:txBody>
      </p:sp>
      <p:pic>
        <p:nvPicPr>
          <p:cNvPr id="10" name="Picture 9">
            <a:extLst>
              <a:ext uri="{FF2B5EF4-FFF2-40B4-BE49-F238E27FC236}">
                <a16:creationId xmlns:a16="http://schemas.microsoft.com/office/drawing/2014/main" id="{A13FDBC4-F352-A720-0D66-5DB785845D12}"/>
              </a:ext>
            </a:extLst>
          </p:cNvPr>
          <p:cNvPicPr>
            <a:picLocks noChangeAspect="1"/>
          </p:cNvPicPr>
          <p:nvPr/>
        </p:nvPicPr>
        <p:blipFill>
          <a:blip r:embed="rId4"/>
          <a:stretch>
            <a:fillRect/>
          </a:stretch>
        </p:blipFill>
        <p:spPr>
          <a:xfrm>
            <a:off x="3089175" y="277147"/>
            <a:ext cx="3167692" cy="6303706"/>
          </a:xfrm>
          <a:prstGeom prst="rect">
            <a:avLst/>
          </a:prstGeom>
        </p:spPr>
      </p:pic>
    </p:spTree>
    <p:extLst>
      <p:ext uri="{BB962C8B-B14F-4D97-AF65-F5344CB8AC3E}">
        <p14:creationId xmlns:p14="http://schemas.microsoft.com/office/powerpoint/2010/main" val="1286750012"/>
      </p:ext>
    </p:extLst>
  </p:cSld>
  <p:clrMapOvr>
    <a:masterClrMapping/>
  </p:clrMapOvr>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10C105-D5C9-92EC-C6E5-4CDE9F79FFB0}"/>
              </a:ext>
            </a:extLst>
          </p:cNvPr>
          <p:cNvPicPr>
            <a:picLocks noChangeAspect="1"/>
          </p:cNvPicPr>
          <p:nvPr/>
        </p:nvPicPr>
        <p:blipFill>
          <a:blip r:embed="rId3"/>
          <a:stretch>
            <a:fillRect/>
          </a:stretch>
        </p:blipFill>
        <p:spPr>
          <a:xfrm>
            <a:off x="0" y="0"/>
            <a:ext cx="12305654" cy="6921930"/>
          </a:xfrm>
          <a:prstGeom prst="rect">
            <a:avLst/>
          </a:prstGeom>
        </p:spPr>
      </p:pic>
      <p:sp>
        <p:nvSpPr>
          <p:cNvPr id="2" name="Google Shape;2459;p328">
            <a:extLst>
              <a:ext uri="{FF2B5EF4-FFF2-40B4-BE49-F238E27FC236}">
                <a16:creationId xmlns:a16="http://schemas.microsoft.com/office/drawing/2014/main" id="{49F38F61-4EB5-F24B-D7BF-260AE5ECCF0E}"/>
              </a:ext>
            </a:extLst>
          </p:cNvPr>
          <p:cNvSpPr txBox="1"/>
          <p:nvPr/>
        </p:nvSpPr>
        <p:spPr>
          <a:xfrm>
            <a:off x="223520" y="2121591"/>
            <a:ext cx="2778097" cy="3193360"/>
          </a:xfrm>
          <a:prstGeom prst="rect">
            <a:avLst/>
          </a:prstGeom>
          <a:noFill/>
          <a:ln>
            <a:noFill/>
          </a:ln>
        </p:spPr>
        <p:txBody>
          <a:bodyPr spcFirstLastPara="1" wrap="square" lIns="0" tIns="0" rIns="0" bIns="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00000"/>
              </a:lnSpc>
              <a:buClr>
                <a:schemeClr val="accent3"/>
              </a:buClr>
            </a:pPr>
            <a:r>
              <a:rPr lang="en-US" sz="3200" b="1" dirty="0">
                <a:solidFill>
                  <a:schemeClr val="tx1"/>
                </a:solidFill>
                <a:latin typeface="Lato Black "/>
                <a:ea typeface="Lato Black" panose="020F0502020204030203" pitchFamily="34" charset="0"/>
                <a:cs typeface="Lato Black" panose="020F0502020204030203" pitchFamily="34" charset="0"/>
              </a:rPr>
              <a:t>Health &amp; </a:t>
            </a:r>
            <a:br>
              <a:rPr lang="en-US" sz="3200" b="1" dirty="0">
                <a:solidFill>
                  <a:schemeClr val="tx1"/>
                </a:solidFill>
                <a:latin typeface="Lato Black "/>
                <a:ea typeface="Lato Black" panose="020F0502020204030203" pitchFamily="34" charset="0"/>
                <a:cs typeface="Lato Black" panose="020F0502020204030203" pitchFamily="34" charset="0"/>
              </a:rPr>
            </a:br>
            <a:r>
              <a:rPr lang="en-US" sz="3200" b="1" dirty="0">
                <a:solidFill>
                  <a:schemeClr val="tx1"/>
                </a:solidFill>
                <a:latin typeface="Lato Black "/>
                <a:ea typeface="Lato Black" panose="020F0502020204030203" pitchFamily="34" charset="0"/>
                <a:cs typeface="Lato Black" panose="020F0502020204030203" pitchFamily="34" charset="0"/>
              </a:rPr>
              <a:t>Wellness</a:t>
            </a:r>
            <a:endParaRPr lang="en-US" sz="3200" dirty="0">
              <a:solidFill>
                <a:schemeClr val="tx1"/>
              </a:solidFill>
              <a:latin typeface="Lato Black "/>
              <a:ea typeface="Lato Black" panose="020F0502020204030203" pitchFamily="34" charset="0"/>
              <a:cs typeface="Lato Black" panose="020F0502020204030203" pitchFamily="34" charset="0"/>
            </a:endParaRPr>
          </a:p>
          <a:p>
            <a:pPr algn="r">
              <a:lnSpc>
                <a:spcPct val="100000"/>
              </a:lnSpc>
            </a:pPr>
            <a:endParaRPr lang="en-US" sz="3200" b="1" dirty="0">
              <a:solidFill>
                <a:schemeClr val="tx1"/>
              </a:solidFill>
              <a:latin typeface="Lato Black "/>
              <a:ea typeface="Lato Black" panose="020F0502020204030203" pitchFamily="34" charset="0"/>
              <a:cs typeface="Lato Black" panose="020F0502020204030203" pitchFamily="34" charset="0"/>
            </a:endParaRPr>
          </a:p>
          <a:p>
            <a:pPr algn="r">
              <a:lnSpc>
                <a:spcPct val="100000"/>
              </a:lnSpc>
            </a:pPr>
            <a:r>
              <a:rPr lang="en-US" sz="3200" b="1" dirty="0" err="1">
                <a:solidFill>
                  <a:schemeClr val="tx1"/>
                </a:solidFill>
                <a:latin typeface="Lato Black "/>
                <a:ea typeface="Lato Black" panose="020F0502020204030203" pitchFamily="34" charset="0"/>
                <a:cs typeface="Lato Black" panose="020F0502020204030203" pitchFamily="34" charset="0"/>
              </a:rPr>
              <a:t>Salud</a:t>
            </a:r>
            <a:r>
              <a:rPr lang="en-US" sz="3200" b="1" dirty="0">
                <a:solidFill>
                  <a:schemeClr val="tx1"/>
                </a:solidFill>
                <a:latin typeface="Lato Black "/>
                <a:ea typeface="Lato Black" panose="020F0502020204030203" pitchFamily="34" charset="0"/>
                <a:cs typeface="Lato Black" panose="020F0502020204030203" pitchFamily="34" charset="0"/>
              </a:rPr>
              <a:t> </a:t>
            </a:r>
            <a:endParaRPr lang="en-US" sz="3200" dirty="0">
              <a:solidFill>
                <a:schemeClr val="tx1"/>
              </a:solidFill>
              <a:latin typeface="Lato Black "/>
              <a:ea typeface="Lato Black" panose="020F0502020204030203" pitchFamily="34" charset="0"/>
              <a:cs typeface="Lato Black" panose="020F0502020204030203" pitchFamily="34" charset="0"/>
            </a:endParaRPr>
          </a:p>
          <a:p>
            <a:pPr algn="r">
              <a:lnSpc>
                <a:spcPct val="100000"/>
              </a:lnSpc>
            </a:pPr>
            <a:r>
              <a:rPr lang="en-US" sz="3200" b="1" dirty="0">
                <a:solidFill>
                  <a:schemeClr val="tx1"/>
                </a:solidFill>
                <a:latin typeface="Lato Black "/>
                <a:ea typeface="Lato Black" panose="020F0502020204030203" pitchFamily="34" charset="0"/>
                <a:cs typeface="Lato Black" panose="020F0502020204030203" pitchFamily="34" charset="0"/>
              </a:rPr>
              <a:t>y </a:t>
            </a:r>
          </a:p>
          <a:p>
            <a:pPr algn="r">
              <a:lnSpc>
                <a:spcPct val="100000"/>
              </a:lnSpc>
            </a:pPr>
            <a:r>
              <a:rPr lang="en-US" sz="3200" b="1" dirty="0" err="1">
                <a:solidFill>
                  <a:schemeClr val="tx1"/>
                </a:solidFill>
                <a:latin typeface="Lato Black "/>
                <a:ea typeface="Lato Black" panose="020F0502020204030203" pitchFamily="34" charset="0"/>
                <a:cs typeface="Lato Black" panose="020F0502020204030203" pitchFamily="34" charset="0"/>
              </a:rPr>
              <a:t>Bienestar</a:t>
            </a:r>
            <a:endParaRPr lang="en-US" sz="3200" dirty="0">
              <a:solidFill>
                <a:schemeClr val="dk2"/>
              </a:solidFill>
              <a:latin typeface="Lato Black "/>
              <a:ea typeface="Lato Black" panose="020F0502020204030203" pitchFamily="34" charset="0"/>
              <a:cs typeface="Lato Black" panose="020F0502020204030203" pitchFamily="34" charset="0"/>
            </a:endParaRPr>
          </a:p>
        </p:txBody>
      </p:sp>
      <p:sp>
        <p:nvSpPr>
          <p:cNvPr id="5" name="Google Shape;2456;p328">
            <a:extLst>
              <a:ext uri="{FF2B5EF4-FFF2-40B4-BE49-F238E27FC236}">
                <a16:creationId xmlns:a16="http://schemas.microsoft.com/office/drawing/2014/main" id="{6656D237-AABA-7252-529F-44479F9FBA3A}"/>
              </a:ext>
            </a:extLst>
          </p:cNvPr>
          <p:cNvSpPr/>
          <p:nvPr/>
        </p:nvSpPr>
        <p:spPr>
          <a:xfrm>
            <a:off x="6750438" y="1888107"/>
            <a:ext cx="4455600" cy="972400"/>
          </a:xfrm>
          <a:prstGeom prst="rect">
            <a:avLst/>
          </a:prstGeom>
          <a:noFill/>
          <a:ln>
            <a:noFill/>
          </a:ln>
        </p:spPr>
        <p:txBody>
          <a:bodyPr spcFirstLastPara="1" wrap="square" lIns="0" tIns="0" rIns="0" bIns="609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chemeClr val="accent6"/>
              </a:buClr>
              <a:buSzPts val="1800"/>
            </a:pPr>
            <a:r>
              <a:rPr lang="en-US" sz="2400" dirty="0">
                <a:latin typeface="Lato Black"/>
                <a:ea typeface="Lato Black"/>
                <a:cs typeface="Lato Black"/>
                <a:sym typeface="Lato Black"/>
              </a:rPr>
              <a:t>Understanding Mental Wellness</a:t>
            </a:r>
            <a:endParaRPr lang="en-US" sz="2400" dirty="0">
              <a:latin typeface="Lato Black"/>
              <a:ea typeface="Lato Black"/>
              <a:cs typeface="Lato Black"/>
            </a:endParaRPr>
          </a:p>
          <a:p>
            <a:pPr>
              <a:buClr>
                <a:schemeClr val="accent6"/>
              </a:buClr>
              <a:buSzPts val="1800"/>
            </a:pPr>
            <a:r>
              <a:rPr lang="en-US" sz="1867" i="1" dirty="0" err="1">
                <a:solidFill>
                  <a:schemeClr val="dk1"/>
                </a:solidFill>
                <a:latin typeface="Lato"/>
                <a:ea typeface="Lato"/>
                <a:cs typeface="Lato"/>
                <a:sym typeface="Lato"/>
              </a:rPr>
              <a:t>Grados</a:t>
            </a:r>
            <a:r>
              <a:rPr lang="en-US" sz="1867" i="1" dirty="0">
                <a:solidFill>
                  <a:schemeClr val="dk1"/>
                </a:solidFill>
                <a:latin typeface="Lato"/>
                <a:ea typeface="Lato"/>
                <a:cs typeface="Lato"/>
                <a:sym typeface="Lato"/>
              </a:rPr>
              <a:t> 8-10</a:t>
            </a:r>
            <a:endParaRPr sz="1867" i="1" dirty="0">
              <a:solidFill>
                <a:schemeClr val="dk1"/>
              </a:solidFill>
              <a:latin typeface="Lato"/>
              <a:ea typeface="Lato"/>
              <a:cs typeface="Lato"/>
              <a:sym typeface="Lato"/>
            </a:endParaRPr>
          </a:p>
        </p:txBody>
      </p:sp>
      <p:sp>
        <p:nvSpPr>
          <p:cNvPr id="6" name="Google Shape;2457;p328">
            <a:extLst>
              <a:ext uri="{FF2B5EF4-FFF2-40B4-BE49-F238E27FC236}">
                <a16:creationId xmlns:a16="http://schemas.microsoft.com/office/drawing/2014/main" id="{CD94E664-26FD-65FB-0D97-14F50225387E}"/>
              </a:ext>
            </a:extLst>
          </p:cNvPr>
          <p:cNvSpPr/>
          <p:nvPr/>
        </p:nvSpPr>
        <p:spPr>
          <a:xfrm flipH="1">
            <a:off x="6850479" y="4368145"/>
            <a:ext cx="4455600" cy="972400"/>
          </a:xfrm>
          <a:prstGeom prst="rect">
            <a:avLst/>
          </a:prstGeom>
          <a:noFill/>
          <a:ln>
            <a:noFill/>
          </a:ln>
        </p:spPr>
        <p:txBody>
          <a:bodyPr spcFirstLastPara="1" wrap="square" lIns="0" tIns="0" rIns="0" bIns="609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chemeClr val="accent6"/>
              </a:buClr>
              <a:buSzPts val="1800"/>
            </a:pPr>
            <a:r>
              <a:rPr lang="en-US" sz="2400" dirty="0">
                <a:latin typeface="Lato Black"/>
                <a:ea typeface="Lato Black"/>
                <a:cs typeface="Lato Black"/>
                <a:sym typeface="Lato Black"/>
              </a:rPr>
              <a:t>Vaping: Knowing the Truth</a:t>
            </a:r>
            <a:endParaRPr sz="2533" dirty="0"/>
          </a:p>
          <a:p>
            <a:r>
              <a:rPr lang="en-US" sz="1867" i="1" dirty="0" err="1">
                <a:solidFill>
                  <a:schemeClr val="dk1"/>
                </a:solidFill>
                <a:latin typeface="Lato"/>
                <a:ea typeface="Lato"/>
                <a:cs typeface="Lato"/>
                <a:sym typeface="Lato"/>
              </a:rPr>
              <a:t>Grados</a:t>
            </a:r>
            <a:r>
              <a:rPr lang="en-US" sz="1867" i="1" dirty="0">
                <a:solidFill>
                  <a:schemeClr val="dk1"/>
                </a:solidFill>
                <a:latin typeface="Lato"/>
                <a:ea typeface="Lato"/>
                <a:cs typeface="Lato"/>
                <a:sym typeface="Lato"/>
              </a:rPr>
              <a:t> 4-7</a:t>
            </a:r>
            <a:endParaRPr sz="1867" i="1" dirty="0">
              <a:solidFill>
                <a:schemeClr val="dk1"/>
              </a:solidFill>
              <a:latin typeface="Lato"/>
              <a:ea typeface="Lato"/>
              <a:cs typeface="Lato"/>
              <a:sym typeface="Lato"/>
            </a:endParaRPr>
          </a:p>
        </p:txBody>
      </p:sp>
      <p:pic>
        <p:nvPicPr>
          <p:cNvPr id="10" name="Picture 9">
            <a:extLst>
              <a:ext uri="{FF2B5EF4-FFF2-40B4-BE49-F238E27FC236}">
                <a16:creationId xmlns:a16="http://schemas.microsoft.com/office/drawing/2014/main" id="{ABBE7C0D-FA30-619C-3C6A-CDC191D19D4C}"/>
              </a:ext>
            </a:extLst>
          </p:cNvPr>
          <p:cNvPicPr>
            <a:picLocks noChangeAspect="1"/>
          </p:cNvPicPr>
          <p:nvPr/>
        </p:nvPicPr>
        <p:blipFill>
          <a:blip r:embed="rId4"/>
          <a:stretch>
            <a:fillRect/>
          </a:stretch>
        </p:blipFill>
        <p:spPr>
          <a:xfrm>
            <a:off x="3549860" y="1264024"/>
            <a:ext cx="3071512" cy="4577976"/>
          </a:xfrm>
          <a:prstGeom prst="rect">
            <a:avLst/>
          </a:prstGeom>
        </p:spPr>
      </p:pic>
    </p:spTree>
    <p:extLst>
      <p:ext uri="{BB962C8B-B14F-4D97-AF65-F5344CB8AC3E}">
        <p14:creationId xmlns:p14="http://schemas.microsoft.com/office/powerpoint/2010/main" val="3714054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10C105-D5C9-92EC-C6E5-4CDE9F79FFB0}"/>
              </a:ext>
            </a:extLst>
          </p:cNvPr>
          <p:cNvPicPr>
            <a:picLocks noChangeAspect="1"/>
          </p:cNvPicPr>
          <p:nvPr/>
        </p:nvPicPr>
        <p:blipFill>
          <a:blip r:embed="rId2"/>
          <a:stretch>
            <a:fillRect/>
          </a:stretch>
        </p:blipFill>
        <p:spPr>
          <a:xfrm>
            <a:off x="0" y="0"/>
            <a:ext cx="12305654" cy="6921930"/>
          </a:xfrm>
          <a:prstGeom prst="rect">
            <a:avLst/>
          </a:prstGeom>
        </p:spPr>
      </p:pic>
      <p:sp>
        <p:nvSpPr>
          <p:cNvPr id="2" name="Google Shape;2514;p332">
            <a:extLst>
              <a:ext uri="{FF2B5EF4-FFF2-40B4-BE49-F238E27FC236}">
                <a16:creationId xmlns:a16="http://schemas.microsoft.com/office/drawing/2014/main" id="{94343FD6-6F07-53CB-0D45-A26CCBCA77C7}"/>
              </a:ext>
            </a:extLst>
          </p:cNvPr>
          <p:cNvSpPr txBox="1">
            <a:spLocks noGrp="1"/>
          </p:cNvSpPr>
          <p:nvPr/>
        </p:nvSpPr>
        <p:spPr>
          <a:xfrm>
            <a:off x="-1061511" y="1307253"/>
            <a:ext cx="3817600" cy="432815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1pPr>
            <a:lvl2pPr marR="0" lvl="1"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2pPr>
            <a:lvl3pPr marR="0" lvl="2"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3pPr>
            <a:lvl4pPr marR="0" lvl="3"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4pPr>
            <a:lvl5pPr marR="0" lvl="4"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5pPr>
            <a:lvl6pPr marR="0" lvl="5"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6pPr>
            <a:lvl7pPr marR="0" lvl="6"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7pPr>
            <a:lvl8pPr marR="0" lvl="7"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8pPr>
            <a:lvl9pPr marR="0" lvl="8"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9pPr>
          </a:lstStyle>
          <a:p>
            <a:pPr algn="r">
              <a:lnSpc>
                <a:spcPct val="100000"/>
              </a:lnSpc>
              <a:buClr>
                <a:schemeClr val="accent3"/>
              </a:buClr>
            </a:pPr>
            <a:endParaRPr lang="en-US" sz="3200" b="1" dirty="0">
              <a:solidFill>
                <a:schemeClr val="tx1"/>
              </a:solidFill>
            </a:endParaRPr>
          </a:p>
          <a:p>
            <a:pPr algn="r">
              <a:lnSpc>
                <a:spcPct val="100000"/>
              </a:lnSpc>
              <a:buClr>
                <a:schemeClr val="accent3"/>
              </a:buClr>
            </a:pPr>
            <a:r>
              <a:rPr lang="en-US" sz="3200" b="1" dirty="0">
                <a:solidFill>
                  <a:schemeClr val="tx1"/>
                </a:solidFill>
              </a:rPr>
              <a:t>Cultural </a:t>
            </a:r>
            <a:endParaRPr lang="en-US" sz="3200" dirty="0">
              <a:solidFill>
                <a:schemeClr val="tx1"/>
              </a:solidFill>
            </a:endParaRPr>
          </a:p>
          <a:p>
            <a:pPr algn="r">
              <a:lnSpc>
                <a:spcPct val="100000"/>
              </a:lnSpc>
            </a:pPr>
            <a:r>
              <a:rPr lang="en-US" sz="3200" b="1" dirty="0">
                <a:solidFill>
                  <a:schemeClr val="tx1"/>
                </a:solidFill>
              </a:rPr>
              <a:t>Literacy</a:t>
            </a:r>
            <a:endParaRPr lang="en-US" sz="3200" dirty="0">
              <a:solidFill>
                <a:schemeClr val="tx1"/>
              </a:solidFill>
            </a:endParaRPr>
          </a:p>
          <a:p>
            <a:pPr algn="r">
              <a:lnSpc>
                <a:spcPct val="100000"/>
              </a:lnSpc>
            </a:pPr>
            <a:endParaRPr lang="en-US" sz="3200" dirty="0">
              <a:solidFill>
                <a:schemeClr val="dk2"/>
              </a:solidFill>
            </a:endParaRPr>
          </a:p>
          <a:p>
            <a:pPr algn="r"/>
            <a:r>
              <a:rPr lang="en-US" sz="3200" b="1" dirty="0" err="1">
                <a:solidFill>
                  <a:schemeClr val="tx1"/>
                </a:solidFill>
              </a:rPr>
              <a:t>Aprendizaje</a:t>
            </a:r>
            <a:r>
              <a:rPr lang="en-US" sz="3200" b="1" dirty="0">
                <a:solidFill>
                  <a:schemeClr val="tx1"/>
                </a:solidFill>
              </a:rPr>
              <a:t> </a:t>
            </a:r>
            <a:br>
              <a:rPr lang="en-US" sz="3200" b="1" dirty="0"/>
            </a:br>
            <a:r>
              <a:rPr lang="en-US" sz="3200" b="1" dirty="0">
                <a:solidFill>
                  <a:schemeClr val="tx1"/>
                </a:solidFill>
              </a:rPr>
              <a:t>de las </a:t>
            </a:r>
            <a:endParaRPr lang="en-US" sz="3200" dirty="0">
              <a:solidFill>
                <a:schemeClr val="tx1"/>
              </a:solidFill>
            </a:endParaRPr>
          </a:p>
          <a:p>
            <a:pPr algn="r"/>
            <a:r>
              <a:rPr lang="en-US" sz="3200" b="1" dirty="0" err="1">
                <a:solidFill>
                  <a:schemeClr val="tx1"/>
                </a:solidFill>
              </a:rPr>
              <a:t>Culturas</a:t>
            </a:r>
            <a:endParaRPr lang="en-US" sz="3200" dirty="0">
              <a:solidFill>
                <a:schemeClr val="tx1"/>
              </a:solidFill>
            </a:endParaRPr>
          </a:p>
        </p:txBody>
      </p:sp>
      <p:sp>
        <p:nvSpPr>
          <p:cNvPr id="5" name="Google Shape;2516;p332">
            <a:extLst>
              <a:ext uri="{FF2B5EF4-FFF2-40B4-BE49-F238E27FC236}">
                <a16:creationId xmlns:a16="http://schemas.microsoft.com/office/drawing/2014/main" id="{A5E304CE-E0D2-A32A-E8D8-8C1E5E6088DB}"/>
              </a:ext>
            </a:extLst>
          </p:cNvPr>
          <p:cNvSpPr/>
          <p:nvPr/>
        </p:nvSpPr>
        <p:spPr>
          <a:xfrm>
            <a:off x="6152827" y="2092383"/>
            <a:ext cx="3817600" cy="972400"/>
          </a:xfrm>
          <a:prstGeom prst="rect">
            <a:avLst/>
          </a:prstGeom>
          <a:noFill/>
          <a:ln>
            <a:noFill/>
          </a:ln>
        </p:spPr>
        <p:txBody>
          <a:bodyPr spcFirstLastPara="1" wrap="square" lIns="0" tIns="0" rIns="0" bIns="609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chemeClr val="accent6"/>
              </a:buClr>
              <a:buSzPts val="1800"/>
            </a:pPr>
            <a:r>
              <a:rPr lang="en-US" sz="2400">
                <a:latin typeface="Lato Black"/>
                <a:ea typeface="Lato Black"/>
                <a:cs typeface="Lato Black"/>
                <a:sym typeface="Lato Black"/>
              </a:rPr>
              <a:t>BINAH: Building Insights to Navigate Antisemitism &amp; Hate</a:t>
            </a:r>
            <a:endParaRPr lang="en-US" sz="2533"/>
          </a:p>
          <a:p>
            <a:pPr>
              <a:buClr>
                <a:schemeClr val="dk2"/>
              </a:buClr>
            </a:pPr>
            <a:r>
              <a:rPr lang="en-US" sz="1850" i="1">
                <a:solidFill>
                  <a:schemeClr val="dk1"/>
                </a:solidFill>
                <a:latin typeface="Lato"/>
                <a:ea typeface="Lato"/>
                <a:cs typeface="Lato"/>
                <a:sym typeface="Lato"/>
              </a:rPr>
              <a:t>Grados 9-12</a:t>
            </a:r>
            <a:endParaRPr lang="en-US" sz="1850">
              <a:solidFill>
                <a:schemeClr val="dk1"/>
              </a:solidFill>
              <a:latin typeface="Lato Black"/>
              <a:ea typeface="Lato Black"/>
              <a:cs typeface="Lato Black"/>
              <a:sym typeface="Lato Black"/>
            </a:endParaRPr>
          </a:p>
        </p:txBody>
      </p:sp>
      <p:sp>
        <p:nvSpPr>
          <p:cNvPr id="7" name="Google Shape;2518;p332">
            <a:extLst>
              <a:ext uri="{FF2B5EF4-FFF2-40B4-BE49-F238E27FC236}">
                <a16:creationId xmlns:a16="http://schemas.microsoft.com/office/drawing/2014/main" id="{8E3191AE-1C7B-CD8E-9A0A-992362571DF3}"/>
              </a:ext>
            </a:extLst>
          </p:cNvPr>
          <p:cNvSpPr/>
          <p:nvPr/>
        </p:nvSpPr>
        <p:spPr>
          <a:xfrm flipH="1">
            <a:off x="6152827" y="4020956"/>
            <a:ext cx="3817600" cy="972400"/>
          </a:xfrm>
          <a:prstGeom prst="rect">
            <a:avLst/>
          </a:prstGeom>
          <a:noFill/>
          <a:ln>
            <a:noFill/>
          </a:ln>
        </p:spPr>
        <p:txBody>
          <a:bodyPr spcFirstLastPara="1" wrap="square" lIns="0" tIns="0" rIns="0" bIns="609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chemeClr val="accent6"/>
              </a:buClr>
              <a:buSzPts val="1800"/>
            </a:pPr>
            <a:r>
              <a:rPr lang="en-US" sz="2400">
                <a:latin typeface="Lato Black"/>
                <a:ea typeface="Lato Black"/>
                <a:cs typeface="Lato Black"/>
                <a:sym typeface="Lato Black"/>
              </a:rPr>
              <a:t>306: Continuing the Story</a:t>
            </a:r>
          </a:p>
          <a:p>
            <a:r>
              <a:rPr lang="en-US" sz="1850" i="1">
                <a:solidFill>
                  <a:schemeClr val="dk1"/>
                </a:solidFill>
                <a:latin typeface="Lato"/>
                <a:ea typeface="Lato"/>
                <a:cs typeface="Lato"/>
                <a:sym typeface="Lato"/>
              </a:rPr>
              <a:t>Grados 8-12</a:t>
            </a:r>
          </a:p>
        </p:txBody>
      </p:sp>
      <p:pic>
        <p:nvPicPr>
          <p:cNvPr id="9" name="Picture 4">
            <a:extLst>
              <a:ext uri="{FF2B5EF4-FFF2-40B4-BE49-F238E27FC236}">
                <a16:creationId xmlns:a16="http://schemas.microsoft.com/office/drawing/2014/main" id="{7BDFA5EB-7D81-7E4F-1A56-691B41C1A2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971" y="3064783"/>
            <a:ext cx="3990975" cy="324802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4E4AC09B-2278-2319-2E3C-C44259DE98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7952" y="828216"/>
            <a:ext cx="4028498" cy="3019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648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icon&#10;&#10;Description automatically generated">
            <a:extLst>
              <a:ext uri="{FF2B5EF4-FFF2-40B4-BE49-F238E27FC236}">
                <a16:creationId xmlns:a16="http://schemas.microsoft.com/office/drawing/2014/main" id="{25A4607B-FDEC-1EEB-8B02-750CA03D3F5D}"/>
              </a:ext>
            </a:extLst>
          </p:cNvPr>
          <p:cNvPicPr>
            <a:picLocks noChangeAspect="1"/>
          </p:cNvPicPr>
          <p:nvPr/>
        </p:nvPicPr>
        <p:blipFill>
          <a:blip r:embed="rId2"/>
          <a:stretch>
            <a:fillRect/>
          </a:stretch>
        </p:blipFill>
        <p:spPr>
          <a:xfrm>
            <a:off x="0" y="0"/>
            <a:ext cx="12192000" cy="6858000"/>
          </a:xfrm>
          <a:prstGeom prst="rect">
            <a:avLst/>
          </a:prstGeom>
        </p:spPr>
      </p:pic>
      <p:sp>
        <p:nvSpPr>
          <p:cNvPr id="4" name="Google Shape;2160;p303">
            <a:extLst>
              <a:ext uri="{FF2B5EF4-FFF2-40B4-BE49-F238E27FC236}">
                <a16:creationId xmlns:a16="http://schemas.microsoft.com/office/drawing/2014/main" id="{19B48A2D-748A-D2D7-D48D-298A252334A3}"/>
              </a:ext>
            </a:extLst>
          </p:cNvPr>
          <p:cNvSpPr txBox="1">
            <a:spLocks noGrp="1"/>
          </p:cNvSpPr>
          <p:nvPr/>
        </p:nvSpPr>
        <p:spPr>
          <a:xfrm>
            <a:off x="739855" y="3426906"/>
            <a:ext cx="10616800" cy="21516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5000"/>
              <a:buFont typeface="Lato Black"/>
              <a:buNone/>
              <a:defRPr sz="6667" b="0" i="0" u="none" strike="noStrike" cap="none">
                <a:solidFill>
                  <a:schemeClr val="dk1"/>
                </a:solidFill>
                <a:latin typeface="Lato Black"/>
                <a:ea typeface="Lato Black"/>
                <a:cs typeface="Lato Black"/>
                <a:sym typeface="Lato Black"/>
              </a:defRPr>
            </a:lvl1pPr>
            <a:lvl2pPr marR="0" lvl="1" algn="l" rtl="0">
              <a:lnSpc>
                <a:spcPct val="90000"/>
              </a:lnSpc>
              <a:spcBef>
                <a:spcPts val="0"/>
              </a:spcBef>
              <a:spcAft>
                <a:spcPts val="0"/>
              </a:spcAft>
              <a:buClr>
                <a:schemeClr val="accent6"/>
              </a:buClr>
              <a:buSzPts val="6000"/>
              <a:buFont typeface="Lato Black"/>
              <a:buNone/>
              <a:defRPr sz="8000" b="0" i="0" u="none" strike="noStrike" cap="none">
                <a:solidFill>
                  <a:schemeClr val="accent6"/>
                </a:solidFill>
                <a:latin typeface="Lato Black"/>
                <a:ea typeface="Lato Black"/>
                <a:cs typeface="Lato Black"/>
                <a:sym typeface="Lato Black"/>
              </a:defRPr>
            </a:lvl2pPr>
            <a:lvl3pPr marR="0" lvl="2" algn="l" rtl="0">
              <a:lnSpc>
                <a:spcPct val="90000"/>
              </a:lnSpc>
              <a:spcBef>
                <a:spcPts val="0"/>
              </a:spcBef>
              <a:spcAft>
                <a:spcPts val="0"/>
              </a:spcAft>
              <a:buClr>
                <a:schemeClr val="accent6"/>
              </a:buClr>
              <a:buSzPts val="6000"/>
              <a:buFont typeface="Lato Black"/>
              <a:buNone/>
              <a:defRPr sz="8000" b="0" i="0" u="none" strike="noStrike" cap="none">
                <a:solidFill>
                  <a:schemeClr val="accent6"/>
                </a:solidFill>
                <a:latin typeface="Lato Black"/>
                <a:ea typeface="Lato Black"/>
                <a:cs typeface="Lato Black"/>
                <a:sym typeface="Lato Black"/>
              </a:defRPr>
            </a:lvl3pPr>
            <a:lvl4pPr marR="0" lvl="3" algn="l" rtl="0">
              <a:lnSpc>
                <a:spcPct val="90000"/>
              </a:lnSpc>
              <a:spcBef>
                <a:spcPts val="0"/>
              </a:spcBef>
              <a:spcAft>
                <a:spcPts val="0"/>
              </a:spcAft>
              <a:buClr>
                <a:schemeClr val="accent6"/>
              </a:buClr>
              <a:buSzPts val="6000"/>
              <a:buFont typeface="Lato Black"/>
              <a:buNone/>
              <a:defRPr sz="8000" b="0" i="0" u="none" strike="noStrike" cap="none">
                <a:solidFill>
                  <a:schemeClr val="accent6"/>
                </a:solidFill>
                <a:latin typeface="Lato Black"/>
                <a:ea typeface="Lato Black"/>
                <a:cs typeface="Lato Black"/>
                <a:sym typeface="Lato Black"/>
              </a:defRPr>
            </a:lvl4pPr>
            <a:lvl5pPr marR="0" lvl="4" algn="l" rtl="0">
              <a:lnSpc>
                <a:spcPct val="90000"/>
              </a:lnSpc>
              <a:spcBef>
                <a:spcPts val="0"/>
              </a:spcBef>
              <a:spcAft>
                <a:spcPts val="0"/>
              </a:spcAft>
              <a:buClr>
                <a:schemeClr val="accent6"/>
              </a:buClr>
              <a:buSzPts val="6000"/>
              <a:buFont typeface="Lato Black"/>
              <a:buNone/>
              <a:defRPr sz="8000" b="0" i="0" u="none" strike="noStrike" cap="none">
                <a:solidFill>
                  <a:schemeClr val="accent6"/>
                </a:solidFill>
                <a:latin typeface="Lato Black"/>
                <a:ea typeface="Lato Black"/>
                <a:cs typeface="Lato Black"/>
                <a:sym typeface="Lato Black"/>
              </a:defRPr>
            </a:lvl5pPr>
            <a:lvl6pPr marR="0" lvl="5" algn="l" rtl="0">
              <a:lnSpc>
                <a:spcPct val="90000"/>
              </a:lnSpc>
              <a:spcBef>
                <a:spcPts val="0"/>
              </a:spcBef>
              <a:spcAft>
                <a:spcPts val="0"/>
              </a:spcAft>
              <a:buClr>
                <a:schemeClr val="accent6"/>
              </a:buClr>
              <a:buSzPts val="6000"/>
              <a:buFont typeface="Lato Black"/>
              <a:buNone/>
              <a:defRPr sz="8000" b="0" i="0" u="none" strike="noStrike" cap="none">
                <a:solidFill>
                  <a:schemeClr val="accent6"/>
                </a:solidFill>
                <a:latin typeface="Lato Black"/>
                <a:ea typeface="Lato Black"/>
                <a:cs typeface="Lato Black"/>
                <a:sym typeface="Lato Black"/>
              </a:defRPr>
            </a:lvl6pPr>
            <a:lvl7pPr marR="0" lvl="6" algn="l" rtl="0">
              <a:lnSpc>
                <a:spcPct val="90000"/>
              </a:lnSpc>
              <a:spcBef>
                <a:spcPts val="0"/>
              </a:spcBef>
              <a:spcAft>
                <a:spcPts val="0"/>
              </a:spcAft>
              <a:buClr>
                <a:schemeClr val="accent6"/>
              </a:buClr>
              <a:buSzPts val="6000"/>
              <a:buFont typeface="Lato Black"/>
              <a:buNone/>
              <a:defRPr sz="8000" b="0" i="0" u="none" strike="noStrike" cap="none">
                <a:solidFill>
                  <a:schemeClr val="accent6"/>
                </a:solidFill>
                <a:latin typeface="Lato Black"/>
                <a:ea typeface="Lato Black"/>
                <a:cs typeface="Lato Black"/>
                <a:sym typeface="Lato Black"/>
              </a:defRPr>
            </a:lvl7pPr>
            <a:lvl8pPr marR="0" lvl="7" algn="l" rtl="0">
              <a:lnSpc>
                <a:spcPct val="90000"/>
              </a:lnSpc>
              <a:spcBef>
                <a:spcPts val="0"/>
              </a:spcBef>
              <a:spcAft>
                <a:spcPts val="0"/>
              </a:spcAft>
              <a:buClr>
                <a:schemeClr val="accent6"/>
              </a:buClr>
              <a:buSzPts val="6000"/>
              <a:buFont typeface="Lato Black"/>
              <a:buNone/>
              <a:defRPr sz="8000" b="0" i="0" u="none" strike="noStrike" cap="none">
                <a:solidFill>
                  <a:schemeClr val="accent6"/>
                </a:solidFill>
                <a:latin typeface="Lato Black"/>
                <a:ea typeface="Lato Black"/>
                <a:cs typeface="Lato Black"/>
                <a:sym typeface="Lato Black"/>
              </a:defRPr>
            </a:lvl8pPr>
            <a:lvl9pPr marR="0" lvl="8" algn="l" rtl="0">
              <a:lnSpc>
                <a:spcPct val="90000"/>
              </a:lnSpc>
              <a:spcBef>
                <a:spcPts val="0"/>
              </a:spcBef>
              <a:spcAft>
                <a:spcPts val="0"/>
              </a:spcAft>
              <a:buClr>
                <a:schemeClr val="accent6"/>
              </a:buClr>
              <a:buSzPts val="6000"/>
              <a:buFont typeface="Lato Black"/>
              <a:buNone/>
              <a:defRPr sz="8000" b="0" i="0" u="none" strike="noStrike" cap="none">
                <a:solidFill>
                  <a:schemeClr val="accent6"/>
                </a:solidFill>
                <a:latin typeface="Lato Black"/>
                <a:ea typeface="Lato Black"/>
                <a:cs typeface="Lato Black"/>
                <a:sym typeface="Lato Black"/>
              </a:defRPr>
            </a:lvl9pPr>
          </a:lstStyle>
          <a:p>
            <a:pPr algn="ctr">
              <a:lnSpc>
                <a:spcPct val="100000"/>
              </a:lnSpc>
            </a:pPr>
            <a:r>
              <a:rPr lang="en-US" sz="5400"/>
              <a:t>Course Demo</a:t>
            </a:r>
          </a:p>
          <a:p>
            <a:pPr algn="ctr"/>
            <a:r>
              <a:rPr lang="en-US" sz="5400" err="1"/>
              <a:t>Demostración</a:t>
            </a:r>
            <a:r>
              <a:rPr lang="en-US" sz="5400"/>
              <a:t> del </a:t>
            </a:r>
            <a:r>
              <a:rPr lang="en-US" sz="5400" err="1"/>
              <a:t>Curso</a:t>
            </a:r>
          </a:p>
          <a:p>
            <a:pPr algn="ctr">
              <a:lnSpc>
                <a:spcPct val="100000"/>
              </a:lnSpc>
            </a:pPr>
            <a:endParaRPr lang="en-US" sz="5400"/>
          </a:p>
          <a:p>
            <a:endParaRPr lang="en-US"/>
          </a:p>
        </p:txBody>
      </p:sp>
    </p:spTree>
    <p:extLst>
      <p:ext uri="{BB962C8B-B14F-4D97-AF65-F5344CB8AC3E}">
        <p14:creationId xmlns:p14="http://schemas.microsoft.com/office/powerpoint/2010/main" val="3389415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art&#10;&#10;Description automatically generated">
            <a:extLst>
              <a:ext uri="{FF2B5EF4-FFF2-40B4-BE49-F238E27FC236}">
                <a16:creationId xmlns:a16="http://schemas.microsoft.com/office/drawing/2014/main" id="{F061DFCD-B75B-9B5A-57F5-54E55CA82FDD}"/>
              </a:ext>
            </a:extLst>
          </p:cNvPr>
          <p:cNvPicPr>
            <a:picLocks noChangeAspect="1"/>
          </p:cNvPicPr>
          <p:nvPr/>
        </p:nvPicPr>
        <p:blipFill>
          <a:blip r:embed="rId2"/>
          <a:stretch>
            <a:fillRect/>
          </a:stretch>
        </p:blipFill>
        <p:spPr>
          <a:xfrm>
            <a:off x="0" y="0"/>
            <a:ext cx="12192000" cy="6858000"/>
          </a:xfrm>
          <a:prstGeom prst="rect">
            <a:avLst/>
          </a:prstGeom>
        </p:spPr>
      </p:pic>
      <p:sp>
        <p:nvSpPr>
          <p:cNvPr id="6" name="Google Shape;2195;p334">
            <a:extLst>
              <a:ext uri="{FF2B5EF4-FFF2-40B4-BE49-F238E27FC236}">
                <a16:creationId xmlns:a16="http://schemas.microsoft.com/office/drawing/2014/main" id="{419155D3-2CDE-5383-B6D7-5D2E82142885}"/>
              </a:ext>
            </a:extLst>
          </p:cNvPr>
          <p:cNvSpPr txBox="1"/>
          <p:nvPr/>
        </p:nvSpPr>
        <p:spPr>
          <a:xfrm>
            <a:off x="447535" y="531774"/>
            <a:ext cx="8430900" cy="63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80000"/>
              </a:lnSpc>
              <a:buSzPts val="2800"/>
            </a:pPr>
            <a:r>
              <a:rPr lang="en-US" sz="2800" b="1">
                <a:solidFill>
                  <a:schemeClr val="tx1"/>
                </a:solidFill>
                <a:latin typeface="Lato Black"/>
                <a:ea typeface="Lato Black"/>
                <a:cs typeface="Lato Black"/>
                <a:sym typeface="Lato Black"/>
              </a:rPr>
              <a:t>Lesson Breakdown</a:t>
            </a:r>
            <a:endParaRPr lang="en-US" sz="2800">
              <a:solidFill>
                <a:schemeClr val="tx1"/>
              </a:solidFill>
              <a:latin typeface="Lato Black"/>
              <a:ea typeface="Lato Black"/>
            </a:endParaRPr>
          </a:p>
          <a:p>
            <a:pPr>
              <a:lnSpc>
                <a:spcPct val="80000"/>
              </a:lnSpc>
              <a:buSzPts val="2800"/>
            </a:pPr>
            <a:r>
              <a:rPr lang="en-US" sz="2800" b="1" err="1">
                <a:solidFill>
                  <a:schemeClr val="tx1"/>
                </a:solidFill>
                <a:latin typeface="Lato Black"/>
                <a:ea typeface="Lato Black"/>
                <a:cs typeface="Lato Black"/>
                <a:sym typeface="Lato Black"/>
              </a:rPr>
              <a:t>Estructura</a:t>
            </a:r>
            <a:r>
              <a:rPr lang="en-US" sz="2800" b="1" i="0" u="none" strike="noStrike" cap="none">
                <a:solidFill>
                  <a:schemeClr val="tx1"/>
                </a:solidFill>
                <a:latin typeface="Lato Black"/>
                <a:ea typeface="Lato Black"/>
                <a:cs typeface="Lato Black"/>
                <a:sym typeface="Lato Black"/>
              </a:rPr>
              <a:t> de la </a:t>
            </a:r>
            <a:r>
              <a:rPr lang="en-US" sz="2800" b="1" err="1">
                <a:solidFill>
                  <a:schemeClr val="tx1"/>
                </a:solidFill>
                <a:latin typeface="Lato Black"/>
                <a:ea typeface="Lato Black"/>
                <a:cs typeface="Lato Black"/>
                <a:sym typeface="Lato Black"/>
              </a:rPr>
              <a:t>lección</a:t>
            </a:r>
            <a:r>
              <a:rPr lang="en-US" sz="2800" b="1" i="0" u="none" strike="noStrike" cap="none">
                <a:solidFill>
                  <a:schemeClr val="tx1"/>
                </a:solidFill>
                <a:latin typeface="Lato Black"/>
                <a:ea typeface="Lato Black"/>
                <a:cs typeface="Lato Black"/>
                <a:sym typeface="Lato Black"/>
              </a:rPr>
              <a:t> digital</a:t>
            </a:r>
            <a:endParaRPr lang="en-US">
              <a:solidFill>
                <a:schemeClr val="tx1"/>
              </a:solidFill>
            </a:endParaRPr>
          </a:p>
        </p:txBody>
      </p:sp>
      <p:pic>
        <p:nvPicPr>
          <p:cNvPr id="8" name="Picture 7">
            <a:extLst>
              <a:ext uri="{FF2B5EF4-FFF2-40B4-BE49-F238E27FC236}">
                <a16:creationId xmlns:a16="http://schemas.microsoft.com/office/drawing/2014/main" id="{EE121154-AB07-90A8-D21E-AE5292CCF5A2}"/>
              </a:ext>
            </a:extLst>
          </p:cNvPr>
          <p:cNvPicPr>
            <a:picLocks noChangeAspect="1"/>
          </p:cNvPicPr>
          <p:nvPr/>
        </p:nvPicPr>
        <p:blipFill>
          <a:blip r:embed="rId3"/>
          <a:stretch>
            <a:fillRect/>
          </a:stretch>
        </p:blipFill>
        <p:spPr>
          <a:xfrm>
            <a:off x="383627" y="1318477"/>
            <a:ext cx="10180664" cy="4490112"/>
          </a:xfrm>
          <a:prstGeom prst="rect">
            <a:avLst/>
          </a:prstGeom>
        </p:spPr>
      </p:pic>
      <p:sp>
        <p:nvSpPr>
          <p:cNvPr id="2" name="TextBox 1">
            <a:extLst>
              <a:ext uri="{FF2B5EF4-FFF2-40B4-BE49-F238E27FC236}">
                <a16:creationId xmlns:a16="http://schemas.microsoft.com/office/drawing/2014/main" id="{A5A9FC3C-FCA9-B54A-D4A5-3D8D54EC558E}"/>
              </a:ext>
            </a:extLst>
          </p:cNvPr>
          <p:cNvSpPr txBox="1"/>
          <p:nvPr/>
        </p:nvSpPr>
        <p:spPr>
          <a:xfrm>
            <a:off x="2274454" y="5963227"/>
            <a:ext cx="248227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Lato"/>
                <a:ea typeface="Lato"/>
                <a:cs typeface="Calibri"/>
              </a:rPr>
              <a:t>New Learning</a:t>
            </a:r>
            <a:endParaRPr lang="en-US" sz="2000">
              <a:latin typeface="Lato"/>
              <a:ea typeface="Lato"/>
            </a:endParaRPr>
          </a:p>
        </p:txBody>
      </p:sp>
      <p:sp>
        <p:nvSpPr>
          <p:cNvPr id="3" name="TextBox 2">
            <a:extLst>
              <a:ext uri="{FF2B5EF4-FFF2-40B4-BE49-F238E27FC236}">
                <a16:creationId xmlns:a16="http://schemas.microsoft.com/office/drawing/2014/main" id="{7447B72E-77D7-9414-66A9-EA3190941340}"/>
              </a:ext>
            </a:extLst>
          </p:cNvPr>
          <p:cNvSpPr txBox="1"/>
          <p:nvPr/>
        </p:nvSpPr>
        <p:spPr>
          <a:xfrm>
            <a:off x="5945908" y="5963227"/>
            <a:ext cx="183572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latin typeface="Lato"/>
                <a:ea typeface="Lato"/>
                <a:cs typeface="Calibri"/>
              </a:rPr>
              <a:t>Reflection</a:t>
            </a:r>
            <a:endParaRPr lang="en-US" sz="2000">
              <a:latin typeface="Lato"/>
              <a:ea typeface="Lato"/>
              <a:cs typeface="Lato"/>
            </a:endParaRPr>
          </a:p>
        </p:txBody>
      </p:sp>
      <p:sp>
        <p:nvSpPr>
          <p:cNvPr id="4" name="TextBox 3">
            <a:extLst>
              <a:ext uri="{FF2B5EF4-FFF2-40B4-BE49-F238E27FC236}">
                <a16:creationId xmlns:a16="http://schemas.microsoft.com/office/drawing/2014/main" id="{8019DB80-17A2-485B-3647-DB03BA688F13}"/>
              </a:ext>
            </a:extLst>
          </p:cNvPr>
          <p:cNvSpPr txBox="1"/>
          <p:nvPr/>
        </p:nvSpPr>
        <p:spPr>
          <a:xfrm>
            <a:off x="8595590" y="5963227"/>
            <a:ext cx="183572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latin typeface="Lato"/>
                <a:ea typeface="Lato"/>
                <a:cs typeface="Calibri"/>
              </a:rPr>
              <a:t>Activity</a:t>
            </a:r>
            <a:endParaRPr lang="en-US" sz="2000">
              <a:latin typeface="Lato"/>
              <a:ea typeface="Lato"/>
              <a:cs typeface="Lato"/>
            </a:endParaRPr>
          </a:p>
        </p:txBody>
      </p:sp>
    </p:spTree>
    <p:extLst>
      <p:ext uri="{BB962C8B-B14F-4D97-AF65-F5344CB8AC3E}">
        <p14:creationId xmlns:p14="http://schemas.microsoft.com/office/powerpoint/2010/main" val="3580375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con&#10;&#10;Description automatically generated">
            <a:extLst>
              <a:ext uri="{FF2B5EF4-FFF2-40B4-BE49-F238E27FC236}">
                <a16:creationId xmlns:a16="http://schemas.microsoft.com/office/drawing/2014/main" id="{A9132175-21B2-7444-49FA-25EA11EBA896}"/>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930;p324">
            <a:extLst>
              <a:ext uri="{FF2B5EF4-FFF2-40B4-BE49-F238E27FC236}">
                <a16:creationId xmlns:a16="http://schemas.microsoft.com/office/drawing/2014/main" id="{6943F84B-2B70-4784-9976-E23543A52CDC}"/>
              </a:ext>
            </a:extLst>
          </p:cNvPr>
          <p:cNvSpPr txBox="1">
            <a:spLocks noGrp="1"/>
          </p:cNvSpPr>
          <p:nvPr/>
        </p:nvSpPr>
        <p:spPr>
          <a:xfrm>
            <a:off x="2655450" y="2622150"/>
            <a:ext cx="7510193" cy="16137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5000"/>
              <a:buFont typeface="Lato Black"/>
              <a:buNone/>
              <a:defRPr sz="5000" b="0" i="0" u="none" strike="noStrike" cap="none">
                <a:solidFill>
                  <a:schemeClr val="dk1"/>
                </a:solidFill>
                <a:latin typeface="Lato Black"/>
                <a:ea typeface="Lato Black"/>
                <a:cs typeface="Lato Black"/>
                <a:sym typeface="Lato Black"/>
              </a:defRPr>
            </a:lvl1pPr>
            <a:lvl2pPr marR="0" lvl="1" algn="l" rtl="0">
              <a:lnSpc>
                <a:spcPct val="90000"/>
              </a:lnSpc>
              <a:spcBef>
                <a:spcPts val="0"/>
              </a:spcBef>
              <a:spcAft>
                <a:spcPts val="0"/>
              </a:spcAft>
              <a:buClr>
                <a:schemeClr val="accent6"/>
              </a:buClr>
              <a:buSzPts val="6000"/>
              <a:buFont typeface="Lato Black"/>
              <a:buNone/>
              <a:defRPr sz="6000" b="0" i="0" u="none" strike="noStrike" cap="none">
                <a:solidFill>
                  <a:schemeClr val="accent6"/>
                </a:solidFill>
                <a:latin typeface="Lato Black"/>
                <a:ea typeface="Lato Black"/>
                <a:cs typeface="Lato Black"/>
                <a:sym typeface="Lato Black"/>
              </a:defRPr>
            </a:lvl2pPr>
            <a:lvl3pPr marR="0" lvl="2" algn="l" rtl="0">
              <a:lnSpc>
                <a:spcPct val="90000"/>
              </a:lnSpc>
              <a:spcBef>
                <a:spcPts val="0"/>
              </a:spcBef>
              <a:spcAft>
                <a:spcPts val="0"/>
              </a:spcAft>
              <a:buClr>
                <a:schemeClr val="accent6"/>
              </a:buClr>
              <a:buSzPts val="6000"/>
              <a:buFont typeface="Lato Black"/>
              <a:buNone/>
              <a:defRPr sz="6000" b="0" i="0" u="none" strike="noStrike" cap="none">
                <a:solidFill>
                  <a:schemeClr val="accent6"/>
                </a:solidFill>
                <a:latin typeface="Lato Black"/>
                <a:ea typeface="Lato Black"/>
                <a:cs typeface="Lato Black"/>
                <a:sym typeface="Lato Black"/>
              </a:defRPr>
            </a:lvl3pPr>
            <a:lvl4pPr marR="0" lvl="3" algn="l" rtl="0">
              <a:lnSpc>
                <a:spcPct val="90000"/>
              </a:lnSpc>
              <a:spcBef>
                <a:spcPts val="0"/>
              </a:spcBef>
              <a:spcAft>
                <a:spcPts val="0"/>
              </a:spcAft>
              <a:buClr>
                <a:schemeClr val="accent6"/>
              </a:buClr>
              <a:buSzPts val="6000"/>
              <a:buFont typeface="Lato Black"/>
              <a:buNone/>
              <a:defRPr sz="6000" b="0" i="0" u="none" strike="noStrike" cap="none">
                <a:solidFill>
                  <a:schemeClr val="accent6"/>
                </a:solidFill>
                <a:latin typeface="Lato Black"/>
                <a:ea typeface="Lato Black"/>
                <a:cs typeface="Lato Black"/>
                <a:sym typeface="Lato Black"/>
              </a:defRPr>
            </a:lvl4pPr>
            <a:lvl5pPr marR="0" lvl="4" algn="l" rtl="0">
              <a:lnSpc>
                <a:spcPct val="90000"/>
              </a:lnSpc>
              <a:spcBef>
                <a:spcPts val="0"/>
              </a:spcBef>
              <a:spcAft>
                <a:spcPts val="0"/>
              </a:spcAft>
              <a:buClr>
                <a:schemeClr val="accent6"/>
              </a:buClr>
              <a:buSzPts val="6000"/>
              <a:buFont typeface="Lato Black"/>
              <a:buNone/>
              <a:defRPr sz="6000" b="0" i="0" u="none" strike="noStrike" cap="none">
                <a:solidFill>
                  <a:schemeClr val="accent6"/>
                </a:solidFill>
                <a:latin typeface="Lato Black"/>
                <a:ea typeface="Lato Black"/>
                <a:cs typeface="Lato Black"/>
                <a:sym typeface="Lato Black"/>
              </a:defRPr>
            </a:lvl5pPr>
            <a:lvl6pPr marR="0" lvl="5" algn="l" rtl="0">
              <a:lnSpc>
                <a:spcPct val="90000"/>
              </a:lnSpc>
              <a:spcBef>
                <a:spcPts val="0"/>
              </a:spcBef>
              <a:spcAft>
                <a:spcPts val="0"/>
              </a:spcAft>
              <a:buClr>
                <a:schemeClr val="accent6"/>
              </a:buClr>
              <a:buSzPts val="6000"/>
              <a:buFont typeface="Lato Black"/>
              <a:buNone/>
              <a:defRPr sz="6000" b="0" i="0" u="none" strike="noStrike" cap="none">
                <a:solidFill>
                  <a:schemeClr val="accent6"/>
                </a:solidFill>
                <a:latin typeface="Lato Black"/>
                <a:ea typeface="Lato Black"/>
                <a:cs typeface="Lato Black"/>
                <a:sym typeface="Lato Black"/>
              </a:defRPr>
            </a:lvl6pPr>
            <a:lvl7pPr marR="0" lvl="6" algn="l" rtl="0">
              <a:lnSpc>
                <a:spcPct val="90000"/>
              </a:lnSpc>
              <a:spcBef>
                <a:spcPts val="0"/>
              </a:spcBef>
              <a:spcAft>
                <a:spcPts val="0"/>
              </a:spcAft>
              <a:buClr>
                <a:schemeClr val="accent6"/>
              </a:buClr>
              <a:buSzPts val="6000"/>
              <a:buFont typeface="Lato Black"/>
              <a:buNone/>
              <a:defRPr sz="6000" b="0" i="0" u="none" strike="noStrike" cap="none">
                <a:solidFill>
                  <a:schemeClr val="accent6"/>
                </a:solidFill>
                <a:latin typeface="Lato Black"/>
                <a:ea typeface="Lato Black"/>
                <a:cs typeface="Lato Black"/>
                <a:sym typeface="Lato Black"/>
              </a:defRPr>
            </a:lvl7pPr>
            <a:lvl8pPr marR="0" lvl="7" algn="l" rtl="0">
              <a:lnSpc>
                <a:spcPct val="90000"/>
              </a:lnSpc>
              <a:spcBef>
                <a:spcPts val="0"/>
              </a:spcBef>
              <a:spcAft>
                <a:spcPts val="0"/>
              </a:spcAft>
              <a:buClr>
                <a:schemeClr val="accent6"/>
              </a:buClr>
              <a:buSzPts val="6000"/>
              <a:buFont typeface="Lato Black"/>
              <a:buNone/>
              <a:defRPr sz="6000" b="0" i="0" u="none" strike="noStrike" cap="none">
                <a:solidFill>
                  <a:schemeClr val="accent6"/>
                </a:solidFill>
                <a:latin typeface="Lato Black"/>
                <a:ea typeface="Lato Black"/>
                <a:cs typeface="Lato Black"/>
                <a:sym typeface="Lato Black"/>
              </a:defRPr>
            </a:lvl8pPr>
            <a:lvl9pPr marR="0" lvl="8" algn="l" rtl="0">
              <a:lnSpc>
                <a:spcPct val="90000"/>
              </a:lnSpc>
              <a:spcBef>
                <a:spcPts val="0"/>
              </a:spcBef>
              <a:spcAft>
                <a:spcPts val="0"/>
              </a:spcAft>
              <a:buClr>
                <a:schemeClr val="accent6"/>
              </a:buClr>
              <a:buSzPts val="6000"/>
              <a:buFont typeface="Lato Black"/>
              <a:buNone/>
              <a:defRPr sz="6000" b="0" i="0" u="none" strike="noStrike" cap="none">
                <a:solidFill>
                  <a:schemeClr val="accent6"/>
                </a:solidFill>
                <a:latin typeface="Lato Black"/>
                <a:ea typeface="Lato Black"/>
                <a:cs typeface="Lato Black"/>
                <a:sym typeface="Lato Black"/>
              </a:defRPr>
            </a:lvl9pPr>
          </a:lstStyle>
          <a:p>
            <a:pPr>
              <a:lnSpc>
                <a:spcPct val="90000"/>
              </a:lnSpc>
            </a:pPr>
            <a:r>
              <a:rPr lang="en-US" sz="4200">
                <a:solidFill>
                  <a:srgbClr val="3F3F3F"/>
                </a:solidFill>
              </a:rPr>
              <a:t>EVERFI: </a:t>
            </a:r>
            <a:endParaRPr lang="en-US" sz="4200"/>
          </a:p>
          <a:p>
            <a:pPr>
              <a:lnSpc>
                <a:spcPct val="90000"/>
              </a:lnSpc>
            </a:pPr>
            <a:r>
              <a:rPr lang="es-419" sz="4200">
                <a:solidFill>
                  <a:srgbClr val="3F3F3F"/>
                </a:solidFill>
              </a:rPr>
              <a:t>Educación</a:t>
            </a:r>
            <a:r>
              <a:rPr lang="en-US" sz="4200">
                <a:solidFill>
                  <a:srgbClr val="3F3F3F"/>
                </a:solidFill>
              </a:rPr>
              <a:t> para </a:t>
            </a:r>
            <a:r>
              <a:rPr lang="en-US" sz="4200" err="1">
                <a:solidFill>
                  <a:srgbClr val="3F3F3F"/>
                </a:solidFill>
              </a:rPr>
              <a:t>el</a:t>
            </a:r>
            <a:r>
              <a:rPr lang="en-US" sz="4200">
                <a:solidFill>
                  <a:srgbClr val="3F3F3F"/>
                </a:solidFill>
              </a:rPr>
              <a:t> </a:t>
            </a:r>
            <a:r>
              <a:rPr lang="es-419" sz="4200">
                <a:solidFill>
                  <a:srgbClr val="3F3F3F"/>
                </a:solidFill>
              </a:rPr>
              <a:t>Aprendizaje</a:t>
            </a:r>
            <a:r>
              <a:rPr lang="en-US" sz="4200">
                <a:solidFill>
                  <a:srgbClr val="3F3F3F"/>
                </a:solidFill>
              </a:rPr>
              <a:t> del Mundo Real</a:t>
            </a:r>
            <a:endParaRPr lang="en-US"/>
          </a:p>
        </p:txBody>
      </p:sp>
      <p:sp>
        <p:nvSpPr>
          <p:cNvPr id="3" name="Google Shape;1931;p324">
            <a:extLst>
              <a:ext uri="{FF2B5EF4-FFF2-40B4-BE49-F238E27FC236}">
                <a16:creationId xmlns:a16="http://schemas.microsoft.com/office/drawing/2014/main" id="{45EB0B96-B8DE-8E0A-12FE-3EF6F490845E}"/>
              </a:ext>
            </a:extLst>
          </p:cNvPr>
          <p:cNvSpPr txBox="1">
            <a:spLocks noGrp="1"/>
          </p:cNvSpPr>
          <p:nvPr/>
        </p:nvSpPr>
        <p:spPr>
          <a:xfrm>
            <a:off x="2657514" y="4531141"/>
            <a:ext cx="4350300" cy="6621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90000"/>
              </a:lnSpc>
              <a:spcBef>
                <a:spcPts val="0"/>
              </a:spcBef>
              <a:spcAft>
                <a:spcPts val="0"/>
              </a:spcAft>
              <a:buClr>
                <a:schemeClr val="accent2"/>
              </a:buClr>
              <a:buSzPts val="2400"/>
              <a:buFont typeface="Alegreya SemiBold"/>
              <a:buNone/>
              <a:defRPr sz="2400" b="0" i="0" u="none" strike="noStrike" cap="none">
                <a:solidFill>
                  <a:schemeClr val="accent2"/>
                </a:solidFill>
                <a:latin typeface="Alegreya SemiBold"/>
                <a:ea typeface="Alegreya SemiBold"/>
                <a:cs typeface="Alegreya SemiBold"/>
                <a:sym typeface="Alegreya SemiBold"/>
              </a:defRPr>
            </a:lvl1pPr>
            <a:lvl2pPr marL="914400" marR="0" lvl="1" indent="-317500" algn="l" rtl="0">
              <a:lnSpc>
                <a:spcPct val="90000"/>
              </a:lnSpc>
              <a:spcBef>
                <a:spcPts val="800"/>
              </a:spcBef>
              <a:spcAft>
                <a:spcPts val="0"/>
              </a:spcAft>
              <a:buClr>
                <a:schemeClr val="dk2"/>
              </a:buClr>
              <a:buSzPts val="2400"/>
              <a:buFont typeface="Lato Light"/>
              <a:buNone/>
              <a:defRPr sz="2400" b="0" i="0" u="none" strike="noStrike" cap="none">
                <a:solidFill>
                  <a:schemeClr val="dk2"/>
                </a:solidFill>
                <a:latin typeface="Lato Light"/>
                <a:ea typeface="Lato Light"/>
                <a:cs typeface="Lato Light"/>
                <a:sym typeface="Lato Light"/>
              </a:defRPr>
            </a:lvl2pPr>
            <a:lvl3pPr marL="1371600" marR="0" lvl="2" indent="-298450" algn="l" rtl="0">
              <a:lnSpc>
                <a:spcPct val="90000"/>
              </a:lnSpc>
              <a:spcBef>
                <a:spcPts val="800"/>
              </a:spcBef>
              <a:spcAft>
                <a:spcPts val="0"/>
              </a:spcAft>
              <a:buClr>
                <a:schemeClr val="dk2"/>
              </a:buClr>
              <a:buSzPts val="2400"/>
              <a:buFont typeface="Lato Light"/>
              <a:buNone/>
              <a:defRPr sz="2400" b="0" i="0" u="none" strike="noStrike" cap="none">
                <a:solidFill>
                  <a:schemeClr val="dk2"/>
                </a:solidFill>
                <a:latin typeface="Lato Light"/>
                <a:ea typeface="Lato Light"/>
                <a:cs typeface="Lato Light"/>
                <a:sym typeface="Lato Light"/>
              </a:defRPr>
            </a:lvl3pPr>
            <a:lvl4pPr marL="1828800" marR="0" lvl="3" indent="-285750" algn="l" rtl="0">
              <a:lnSpc>
                <a:spcPct val="90000"/>
              </a:lnSpc>
              <a:spcBef>
                <a:spcPts val="800"/>
              </a:spcBef>
              <a:spcAft>
                <a:spcPts val="0"/>
              </a:spcAft>
              <a:buClr>
                <a:schemeClr val="dk2"/>
              </a:buClr>
              <a:buSzPts val="2400"/>
              <a:buFont typeface="Lato Light"/>
              <a:buNone/>
              <a:defRPr sz="2400" b="0" i="0" u="none" strike="noStrike" cap="none">
                <a:solidFill>
                  <a:schemeClr val="dk2"/>
                </a:solidFill>
                <a:latin typeface="Lato Light"/>
                <a:ea typeface="Lato Light"/>
                <a:cs typeface="Lato Light"/>
                <a:sym typeface="Lato Light"/>
              </a:defRPr>
            </a:lvl4pPr>
            <a:lvl5pPr marL="2286000" marR="0" lvl="4" indent="-273050" algn="l" rtl="0">
              <a:lnSpc>
                <a:spcPct val="90000"/>
              </a:lnSpc>
              <a:spcBef>
                <a:spcPts val="800"/>
              </a:spcBef>
              <a:spcAft>
                <a:spcPts val="0"/>
              </a:spcAft>
              <a:buClr>
                <a:schemeClr val="dk2"/>
              </a:buClr>
              <a:buSzPts val="2400"/>
              <a:buFont typeface="Lato Light"/>
              <a:buNone/>
              <a:defRPr sz="2400" b="0" i="0" u="none" strike="noStrike" cap="none">
                <a:solidFill>
                  <a:schemeClr val="dk2"/>
                </a:solidFill>
                <a:latin typeface="Lato Light"/>
                <a:ea typeface="Lato Light"/>
                <a:cs typeface="Lato Light"/>
                <a:sym typeface="Lato Light"/>
              </a:defRPr>
            </a:lvl5pPr>
            <a:lvl6pPr marL="2743200" marR="0" lvl="5" indent="-266700" algn="l" rtl="0">
              <a:lnSpc>
                <a:spcPct val="90000"/>
              </a:lnSpc>
              <a:spcBef>
                <a:spcPts val="800"/>
              </a:spcBef>
              <a:spcAft>
                <a:spcPts val="0"/>
              </a:spcAft>
              <a:buClr>
                <a:schemeClr val="dk2"/>
              </a:buClr>
              <a:buSzPts val="2400"/>
              <a:buFont typeface="Lato Light"/>
              <a:buNone/>
              <a:defRPr sz="2400" b="0" i="0" u="none" strike="noStrike" cap="none">
                <a:solidFill>
                  <a:schemeClr val="dk2"/>
                </a:solidFill>
                <a:latin typeface="Lato Light"/>
                <a:ea typeface="Lato Light"/>
                <a:cs typeface="Lato Light"/>
                <a:sym typeface="Lato Light"/>
              </a:defRPr>
            </a:lvl6pPr>
            <a:lvl7pPr marL="3200400" marR="0" lvl="6" indent="-266700" algn="l" rtl="0">
              <a:lnSpc>
                <a:spcPct val="90000"/>
              </a:lnSpc>
              <a:spcBef>
                <a:spcPts val="800"/>
              </a:spcBef>
              <a:spcAft>
                <a:spcPts val="0"/>
              </a:spcAft>
              <a:buClr>
                <a:schemeClr val="dk2"/>
              </a:buClr>
              <a:buSzPts val="2400"/>
              <a:buFont typeface="Lato Light"/>
              <a:buNone/>
              <a:defRPr sz="2400" b="0" i="0" u="none" strike="noStrike" cap="none">
                <a:solidFill>
                  <a:schemeClr val="dk2"/>
                </a:solidFill>
                <a:latin typeface="Lato Light"/>
                <a:ea typeface="Lato Light"/>
                <a:cs typeface="Lato Light"/>
                <a:sym typeface="Lato Light"/>
              </a:defRPr>
            </a:lvl7pPr>
            <a:lvl8pPr marL="3657600" marR="0" lvl="7" indent="-266700" algn="l" rtl="0">
              <a:lnSpc>
                <a:spcPct val="90000"/>
              </a:lnSpc>
              <a:spcBef>
                <a:spcPts val="800"/>
              </a:spcBef>
              <a:spcAft>
                <a:spcPts val="0"/>
              </a:spcAft>
              <a:buClr>
                <a:schemeClr val="dk2"/>
              </a:buClr>
              <a:buSzPts val="2400"/>
              <a:buFont typeface="Lato Light"/>
              <a:buNone/>
              <a:defRPr sz="2400" b="0" i="0" u="none" strike="noStrike" cap="none">
                <a:solidFill>
                  <a:schemeClr val="dk2"/>
                </a:solidFill>
                <a:latin typeface="Lato Light"/>
                <a:ea typeface="Lato Light"/>
                <a:cs typeface="Lato Light"/>
                <a:sym typeface="Lato Light"/>
              </a:defRPr>
            </a:lvl8pPr>
            <a:lvl9pPr marL="4114800" marR="0" lvl="8" indent="-266700" algn="l" rtl="0">
              <a:lnSpc>
                <a:spcPct val="90000"/>
              </a:lnSpc>
              <a:spcBef>
                <a:spcPts val="800"/>
              </a:spcBef>
              <a:spcAft>
                <a:spcPts val="800"/>
              </a:spcAft>
              <a:buClr>
                <a:schemeClr val="dk2"/>
              </a:buClr>
              <a:buSzPts val="2400"/>
              <a:buFont typeface="Lato Light"/>
              <a:buNone/>
              <a:defRPr sz="2400" b="0" i="0" u="none" strike="noStrike" cap="none">
                <a:solidFill>
                  <a:schemeClr val="dk2"/>
                </a:solidFill>
                <a:latin typeface="Lato Light"/>
                <a:ea typeface="Lato Light"/>
                <a:cs typeface="Lato Light"/>
                <a:sym typeface="Lato Light"/>
              </a:defRPr>
            </a:lvl9pPr>
          </a:lstStyle>
          <a:p>
            <a:pPr marL="0" indent="0">
              <a:spcAft>
                <a:spcPts val="800"/>
              </a:spcAft>
            </a:pPr>
            <a:r>
              <a:rPr lang="en-US"/>
              <a:t>09 de </a:t>
            </a:r>
            <a:r>
              <a:rPr lang="en-US" err="1"/>
              <a:t>marzo</a:t>
            </a:r>
            <a:r>
              <a:rPr lang="en-US"/>
              <a:t> 2023</a:t>
            </a:r>
          </a:p>
        </p:txBody>
      </p:sp>
    </p:spTree>
    <p:extLst>
      <p:ext uri="{BB962C8B-B14F-4D97-AF65-F5344CB8AC3E}">
        <p14:creationId xmlns:p14="http://schemas.microsoft.com/office/powerpoint/2010/main" val="25196294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icon&#10;&#10;Description automatically generated">
            <a:extLst>
              <a:ext uri="{FF2B5EF4-FFF2-40B4-BE49-F238E27FC236}">
                <a16:creationId xmlns:a16="http://schemas.microsoft.com/office/drawing/2014/main" id="{25A4607B-FDEC-1EEB-8B02-750CA03D3F5D}"/>
              </a:ext>
            </a:extLst>
          </p:cNvPr>
          <p:cNvPicPr>
            <a:picLocks noChangeAspect="1"/>
          </p:cNvPicPr>
          <p:nvPr/>
        </p:nvPicPr>
        <p:blipFill>
          <a:blip r:embed="rId2"/>
          <a:stretch>
            <a:fillRect/>
          </a:stretch>
        </p:blipFill>
        <p:spPr>
          <a:xfrm>
            <a:off x="0" y="0"/>
            <a:ext cx="12192000" cy="6858000"/>
          </a:xfrm>
          <a:prstGeom prst="rect">
            <a:avLst/>
          </a:prstGeom>
        </p:spPr>
      </p:pic>
      <p:sp>
        <p:nvSpPr>
          <p:cNvPr id="4" name="Google Shape;2160;p303">
            <a:extLst>
              <a:ext uri="{FF2B5EF4-FFF2-40B4-BE49-F238E27FC236}">
                <a16:creationId xmlns:a16="http://schemas.microsoft.com/office/drawing/2014/main" id="{19B48A2D-748A-D2D7-D48D-298A252334A3}"/>
              </a:ext>
            </a:extLst>
          </p:cNvPr>
          <p:cNvSpPr txBox="1">
            <a:spLocks noGrp="1"/>
          </p:cNvSpPr>
          <p:nvPr/>
        </p:nvSpPr>
        <p:spPr>
          <a:xfrm>
            <a:off x="786036" y="4183133"/>
            <a:ext cx="10616800" cy="21516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5000"/>
              <a:buFont typeface="Lato Black"/>
              <a:buNone/>
              <a:defRPr sz="6667" b="0" i="0" u="none" strike="noStrike" cap="none">
                <a:solidFill>
                  <a:schemeClr val="dk1"/>
                </a:solidFill>
                <a:latin typeface="Lato Black"/>
                <a:ea typeface="Lato Black"/>
                <a:cs typeface="Lato Black"/>
                <a:sym typeface="Lato Black"/>
              </a:defRPr>
            </a:lvl1pPr>
            <a:lvl2pPr marR="0" lvl="1" algn="l" rtl="0">
              <a:lnSpc>
                <a:spcPct val="90000"/>
              </a:lnSpc>
              <a:spcBef>
                <a:spcPts val="0"/>
              </a:spcBef>
              <a:spcAft>
                <a:spcPts val="0"/>
              </a:spcAft>
              <a:buClr>
                <a:schemeClr val="accent6"/>
              </a:buClr>
              <a:buSzPts val="6000"/>
              <a:buFont typeface="Lato Black"/>
              <a:buNone/>
              <a:defRPr sz="8000" b="0" i="0" u="none" strike="noStrike" cap="none">
                <a:solidFill>
                  <a:schemeClr val="accent6"/>
                </a:solidFill>
                <a:latin typeface="Lato Black"/>
                <a:ea typeface="Lato Black"/>
                <a:cs typeface="Lato Black"/>
                <a:sym typeface="Lato Black"/>
              </a:defRPr>
            </a:lvl2pPr>
            <a:lvl3pPr marR="0" lvl="2" algn="l" rtl="0">
              <a:lnSpc>
                <a:spcPct val="90000"/>
              </a:lnSpc>
              <a:spcBef>
                <a:spcPts val="0"/>
              </a:spcBef>
              <a:spcAft>
                <a:spcPts val="0"/>
              </a:spcAft>
              <a:buClr>
                <a:schemeClr val="accent6"/>
              </a:buClr>
              <a:buSzPts val="6000"/>
              <a:buFont typeface="Lato Black"/>
              <a:buNone/>
              <a:defRPr sz="8000" b="0" i="0" u="none" strike="noStrike" cap="none">
                <a:solidFill>
                  <a:schemeClr val="accent6"/>
                </a:solidFill>
                <a:latin typeface="Lato Black"/>
                <a:ea typeface="Lato Black"/>
                <a:cs typeface="Lato Black"/>
                <a:sym typeface="Lato Black"/>
              </a:defRPr>
            </a:lvl3pPr>
            <a:lvl4pPr marR="0" lvl="3" algn="l" rtl="0">
              <a:lnSpc>
                <a:spcPct val="90000"/>
              </a:lnSpc>
              <a:spcBef>
                <a:spcPts val="0"/>
              </a:spcBef>
              <a:spcAft>
                <a:spcPts val="0"/>
              </a:spcAft>
              <a:buClr>
                <a:schemeClr val="accent6"/>
              </a:buClr>
              <a:buSzPts val="6000"/>
              <a:buFont typeface="Lato Black"/>
              <a:buNone/>
              <a:defRPr sz="8000" b="0" i="0" u="none" strike="noStrike" cap="none">
                <a:solidFill>
                  <a:schemeClr val="accent6"/>
                </a:solidFill>
                <a:latin typeface="Lato Black"/>
                <a:ea typeface="Lato Black"/>
                <a:cs typeface="Lato Black"/>
                <a:sym typeface="Lato Black"/>
              </a:defRPr>
            </a:lvl4pPr>
            <a:lvl5pPr marR="0" lvl="4" algn="l" rtl="0">
              <a:lnSpc>
                <a:spcPct val="90000"/>
              </a:lnSpc>
              <a:spcBef>
                <a:spcPts val="0"/>
              </a:spcBef>
              <a:spcAft>
                <a:spcPts val="0"/>
              </a:spcAft>
              <a:buClr>
                <a:schemeClr val="accent6"/>
              </a:buClr>
              <a:buSzPts val="6000"/>
              <a:buFont typeface="Lato Black"/>
              <a:buNone/>
              <a:defRPr sz="8000" b="0" i="0" u="none" strike="noStrike" cap="none">
                <a:solidFill>
                  <a:schemeClr val="accent6"/>
                </a:solidFill>
                <a:latin typeface="Lato Black"/>
                <a:ea typeface="Lato Black"/>
                <a:cs typeface="Lato Black"/>
                <a:sym typeface="Lato Black"/>
              </a:defRPr>
            </a:lvl5pPr>
            <a:lvl6pPr marR="0" lvl="5" algn="l" rtl="0">
              <a:lnSpc>
                <a:spcPct val="90000"/>
              </a:lnSpc>
              <a:spcBef>
                <a:spcPts val="0"/>
              </a:spcBef>
              <a:spcAft>
                <a:spcPts val="0"/>
              </a:spcAft>
              <a:buClr>
                <a:schemeClr val="accent6"/>
              </a:buClr>
              <a:buSzPts val="6000"/>
              <a:buFont typeface="Lato Black"/>
              <a:buNone/>
              <a:defRPr sz="8000" b="0" i="0" u="none" strike="noStrike" cap="none">
                <a:solidFill>
                  <a:schemeClr val="accent6"/>
                </a:solidFill>
                <a:latin typeface="Lato Black"/>
                <a:ea typeface="Lato Black"/>
                <a:cs typeface="Lato Black"/>
                <a:sym typeface="Lato Black"/>
              </a:defRPr>
            </a:lvl6pPr>
            <a:lvl7pPr marR="0" lvl="6" algn="l" rtl="0">
              <a:lnSpc>
                <a:spcPct val="90000"/>
              </a:lnSpc>
              <a:spcBef>
                <a:spcPts val="0"/>
              </a:spcBef>
              <a:spcAft>
                <a:spcPts val="0"/>
              </a:spcAft>
              <a:buClr>
                <a:schemeClr val="accent6"/>
              </a:buClr>
              <a:buSzPts val="6000"/>
              <a:buFont typeface="Lato Black"/>
              <a:buNone/>
              <a:defRPr sz="8000" b="0" i="0" u="none" strike="noStrike" cap="none">
                <a:solidFill>
                  <a:schemeClr val="accent6"/>
                </a:solidFill>
                <a:latin typeface="Lato Black"/>
                <a:ea typeface="Lato Black"/>
                <a:cs typeface="Lato Black"/>
                <a:sym typeface="Lato Black"/>
              </a:defRPr>
            </a:lvl7pPr>
            <a:lvl8pPr marR="0" lvl="7" algn="l" rtl="0">
              <a:lnSpc>
                <a:spcPct val="90000"/>
              </a:lnSpc>
              <a:spcBef>
                <a:spcPts val="0"/>
              </a:spcBef>
              <a:spcAft>
                <a:spcPts val="0"/>
              </a:spcAft>
              <a:buClr>
                <a:schemeClr val="accent6"/>
              </a:buClr>
              <a:buSzPts val="6000"/>
              <a:buFont typeface="Lato Black"/>
              <a:buNone/>
              <a:defRPr sz="8000" b="0" i="0" u="none" strike="noStrike" cap="none">
                <a:solidFill>
                  <a:schemeClr val="accent6"/>
                </a:solidFill>
                <a:latin typeface="Lato Black"/>
                <a:ea typeface="Lato Black"/>
                <a:cs typeface="Lato Black"/>
                <a:sym typeface="Lato Black"/>
              </a:defRPr>
            </a:lvl8pPr>
            <a:lvl9pPr marR="0" lvl="8" algn="l" rtl="0">
              <a:lnSpc>
                <a:spcPct val="90000"/>
              </a:lnSpc>
              <a:spcBef>
                <a:spcPts val="0"/>
              </a:spcBef>
              <a:spcAft>
                <a:spcPts val="0"/>
              </a:spcAft>
              <a:buClr>
                <a:schemeClr val="accent6"/>
              </a:buClr>
              <a:buSzPts val="6000"/>
              <a:buFont typeface="Lato Black"/>
              <a:buNone/>
              <a:defRPr sz="8000" b="0" i="0" u="none" strike="noStrike" cap="none">
                <a:solidFill>
                  <a:schemeClr val="accent6"/>
                </a:solidFill>
                <a:latin typeface="Lato Black"/>
                <a:ea typeface="Lato Black"/>
                <a:cs typeface="Lato Black"/>
                <a:sym typeface="Lato Black"/>
              </a:defRPr>
            </a:lvl9pPr>
          </a:lstStyle>
          <a:p>
            <a:pPr algn="ctr">
              <a:lnSpc>
                <a:spcPct val="100000"/>
              </a:lnSpc>
            </a:pPr>
            <a:r>
              <a:rPr lang="en-US" sz="5400"/>
              <a:t>Financial Capability </a:t>
            </a:r>
          </a:p>
          <a:p>
            <a:pPr algn="ctr">
              <a:lnSpc>
                <a:spcPct val="100000"/>
              </a:lnSpc>
            </a:pPr>
            <a:r>
              <a:rPr lang="en-US" sz="5400" i="1"/>
              <a:t>Deep Dive</a:t>
            </a:r>
          </a:p>
          <a:p>
            <a:pPr algn="ctr"/>
            <a:r>
              <a:rPr lang="es-ES" sz="5400"/>
              <a:t>Explorando la Capacidad Financiera con </a:t>
            </a:r>
            <a:r>
              <a:rPr lang="es-ES" sz="5400" err="1"/>
              <a:t>Everfi</a:t>
            </a:r>
            <a:endParaRPr lang="en-US" sz="5400" err="1"/>
          </a:p>
          <a:p>
            <a:pPr algn="ctr">
              <a:lnSpc>
                <a:spcPct val="100000"/>
              </a:lnSpc>
            </a:pPr>
            <a:endParaRPr lang="en-US" sz="5400" i="1"/>
          </a:p>
          <a:p>
            <a:endParaRPr lang="en-US"/>
          </a:p>
        </p:txBody>
      </p:sp>
    </p:spTree>
    <p:extLst>
      <p:ext uri="{BB962C8B-B14F-4D97-AF65-F5344CB8AC3E}">
        <p14:creationId xmlns:p14="http://schemas.microsoft.com/office/powerpoint/2010/main" val="40570402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17"/>
        <p:cNvGrpSpPr/>
        <p:nvPr/>
      </p:nvGrpSpPr>
      <p:grpSpPr>
        <a:xfrm>
          <a:off x="0" y="0"/>
          <a:ext cx="0" cy="0"/>
          <a:chOff x="0" y="0"/>
          <a:chExt cx="0" cy="0"/>
        </a:xfrm>
      </p:grpSpPr>
      <p:sp>
        <p:nvSpPr>
          <p:cNvPr id="2918" name="Google Shape;2918;p373" descr=" alt=&quot;&quot;"/>
          <p:cNvSpPr txBox="1">
            <a:spLocks noGrp="1"/>
          </p:cNvSpPr>
          <p:nvPr>
            <p:ph type="body" idx="4294967295"/>
          </p:nvPr>
        </p:nvSpPr>
        <p:spPr>
          <a:xfrm>
            <a:off x="0" y="0"/>
            <a:ext cx="4864800" cy="1570400"/>
          </a:xfrm>
          <a:prstGeom prst="rect">
            <a:avLst/>
          </a:prstGeom>
          <a:noFill/>
          <a:ln>
            <a:noFill/>
          </a:ln>
        </p:spPr>
        <p:txBody>
          <a:bodyPr spcFirstLastPara="1" wrap="square" lIns="487667" tIns="487667" rIns="487667" bIns="487667" anchor="t" anchorCtr="0">
            <a:noAutofit/>
          </a:bodyPr>
          <a:lstStyle/>
          <a:p>
            <a:pPr marL="0" indent="0">
              <a:spcBef>
                <a:spcPts val="0"/>
              </a:spcBef>
              <a:buClr>
                <a:schemeClr val="lt1"/>
              </a:buClr>
              <a:buSzPts val="2400"/>
              <a:buNone/>
            </a:pPr>
            <a:r>
              <a:rPr lang="en-US" sz="3200" b="1">
                <a:solidFill>
                  <a:schemeClr val="lt1"/>
                </a:solidFill>
              </a:rPr>
              <a:t>Vault:</a:t>
            </a:r>
            <a:endParaRPr b="1">
              <a:solidFill>
                <a:schemeClr val="lt1"/>
              </a:solidFill>
            </a:endParaRPr>
          </a:p>
          <a:p>
            <a:pPr marL="0" indent="0">
              <a:spcBef>
                <a:spcPts val="0"/>
              </a:spcBef>
              <a:buClr>
                <a:schemeClr val="dk2"/>
              </a:buClr>
              <a:buSzPts val="1800"/>
              <a:buNone/>
            </a:pPr>
            <a:r>
              <a:rPr lang="en-US" sz="2533">
                <a:solidFill>
                  <a:schemeClr val="lt1"/>
                </a:solidFill>
                <a:latin typeface="Lato Light"/>
                <a:ea typeface="Lato Light"/>
                <a:cs typeface="Lato Light"/>
                <a:sym typeface="Lato Light"/>
              </a:rPr>
              <a:t>Understanding Money</a:t>
            </a:r>
            <a:endParaRPr sz="2533">
              <a:solidFill>
                <a:schemeClr val="lt1"/>
              </a:solidFill>
            </a:endParaRPr>
          </a:p>
        </p:txBody>
      </p:sp>
      <p:sp>
        <p:nvSpPr>
          <p:cNvPr id="2919" name="Google Shape;2919;p373"/>
          <p:cNvSpPr txBox="1">
            <a:spLocks noGrp="1"/>
          </p:cNvSpPr>
          <p:nvPr>
            <p:ph type="body" idx="1"/>
          </p:nvPr>
        </p:nvSpPr>
        <p:spPr>
          <a:xfrm>
            <a:off x="5316800" y="423399"/>
            <a:ext cx="6265600" cy="6011200"/>
          </a:xfrm>
          <a:prstGeom prst="rect">
            <a:avLst/>
          </a:prstGeom>
          <a:noFill/>
          <a:ln>
            <a:noFill/>
          </a:ln>
        </p:spPr>
        <p:txBody>
          <a:bodyPr spcFirstLastPara="1" wrap="square" lIns="0" tIns="0" rIns="0" bIns="0" anchor="t" anchorCtr="0">
            <a:noAutofit/>
          </a:bodyPr>
          <a:lstStyle/>
          <a:p>
            <a:pPr marL="0" indent="0">
              <a:spcBef>
                <a:spcPts val="0"/>
              </a:spcBef>
              <a:buClr>
                <a:srgbClr val="FF4C00"/>
              </a:buClr>
              <a:buSzPts val="2000"/>
              <a:buNone/>
            </a:pPr>
            <a:r>
              <a:rPr lang="en-US" sz="1467" b="1">
                <a:solidFill>
                  <a:schemeClr val="accent6"/>
                </a:solidFill>
              </a:rPr>
              <a:t>At-a-Glance</a:t>
            </a:r>
            <a:endParaRPr sz="1467">
              <a:solidFill>
                <a:schemeClr val="accent6"/>
              </a:solidFill>
            </a:endParaRPr>
          </a:p>
          <a:p>
            <a:pPr marL="10582" lvl="2" indent="0">
              <a:lnSpc>
                <a:spcPct val="136363"/>
              </a:lnSpc>
              <a:buSzPts val="1100"/>
              <a:buNone/>
            </a:pPr>
            <a:r>
              <a:rPr lang="en-US" i="1"/>
              <a:t>Vault: Understanding Money </a:t>
            </a:r>
            <a:r>
              <a:rPr lang="en-US"/>
              <a:t>is a digital education program that teaches students how to make wise financial decisions and improve their socio-emotional skills. The interactive lessons will engage learners in an immersive adventure that translates financial concepts into easy to apply experiences that help students develop strategies for managing future finances. </a:t>
            </a:r>
            <a:endParaRPr/>
          </a:p>
          <a:p>
            <a:pPr marL="10582" lvl="2" indent="0">
              <a:lnSpc>
                <a:spcPct val="100000"/>
              </a:lnSpc>
              <a:buSzPts val="1100"/>
              <a:buNone/>
            </a:pPr>
            <a:r>
              <a:rPr lang="en-US" b="1">
                <a:solidFill>
                  <a:schemeClr val="accent6"/>
                </a:solidFill>
              </a:rPr>
              <a:t>Course Highlights</a:t>
            </a:r>
            <a:endParaRPr>
              <a:solidFill>
                <a:schemeClr val="accent6"/>
              </a:solidFill>
            </a:endParaRPr>
          </a:p>
          <a:p>
            <a:pPr marL="387340" lvl="2" indent="-270927">
              <a:buSzPts val="1100"/>
            </a:pPr>
            <a:r>
              <a:rPr lang="en-US"/>
              <a:t>Immersive and diverse environments and characters</a:t>
            </a:r>
            <a:endParaRPr/>
          </a:p>
          <a:p>
            <a:pPr marL="387340" lvl="2" indent="-270927">
              <a:buSzPts val="1100"/>
            </a:pPr>
            <a:r>
              <a:rPr lang="en-US"/>
              <a:t>Learning through problem solving</a:t>
            </a:r>
            <a:endParaRPr/>
          </a:p>
          <a:p>
            <a:pPr marL="387340" lvl="2" indent="-245527"/>
            <a:r>
              <a:rPr lang="en-US"/>
              <a:t>Self-reflection and games that provide additional practice</a:t>
            </a:r>
            <a:endParaRPr/>
          </a:p>
          <a:p>
            <a:pPr marL="0" indent="0">
              <a:buClr>
                <a:srgbClr val="FF0000"/>
              </a:buClr>
              <a:buSzPts val="2000"/>
              <a:buNone/>
            </a:pPr>
            <a:r>
              <a:rPr lang="en-US" sz="1467" b="1">
                <a:solidFill>
                  <a:schemeClr val="accent6"/>
                </a:solidFill>
              </a:rPr>
              <a:t>Course Topics</a:t>
            </a:r>
            <a:endParaRPr sz="1467">
              <a:solidFill>
                <a:schemeClr val="accent6"/>
              </a:solidFill>
            </a:endParaRPr>
          </a:p>
          <a:p>
            <a:pPr marL="304792" lvl="2" indent="-211661">
              <a:buSzPts val="1100"/>
            </a:pPr>
            <a:r>
              <a:rPr lang="en-US"/>
              <a:t>Financial Decision Making</a:t>
            </a:r>
            <a:endParaRPr/>
          </a:p>
          <a:p>
            <a:pPr marL="304792" lvl="2" indent="-186262"/>
            <a:r>
              <a:rPr lang="en-US"/>
              <a:t>Budgeting and Spending</a:t>
            </a:r>
            <a:endParaRPr/>
          </a:p>
          <a:p>
            <a:pPr marL="304792" lvl="2" indent="-186262"/>
            <a:r>
              <a:rPr lang="en-US"/>
              <a:t>Income and Careers</a:t>
            </a:r>
            <a:endParaRPr/>
          </a:p>
          <a:p>
            <a:pPr marL="304792" lvl="2" indent="-186262"/>
            <a:r>
              <a:rPr lang="en-US"/>
              <a:t>Credit and Borrowing</a:t>
            </a:r>
            <a:endParaRPr/>
          </a:p>
          <a:p>
            <a:pPr marL="304792" lvl="2" indent="-186262"/>
            <a:r>
              <a:rPr lang="en-US"/>
              <a:t>Future Planning</a:t>
            </a:r>
            <a:endParaRPr/>
          </a:p>
          <a:p>
            <a:pPr marL="0" indent="0" algn="ctr">
              <a:spcBef>
                <a:spcPts val="533"/>
              </a:spcBef>
              <a:buNone/>
            </a:pPr>
            <a:endParaRPr sz="1467" i="1"/>
          </a:p>
          <a:p>
            <a:pPr marL="0" indent="0" algn="ctr">
              <a:spcBef>
                <a:spcPts val="533"/>
              </a:spcBef>
              <a:buNone/>
            </a:pPr>
            <a:r>
              <a:rPr lang="en-US" sz="1467" i="1"/>
              <a:t>Also Available in French and Spanish</a:t>
            </a:r>
            <a:endParaRPr sz="1467" i="1"/>
          </a:p>
        </p:txBody>
      </p:sp>
      <p:sp>
        <p:nvSpPr>
          <p:cNvPr id="2920" name="Google Shape;2920;p373" descr=" alt=&quot;&quot;"/>
          <p:cNvSpPr txBox="1">
            <a:spLocks noGrp="1"/>
          </p:cNvSpPr>
          <p:nvPr>
            <p:ph type="body" idx="2"/>
          </p:nvPr>
        </p:nvSpPr>
        <p:spPr>
          <a:xfrm>
            <a:off x="10833" y="1895567"/>
            <a:ext cx="4497600" cy="1880800"/>
          </a:xfrm>
          <a:prstGeom prst="rect">
            <a:avLst/>
          </a:prstGeom>
          <a:noFill/>
          <a:ln>
            <a:noFill/>
          </a:ln>
        </p:spPr>
        <p:txBody>
          <a:bodyPr spcFirstLastPara="1" wrap="square" lIns="0" tIns="0" rIns="0" bIns="0" anchor="t" anchorCtr="0">
            <a:noAutofit/>
          </a:bodyPr>
          <a:lstStyle/>
          <a:p>
            <a:pPr marL="535503" lvl="3" indent="0">
              <a:spcBef>
                <a:spcPts val="0"/>
              </a:spcBef>
              <a:buClr>
                <a:schemeClr val="lt1"/>
              </a:buClr>
              <a:buSzPts val="900"/>
              <a:buNone/>
            </a:pPr>
            <a:r>
              <a:rPr lang="en-US" sz="1600" b="1">
                <a:solidFill>
                  <a:schemeClr val="lt1"/>
                </a:solidFill>
              </a:rPr>
              <a:t>Grade Level: </a:t>
            </a:r>
            <a:r>
              <a:rPr lang="en-US" sz="1600">
                <a:solidFill>
                  <a:schemeClr val="lt1"/>
                </a:solidFill>
              </a:rPr>
              <a:t>4th -6th  </a:t>
            </a:r>
            <a:endParaRPr sz="1600"/>
          </a:p>
          <a:p>
            <a:pPr marL="535503" lvl="3" indent="0">
              <a:buClr>
                <a:schemeClr val="lt1"/>
              </a:buClr>
              <a:buSzPts val="900"/>
              <a:buNone/>
            </a:pPr>
            <a:r>
              <a:rPr lang="en-US" sz="1600" b="1">
                <a:solidFill>
                  <a:schemeClr val="lt1"/>
                </a:solidFill>
              </a:rPr>
              <a:t>Total Lessons: </a:t>
            </a:r>
            <a:r>
              <a:rPr lang="en-US" sz="1600">
                <a:solidFill>
                  <a:schemeClr val="lt1"/>
                </a:solidFill>
              </a:rPr>
              <a:t>5 lessons, about 15 min each</a:t>
            </a:r>
            <a:endParaRPr sz="1600"/>
          </a:p>
          <a:p>
            <a:pPr marL="535503" lvl="3" indent="0">
              <a:buClr>
                <a:schemeClr val="lt1"/>
              </a:buClr>
              <a:buSzPts val="900"/>
              <a:buNone/>
            </a:pPr>
            <a:r>
              <a:rPr lang="en-US" sz="1600" b="1">
                <a:solidFill>
                  <a:schemeClr val="lt1"/>
                </a:solidFill>
              </a:rPr>
              <a:t>Standard Alignment: </a:t>
            </a:r>
            <a:r>
              <a:rPr lang="en-US" sz="1600">
                <a:solidFill>
                  <a:schemeClr val="lt1"/>
                </a:solidFill>
              </a:rPr>
              <a:t>Jump$tart National Standards, CEE National Standards for Financial Literacy, and State-Based Financial Literacy Standards, and CASEL SEL framework</a:t>
            </a:r>
            <a:endParaRPr sz="1600"/>
          </a:p>
          <a:p>
            <a:pPr marL="535503" lvl="3" indent="0">
              <a:buClr>
                <a:schemeClr val="lt1"/>
              </a:buClr>
              <a:buSzPts val="900"/>
              <a:buNone/>
            </a:pPr>
            <a:r>
              <a:rPr lang="en-US" sz="1600" b="1">
                <a:solidFill>
                  <a:schemeClr val="lt1"/>
                </a:solidFill>
              </a:rPr>
              <a:t>Suggested Class Fit:</a:t>
            </a:r>
            <a:r>
              <a:rPr lang="en-US" sz="1600">
                <a:solidFill>
                  <a:schemeClr val="lt1"/>
                </a:solidFill>
              </a:rPr>
              <a:t> Economics, Math, Guidance, CTE</a:t>
            </a:r>
            <a:endParaRPr sz="1600"/>
          </a:p>
        </p:txBody>
      </p:sp>
      <p:pic>
        <p:nvPicPr>
          <p:cNvPr id="2921" name="Google Shape;2921;p373" descr="alt=&quot;&quot;"/>
          <p:cNvPicPr preferRelativeResize="0"/>
          <p:nvPr/>
        </p:nvPicPr>
        <p:blipFill rotWithShape="1">
          <a:blip r:embed="rId3">
            <a:alphaModFix/>
          </a:blip>
          <a:srcRect l="4952" r="6918"/>
          <a:stretch/>
        </p:blipFill>
        <p:spPr>
          <a:xfrm>
            <a:off x="609601" y="4458333"/>
            <a:ext cx="2992143" cy="1880800"/>
          </a:xfrm>
          <a:prstGeom prst="rect">
            <a:avLst/>
          </a:prstGeom>
          <a:noFill/>
          <a:ln>
            <a:noFill/>
          </a:ln>
        </p:spPr>
      </p:pic>
      <p:sp>
        <p:nvSpPr>
          <p:cNvPr id="2922" name="Google Shape;2922;p373"/>
          <p:cNvSpPr txBox="1">
            <a:spLocks noGrp="1"/>
          </p:cNvSpPr>
          <p:nvPr>
            <p:ph type="title" idx="4294967295"/>
          </p:nvPr>
        </p:nvSpPr>
        <p:spPr>
          <a:xfrm>
            <a:off x="5094000" y="0"/>
            <a:ext cx="6711200" cy="267600"/>
          </a:xfrm>
          <a:prstGeom prst="rect">
            <a:avLst/>
          </a:prstGeom>
        </p:spPr>
        <p:txBody>
          <a:bodyPr spcFirstLastPara="1" wrap="square" lIns="0" tIns="0" rIns="0" bIns="0" anchor="t" anchorCtr="0">
            <a:noAutofit/>
          </a:bodyPr>
          <a:lstStyle/>
          <a:p>
            <a:r>
              <a:rPr lang="en-US" sz="133">
                <a:solidFill>
                  <a:schemeClr val="lt1"/>
                </a:solidFill>
              </a:rPr>
              <a:t>Vault: Understanding Money</a:t>
            </a:r>
            <a:endParaRPr sz="133">
              <a:solidFill>
                <a:schemeClr val="lt1"/>
              </a:solidFill>
            </a:endParaRPr>
          </a:p>
        </p:txBody>
      </p:sp>
      <p:pic>
        <p:nvPicPr>
          <p:cNvPr id="2" name="Picture 2">
            <a:extLst>
              <a:ext uri="{FF2B5EF4-FFF2-40B4-BE49-F238E27FC236}">
                <a16:creationId xmlns:a16="http://schemas.microsoft.com/office/drawing/2014/main" id="{E1BBF3F5-B008-06BC-7259-83D195313017}"/>
              </a:ext>
            </a:extLst>
          </p:cNvPr>
          <p:cNvPicPr>
            <a:picLocks noChangeAspect="1"/>
          </p:cNvPicPr>
          <p:nvPr/>
        </p:nvPicPr>
        <p:blipFill>
          <a:blip r:embed="rId4"/>
          <a:stretch>
            <a:fillRect/>
          </a:stretch>
        </p:blipFill>
        <p:spPr>
          <a:xfrm>
            <a:off x="10185399" y="5735974"/>
            <a:ext cx="1831110" cy="1037555"/>
          </a:xfrm>
          <a:prstGeom prst="rect">
            <a:avLst/>
          </a:prstGeom>
        </p:spPr>
      </p:pic>
      <p:pic>
        <p:nvPicPr>
          <p:cNvPr id="3" name="Picture 3">
            <a:extLst>
              <a:ext uri="{FF2B5EF4-FFF2-40B4-BE49-F238E27FC236}">
                <a16:creationId xmlns:a16="http://schemas.microsoft.com/office/drawing/2014/main" id="{B76D1738-DDC1-3384-F517-910584724F22}"/>
              </a:ext>
            </a:extLst>
          </p:cNvPr>
          <p:cNvPicPr>
            <a:picLocks noChangeAspect="1"/>
          </p:cNvPicPr>
          <p:nvPr/>
        </p:nvPicPr>
        <p:blipFill>
          <a:blip r:embed="rId5"/>
          <a:stretch>
            <a:fillRect/>
          </a:stretch>
        </p:blipFill>
        <p:spPr>
          <a:xfrm>
            <a:off x="10680699" y="56284"/>
            <a:ext cx="1510146" cy="736024"/>
          </a:xfrm>
          <a:prstGeom prst="rect">
            <a:avLst/>
          </a:prstGeom>
        </p:spPr>
      </p:pic>
    </p:spTree>
    <p:extLst>
      <p:ext uri="{BB962C8B-B14F-4D97-AF65-F5344CB8AC3E}">
        <p14:creationId xmlns:p14="http://schemas.microsoft.com/office/powerpoint/2010/main" val="12507396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26"/>
        <p:cNvGrpSpPr/>
        <p:nvPr/>
      </p:nvGrpSpPr>
      <p:grpSpPr>
        <a:xfrm>
          <a:off x="0" y="0"/>
          <a:ext cx="0" cy="0"/>
          <a:chOff x="0" y="0"/>
          <a:chExt cx="0" cy="0"/>
        </a:xfrm>
      </p:grpSpPr>
      <p:pic>
        <p:nvPicPr>
          <p:cNvPr id="5" name="Picture 3">
            <a:extLst>
              <a:ext uri="{FF2B5EF4-FFF2-40B4-BE49-F238E27FC236}">
                <a16:creationId xmlns:a16="http://schemas.microsoft.com/office/drawing/2014/main" id="{2F9112C8-761B-F2DA-A831-A58F6B590D52}"/>
              </a:ext>
            </a:extLst>
          </p:cNvPr>
          <p:cNvPicPr>
            <a:picLocks noChangeAspect="1"/>
          </p:cNvPicPr>
          <p:nvPr/>
        </p:nvPicPr>
        <p:blipFill>
          <a:blip r:embed="rId3"/>
          <a:stretch>
            <a:fillRect/>
          </a:stretch>
        </p:blipFill>
        <p:spPr>
          <a:xfrm>
            <a:off x="10680699" y="56284"/>
            <a:ext cx="1510146" cy="736024"/>
          </a:xfrm>
          <a:prstGeom prst="rect">
            <a:avLst/>
          </a:prstGeom>
        </p:spPr>
      </p:pic>
      <p:sp>
        <p:nvSpPr>
          <p:cNvPr id="2927" name="Google Shape;2927;p374" descr=" alt=&quot;&quot;"/>
          <p:cNvSpPr txBox="1">
            <a:spLocks noGrp="1"/>
          </p:cNvSpPr>
          <p:nvPr>
            <p:ph type="body" idx="4294967295"/>
          </p:nvPr>
        </p:nvSpPr>
        <p:spPr>
          <a:xfrm>
            <a:off x="0" y="107467"/>
            <a:ext cx="4864800" cy="1570400"/>
          </a:xfrm>
          <a:prstGeom prst="rect">
            <a:avLst/>
          </a:prstGeom>
          <a:noFill/>
          <a:ln>
            <a:noFill/>
          </a:ln>
        </p:spPr>
        <p:txBody>
          <a:bodyPr spcFirstLastPara="1" wrap="square" lIns="487667" tIns="487667" rIns="487667" bIns="487667" anchor="t" anchorCtr="0">
            <a:noAutofit/>
          </a:bodyPr>
          <a:lstStyle/>
          <a:p>
            <a:pPr marL="0" indent="0">
              <a:lnSpc>
                <a:spcPct val="90000"/>
              </a:lnSpc>
              <a:spcBef>
                <a:spcPts val="0"/>
              </a:spcBef>
              <a:buSzPts val="1800"/>
              <a:buNone/>
            </a:pPr>
            <a:r>
              <a:rPr lang="en-US" sz="3200" b="1">
                <a:solidFill>
                  <a:schemeClr val="lt1"/>
                </a:solidFill>
              </a:rPr>
              <a:t>FutureSmart</a:t>
            </a:r>
            <a:endParaRPr sz="3200" b="1">
              <a:solidFill>
                <a:schemeClr val="lt1"/>
              </a:solidFill>
            </a:endParaRPr>
          </a:p>
        </p:txBody>
      </p:sp>
      <p:sp>
        <p:nvSpPr>
          <p:cNvPr id="2928" name="Google Shape;2928;p374"/>
          <p:cNvSpPr txBox="1">
            <a:spLocks noGrp="1"/>
          </p:cNvSpPr>
          <p:nvPr>
            <p:ph type="body" idx="1"/>
          </p:nvPr>
        </p:nvSpPr>
        <p:spPr>
          <a:xfrm>
            <a:off x="5300133" y="319967"/>
            <a:ext cx="6152000" cy="4944800"/>
          </a:xfrm>
          <a:prstGeom prst="rect">
            <a:avLst/>
          </a:prstGeom>
          <a:noFill/>
          <a:ln>
            <a:noFill/>
          </a:ln>
        </p:spPr>
        <p:txBody>
          <a:bodyPr spcFirstLastPara="1" wrap="square" lIns="0" tIns="0" rIns="0" bIns="0" anchor="t" anchorCtr="0">
            <a:noAutofit/>
          </a:bodyPr>
          <a:lstStyle/>
          <a:p>
            <a:pPr marL="0" indent="0">
              <a:spcBef>
                <a:spcPts val="0"/>
              </a:spcBef>
              <a:buClr>
                <a:srgbClr val="FF4C00"/>
              </a:buClr>
              <a:buNone/>
            </a:pPr>
            <a:r>
              <a:rPr lang="en-US" sz="1467" b="1">
                <a:solidFill>
                  <a:schemeClr val="accent6"/>
                </a:solidFill>
              </a:rPr>
              <a:t>At-a-Glance</a:t>
            </a:r>
            <a:endParaRPr sz="1467">
              <a:solidFill>
                <a:schemeClr val="accent6"/>
              </a:solidFill>
            </a:endParaRPr>
          </a:p>
          <a:p>
            <a:pPr marL="16933" lvl="2" indent="0">
              <a:lnSpc>
                <a:spcPct val="136363"/>
              </a:lnSpc>
              <a:buNone/>
            </a:pPr>
            <a:r>
              <a:rPr lang="en-US"/>
              <a:t>Through a compelling storyline in which students become the Mayor of a fictional town, they are faced with the real-life financial decisions and obstacles of their citizens. By helping their citizens with everything from budgeting for some bedroom decorations to guiding someone through the college financial aid process, students build important skills that help them to become </a:t>
            </a:r>
            <a:r>
              <a:rPr lang="en-US" i="1" err="1"/>
              <a:t>FutureSmart</a:t>
            </a:r>
            <a:r>
              <a:rPr lang="en-US" i="1"/>
              <a:t>.</a:t>
            </a:r>
            <a:endParaRPr i="1"/>
          </a:p>
          <a:p>
            <a:pPr marL="0" indent="0">
              <a:buClr>
                <a:srgbClr val="FF0000"/>
              </a:buClr>
              <a:buNone/>
            </a:pPr>
            <a:r>
              <a:rPr lang="en-US" sz="1467" b="1">
                <a:solidFill>
                  <a:schemeClr val="accent6"/>
                </a:solidFill>
              </a:rPr>
              <a:t>Course Highlights</a:t>
            </a:r>
            <a:endParaRPr sz="1467">
              <a:solidFill>
                <a:schemeClr val="accent6"/>
              </a:solidFill>
            </a:endParaRPr>
          </a:p>
          <a:p>
            <a:pPr marL="389457" lvl="2" indent="-270927"/>
            <a:r>
              <a:rPr lang="en-US"/>
              <a:t>Simulation-based learning embedded with real-world decisions</a:t>
            </a:r>
            <a:endParaRPr/>
          </a:p>
          <a:p>
            <a:pPr marL="389457" lvl="2" indent="-270927"/>
            <a:r>
              <a:rPr lang="en-US"/>
              <a:t>Companion mobile app to reinforce positive financial decisions</a:t>
            </a:r>
            <a:endParaRPr/>
          </a:p>
          <a:p>
            <a:pPr marL="389457" lvl="2" indent="-270927"/>
            <a:r>
              <a:rPr lang="en-US"/>
              <a:t>Customizable and printable  blueprint for their financial future</a:t>
            </a:r>
            <a:endParaRPr/>
          </a:p>
          <a:p>
            <a:pPr marL="0" indent="0">
              <a:buClr>
                <a:srgbClr val="FF0000"/>
              </a:buClr>
              <a:buNone/>
            </a:pPr>
            <a:r>
              <a:rPr lang="en-US" sz="1467" b="1">
                <a:solidFill>
                  <a:schemeClr val="accent6"/>
                </a:solidFill>
              </a:rPr>
              <a:t>Course Topics</a:t>
            </a:r>
            <a:endParaRPr sz="1467">
              <a:solidFill>
                <a:schemeClr val="accent6"/>
              </a:solidFill>
            </a:endParaRPr>
          </a:p>
          <a:p>
            <a:pPr marL="304792" lvl="2" indent="-203195"/>
            <a:r>
              <a:rPr lang="en-US"/>
              <a:t>Financial values and goal-setting</a:t>
            </a:r>
            <a:endParaRPr/>
          </a:p>
          <a:p>
            <a:pPr marL="304792" lvl="2" indent="-203195"/>
            <a:r>
              <a:rPr lang="en-US"/>
              <a:t>Budgeting and opportunity costs</a:t>
            </a:r>
            <a:endParaRPr/>
          </a:p>
          <a:p>
            <a:pPr marL="304792" lvl="2" indent="-203195"/>
            <a:r>
              <a:rPr lang="en-US"/>
              <a:t>Saving and investing</a:t>
            </a:r>
            <a:endParaRPr/>
          </a:p>
          <a:p>
            <a:pPr marL="304792" lvl="2" indent="-203195"/>
            <a:r>
              <a:rPr lang="en-US"/>
              <a:t>Risk vs. return</a:t>
            </a:r>
            <a:endParaRPr/>
          </a:p>
        </p:txBody>
      </p:sp>
      <p:sp>
        <p:nvSpPr>
          <p:cNvPr id="2929" name="Google Shape;2929;p374" descr=" alt=&quot;&quot;"/>
          <p:cNvSpPr txBox="1">
            <a:spLocks noGrp="1"/>
          </p:cNvSpPr>
          <p:nvPr>
            <p:ph type="body" idx="2"/>
          </p:nvPr>
        </p:nvSpPr>
        <p:spPr>
          <a:xfrm>
            <a:off x="-6000" y="1296567"/>
            <a:ext cx="4876800" cy="1880800"/>
          </a:xfrm>
          <a:prstGeom prst="rect">
            <a:avLst/>
          </a:prstGeom>
          <a:noFill/>
          <a:ln>
            <a:noFill/>
          </a:ln>
        </p:spPr>
        <p:txBody>
          <a:bodyPr spcFirstLastPara="1" wrap="square" lIns="0" tIns="0" rIns="0" bIns="0" anchor="t" anchorCtr="0">
            <a:noAutofit/>
          </a:bodyPr>
          <a:lstStyle/>
          <a:p>
            <a:pPr marL="541853" lvl="3" indent="0">
              <a:spcBef>
                <a:spcPts val="0"/>
              </a:spcBef>
              <a:buClr>
                <a:schemeClr val="lt1"/>
              </a:buClr>
              <a:buNone/>
            </a:pPr>
            <a:r>
              <a:rPr lang="en-US" sz="1600" b="1">
                <a:solidFill>
                  <a:schemeClr val="lt1"/>
                </a:solidFill>
              </a:rPr>
              <a:t>Grade Level:  </a:t>
            </a:r>
            <a:r>
              <a:rPr lang="en-US" sz="1600">
                <a:solidFill>
                  <a:schemeClr val="lt1"/>
                </a:solidFill>
              </a:rPr>
              <a:t>6th -8th  </a:t>
            </a:r>
            <a:endParaRPr sz="1600"/>
          </a:p>
          <a:p>
            <a:pPr marL="541853" lvl="3" indent="0">
              <a:buClr>
                <a:schemeClr val="lt1"/>
              </a:buClr>
              <a:buNone/>
            </a:pPr>
            <a:r>
              <a:rPr lang="en-US" sz="1600" b="1">
                <a:solidFill>
                  <a:schemeClr val="lt1"/>
                </a:solidFill>
              </a:rPr>
              <a:t>Total Lessons: </a:t>
            </a:r>
            <a:r>
              <a:rPr lang="en-US" sz="1600">
                <a:solidFill>
                  <a:schemeClr val="lt1"/>
                </a:solidFill>
              </a:rPr>
              <a:t> 7 lessons, 20-25 minutes each</a:t>
            </a:r>
            <a:endParaRPr sz="1600"/>
          </a:p>
          <a:p>
            <a:pPr marL="541853" lvl="3" indent="0">
              <a:buClr>
                <a:schemeClr val="lt1"/>
              </a:buClr>
              <a:buNone/>
            </a:pPr>
            <a:r>
              <a:rPr lang="en-US" sz="1600" b="1">
                <a:solidFill>
                  <a:schemeClr val="lt1"/>
                </a:solidFill>
              </a:rPr>
              <a:t>Standard Alignment:</a:t>
            </a:r>
            <a:r>
              <a:rPr lang="en-US" sz="1600">
                <a:solidFill>
                  <a:schemeClr val="lt1"/>
                </a:solidFill>
              </a:rPr>
              <a:t> State and national Jump$tart, NCSS</a:t>
            </a:r>
            <a:endParaRPr sz="1600">
              <a:solidFill>
                <a:schemeClr val="lt1"/>
              </a:solidFill>
            </a:endParaRPr>
          </a:p>
          <a:p>
            <a:pPr marL="535503" lvl="3" indent="0">
              <a:buClr>
                <a:schemeClr val="lt1"/>
              </a:buClr>
              <a:buSzPts val="900"/>
              <a:buNone/>
            </a:pPr>
            <a:r>
              <a:rPr lang="en-US" sz="1600" b="1">
                <a:solidFill>
                  <a:schemeClr val="lt1"/>
                </a:solidFill>
              </a:rPr>
              <a:t>Suggested Class Fit: </a:t>
            </a:r>
            <a:r>
              <a:rPr lang="en-US" sz="1600">
                <a:solidFill>
                  <a:schemeClr val="lt1"/>
                </a:solidFill>
              </a:rPr>
              <a:t>Career Readiness, Social Studies, FACs, Guidance</a:t>
            </a:r>
            <a:endParaRPr sz="1600">
              <a:solidFill>
                <a:schemeClr val="lt1"/>
              </a:solidFill>
            </a:endParaRPr>
          </a:p>
          <a:p>
            <a:pPr marL="535503" lvl="3" indent="0">
              <a:buClr>
                <a:schemeClr val="lt1"/>
              </a:buClr>
              <a:buSzPts val="900"/>
              <a:buNone/>
            </a:pPr>
            <a:endParaRPr sz="1600">
              <a:solidFill>
                <a:schemeClr val="lt1"/>
              </a:solidFill>
            </a:endParaRPr>
          </a:p>
          <a:p>
            <a:pPr marL="535503" indent="0">
              <a:buClr>
                <a:schemeClr val="dk2"/>
              </a:buClr>
              <a:buSzPts val="1100"/>
              <a:buNone/>
            </a:pPr>
            <a:r>
              <a:rPr lang="en-US" sz="1600" i="1">
                <a:solidFill>
                  <a:schemeClr val="lt1"/>
                </a:solidFill>
              </a:rPr>
              <a:t>Also Available in Spanish</a:t>
            </a:r>
            <a:endParaRPr sz="1600" i="1">
              <a:solidFill>
                <a:schemeClr val="lt1"/>
              </a:solidFill>
            </a:endParaRPr>
          </a:p>
        </p:txBody>
      </p:sp>
      <p:pic>
        <p:nvPicPr>
          <p:cNvPr id="2930" name="Google Shape;2930;p374" descr=" alt=&quot;&quot;"/>
          <p:cNvPicPr preferRelativeResize="0"/>
          <p:nvPr/>
        </p:nvPicPr>
        <p:blipFill rotWithShape="1">
          <a:blip r:embed="rId4">
            <a:alphaModFix/>
          </a:blip>
          <a:srcRect/>
          <a:stretch/>
        </p:blipFill>
        <p:spPr>
          <a:xfrm>
            <a:off x="957367" y="3559101"/>
            <a:ext cx="2950100" cy="1880801"/>
          </a:xfrm>
          <a:prstGeom prst="rect">
            <a:avLst/>
          </a:prstGeom>
          <a:noFill/>
          <a:ln>
            <a:noFill/>
          </a:ln>
        </p:spPr>
      </p:pic>
      <p:pic>
        <p:nvPicPr>
          <p:cNvPr id="2931" name="Google Shape;2931;p374" descr="alt=&quot;&quot;"/>
          <p:cNvPicPr preferRelativeResize="0"/>
          <p:nvPr/>
        </p:nvPicPr>
        <p:blipFill rotWithShape="1">
          <a:blip r:embed="rId5">
            <a:alphaModFix/>
          </a:blip>
          <a:srcRect r="5087"/>
          <a:stretch/>
        </p:blipFill>
        <p:spPr>
          <a:xfrm>
            <a:off x="500833" y="3744527"/>
            <a:ext cx="2991432" cy="1909500"/>
          </a:xfrm>
          <a:prstGeom prst="rect">
            <a:avLst/>
          </a:prstGeom>
          <a:noFill/>
          <a:ln>
            <a:noFill/>
          </a:ln>
        </p:spPr>
      </p:pic>
      <p:sp>
        <p:nvSpPr>
          <p:cNvPr id="2932" name="Google Shape;2932;p374" descr=" alt=&quot;&quot;"/>
          <p:cNvSpPr/>
          <p:nvPr/>
        </p:nvSpPr>
        <p:spPr>
          <a:xfrm rot="16200000">
            <a:off x="8945433" y="3772533"/>
            <a:ext cx="1156400" cy="4408800"/>
          </a:xfrm>
          <a:prstGeom prst="round2SameRect">
            <a:avLst>
              <a:gd name="adj1" fmla="val 16667"/>
              <a:gd name="adj2" fmla="val 0"/>
            </a:avLst>
          </a:prstGeom>
          <a:solidFill>
            <a:srgbClr val="E14D10"/>
          </a:solidFill>
          <a:ln>
            <a:noFill/>
          </a:ln>
        </p:spPr>
        <p:txBody>
          <a:bodyPr spcFirstLastPara="1" wrap="square" lIns="121900" tIns="121900" rIns="121900" bIns="121900" anchor="ctr" anchorCtr="0">
            <a:noAutofit/>
          </a:bodyPr>
          <a:lstStyle/>
          <a:p>
            <a:endParaRPr sz="2533"/>
          </a:p>
        </p:txBody>
      </p:sp>
      <p:sp>
        <p:nvSpPr>
          <p:cNvPr id="2933" name="Google Shape;2933;p374" descr=" alt=&quot;&quot;"/>
          <p:cNvSpPr txBox="1"/>
          <p:nvPr/>
        </p:nvSpPr>
        <p:spPr>
          <a:xfrm>
            <a:off x="7439000" y="5392134"/>
            <a:ext cx="4289200" cy="1233311"/>
          </a:xfrm>
          <a:prstGeom prst="rect">
            <a:avLst/>
          </a:prstGeom>
          <a:noFill/>
          <a:ln>
            <a:noFill/>
          </a:ln>
        </p:spPr>
        <p:txBody>
          <a:bodyPr spcFirstLastPara="1" wrap="square" lIns="121900" tIns="121900" rIns="121900" bIns="121900" anchor="t" anchorCtr="0">
            <a:spAutoFit/>
          </a:bodyPr>
          <a:lstStyle/>
          <a:p>
            <a:pPr>
              <a:lnSpc>
                <a:spcPct val="90000"/>
              </a:lnSpc>
              <a:spcBef>
                <a:spcPts val="533"/>
              </a:spcBef>
            </a:pPr>
            <a:r>
              <a:rPr lang="en-US" sz="1333" b="1">
                <a:solidFill>
                  <a:schemeClr val="lt1"/>
                </a:solidFill>
                <a:latin typeface="Lato"/>
                <a:ea typeface="Lato"/>
                <a:cs typeface="Lato"/>
                <a:sym typeface="Lato"/>
              </a:rPr>
              <a:t>Through a recent study, researchers found that middle school students who took FutureSmart increased their financial knowledge by 19% more than a control group of their peers, regardless of student demographics. </a:t>
            </a:r>
            <a:endParaRPr sz="1333" b="1">
              <a:solidFill>
                <a:schemeClr val="lt1"/>
              </a:solidFill>
              <a:latin typeface="Lato"/>
              <a:ea typeface="Lato"/>
              <a:cs typeface="Lato"/>
              <a:sym typeface="Lato"/>
            </a:endParaRPr>
          </a:p>
        </p:txBody>
      </p:sp>
      <p:pic>
        <p:nvPicPr>
          <p:cNvPr id="2934" name="Google Shape;2934;p374" descr=" alt=&quot;&quot;"/>
          <p:cNvPicPr preferRelativeResize="0"/>
          <p:nvPr/>
        </p:nvPicPr>
        <p:blipFill>
          <a:blip r:embed="rId6">
            <a:alphaModFix/>
          </a:blip>
          <a:stretch>
            <a:fillRect/>
          </a:stretch>
        </p:blipFill>
        <p:spPr>
          <a:xfrm>
            <a:off x="5447335" y="5338467"/>
            <a:ext cx="1780599" cy="1276933"/>
          </a:xfrm>
          <a:prstGeom prst="rect">
            <a:avLst/>
          </a:prstGeom>
          <a:noFill/>
          <a:ln>
            <a:noFill/>
          </a:ln>
        </p:spPr>
      </p:pic>
      <p:sp>
        <p:nvSpPr>
          <p:cNvPr id="2935" name="Google Shape;2935;p374"/>
          <p:cNvSpPr txBox="1">
            <a:spLocks noGrp="1"/>
          </p:cNvSpPr>
          <p:nvPr>
            <p:ph type="title" idx="4294967295"/>
          </p:nvPr>
        </p:nvSpPr>
        <p:spPr>
          <a:xfrm>
            <a:off x="5075367" y="0"/>
            <a:ext cx="6711200" cy="192800"/>
          </a:xfrm>
          <a:prstGeom prst="rect">
            <a:avLst/>
          </a:prstGeom>
        </p:spPr>
        <p:txBody>
          <a:bodyPr spcFirstLastPara="1" wrap="square" lIns="0" tIns="0" rIns="0" bIns="0" anchor="t" anchorCtr="0">
            <a:noAutofit/>
          </a:bodyPr>
          <a:lstStyle/>
          <a:p>
            <a:r>
              <a:rPr lang="en-US" sz="133">
                <a:solidFill>
                  <a:schemeClr val="lt1"/>
                </a:solidFill>
              </a:rPr>
              <a:t>FutureSmart</a:t>
            </a:r>
            <a:endParaRPr sz="133">
              <a:solidFill>
                <a:schemeClr val="lt1"/>
              </a:solidFill>
            </a:endParaRPr>
          </a:p>
        </p:txBody>
      </p:sp>
      <p:pic>
        <p:nvPicPr>
          <p:cNvPr id="3" name="Picture 2">
            <a:extLst>
              <a:ext uri="{FF2B5EF4-FFF2-40B4-BE49-F238E27FC236}">
                <a16:creationId xmlns:a16="http://schemas.microsoft.com/office/drawing/2014/main" id="{A3F05524-6F97-DD88-3003-1942C4E8F252}"/>
              </a:ext>
            </a:extLst>
          </p:cNvPr>
          <p:cNvPicPr>
            <a:picLocks noChangeAspect="1"/>
          </p:cNvPicPr>
          <p:nvPr/>
        </p:nvPicPr>
        <p:blipFill>
          <a:blip r:embed="rId7"/>
          <a:stretch>
            <a:fillRect/>
          </a:stretch>
        </p:blipFill>
        <p:spPr>
          <a:xfrm>
            <a:off x="9890990" y="4235065"/>
            <a:ext cx="1831110" cy="1037555"/>
          </a:xfrm>
          <a:prstGeom prst="rect">
            <a:avLst/>
          </a:prstGeom>
        </p:spPr>
      </p:pic>
    </p:spTree>
    <p:extLst>
      <p:ext uri="{BB962C8B-B14F-4D97-AF65-F5344CB8AC3E}">
        <p14:creationId xmlns:p14="http://schemas.microsoft.com/office/powerpoint/2010/main" val="30897006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89"/>
        <p:cNvGrpSpPr/>
        <p:nvPr/>
      </p:nvGrpSpPr>
      <p:grpSpPr>
        <a:xfrm>
          <a:off x="0" y="0"/>
          <a:ext cx="0" cy="0"/>
          <a:chOff x="0" y="0"/>
          <a:chExt cx="0" cy="0"/>
        </a:xfrm>
      </p:grpSpPr>
      <p:sp>
        <p:nvSpPr>
          <p:cNvPr id="2890" name="Google Shape;2890;p370" descr=" alt=&quot;&quot;"/>
          <p:cNvSpPr txBox="1">
            <a:spLocks noGrp="1"/>
          </p:cNvSpPr>
          <p:nvPr>
            <p:ph type="body" idx="4294967295"/>
          </p:nvPr>
        </p:nvSpPr>
        <p:spPr>
          <a:xfrm>
            <a:off x="0" y="0"/>
            <a:ext cx="4864800" cy="1570400"/>
          </a:xfrm>
          <a:prstGeom prst="rect">
            <a:avLst/>
          </a:prstGeom>
          <a:noFill/>
          <a:ln>
            <a:noFill/>
          </a:ln>
        </p:spPr>
        <p:txBody>
          <a:bodyPr spcFirstLastPara="1" wrap="square" lIns="487667" tIns="487667" rIns="487667" bIns="487667" anchor="t" anchorCtr="0">
            <a:noAutofit/>
          </a:bodyPr>
          <a:lstStyle/>
          <a:p>
            <a:pPr marL="0" indent="0">
              <a:lnSpc>
                <a:spcPct val="90000"/>
              </a:lnSpc>
              <a:spcBef>
                <a:spcPts val="0"/>
              </a:spcBef>
              <a:buSzPts val="1800"/>
              <a:buNone/>
            </a:pPr>
            <a:r>
              <a:rPr lang="en-US" sz="3200" b="1">
                <a:solidFill>
                  <a:schemeClr val="lt1"/>
                </a:solidFill>
              </a:rPr>
              <a:t>EVERFI</a:t>
            </a:r>
            <a:endParaRPr sz="3200" b="1">
              <a:solidFill>
                <a:schemeClr val="lt1"/>
              </a:solidFill>
            </a:endParaRPr>
          </a:p>
          <a:p>
            <a:pPr marL="0" indent="0">
              <a:lnSpc>
                <a:spcPct val="90000"/>
              </a:lnSpc>
              <a:spcBef>
                <a:spcPts val="0"/>
              </a:spcBef>
              <a:buClr>
                <a:schemeClr val="dk2"/>
              </a:buClr>
              <a:buSzPts val="1400"/>
              <a:buNone/>
            </a:pPr>
            <a:r>
              <a:rPr lang="en-US" sz="3200">
                <a:solidFill>
                  <a:schemeClr val="lt1"/>
                </a:solidFill>
                <a:latin typeface="Lato Light"/>
                <a:ea typeface="Lato Light"/>
                <a:cs typeface="Lato Light"/>
                <a:sym typeface="Lato Light"/>
              </a:rPr>
              <a:t>Financial Literacy</a:t>
            </a:r>
            <a:endParaRPr sz="3200">
              <a:solidFill>
                <a:schemeClr val="lt1"/>
              </a:solidFill>
            </a:endParaRPr>
          </a:p>
        </p:txBody>
      </p:sp>
      <p:sp>
        <p:nvSpPr>
          <p:cNvPr id="2891" name="Google Shape;2891;p370"/>
          <p:cNvSpPr txBox="1">
            <a:spLocks noGrp="1"/>
          </p:cNvSpPr>
          <p:nvPr>
            <p:ph type="body" idx="1"/>
          </p:nvPr>
        </p:nvSpPr>
        <p:spPr>
          <a:xfrm>
            <a:off x="5316792" y="742001"/>
            <a:ext cx="6265600" cy="5267600"/>
          </a:xfrm>
          <a:prstGeom prst="rect">
            <a:avLst/>
          </a:prstGeom>
          <a:noFill/>
          <a:ln>
            <a:noFill/>
          </a:ln>
        </p:spPr>
        <p:txBody>
          <a:bodyPr spcFirstLastPara="1" wrap="square" lIns="0" tIns="0" rIns="0" bIns="0" anchor="t" anchorCtr="0">
            <a:noAutofit/>
          </a:bodyPr>
          <a:lstStyle/>
          <a:p>
            <a:pPr marL="0" indent="0">
              <a:spcBef>
                <a:spcPts val="0"/>
              </a:spcBef>
              <a:buClr>
                <a:srgbClr val="FF4C00"/>
              </a:buClr>
              <a:buNone/>
            </a:pPr>
            <a:r>
              <a:rPr lang="en-US" sz="1467" b="1">
                <a:solidFill>
                  <a:schemeClr val="accent6"/>
                </a:solidFill>
              </a:rPr>
              <a:t>At-a-Glance</a:t>
            </a:r>
            <a:endParaRPr sz="1467">
              <a:solidFill>
                <a:schemeClr val="accent6"/>
              </a:solidFill>
            </a:endParaRPr>
          </a:p>
          <a:p>
            <a:pPr marL="16933" lvl="2" indent="0">
              <a:lnSpc>
                <a:spcPct val="136363"/>
              </a:lnSpc>
              <a:buNone/>
            </a:pPr>
            <a:r>
              <a:rPr lang="en-US" i="1"/>
              <a:t>EVERFI: Financial Literacy </a:t>
            </a:r>
            <a:r>
              <a:rPr lang="en-US"/>
              <a:t>is a digital education program that teaches students how to make wise financial decisions to promote financial well-being over their lifetime. The interactive lessons will translate complex financial concepts and help students develop actionable strategies for managing their finances. </a:t>
            </a:r>
            <a:endParaRPr/>
          </a:p>
          <a:p>
            <a:pPr marL="16933" lvl="2" indent="0">
              <a:lnSpc>
                <a:spcPct val="136363"/>
              </a:lnSpc>
              <a:buNone/>
            </a:pPr>
            <a:r>
              <a:rPr lang="en-US" b="1">
                <a:solidFill>
                  <a:schemeClr val="accent6"/>
                </a:solidFill>
              </a:rPr>
              <a:t>Course Highlights</a:t>
            </a:r>
            <a:endParaRPr>
              <a:solidFill>
                <a:schemeClr val="accent6"/>
              </a:solidFill>
            </a:endParaRPr>
          </a:p>
          <a:p>
            <a:pPr marL="389457" lvl="2" indent="-270927"/>
            <a:r>
              <a:rPr lang="en-US"/>
              <a:t>Immersive and diverse environments and characters</a:t>
            </a:r>
            <a:endParaRPr/>
          </a:p>
          <a:p>
            <a:pPr marL="389457" lvl="2" indent="-270927"/>
            <a:r>
              <a:rPr lang="en-US"/>
              <a:t>Learning through problem solving</a:t>
            </a:r>
            <a:endParaRPr/>
          </a:p>
          <a:p>
            <a:pPr marL="389457" lvl="2" indent="-270927"/>
            <a:r>
              <a:rPr lang="en-US"/>
              <a:t>Modern, relevant content </a:t>
            </a:r>
            <a:endParaRPr/>
          </a:p>
          <a:p>
            <a:pPr marL="389457" lvl="2" indent="-270927"/>
            <a:r>
              <a:rPr lang="en-US"/>
              <a:t>Self-reflection and games that provide additional practice</a:t>
            </a:r>
            <a:endParaRPr/>
          </a:p>
          <a:p>
            <a:pPr marL="0" indent="0">
              <a:buClr>
                <a:srgbClr val="FF0000"/>
              </a:buClr>
              <a:buNone/>
            </a:pPr>
            <a:r>
              <a:rPr lang="en-US" sz="1467" b="1">
                <a:solidFill>
                  <a:schemeClr val="accent6"/>
                </a:solidFill>
              </a:rPr>
              <a:t>Course Topics</a:t>
            </a:r>
            <a:endParaRPr sz="1467">
              <a:solidFill>
                <a:schemeClr val="accent6"/>
              </a:solidFill>
            </a:endParaRPr>
          </a:p>
          <a:p>
            <a:pPr marL="304792" lvl="2" indent="-203195"/>
            <a:r>
              <a:rPr lang="en-US"/>
              <a:t>Banking Basics</a:t>
            </a:r>
            <a:endParaRPr/>
          </a:p>
          <a:p>
            <a:pPr marL="304792" lvl="2" indent="-203195"/>
            <a:r>
              <a:rPr lang="en-US"/>
              <a:t>Employment &amp; Taxes</a:t>
            </a:r>
            <a:endParaRPr/>
          </a:p>
          <a:p>
            <a:pPr marL="304792" lvl="2" indent="-203195"/>
            <a:r>
              <a:rPr lang="en-US"/>
              <a:t>Budgeting</a:t>
            </a:r>
            <a:endParaRPr/>
          </a:p>
          <a:p>
            <a:pPr marL="304792" lvl="2" indent="-203195"/>
            <a:r>
              <a:rPr lang="en-US"/>
              <a:t>Consumer Skills</a:t>
            </a:r>
            <a:endParaRPr/>
          </a:p>
          <a:p>
            <a:pPr marL="304792" lvl="2" indent="-203195"/>
            <a:r>
              <a:rPr lang="en-US"/>
              <a:t>Managing Credit and Debt</a:t>
            </a:r>
            <a:endParaRPr/>
          </a:p>
          <a:p>
            <a:pPr marL="304792" lvl="2" indent="-203195"/>
            <a:r>
              <a:rPr lang="en-US"/>
              <a:t>Financing Higher Education</a:t>
            </a:r>
            <a:endParaRPr/>
          </a:p>
          <a:p>
            <a:pPr marL="304792" lvl="2" indent="-203195"/>
            <a:r>
              <a:rPr lang="en-US"/>
              <a:t>Insurance</a:t>
            </a:r>
            <a:endParaRPr/>
          </a:p>
          <a:p>
            <a:pPr marL="0" indent="0" algn="ctr">
              <a:spcBef>
                <a:spcPts val="533"/>
              </a:spcBef>
              <a:buNone/>
            </a:pPr>
            <a:r>
              <a:rPr lang="en-US" sz="1467" i="1"/>
              <a:t>Also Available in Spanish</a:t>
            </a:r>
            <a:endParaRPr sz="1467"/>
          </a:p>
        </p:txBody>
      </p:sp>
      <p:sp>
        <p:nvSpPr>
          <p:cNvPr id="2892" name="Google Shape;2892;p370" descr=" alt=&quot;&quot;"/>
          <p:cNvSpPr txBox="1">
            <a:spLocks noGrp="1"/>
          </p:cNvSpPr>
          <p:nvPr>
            <p:ph type="body" idx="2"/>
          </p:nvPr>
        </p:nvSpPr>
        <p:spPr>
          <a:xfrm>
            <a:off x="-6016" y="1748453"/>
            <a:ext cx="4876800" cy="1880800"/>
          </a:xfrm>
          <a:prstGeom prst="rect">
            <a:avLst/>
          </a:prstGeom>
          <a:noFill/>
          <a:ln>
            <a:noFill/>
          </a:ln>
        </p:spPr>
        <p:txBody>
          <a:bodyPr spcFirstLastPara="1" wrap="square" lIns="0" tIns="0" rIns="0" bIns="0" anchor="t" anchorCtr="0">
            <a:noAutofit/>
          </a:bodyPr>
          <a:lstStyle/>
          <a:p>
            <a:pPr marL="541853" lvl="3" indent="0">
              <a:spcBef>
                <a:spcPts val="0"/>
              </a:spcBef>
              <a:buClr>
                <a:schemeClr val="lt1"/>
              </a:buClr>
              <a:buNone/>
            </a:pPr>
            <a:r>
              <a:rPr lang="en-US" sz="1600" b="1">
                <a:solidFill>
                  <a:schemeClr val="lt1"/>
                </a:solidFill>
              </a:rPr>
              <a:t>Grade Level: </a:t>
            </a:r>
            <a:r>
              <a:rPr lang="en-US" sz="1600">
                <a:solidFill>
                  <a:schemeClr val="lt1"/>
                </a:solidFill>
              </a:rPr>
              <a:t>9th -12th  </a:t>
            </a:r>
            <a:endParaRPr sz="1600"/>
          </a:p>
          <a:p>
            <a:pPr marL="541853" lvl="3" indent="0">
              <a:buClr>
                <a:schemeClr val="lt1"/>
              </a:buClr>
              <a:buNone/>
            </a:pPr>
            <a:r>
              <a:rPr lang="en-US" sz="1600" b="1">
                <a:solidFill>
                  <a:schemeClr val="lt1"/>
                </a:solidFill>
              </a:rPr>
              <a:t>Total Lessons:  </a:t>
            </a:r>
            <a:r>
              <a:rPr lang="en-US" sz="1600">
                <a:solidFill>
                  <a:schemeClr val="lt1"/>
                </a:solidFill>
              </a:rPr>
              <a:t>7 lessons, about 20-30 min each</a:t>
            </a:r>
            <a:endParaRPr sz="1600"/>
          </a:p>
          <a:p>
            <a:pPr marL="541853" lvl="3" indent="0">
              <a:buClr>
                <a:schemeClr val="lt1"/>
              </a:buClr>
              <a:buNone/>
            </a:pPr>
            <a:r>
              <a:rPr lang="en-US" sz="1600" b="1">
                <a:solidFill>
                  <a:schemeClr val="lt1"/>
                </a:solidFill>
              </a:rPr>
              <a:t>Standard Alignment: </a:t>
            </a:r>
            <a:r>
              <a:rPr lang="en-US" sz="1600">
                <a:solidFill>
                  <a:schemeClr val="lt1"/>
                </a:solidFill>
              </a:rPr>
              <a:t>Jump$tart National Standards, CEE National Standards for Financial Literacy, and State-Based Financial Literacy Standards</a:t>
            </a:r>
            <a:endParaRPr sz="1600"/>
          </a:p>
          <a:p>
            <a:pPr marL="541853" lvl="3" indent="0">
              <a:buClr>
                <a:schemeClr val="lt1"/>
              </a:buClr>
              <a:buNone/>
            </a:pPr>
            <a:r>
              <a:rPr lang="en-US" sz="1600" b="1">
                <a:solidFill>
                  <a:schemeClr val="lt1"/>
                </a:solidFill>
              </a:rPr>
              <a:t>Suggested Class Fit: </a:t>
            </a:r>
            <a:r>
              <a:rPr lang="en-US" sz="1600">
                <a:solidFill>
                  <a:schemeClr val="lt1"/>
                </a:solidFill>
              </a:rPr>
              <a:t>Finance, Economics, CTE, Social Studies, Business</a:t>
            </a:r>
            <a:endParaRPr sz="1600"/>
          </a:p>
        </p:txBody>
      </p:sp>
      <p:pic>
        <p:nvPicPr>
          <p:cNvPr id="2893" name="Google Shape;2893;p370" descr="alt=&quot;&quot;"/>
          <p:cNvPicPr preferRelativeResize="0"/>
          <p:nvPr/>
        </p:nvPicPr>
        <p:blipFill rotWithShape="1">
          <a:blip r:embed="rId3">
            <a:alphaModFix/>
          </a:blip>
          <a:srcRect/>
          <a:stretch/>
        </p:blipFill>
        <p:spPr>
          <a:xfrm>
            <a:off x="609605" y="4307384"/>
            <a:ext cx="3020155" cy="1891245"/>
          </a:xfrm>
          <a:prstGeom prst="rect">
            <a:avLst/>
          </a:prstGeom>
          <a:noFill/>
          <a:ln>
            <a:noFill/>
          </a:ln>
        </p:spPr>
      </p:pic>
      <p:sp>
        <p:nvSpPr>
          <p:cNvPr id="2894" name="Google Shape;2894;p370"/>
          <p:cNvSpPr txBox="1">
            <a:spLocks noGrp="1"/>
          </p:cNvSpPr>
          <p:nvPr>
            <p:ph type="title" idx="4294967295"/>
          </p:nvPr>
        </p:nvSpPr>
        <p:spPr>
          <a:xfrm>
            <a:off x="5121800" y="0"/>
            <a:ext cx="6655600" cy="145200"/>
          </a:xfrm>
          <a:prstGeom prst="rect">
            <a:avLst/>
          </a:prstGeom>
        </p:spPr>
        <p:txBody>
          <a:bodyPr spcFirstLastPara="1" wrap="square" lIns="0" tIns="0" rIns="0" bIns="0" anchor="t" anchorCtr="0">
            <a:noAutofit/>
          </a:bodyPr>
          <a:lstStyle/>
          <a:p>
            <a:r>
              <a:rPr lang="en-US" sz="133">
                <a:solidFill>
                  <a:schemeClr val="lt1"/>
                </a:solidFill>
              </a:rPr>
              <a:t>EVERFI Financial Literacy</a:t>
            </a:r>
            <a:endParaRPr sz="133">
              <a:solidFill>
                <a:schemeClr val="lt1"/>
              </a:solidFill>
            </a:endParaRPr>
          </a:p>
        </p:txBody>
      </p:sp>
      <p:pic>
        <p:nvPicPr>
          <p:cNvPr id="3" name="Picture 2">
            <a:extLst>
              <a:ext uri="{FF2B5EF4-FFF2-40B4-BE49-F238E27FC236}">
                <a16:creationId xmlns:a16="http://schemas.microsoft.com/office/drawing/2014/main" id="{621BD885-3829-724D-0847-FE2FBEBD43C4}"/>
              </a:ext>
            </a:extLst>
          </p:cNvPr>
          <p:cNvPicPr>
            <a:picLocks noChangeAspect="1"/>
          </p:cNvPicPr>
          <p:nvPr/>
        </p:nvPicPr>
        <p:blipFill>
          <a:blip r:embed="rId4"/>
          <a:stretch>
            <a:fillRect/>
          </a:stretch>
        </p:blipFill>
        <p:spPr>
          <a:xfrm>
            <a:off x="10416308" y="5868746"/>
            <a:ext cx="1623292" cy="916329"/>
          </a:xfrm>
          <a:prstGeom prst="rect">
            <a:avLst/>
          </a:prstGeom>
        </p:spPr>
      </p:pic>
      <p:pic>
        <p:nvPicPr>
          <p:cNvPr id="5" name="Picture 3">
            <a:extLst>
              <a:ext uri="{FF2B5EF4-FFF2-40B4-BE49-F238E27FC236}">
                <a16:creationId xmlns:a16="http://schemas.microsoft.com/office/drawing/2014/main" id="{88DD86A9-1460-C4D6-BD4C-D782425979FC}"/>
              </a:ext>
            </a:extLst>
          </p:cNvPr>
          <p:cNvPicPr>
            <a:picLocks noChangeAspect="1"/>
          </p:cNvPicPr>
          <p:nvPr/>
        </p:nvPicPr>
        <p:blipFill>
          <a:blip r:embed="rId5"/>
          <a:stretch>
            <a:fillRect/>
          </a:stretch>
        </p:blipFill>
        <p:spPr>
          <a:xfrm>
            <a:off x="10680699" y="56284"/>
            <a:ext cx="1510146" cy="736024"/>
          </a:xfrm>
          <a:prstGeom prst="rect">
            <a:avLst/>
          </a:prstGeom>
        </p:spPr>
      </p:pic>
    </p:spTree>
    <p:extLst>
      <p:ext uri="{BB962C8B-B14F-4D97-AF65-F5344CB8AC3E}">
        <p14:creationId xmlns:p14="http://schemas.microsoft.com/office/powerpoint/2010/main" val="320503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99"/>
        <p:cNvGrpSpPr/>
        <p:nvPr/>
      </p:nvGrpSpPr>
      <p:grpSpPr>
        <a:xfrm>
          <a:off x="0" y="0"/>
          <a:ext cx="0" cy="0"/>
          <a:chOff x="0" y="0"/>
          <a:chExt cx="0" cy="0"/>
        </a:xfrm>
      </p:grpSpPr>
      <p:pic>
        <p:nvPicPr>
          <p:cNvPr id="5" name="Picture 3">
            <a:extLst>
              <a:ext uri="{FF2B5EF4-FFF2-40B4-BE49-F238E27FC236}">
                <a16:creationId xmlns:a16="http://schemas.microsoft.com/office/drawing/2014/main" id="{21376BA9-ACB5-D8E0-8233-1998DEDE3193}"/>
              </a:ext>
            </a:extLst>
          </p:cNvPr>
          <p:cNvPicPr>
            <a:picLocks noChangeAspect="1"/>
          </p:cNvPicPr>
          <p:nvPr/>
        </p:nvPicPr>
        <p:blipFill>
          <a:blip r:embed="rId3"/>
          <a:stretch>
            <a:fillRect/>
          </a:stretch>
        </p:blipFill>
        <p:spPr>
          <a:xfrm>
            <a:off x="10680699" y="56284"/>
            <a:ext cx="1510146" cy="736024"/>
          </a:xfrm>
          <a:prstGeom prst="rect">
            <a:avLst/>
          </a:prstGeom>
        </p:spPr>
      </p:pic>
      <p:sp>
        <p:nvSpPr>
          <p:cNvPr id="2900" name="Google Shape;2900;p371"/>
          <p:cNvSpPr txBox="1"/>
          <p:nvPr/>
        </p:nvSpPr>
        <p:spPr>
          <a:xfrm>
            <a:off x="-123433" y="2230333"/>
            <a:ext cx="4988400" cy="1639600"/>
          </a:xfrm>
          <a:prstGeom prst="rect">
            <a:avLst/>
          </a:prstGeom>
          <a:noFill/>
          <a:ln>
            <a:noFill/>
          </a:ln>
        </p:spPr>
        <p:txBody>
          <a:bodyPr spcFirstLastPara="1" wrap="square" lIns="0" tIns="0" rIns="0" bIns="0" anchor="t" anchorCtr="0">
            <a:noAutofit/>
          </a:bodyPr>
          <a:lstStyle/>
          <a:p>
            <a:pPr marL="535503" lvl="3">
              <a:lnSpc>
                <a:spcPct val="115000"/>
              </a:lnSpc>
            </a:pPr>
            <a:r>
              <a:rPr lang="en-US" sz="1600" b="1">
                <a:solidFill>
                  <a:srgbClr val="FFFFFF"/>
                </a:solidFill>
                <a:latin typeface="Lato"/>
                <a:ea typeface="Lato"/>
                <a:cs typeface="Lato"/>
                <a:sym typeface="Lato"/>
              </a:rPr>
              <a:t>Grade Level: </a:t>
            </a:r>
            <a:r>
              <a:rPr lang="en-US" sz="1600">
                <a:solidFill>
                  <a:srgbClr val="FFFFFF"/>
                </a:solidFill>
                <a:latin typeface="Lato"/>
                <a:ea typeface="Lato"/>
                <a:cs typeface="Lato"/>
                <a:sym typeface="Lato"/>
              </a:rPr>
              <a:t> 9th -12th  </a:t>
            </a:r>
            <a:endParaRPr sz="1600">
              <a:solidFill>
                <a:srgbClr val="FFFFFF"/>
              </a:solidFill>
              <a:latin typeface="Lato"/>
              <a:ea typeface="Lato"/>
              <a:cs typeface="Lato"/>
              <a:sym typeface="Lato"/>
            </a:endParaRPr>
          </a:p>
          <a:p>
            <a:pPr marL="535503" lvl="3">
              <a:lnSpc>
                <a:spcPct val="115000"/>
              </a:lnSpc>
            </a:pPr>
            <a:r>
              <a:rPr lang="en-US" sz="1600" b="1">
                <a:solidFill>
                  <a:srgbClr val="FFFFFF"/>
                </a:solidFill>
                <a:latin typeface="Lato"/>
                <a:ea typeface="Lato"/>
                <a:cs typeface="Lato"/>
                <a:sym typeface="Lato"/>
              </a:rPr>
              <a:t>Total Lessons:</a:t>
            </a:r>
            <a:r>
              <a:rPr lang="en-US" sz="1600">
                <a:solidFill>
                  <a:srgbClr val="FFFFFF"/>
                </a:solidFill>
                <a:latin typeface="Lato"/>
                <a:ea typeface="Lato"/>
                <a:cs typeface="Lato"/>
                <a:sym typeface="Lato"/>
              </a:rPr>
              <a:t>  5 lessons</a:t>
            </a:r>
            <a:endParaRPr sz="1600">
              <a:solidFill>
                <a:srgbClr val="FFFFFF"/>
              </a:solidFill>
              <a:latin typeface="Lato"/>
              <a:ea typeface="Lato"/>
              <a:cs typeface="Lato"/>
              <a:sym typeface="Lato"/>
            </a:endParaRPr>
          </a:p>
          <a:p>
            <a:pPr marL="535503" lvl="3">
              <a:lnSpc>
                <a:spcPct val="115000"/>
              </a:lnSpc>
            </a:pPr>
            <a:r>
              <a:rPr lang="en-US" sz="1600" b="1">
                <a:solidFill>
                  <a:srgbClr val="FFFFFF"/>
                </a:solidFill>
                <a:latin typeface="Lato"/>
                <a:ea typeface="Lato"/>
                <a:cs typeface="Lato"/>
                <a:sym typeface="Lato"/>
              </a:rPr>
              <a:t>Total Length:</a:t>
            </a:r>
            <a:r>
              <a:rPr lang="en-US" sz="1600">
                <a:solidFill>
                  <a:srgbClr val="FFFFFF"/>
                </a:solidFill>
                <a:latin typeface="Lato"/>
                <a:ea typeface="Lato"/>
                <a:cs typeface="Lato"/>
                <a:sym typeface="Lato"/>
              </a:rPr>
              <a:t> 45 mins </a:t>
            </a:r>
            <a:endParaRPr sz="1600">
              <a:solidFill>
                <a:srgbClr val="FFFFFF"/>
              </a:solidFill>
              <a:latin typeface="Lato"/>
              <a:ea typeface="Lato"/>
              <a:cs typeface="Lato"/>
              <a:sym typeface="Lato"/>
            </a:endParaRPr>
          </a:p>
          <a:p>
            <a:pPr marL="535503" lvl="3">
              <a:lnSpc>
                <a:spcPct val="115000"/>
              </a:lnSpc>
            </a:pPr>
            <a:r>
              <a:rPr lang="en-US" sz="1600" b="1">
                <a:solidFill>
                  <a:srgbClr val="FFFFFF"/>
                </a:solidFill>
                <a:latin typeface="Lato"/>
                <a:ea typeface="Lato"/>
                <a:cs typeface="Lato"/>
                <a:sym typeface="Lato"/>
              </a:rPr>
              <a:t>Subject Alignment:</a:t>
            </a:r>
            <a:r>
              <a:rPr lang="en-US" sz="1600">
                <a:solidFill>
                  <a:srgbClr val="FFFFFF"/>
                </a:solidFill>
                <a:latin typeface="Lato"/>
                <a:ea typeface="Lato"/>
                <a:cs typeface="Lato"/>
                <a:sym typeface="Lato"/>
              </a:rPr>
              <a:t> Financial Literacy, CTE, Math</a:t>
            </a:r>
            <a:endParaRPr sz="1600">
              <a:solidFill>
                <a:srgbClr val="FFFFFF"/>
              </a:solidFill>
              <a:latin typeface="Lato"/>
              <a:ea typeface="Lato"/>
              <a:cs typeface="Lato"/>
              <a:sym typeface="Lato"/>
            </a:endParaRPr>
          </a:p>
          <a:p>
            <a:pPr marL="535503" lvl="3">
              <a:lnSpc>
                <a:spcPct val="115000"/>
              </a:lnSpc>
            </a:pPr>
            <a:r>
              <a:rPr lang="en-US" sz="1600" b="1">
                <a:solidFill>
                  <a:srgbClr val="FFFFFF"/>
                </a:solidFill>
                <a:latin typeface="Lato"/>
                <a:ea typeface="Lato"/>
                <a:cs typeface="Lato"/>
                <a:sym typeface="Lato"/>
              </a:rPr>
              <a:t>Languages: </a:t>
            </a:r>
            <a:r>
              <a:rPr lang="en-US" sz="1600">
                <a:solidFill>
                  <a:srgbClr val="FFFFFF"/>
                </a:solidFill>
                <a:latin typeface="Lato"/>
                <a:ea typeface="Lato"/>
                <a:cs typeface="Lato"/>
                <a:sym typeface="Lato"/>
              </a:rPr>
              <a:t>English, Spanish (future release)</a:t>
            </a:r>
            <a:endParaRPr sz="1600" b="1">
              <a:solidFill>
                <a:srgbClr val="FFFFFF"/>
              </a:solidFill>
              <a:latin typeface="Lato"/>
              <a:ea typeface="Lato"/>
              <a:cs typeface="Lato"/>
              <a:sym typeface="Lato"/>
            </a:endParaRPr>
          </a:p>
        </p:txBody>
      </p:sp>
      <p:sp>
        <p:nvSpPr>
          <p:cNvPr id="2901" name="Google Shape;2901;p371"/>
          <p:cNvSpPr txBox="1"/>
          <p:nvPr/>
        </p:nvSpPr>
        <p:spPr>
          <a:xfrm>
            <a:off x="-123433" y="459467"/>
            <a:ext cx="5254800" cy="1570400"/>
          </a:xfrm>
          <a:prstGeom prst="rect">
            <a:avLst/>
          </a:prstGeom>
          <a:noFill/>
          <a:ln>
            <a:noFill/>
          </a:ln>
        </p:spPr>
        <p:txBody>
          <a:bodyPr spcFirstLastPara="1" wrap="square" lIns="487667" tIns="487667" rIns="487667" bIns="487667" anchor="t" anchorCtr="0">
            <a:noAutofit/>
          </a:bodyPr>
          <a:lstStyle/>
          <a:p>
            <a:pPr>
              <a:lnSpc>
                <a:spcPct val="90000"/>
              </a:lnSpc>
            </a:pPr>
            <a:r>
              <a:rPr lang="en-US" sz="3200">
                <a:solidFill>
                  <a:srgbClr val="FFFFFF"/>
                </a:solidFill>
                <a:latin typeface="Lato Black"/>
                <a:ea typeface="Lato Black"/>
                <a:cs typeface="Lato Black"/>
                <a:sym typeface="Lato Black"/>
              </a:rPr>
              <a:t>TurboTax Simulations</a:t>
            </a:r>
            <a:endParaRPr sz="3200">
              <a:solidFill>
                <a:srgbClr val="FFFFFF"/>
              </a:solidFill>
              <a:latin typeface="Lato Black"/>
              <a:ea typeface="Lato Black"/>
              <a:cs typeface="Lato Black"/>
              <a:sym typeface="Lato Black"/>
            </a:endParaRPr>
          </a:p>
          <a:p>
            <a:pPr>
              <a:lnSpc>
                <a:spcPct val="90000"/>
              </a:lnSpc>
            </a:pPr>
            <a:r>
              <a:rPr lang="en-US" sz="3200">
                <a:solidFill>
                  <a:srgbClr val="FFFFFF"/>
                </a:solidFill>
                <a:latin typeface="Lato"/>
                <a:ea typeface="Lato"/>
                <a:cs typeface="Lato"/>
                <a:sym typeface="Lato"/>
              </a:rPr>
              <a:t>within FinLit</a:t>
            </a:r>
            <a:endParaRPr sz="2533">
              <a:solidFill>
                <a:srgbClr val="FFFFFF"/>
              </a:solidFill>
              <a:latin typeface="Lato"/>
              <a:ea typeface="Lato"/>
              <a:cs typeface="Lato"/>
              <a:sym typeface="Lato"/>
            </a:endParaRPr>
          </a:p>
        </p:txBody>
      </p:sp>
      <p:sp>
        <p:nvSpPr>
          <p:cNvPr id="2902" name="Google Shape;2902;p371"/>
          <p:cNvSpPr txBox="1"/>
          <p:nvPr/>
        </p:nvSpPr>
        <p:spPr>
          <a:xfrm>
            <a:off x="5192300" y="274267"/>
            <a:ext cx="6265600" cy="6161600"/>
          </a:xfrm>
          <a:prstGeom prst="rect">
            <a:avLst/>
          </a:prstGeom>
          <a:noFill/>
          <a:ln>
            <a:noFill/>
          </a:ln>
        </p:spPr>
        <p:txBody>
          <a:bodyPr spcFirstLastPara="1" wrap="square" lIns="0" tIns="0" rIns="0" bIns="0" anchor="t" anchorCtr="0">
            <a:noAutofit/>
          </a:bodyPr>
          <a:lstStyle/>
          <a:p>
            <a:pPr>
              <a:lnSpc>
                <a:spcPct val="90000"/>
              </a:lnSpc>
            </a:pPr>
            <a:r>
              <a:rPr lang="en-US" b="1">
                <a:solidFill>
                  <a:schemeClr val="accent6"/>
                </a:solidFill>
                <a:latin typeface="Lato"/>
                <a:ea typeface="Lato"/>
                <a:cs typeface="Lato"/>
                <a:sym typeface="Lato"/>
              </a:rPr>
              <a:t>At-a-Glance</a:t>
            </a:r>
            <a:endParaRPr lang="en-US">
              <a:solidFill>
                <a:schemeClr val="accent6"/>
              </a:solidFill>
              <a:latin typeface="Lato"/>
              <a:ea typeface="Lato"/>
              <a:cs typeface="Lato"/>
            </a:endParaRPr>
          </a:p>
          <a:p>
            <a:pPr>
              <a:lnSpc>
                <a:spcPct val="115000"/>
              </a:lnSpc>
            </a:pPr>
            <a:r>
              <a:rPr lang="en-US">
                <a:solidFill>
                  <a:srgbClr val="4F5859"/>
                </a:solidFill>
                <a:latin typeface="Lato"/>
                <a:ea typeface="Lato"/>
                <a:cs typeface="Lato"/>
                <a:sym typeface="Lato"/>
              </a:rPr>
              <a:t>The TurboTax simulations exist within </a:t>
            </a:r>
            <a:r>
              <a:rPr lang="en-US" i="1">
                <a:solidFill>
                  <a:srgbClr val="4F5859"/>
                </a:solidFill>
                <a:latin typeface="Lato"/>
                <a:ea typeface="Lato"/>
                <a:cs typeface="Lato"/>
                <a:sym typeface="Lato"/>
              </a:rPr>
              <a:t>EVERFI: Financial Literacy </a:t>
            </a:r>
            <a:r>
              <a:rPr lang="en-US">
                <a:solidFill>
                  <a:srgbClr val="4F5859"/>
                </a:solidFill>
                <a:latin typeface="Lato"/>
                <a:ea typeface="Lato"/>
                <a:cs typeface="Lato"/>
                <a:sym typeface="Lato"/>
              </a:rPr>
              <a:t>and are dedicated to providing high school students with the skills and knowledge they need to fill out their taxes using common tax preparation software. This includes federal and state taxes along with special tax situations such as education credits and gig economy work. </a:t>
            </a:r>
            <a:endParaRPr lang="en-US">
              <a:solidFill>
                <a:srgbClr val="4F5859"/>
              </a:solidFill>
              <a:latin typeface="Lato"/>
              <a:ea typeface="Lato"/>
              <a:cs typeface="Lato"/>
            </a:endParaRPr>
          </a:p>
          <a:p>
            <a:pPr marL="10160" lvl="2">
              <a:spcBef>
                <a:spcPts val="1600"/>
              </a:spcBef>
            </a:pPr>
            <a:r>
              <a:rPr lang="en-US" b="1">
                <a:solidFill>
                  <a:schemeClr val="accent6"/>
                </a:solidFill>
                <a:latin typeface="Lato"/>
                <a:ea typeface="Lato"/>
                <a:cs typeface="Lato"/>
                <a:sym typeface="Lato"/>
              </a:rPr>
              <a:t>Course Highlights</a:t>
            </a:r>
            <a:endParaRPr lang="en-US">
              <a:solidFill>
                <a:schemeClr val="accent6"/>
              </a:solidFill>
              <a:latin typeface="Lato"/>
              <a:ea typeface="Lato"/>
              <a:cs typeface="Lato"/>
            </a:endParaRPr>
          </a:p>
          <a:p>
            <a:pPr marL="386715" lvl="2" indent="-295910">
              <a:lnSpc>
                <a:spcPct val="90000"/>
              </a:lnSpc>
              <a:spcBef>
                <a:spcPts val="533"/>
              </a:spcBef>
              <a:buClr>
                <a:srgbClr val="4F5859"/>
              </a:buClr>
              <a:buSzPts val="1400"/>
              <a:buChar char="•"/>
            </a:pPr>
            <a:r>
              <a:rPr lang="en-US">
                <a:solidFill>
                  <a:srgbClr val="4F5859"/>
                </a:solidFill>
                <a:latin typeface="Lato"/>
                <a:ea typeface="Lato"/>
                <a:cs typeface="Lato"/>
                <a:sym typeface="Lato"/>
              </a:rPr>
              <a:t>Scenario-based narrative</a:t>
            </a:r>
            <a:endParaRPr lang="en-US">
              <a:solidFill>
                <a:srgbClr val="4F5859"/>
              </a:solidFill>
              <a:latin typeface="Lato"/>
              <a:ea typeface="Lato"/>
              <a:cs typeface="Lato"/>
            </a:endParaRPr>
          </a:p>
          <a:p>
            <a:pPr marL="386715" lvl="2" indent="-295910">
              <a:lnSpc>
                <a:spcPct val="90000"/>
              </a:lnSpc>
              <a:spcBef>
                <a:spcPts val="533"/>
              </a:spcBef>
              <a:buClr>
                <a:srgbClr val="4F5859"/>
              </a:buClr>
              <a:buSzPts val="1400"/>
              <a:buChar char="•"/>
            </a:pPr>
            <a:r>
              <a:rPr lang="en-US">
                <a:solidFill>
                  <a:srgbClr val="4F5859"/>
                </a:solidFill>
                <a:latin typeface="Lato"/>
                <a:ea typeface="Lato"/>
                <a:cs typeface="Lato"/>
                <a:sym typeface="Lato"/>
              </a:rPr>
              <a:t>Immersive and diverse environments and characters</a:t>
            </a:r>
            <a:endParaRPr lang="en-US">
              <a:solidFill>
                <a:srgbClr val="4F5859"/>
              </a:solidFill>
              <a:latin typeface="Lato"/>
              <a:ea typeface="Lato"/>
              <a:cs typeface="Lato"/>
            </a:endParaRPr>
          </a:p>
          <a:p>
            <a:pPr marL="386715" lvl="2" indent="-295910">
              <a:lnSpc>
                <a:spcPct val="90000"/>
              </a:lnSpc>
              <a:spcBef>
                <a:spcPts val="533"/>
              </a:spcBef>
              <a:buClr>
                <a:srgbClr val="4F5859"/>
              </a:buClr>
              <a:buSzPts val="1400"/>
              <a:buChar char="•"/>
            </a:pPr>
            <a:r>
              <a:rPr lang="en-US">
                <a:solidFill>
                  <a:srgbClr val="4F5859"/>
                </a:solidFill>
                <a:latin typeface="Lato"/>
                <a:ea typeface="Lato"/>
                <a:cs typeface="Lato"/>
                <a:sym typeface="Lato"/>
              </a:rPr>
              <a:t>Learning through problem solving</a:t>
            </a:r>
            <a:endParaRPr lang="en-US">
              <a:solidFill>
                <a:srgbClr val="4F5859"/>
              </a:solidFill>
              <a:latin typeface="Lato"/>
              <a:ea typeface="Lato"/>
              <a:cs typeface="Lato"/>
            </a:endParaRPr>
          </a:p>
          <a:p>
            <a:pPr marL="386715" lvl="2" indent="-295910">
              <a:lnSpc>
                <a:spcPct val="90000"/>
              </a:lnSpc>
              <a:spcBef>
                <a:spcPts val="533"/>
              </a:spcBef>
              <a:buClr>
                <a:srgbClr val="4F5859"/>
              </a:buClr>
              <a:buSzPts val="1400"/>
              <a:buChar char="•"/>
            </a:pPr>
            <a:r>
              <a:rPr lang="en-US">
                <a:solidFill>
                  <a:srgbClr val="4F5859"/>
                </a:solidFill>
                <a:latin typeface="Lato"/>
                <a:ea typeface="Lato"/>
                <a:cs typeface="Lato"/>
                <a:sym typeface="Lato"/>
              </a:rPr>
              <a:t>Higher order thinking skills</a:t>
            </a:r>
            <a:endParaRPr lang="en-US">
              <a:solidFill>
                <a:srgbClr val="4F5859"/>
              </a:solidFill>
              <a:latin typeface="Lato"/>
              <a:ea typeface="Lato"/>
              <a:cs typeface="Lato"/>
            </a:endParaRPr>
          </a:p>
          <a:p>
            <a:pPr>
              <a:lnSpc>
                <a:spcPct val="90000"/>
              </a:lnSpc>
              <a:spcBef>
                <a:spcPts val="1600"/>
              </a:spcBef>
            </a:pPr>
            <a:r>
              <a:rPr lang="en-US" b="1">
                <a:solidFill>
                  <a:schemeClr val="accent6"/>
                </a:solidFill>
                <a:latin typeface="Lato"/>
                <a:ea typeface="Lato"/>
                <a:cs typeface="Lato"/>
                <a:sym typeface="Lato"/>
              </a:rPr>
              <a:t>Course Topics</a:t>
            </a:r>
            <a:endParaRPr lang="en-US">
              <a:solidFill>
                <a:schemeClr val="accent6"/>
              </a:solidFill>
              <a:latin typeface="Lato"/>
              <a:ea typeface="Lato"/>
              <a:cs typeface="Lato"/>
            </a:endParaRPr>
          </a:p>
          <a:p>
            <a:pPr marL="386715" lvl="2" indent="-295910">
              <a:lnSpc>
                <a:spcPct val="90000"/>
              </a:lnSpc>
              <a:spcBef>
                <a:spcPts val="533"/>
              </a:spcBef>
              <a:buClr>
                <a:srgbClr val="4F5859"/>
              </a:buClr>
              <a:buSzPts val="1400"/>
              <a:buChar char="•"/>
            </a:pPr>
            <a:r>
              <a:rPr lang="en-US">
                <a:solidFill>
                  <a:srgbClr val="4F5859"/>
                </a:solidFill>
                <a:latin typeface="Lato"/>
                <a:ea typeface="Lato"/>
                <a:cs typeface="Lato"/>
                <a:sym typeface="Lato"/>
              </a:rPr>
              <a:t>Tax Preparation Software</a:t>
            </a:r>
            <a:endParaRPr lang="en-US">
              <a:solidFill>
                <a:srgbClr val="4F5859"/>
              </a:solidFill>
              <a:latin typeface="Lato"/>
              <a:ea typeface="Lato"/>
              <a:cs typeface="Lato"/>
            </a:endParaRPr>
          </a:p>
          <a:p>
            <a:pPr marL="386715" lvl="2" indent="-245110">
              <a:lnSpc>
                <a:spcPct val="90000"/>
              </a:lnSpc>
              <a:spcBef>
                <a:spcPts val="533"/>
              </a:spcBef>
              <a:buClr>
                <a:srgbClr val="4F5859"/>
              </a:buClr>
              <a:buSzPts val="800"/>
              <a:buFont typeface="Lato"/>
              <a:buChar char="•"/>
            </a:pPr>
            <a:r>
              <a:rPr lang="en-US">
                <a:solidFill>
                  <a:srgbClr val="4F5859"/>
                </a:solidFill>
                <a:latin typeface="Lato"/>
                <a:ea typeface="Lato"/>
                <a:cs typeface="Lato"/>
                <a:sym typeface="Lato"/>
              </a:rPr>
              <a:t>Tax Credits for Families</a:t>
            </a:r>
            <a:endParaRPr lang="en-US">
              <a:solidFill>
                <a:srgbClr val="4F5859"/>
              </a:solidFill>
              <a:latin typeface="Lato"/>
              <a:ea typeface="Lato"/>
              <a:cs typeface="Lato"/>
            </a:endParaRPr>
          </a:p>
          <a:p>
            <a:pPr marL="386715" lvl="2" indent="-245110">
              <a:lnSpc>
                <a:spcPct val="90000"/>
              </a:lnSpc>
              <a:spcBef>
                <a:spcPts val="533"/>
              </a:spcBef>
              <a:buClr>
                <a:srgbClr val="4F5859"/>
              </a:buClr>
              <a:buSzPts val="800"/>
              <a:buFont typeface="Lato"/>
              <a:buChar char="•"/>
            </a:pPr>
            <a:r>
              <a:rPr lang="en-US">
                <a:solidFill>
                  <a:srgbClr val="4F5859"/>
                </a:solidFill>
                <a:latin typeface="Lato"/>
                <a:ea typeface="Lato"/>
                <a:cs typeface="Lato"/>
                <a:sym typeface="Lato"/>
              </a:rPr>
              <a:t>Taxes for Gig Workers</a:t>
            </a:r>
            <a:endParaRPr lang="en-US">
              <a:solidFill>
                <a:srgbClr val="4F5859"/>
              </a:solidFill>
              <a:latin typeface="Lato"/>
              <a:ea typeface="Lato"/>
              <a:cs typeface="Lato"/>
            </a:endParaRPr>
          </a:p>
          <a:p>
            <a:pPr marL="386715" lvl="2" indent="-245110">
              <a:lnSpc>
                <a:spcPct val="90000"/>
              </a:lnSpc>
              <a:spcBef>
                <a:spcPts val="533"/>
              </a:spcBef>
              <a:buClr>
                <a:srgbClr val="4F5859"/>
              </a:buClr>
              <a:buSzPts val="800"/>
              <a:buFont typeface="Lato"/>
              <a:buChar char="•"/>
            </a:pPr>
            <a:r>
              <a:rPr lang="en-US">
                <a:solidFill>
                  <a:srgbClr val="4F5859"/>
                </a:solidFill>
                <a:latin typeface="Lato"/>
                <a:ea typeface="Lato"/>
                <a:cs typeface="Lato"/>
                <a:sym typeface="Lato"/>
              </a:rPr>
              <a:t>Taxes for Students</a:t>
            </a:r>
            <a:endParaRPr lang="en-US">
              <a:solidFill>
                <a:srgbClr val="4F5859"/>
              </a:solidFill>
              <a:latin typeface="Lato"/>
              <a:ea typeface="Lato"/>
              <a:cs typeface="Lato"/>
            </a:endParaRPr>
          </a:p>
          <a:p>
            <a:pPr marL="386715" lvl="2" indent="-245110">
              <a:lnSpc>
                <a:spcPct val="90000"/>
              </a:lnSpc>
              <a:spcBef>
                <a:spcPts val="533"/>
              </a:spcBef>
              <a:buClr>
                <a:srgbClr val="4F5859"/>
              </a:buClr>
              <a:buSzPts val="800"/>
              <a:buFont typeface="Lato"/>
              <a:buChar char="•"/>
            </a:pPr>
            <a:r>
              <a:rPr lang="en-US">
                <a:solidFill>
                  <a:srgbClr val="4F5859"/>
                </a:solidFill>
                <a:latin typeface="Lato"/>
                <a:ea typeface="Lato"/>
                <a:cs typeface="Lato"/>
                <a:sym typeface="Lato"/>
              </a:rPr>
              <a:t>Taxes for Investments</a:t>
            </a:r>
            <a:endParaRPr lang="en-US">
              <a:solidFill>
                <a:srgbClr val="4F5859"/>
              </a:solidFill>
              <a:latin typeface="Lato"/>
              <a:ea typeface="Lato"/>
              <a:cs typeface="Lato"/>
            </a:endParaRPr>
          </a:p>
        </p:txBody>
      </p:sp>
      <p:pic>
        <p:nvPicPr>
          <p:cNvPr id="2903" name="Google Shape;2903;p371"/>
          <p:cNvPicPr preferRelativeResize="0"/>
          <p:nvPr/>
        </p:nvPicPr>
        <p:blipFill rotWithShape="1">
          <a:blip r:embed="rId4">
            <a:alphaModFix/>
          </a:blip>
          <a:srcRect l="5464"/>
          <a:stretch/>
        </p:blipFill>
        <p:spPr>
          <a:xfrm>
            <a:off x="514034" y="4362800"/>
            <a:ext cx="3046133" cy="1905400"/>
          </a:xfrm>
          <a:prstGeom prst="rect">
            <a:avLst/>
          </a:prstGeom>
          <a:noFill/>
          <a:ln>
            <a:noFill/>
          </a:ln>
        </p:spPr>
      </p:pic>
      <p:sp>
        <p:nvSpPr>
          <p:cNvPr id="2904" name="Google Shape;2904;p371"/>
          <p:cNvSpPr txBox="1">
            <a:spLocks noGrp="1"/>
          </p:cNvSpPr>
          <p:nvPr>
            <p:ph type="sldNum" idx="12"/>
          </p:nvPr>
        </p:nvSpPr>
        <p:spPr>
          <a:xfrm>
            <a:off x="11592347" y="6268205"/>
            <a:ext cx="411600" cy="293600"/>
          </a:xfrm>
          <a:prstGeom prst="rect">
            <a:avLst/>
          </a:prstGeom>
        </p:spPr>
        <p:txBody>
          <a:bodyPr spcFirstLastPara="1" wrap="square" lIns="0" tIns="0" rIns="0" bIns="0" anchor="ctr" anchorCtr="0">
            <a:noAutofit/>
          </a:bodyPr>
          <a:lstStyle/>
          <a:p>
            <a:fld id="{00000000-1234-1234-1234-123412341234}" type="slidenum">
              <a:rPr lang="en-US" b="0">
                <a:solidFill>
                  <a:schemeClr val="lt1"/>
                </a:solidFill>
              </a:rPr>
              <a:pPr/>
              <a:t>24</a:t>
            </a:fld>
            <a:endParaRPr b="0">
              <a:solidFill>
                <a:schemeClr val="lt1"/>
              </a:solidFill>
            </a:endParaRPr>
          </a:p>
        </p:txBody>
      </p:sp>
      <p:pic>
        <p:nvPicPr>
          <p:cNvPr id="3" name="Picture 2">
            <a:extLst>
              <a:ext uri="{FF2B5EF4-FFF2-40B4-BE49-F238E27FC236}">
                <a16:creationId xmlns:a16="http://schemas.microsoft.com/office/drawing/2014/main" id="{713F7E0D-3FA0-CC23-DDCA-A3385D8C2FB9}"/>
              </a:ext>
            </a:extLst>
          </p:cNvPr>
          <p:cNvPicPr>
            <a:picLocks noChangeAspect="1"/>
          </p:cNvPicPr>
          <p:nvPr/>
        </p:nvPicPr>
        <p:blipFill>
          <a:blip r:embed="rId5"/>
          <a:stretch>
            <a:fillRect/>
          </a:stretch>
        </p:blipFill>
        <p:spPr>
          <a:xfrm>
            <a:off x="10185399" y="5735974"/>
            <a:ext cx="1831110" cy="1037555"/>
          </a:xfrm>
          <a:prstGeom prst="rect">
            <a:avLst/>
          </a:prstGeom>
        </p:spPr>
      </p:pic>
    </p:spTree>
    <p:extLst>
      <p:ext uri="{BB962C8B-B14F-4D97-AF65-F5344CB8AC3E}">
        <p14:creationId xmlns:p14="http://schemas.microsoft.com/office/powerpoint/2010/main" val="16561718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icon&#10;&#10;Description automatically generated">
            <a:extLst>
              <a:ext uri="{FF2B5EF4-FFF2-40B4-BE49-F238E27FC236}">
                <a16:creationId xmlns:a16="http://schemas.microsoft.com/office/drawing/2014/main" id="{25A4607B-FDEC-1EEB-8B02-750CA03D3F5D}"/>
              </a:ext>
            </a:extLst>
          </p:cNvPr>
          <p:cNvPicPr>
            <a:picLocks noChangeAspect="1"/>
          </p:cNvPicPr>
          <p:nvPr/>
        </p:nvPicPr>
        <p:blipFill>
          <a:blip r:embed="rId2"/>
          <a:stretch>
            <a:fillRect/>
          </a:stretch>
        </p:blipFill>
        <p:spPr>
          <a:xfrm>
            <a:off x="0" y="0"/>
            <a:ext cx="12192000" cy="6858000"/>
          </a:xfrm>
          <a:prstGeom prst="rect">
            <a:avLst/>
          </a:prstGeom>
        </p:spPr>
      </p:pic>
      <p:sp>
        <p:nvSpPr>
          <p:cNvPr id="4" name="Google Shape;2160;p303">
            <a:extLst>
              <a:ext uri="{FF2B5EF4-FFF2-40B4-BE49-F238E27FC236}">
                <a16:creationId xmlns:a16="http://schemas.microsoft.com/office/drawing/2014/main" id="{19B48A2D-748A-D2D7-D48D-298A252334A3}"/>
              </a:ext>
            </a:extLst>
          </p:cNvPr>
          <p:cNvSpPr txBox="1">
            <a:spLocks noGrp="1"/>
          </p:cNvSpPr>
          <p:nvPr/>
        </p:nvSpPr>
        <p:spPr>
          <a:xfrm>
            <a:off x="852222" y="3427306"/>
            <a:ext cx="10189618" cy="21516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5000"/>
              <a:buFont typeface="Lato Black"/>
              <a:buNone/>
              <a:defRPr sz="6667" b="0" i="0" u="none" strike="noStrike" cap="none">
                <a:solidFill>
                  <a:schemeClr val="dk1"/>
                </a:solidFill>
                <a:latin typeface="Lato Black"/>
                <a:ea typeface="Lato Black"/>
                <a:cs typeface="Lato Black"/>
                <a:sym typeface="Lato Black"/>
              </a:defRPr>
            </a:lvl1pPr>
            <a:lvl2pPr marR="0" lvl="1" algn="l" rtl="0">
              <a:lnSpc>
                <a:spcPct val="90000"/>
              </a:lnSpc>
              <a:spcBef>
                <a:spcPts val="0"/>
              </a:spcBef>
              <a:spcAft>
                <a:spcPts val="0"/>
              </a:spcAft>
              <a:buClr>
                <a:schemeClr val="accent6"/>
              </a:buClr>
              <a:buSzPts val="6000"/>
              <a:buFont typeface="Lato Black"/>
              <a:buNone/>
              <a:defRPr sz="8000" b="0" i="0" u="none" strike="noStrike" cap="none">
                <a:solidFill>
                  <a:schemeClr val="accent6"/>
                </a:solidFill>
                <a:latin typeface="Lato Black"/>
                <a:ea typeface="Lato Black"/>
                <a:cs typeface="Lato Black"/>
                <a:sym typeface="Lato Black"/>
              </a:defRPr>
            </a:lvl2pPr>
            <a:lvl3pPr marR="0" lvl="2" algn="l" rtl="0">
              <a:lnSpc>
                <a:spcPct val="90000"/>
              </a:lnSpc>
              <a:spcBef>
                <a:spcPts val="0"/>
              </a:spcBef>
              <a:spcAft>
                <a:spcPts val="0"/>
              </a:spcAft>
              <a:buClr>
                <a:schemeClr val="accent6"/>
              </a:buClr>
              <a:buSzPts val="6000"/>
              <a:buFont typeface="Lato Black"/>
              <a:buNone/>
              <a:defRPr sz="8000" b="0" i="0" u="none" strike="noStrike" cap="none">
                <a:solidFill>
                  <a:schemeClr val="accent6"/>
                </a:solidFill>
                <a:latin typeface="Lato Black"/>
                <a:ea typeface="Lato Black"/>
                <a:cs typeface="Lato Black"/>
                <a:sym typeface="Lato Black"/>
              </a:defRPr>
            </a:lvl3pPr>
            <a:lvl4pPr marR="0" lvl="3" algn="l" rtl="0">
              <a:lnSpc>
                <a:spcPct val="90000"/>
              </a:lnSpc>
              <a:spcBef>
                <a:spcPts val="0"/>
              </a:spcBef>
              <a:spcAft>
                <a:spcPts val="0"/>
              </a:spcAft>
              <a:buClr>
                <a:schemeClr val="accent6"/>
              </a:buClr>
              <a:buSzPts val="6000"/>
              <a:buFont typeface="Lato Black"/>
              <a:buNone/>
              <a:defRPr sz="8000" b="0" i="0" u="none" strike="noStrike" cap="none">
                <a:solidFill>
                  <a:schemeClr val="accent6"/>
                </a:solidFill>
                <a:latin typeface="Lato Black"/>
                <a:ea typeface="Lato Black"/>
                <a:cs typeface="Lato Black"/>
                <a:sym typeface="Lato Black"/>
              </a:defRPr>
            </a:lvl4pPr>
            <a:lvl5pPr marR="0" lvl="4" algn="l" rtl="0">
              <a:lnSpc>
                <a:spcPct val="90000"/>
              </a:lnSpc>
              <a:spcBef>
                <a:spcPts val="0"/>
              </a:spcBef>
              <a:spcAft>
                <a:spcPts val="0"/>
              </a:spcAft>
              <a:buClr>
                <a:schemeClr val="accent6"/>
              </a:buClr>
              <a:buSzPts val="6000"/>
              <a:buFont typeface="Lato Black"/>
              <a:buNone/>
              <a:defRPr sz="8000" b="0" i="0" u="none" strike="noStrike" cap="none">
                <a:solidFill>
                  <a:schemeClr val="accent6"/>
                </a:solidFill>
                <a:latin typeface="Lato Black"/>
                <a:ea typeface="Lato Black"/>
                <a:cs typeface="Lato Black"/>
                <a:sym typeface="Lato Black"/>
              </a:defRPr>
            </a:lvl5pPr>
            <a:lvl6pPr marR="0" lvl="5" algn="l" rtl="0">
              <a:lnSpc>
                <a:spcPct val="90000"/>
              </a:lnSpc>
              <a:spcBef>
                <a:spcPts val="0"/>
              </a:spcBef>
              <a:spcAft>
                <a:spcPts val="0"/>
              </a:spcAft>
              <a:buClr>
                <a:schemeClr val="accent6"/>
              </a:buClr>
              <a:buSzPts val="6000"/>
              <a:buFont typeface="Lato Black"/>
              <a:buNone/>
              <a:defRPr sz="8000" b="0" i="0" u="none" strike="noStrike" cap="none">
                <a:solidFill>
                  <a:schemeClr val="accent6"/>
                </a:solidFill>
                <a:latin typeface="Lato Black"/>
                <a:ea typeface="Lato Black"/>
                <a:cs typeface="Lato Black"/>
                <a:sym typeface="Lato Black"/>
              </a:defRPr>
            </a:lvl6pPr>
            <a:lvl7pPr marR="0" lvl="6" algn="l" rtl="0">
              <a:lnSpc>
                <a:spcPct val="90000"/>
              </a:lnSpc>
              <a:spcBef>
                <a:spcPts val="0"/>
              </a:spcBef>
              <a:spcAft>
                <a:spcPts val="0"/>
              </a:spcAft>
              <a:buClr>
                <a:schemeClr val="accent6"/>
              </a:buClr>
              <a:buSzPts val="6000"/>
              <a:buFont typeface="Lato Black"/>
              <a:buNone/>
              <a:defRPr sz="8000" b="0" i="0" u="none" strike="noStrike" cap="none">
                <a:solidFill>
                  <a:schemeClr val="accent6"/>
                </a:solidFill>
                <a:latin typeface="Lato Black"/>
                <a:ea typeface="Lato Black"/>
                <a:cs typeface="Lato Black"/>
                <a:sym typeface="Lato Black"/>
              </a:defRPr>
            </a:lvl7pPr>
            <a:lvl8pPr marR="0" lvl="7" algn="l" rtl="0">
              <a:lnSpc>
                <a:spcPct val="90000"/>
              </a:lnSpc>
              <a:spcBef>
                <a:spcPts val="0"/>
              </a:spcBef>
              <a:spcAft>
                <a:spcPts val="0"/>
              </a:spcAft>
              <a:buClr>
                <a:schemeClr val="accent6"/>
              </a:buClr>
              <a:buSzPts val="6000"/>
              <a:buFont typeface="Lato Black"/>
              <a:buNone/>
              <a:defRPr sz="8000" b="0" i="0" u="none" strike="noStrike" cap="none">
                <a:solidFill>
                  <a:schemeClr val="accent6"/>
                </a:solidFill>
                <a:latin typeface="Lato Black"/>
                <a:ea typeface="Lato Black"/>
                <a:cs typeface="Lato Black"/>
                <a:sym typeface="Lato Black"/>
              </a:defRPr>
            </a:lvl8pPr>
            <a:lvl9pPr marR="0" lvl="8" algn="l" rtl="0">
              <a:lnSpc>
                <a:spcPct val="90000"/>
              </a:lnSpc>
              <a:spcBef>
                <a:spcPts val="0"/>
              </a:spcBef>
              <a:spcAft>
                <a:spcPts val="0"/>
              </a:spcAft>
              <a:buClr>
                <a:schemeClr val="accent6"/>
              </a:buClr>
              <a:buSzPts val="6000"/>
              <a:buFont typeface="Lato Black"/>
              <a:buNone/>
              <a:defRPr sz="8000" b="0" i="0" u="none" strike="noStrike" cap="none">
                <a:solidFill>
                  <a:schemeClr val="accent6"/>
                </a:solidFill>
                <a:latin typeface="Lato Black"/>
                <a:ea typeface="Lato Black"/>
                <a:cs typeface="Lato Black"/>
                <a:sym typeface="Lato Black"/>
              </a:defRPr>
            </a:lvl9pPr>
          </a:lstStyle>
          <a:p>
            <a:pPr algn="ctr">
              <a:lnSpc>
                <a:spcPct val="100000"/>
              </a:lnSpc>
            </a:pPr>
            <a:r>
              <a:rPr lang="en-US" sz="5400"/>
              <a:t>EVERFI Access for Teachers</a:t>
            </a:r>
          </a:p>
          <a:p>
            <a:pPr algn="ctr">
              <a:lnSpc>
                <a:spcPct val="100000"/>
              </a:lnSpc>
            </a:pPr>
            <a:r>
              <a:rPr lang="es-ES" sz="5400"/>
              <a:t>Acceso a EVERFI para Profesores y Maestras/os</a:t>
            </a:r>
            <a:endParaRPr lang="en-US" sz="6650"/>
          </a:p>
          <a:p>
            <a:endParaRPr lang="en-US"/>
          </a:p>
        </p:txBody>
      </p:sp>
    </p:spTree>
    <p:extLst>
      <p:ext uri="{BB962C8B-B14F-4D97-AF65-F5344CB8AC3E}">
        <p14:creationId xmlns:p14="http://schemas.microsoft.com/office/powerpoint/2010/main" val="32793667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10C105-D5C9-92EC-C6E5-4CDE9F79FFB0}"/>
              </a:ext>
            </a:extLst>
          </p:cNvPr>
          <p:cNvPicPr>
            <a:picLocks noChangeAspect="1"/>
          </p:cNvPicPr>
          <p:nvPr/>
        </p:nvPicPr>
        <p:blipFill>
          <a:blip r:embed="rId2"/>
          <a:stretch>
            <a:fillRect/>
          </a:stretch>
        </p:blipFill>
        <p:spPr>
          <a:xfrm>
            <a:off x="0" y="0"/>
            <a:ext cx="12305654" cy="6921930"/>
          </a:xfrm>
          <a:prstGeom prst="rect">
            <a:avLst/>
          </a:prstGeom>
        </p:spPr>
      </p:pic>
      <p:sp>
        <p:nvSpPr>
          <p:cNvPr id="2" name="Google Shape;3573;p437">
            <a:extLst>
              <a:ext uri="{FF2B5EF4-FFF2-40B4-BE49-F238E27FC236}">
                <a16:creationId xmlns:a16="http://schemas.microsoft.com/office/drawing/2014/main" id="{428E17E2-FB90-6919-5659-96D055EDE442}"/>
              </a:ext>
            </a:extLst>
          </p:cNvPr>
          <p:cNvSpPr txBox="1">
            <a:spLocks noGrp="1"/>
          </p:cNvSpPr>
          <p:nvPr/>
        </p:nvSpPr>
        <p:spPr>
          <a:xfrm>
            <a:off x="609600" y="609600"/>
            <a:ext cx="10972800" cy="8876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2800"/>
              <a:buFont typeface="Lato Black"/>
              <a:buNone/>
              <a:defRPr sz="2800" b="0" i="0" u="none" strike="noStrike" cap="none">
                <a:solidFill>
                  <a:schemeClr val="dk2"/>
                </a:solidFill>
                <a:latin typeface="Lato Black"/>
                <a:ea typeface="Lato Black"/>
                <a:cs typeface="Lato Black"/>
                <a:sym typeface="Lato Black"/>
              </a:defRPr>
            </a:lvl1pPr>
            <a:lvl2pPr marR="0" lvl="1"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2pPr>
            <a:lvl3pPr marR="0" lvl="2"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3pPr>
            <a:lvl4pPr marR="0" lvl="3"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4pPr>
            <a:lvl5pPr marR="0" lvl="4"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5pPr>
            <a:lvl6pPr marR="0" lvl="5"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6pPr>
            <a:lvl7pPr marR="0" lvl="6"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7pPr>
            <a:lvl8pPr marR="0" lvl="7"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8pPr>
            <a:lvl9pPr marR="0" lvl="8"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9pPr>
          </a:lstStyle>
          <a:p>
            <a:pPr>
              <a:buClr>
                <a:srgbClr val="FC3407"/>
              </a:buClr>
              <a:buSzPts val="2400"/>
            </a:pPr>
            <a:r>
              <a:rPr lang="en-US">
                <a:solidFill>
                  <a:schemeClr val="tx1"/>
                </a:solidFill>
              </a:rPr>
              <a:t>SSO Teacher Registration</a:t>
            </a:r>
          </a:p>
          <a:p>
            <a:r>
              <a:rPr lang="en-US" err="1">
                <a:solidFill>
                  <a:schemeClr val="tx1"/>
                </a:solidFill>
              </a:rPr>
              <a:t>Registro</a:t>
            </a:r>
            <a:r>
              <a:rPr lang="en-US">
                <a:solidFill>
                  <a:schemeClr val="tx1"/>
                </a:solidFill>
              </a:rPr>
              <a:t> de maestros para Clever</a:t>
            </a:r>
          </a:p>
        </p:txBody>
      </p:sp>
      <p:pic>
        <p:nvPicPr>
          <p:cNvPr id="5" name="Picture 5" descr="A picture containing text, electronics&#10;&#10;Description automatically generated">
            <a:extLst>
              <a:ext uri="{FF2B5EF4-FFF2-40B4-BE49-F238E27FC236}">
                <a16:creationId xmlns:a16="http://schemas.microsoft.com/office/drawing/2014/main" id="{45AAEC07-CF06-F238-9630-9C35E5B34D69}"/>
              </a:ext>
            </a:extLst>
          </p:cNvPr>
          <p:cNvPicPr>
            <a:picLocks noChangeAspect="1"/>
          </p:cNvPicPr>
          <p:nvPr/>
        </p:nvPicPr>
        <p:blipFill>
          <a:blip r:embed="rId3"/>
          <a:stretch>
            <a:fillRect/>
          </a:stretch>
        </p:blipFill>
        <p:spPr>
          <a:xfrm>
            <a:off x="5550302" y="2019068"/>
            <a:ext cx="5156199" cy="2662255"/>
          </a:xfrm>
          <a:prstGeom prst="rect">
            <a:avLst/>
          </a:prstGeom>
        </p:spPr>
      </p:pic>
      <p:sp>
        <p:nvSpPr>
          <p:cNvPr id="6" name="Google Shape;3571;p437">
            <a:extLst>
              <a:ext uri="{FF2B5EF4-FFF2-40B4-BE49-F238E27FC236}">
                <a16:creationId xmlns:a16="http://schemas.microsoft.com/office/drawing/2014/main" id="{DB35835C-8A86-78E5-F815-B80A661003DE}"/>
              </a:ext>
            </a:extLst>
          </p:cNvPr>
          <p:cNvSpPr txBox="1">
            <a:spLocks noGrp="1"/>
          </p:cNvSpPr>
          <p:nvPr/>
        </p:nvSpPr>
        <p:spPr>
          <a:xfrm>
            <a:off x="577702" y="1557240"/>
            <a:ext cx="4829701" cy="4196800"/>
          </a:xfrm>
          <a:prstGeom prst="rect">
            <a:avLst/>
          </a:prstGeom>
          <a:noFill/>
          <a:ln>
            <a:noFill/>
          </a:ln>
        </p:spPr>
        <p:txBody>
          <a:bodyPr spcFirstLastPara="1" wrap="square" lIns="0" tIns="0" rIns="0" bIns="0" anchor="t" anchorCtr="0">
            <a:noAutofit/>
          </a:bodyPr>
          <a:lstStyle>
            <a:defPPr>
              <a:defRPr lang="en-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575310">
              <a:lnSpc>
                <a:spcPct val="200000"/>
              </a:lnSpc>
              <a:spcBef>
                <a:spcPts val="1600"/>
              </a:spcBef>
              <a:buClr>
                <a:srgbClr val="515859"/>
              </a:buClr>
              <a:buFont typeface="Lato"/>
              <a:buAutoNum type="arabicPeriod"/>
            </a:pPr>
            <a:r>
              <a:rPr kumimoji="0" lang="es-ES" altLang="en-US" sz="2000" b="0" i="0" u="none" strike="noStrike" cap="none" normalizeH="0" baseline="0">
                <a:ln>
                  <a:noFill/>
                </a:ln>
                <a:effectLst/>
                <a:latin typeface="Lato"/>
                <a:ea typeface="Lato"/>
                <a:cs typeface="Lato"/>
              </a:rPr>
              <a:t>Vaya a la pantalla de la computadora y encuentre la aplicación Clever</a:t>
            </a:r>
            <a:r>
              <a:rPr lang="es-ES" altLang="en-US" sz="2000">
                <a:latin typeface="Lato"/>
                <a:ea typeface="Lato"/>
                <a:cs typeface="Lato"/>
              </a:rPr>
              <a:t> </a:t>
            </a:r>
            <a:endParaRPr lang="es-ES" altLang="en-US" sz="2000" b="0" i="0" u="none" strike="noStrike" cap="none" normalizeH="0" baseline="0">
              <a:ln>
                <a:noFill/>
              </a:ln>
              <a:effectLst/>
              <a:latin typeface="Lato"/>
              <a:ea typeface="Lato"/>
              <a:cs typeface="Lato"/>
            </a:endParaRPr>
          </a:p>
          <a:p>
            <a:pPr marL="608965" indent="-575310">
              <a:lnSpc>
                <a:spcPct val="200000"/>
              </a:lnSpc>
              <a:spcBef>
                <a:spcPts val="1600"/>
              </a:spcBef>
              <a:buClr>
                <a:srgbClr val="515859"/>
              </a:buClr>
              <a:buFont typeface="Lato"/>
              <a:buAutoNum type="arabicPeriod"/>
            </a:pPr>
            <a:r>
              <a:rPr kumimoji="0" lang="es-ES" altLang="en-US" sz="2000" b="0" i="0" u="none" strike="noStrike" cap="none" normalizeH="0" baseline="0">
                <a:ln>
                  <a:noFill/>
                </a:ln>
                <a:effectLst/>
                <a:latin typeface="Lato"/>
                <a:ea typeface="Lato"/>
                <a:cs typeface="Lato"/>
              </a:rPr>
              <a:t>Haga clic en la aplicación Clever</a:t>
            </a:r>
            <a:r>
              <a:rPr lang="es-ES" altLang="en-US" sz="2000">
                <a:latin typeface="Lato"/>
                <a:ea typeface="Lato"/>
                <a:cs typeface="Lato"/>
              </a:rPr>
              <a:t> </a:t>
            </a:r>
            <a:endParaRPr lang="es-ES" altLang="en-US" sz="2000" b="0" i="0" u="none" strike="noStrike" cap="none" normalizeH="0" baseline="0">
              <a:ln>
                <a:noFill/>
              </a:ln>
              <a:effectLst/>
              <a:latin typeface="Lato"/>
              <a:ea typeface="Lato"/>
              <a:cs typeface="Lato"/>
            </a:endParaRPr>
          </a:p>
          <a:p>
            <a:pPr marL="608965" indent="-575310">
              <a:lnSpc>
                <a:spcPct val="200000"/>
              </a:lnSpc>
              <a:spcBef>
                <a:spcPts val="1600"/>
              </a:spcBef>
              <a:buClr>
                <a:srgbClr val="515859"/>
              </a:buClr>
              <a:buFont typeface="Lato"/>
              <a:buAutoNum type="arabicPeriod"/>
            </a:pPr>
            <a:r>
              <a:rPr kumimoji="0" lang="es-ES" altLang="en-US" sz="2000" b="0" i="0" u="none" strike="noStrike" cap="none" normalizeH="0" baseline="0">
                <a:ln>
                  <a:noFill/>
                </a:ln>
                <a:effectLst/>
                <a:latin typeface="Lato"/>
                <a:ea typeface="Lato"/>
                <a:cs typeface="Lato"/>
              </a:rPr>
              <a:t>Inicie sesión con las credenciales del DOEPR</a:t>
            </a:r>
            <a:r>
              <a:rPr lang="es-ES" altLang="en-US" sz="2000">
                <a:latin typeface="Lato"/>
                <a:ea typeface="Lato"/>
                <a:cs typeface="Lato"/>
              </a:rPr>
              <a:t> </a:t>
            </a:r>
            <a:endParaRPr lang="es-ES" altLang="en-US" sz="2000" b="0" i="0" u="none" strike="noStrike" cap="none" normalizeH="0" baseline="0">
              <a:ln>
                <a:noFill/>
              </a:ln>
              <a:effectLst/>
              <a:latin typeface="Lato"/>
              <a:ea typeface="Lato"/>
              <a:cs typeface="Lato"/>
            </a:endParaRPr>
          </a:p>
          <a:p>
            <a:pPr marL="608965" indent="-575310">
              <a:lnSpc>
                <a:spcPct val="200000"/>
              </a:lnSpc>
              <a:spcBef>
                <a:spcPts val="1600"/>
              </a:spcBef>
              <a:spcAft>
                <a:spcPts val="1067"/>
              </a:spcAft>
              <a:buClr>
                <a:srgbClr val="515859"/>
              </a:buClr>
              <a:buFont typeface="Lato"/>
              <a:buAutoNum type="arabicPeriod"/>
            </a:pPr>
            <a:r>
              <a:rPr kumimoji="0" lang="es-ES" altLang="en-US" sz="2000" b="0" i="0" u="none" strike="noStrike" cap="none" normalizeH="0" baseline="0">
                <a:ln>
                  <a:noFill/>
                </a:ln>
                <a:effectLst/>
                <a:latin typeface="Lato"/>
                <a:ea typeface="Lato"/>
                <a:cs typeface="Lato"/>
              </a:rPr>
              <a:t>Haga clic en la aplicación </a:t>
            </a:r>
            <a:r>
              <a:rPr lang="en-US" sz="2000">
                <a:latin typeface="Lato"/>
                <a:ea typeface="Lato"/>
                <a:cs typeface="Lato"/>
              </a:rPr>
              <a:t>EVERFI para comenzar</a:t>
            </a:r>
            <a:endParaRPr sz="2000">
              <a:latin typeface="Lato"/>
              <a:ea typeface="Lato"/>
              <a:cs typeface="Lato"/>
            </a:endParaRPr>
          </a:p>
        </p:txBody>
      </p:sp>
    </p:spTree>
    <p:extLst>
      <p:ext uri="{BB962C8B-B14F-4D97-AF65-F5344CB8AC3E}">
        <p14:creationId xmlns:p14="http://schemas.microsoft.com/office/powerpoint/2010/main" val="33578171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art&#10;&#10;Description automatically generated">
            <a:extLst>
              <a:ext uri="{FF2B5EF4-FFF2-40B4-BE49-F238E27FC236}">
                <a16:creationId xmlns:a16="http://schemas.microsoft.com/office/drawing/2014/main" id="{F061DFCD-B75B-9B5A-57F5-54E55CA82FDD}"/>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3603;p440">
            <a:extLst>
              <a:ext uri="{FF2B5EF4-FFF2-40B4-BE49-F238E27FC236}">
                <a16:creationId xmlns:a16="http://schemas.microsoft.com/office/drawing/2014/main" id="{5F3CFE6A-38B8-A977-60D7-95484422FDAD}"/>
              </a:ext>
            </a:extLst>
          </p:cNvPr>
          <p:cNvSpPr txBox="1">
            <a:spLocks noGrp="1"/>
          </p:cNvSpPr>
          <p:nvPr/>
        </p:nvSpPr>
        <p:spPr>
          <a:xfrm>
            <a:off x="320964" y="352560"/>
            <a:ext cx="10972800" cy="887600"/>
          </a:xfrm>
          <a:prstGeom prst="rect">
            <a:avLst/>
          </a:prstGeom>
          <a:noFill/>
          <a:ln>
            <a:noFill/>
          </a:ln>
        </p:spPr>
        <p:txBody>
          <a:bodyPr spcFirstLastPara="1" wrap="square" lIns="91433" tIns="45700" rIns="91433" bIns="45700" anchor="b"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2800"/>
              <a:buFont typeface="Lato Black"/>
              <a:buNone/>
              <a:defRPr sz="2800" b="0" i="0" u="none" strike="noStrike" cap="none">
                <a:solidFill>
                  <a:schemeClr val="dk2"/>
                </a:solidFill>
                <a:latin typeface="Lato Black"/>
                <a:ea typeface="Lato Black"/>
                <a:cs typeface="Lato Black"/>
                <a:sym typeface="Lato Black"/>
              </a:defRPr>
            </a:lvl1pPr>
            <a:lvl2pPr marR="0" lvl="1"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2pPr>
            <a:lvl3pPr marR="0" lvl="2"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3pPr>
            <a:lvl4pPr marR="0" lvl="3"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4pPr>
            <a:lvl5pPr marR="0" lvl="4"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5pPr>
            <a:lvl6pPr marR="0" lvl="5"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6pPr>
            <a:lvl7pPr marR="0" lvl="6"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7pPr>
            <a:lvl8pPr marR="0" lvl="7"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8pPr>
            <a:lvl9pPr marR="0" lvl="8"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9pPr>
          </a:lstStyle>
          <a:p>
            <a:pPr>
              <a:lnSpc>
                <a:spcPct val="90000"/>
              </a:lnSpc>
              <a:buClr>
                <a:srgbClr val="FC3407"/>
              </a:buClr>
              <a:buSzPts val="2200"/>
            </a:pPr>
            <a:r>
              <a:rPr lang="en-US">
                <a:solidFill>
                  <a:schemeClr val="tx1"/>
                </a:solidFill>
              </a:rPr>
              <a:t>Explore Courses</a:t>
            </a:r>
          </a:p>
          <a:p>
            <a:pPr>
              <a:lnSpc>
                <a:spcPct val="90000"/>
              </a:lnSpc>
              <a:buSzPts val="2200"/>
            </a:pPr>
            <a:r>
              <a:rPr lang="en-US" err="1">
                <a:solidFill>
                  <a:schemeClr val="tx1"/>
                </a:solidFill>
              </a:rPr>
              <a:t>Explorar</a:t>
            </a:r>
            <a:r>
              <a:rPr lang="en-US">
                <a:solidFill>
                  <a:schemeClr val="tx1"/>
                </a:solidFill>
              </a:rPr>
              <a:t> </a:t>
            </a:r>
            <a:r>
              <a:rPr lang="en-US" err="1">
                <a:solidFill>
                  <a:schemeClr val="tx1"/>
                </a:solidFill>
              </a:rPr>
              <a:t>los</a:t>
            </a:r>
            <a:r>
              <a:rPr lang="en-US">
                <a:solidFill>
                  <a:schemeClr val="tx1"/>
                </a:solidFill>
              </a:rPr>
              <a:t> </a:t>
            </a:r>
            <a:r>
              <a:rPr lang="en-US" err="1">
                <a:solidFill>
                  <a:schemeClr val="tx1"/>
                </a:solidFill>
              </a:rPr>
              <a:t>Cursos</a:t>
            </a:r>
            <a:r>
              <a:rPr lang="en-US">
                <a:solidFill>
                  <a:schemeClr val="tx1"/>
                </a:solidFill>
              </a:rPr>
              <a:t> </a:t>
            </a:r>
          </a:p>
        </p:txBody>
      </p:sp>
      <p:pic>
        <p:nvPicPr>
          <p:cNvPr id="7" name="Picture 6">
            <a:extLst>
              <a:ext uri="{FF2B5EF4-FFF2-40B4-BE49-F238E27FC236}">
                <a16:creationId xmlns:a16="http://schemas.microsoft.com/office/drawing/2014/main" id="{4B2507E9-4BC3-D0B8-A3F0-162B21C63A54}"/>
              </a:ext>
            </a:extLst>
          </p:cNvPr>
          <p:cNvPicPr>
            <a:picLocks noChangeAspect="1"/>
          </p:cNvPicPr>
          <p:nvPr/>
        </p:nvPicPr>
        <p:blipFill>
          <a:blip r:embed="rId3"/>
          <a:stretch>
            <a:fillRect/>
          </a:stretch>
        </p:blipFill>
        <p:spPr>
          <a:xfrm>
            <a:off x="1171017" y="1286342"/>
            <a:ext cx="9272693" cy="4857914"/>
          </a:xfrm>
          <a:prstGeom prst="rect">
            <a:avLst/>
          </a:prstGeom>
        </p:spPr>
      </p:pic>
      <p:pic>
        <p:nvPicPr>
          <p:cNvPr id="8" name="Picture 5">
            <a:extLst>
              <a:ext uri="{FF2B5EF4-FFF2-40B4-BE49-F238E27FC236}">
                <a16:creationId xmlns:a16="http://schemas.microsoft.com/office/drawing/2014/main" id="{DB29022B-3FE6-EC0F-BC95-959244DE7201}"/>
              </a:ext>
            </a:extLst>
          </p:cNvPr>
          <p:cNvPicPr>
            <a:picLocks noChangeAspect="1"/>
          </p:cNvPicPr>
          <p:nvPr/>
        </p:nvPicPr>
        <p:blipFill>
          <a:blip r:embed="rId4"/>
          <a:stretch>
            <a:fillRect/>
          </a:stretch>
        </p:blipFill>
        <p:spPr>
          <a:xfrm>
            <a:off x="284956" y="1530488"/>
            <a:ext cx="1371600" cy="971550"/>
          </a:xfrm>
          <a:prstGeom prst="rect">
            <a:avLst/>
          </a:prstGeom>
        </p:spPr>
      </p:pic>
    </p:spTree>
    <p:extLst>
      <p:ext uri="{BB962C8B-B14F-4D97-AF65-F5344CB8AC3E}">
        <p14:creationId xmlns:p14="http://schemas.microsoft.com/office/powerpoint/2010/main" val="31307227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art&#10;&#10;Description automatically generated">
            <a:extLst>
              <a:ext uri="{FF2B5EF4-FFF2-40B4-BE49-F238E27FC236}">
                <a16:creationId xmlns:a16="http://schemas.microsoft.com/office/drawing/2014/main" id="{F061DFCD-B75B-9B5A-57F5-54E55CA82FDD}"/>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3615;p441">
            <a:extLst>
              <a:ext uri="{FF2B5EF4-FFF2-40B4-BE49-F238E27FC236}">
                <a16:creationId xmlns:a16="http://schemas.microsoft.com/office/drawing/2014/main" id="{8A2A2720-6053-7291-87C7-C82C6DFF070B}"/>
              </a:ext>
            </a:extLst>
          </p:cNvPr>
          <p:cNvSpPr txBox="1">
            <a:spLocks noGrp="1"/>
          </p:cNvSpPr>
          <p:nvPr/>
        </p:nvSpPr>
        <p:spPr>
          <a:xfrm>
            <a:off x="367145" y="494845"/>
            <a:ext cx="10972800" cy="887600"/>
          </a:xfrm>
          <a:prstGeom prst="rect">
            <a:avLst/>
          </a:prstGeom>
          <a:noFill/>
          <a:ln>
            <a:noFill/>
          </a:ln>
        </p:spPr>
        <p:txBody>
          <a:bodyPr spcFirstLastPara="1" wrap="square" lIns="91433" tIns="45700" rIns="91433" bIns="45700" anchor="b"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2800"/>
              <a:buFont typeface="Lato Black"/>
              <a:buNone/>
              <a:defRPr sz="2800" b="0" i="0" u="none" strike="noStrike" cap="none">
                <a:solidFill>
                  <a:schemeClr val="dk2"/>
                </a:solidFill>
                <a:latin typeface="Lato Black"/>
                <a:ea typeface="Lato Black"/>
                <a:cs typeface="Lato Black"/>
                <a:sym typeface="Lato Black"/>
              </a:defRPr>
            </a:lvl1pPr>
            <a:lvl2pPr marR="0" lvl="1"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2pPr>
            <a:lvl3pPr marR="0" lvl="2"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3pPr>
            <a:lvl4pPr marR="0" lvl="3"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4pPr>
            <a:lvl5pPr marR="0" lvl="4"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5pPr>
            <a:lvl6pPr marR="0" lvl="5"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6pPr>
            <a:lvl7pPr marR="0" lvl="6"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7pPr>
            <a:lvl8pPr marR="0" lvl="7"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8pPr>
            <a:lvl9pPr marR="0" lvl="8"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9pPr>
          </a:lstStyle>
          <a:p>
            <a:pPr>
              <a:lnSpc>
                <a:spcPct val="90000"/>
              </a:lnSpc>
              <a:buClr>
                <a:srgbClr val="FC3407"/>
              </a:buClr>
              <a:buSzPts val="2500"/>
            </a:pPr>
            <a:endParaRPr lang="en-US" sz="2900">
              <a:solidFill>
                <a:schemeClr val="dk1"/>
              </a:solidFill>
            </a:endParaRPr>
          </a:p>
          <a:p>
            <a:pPr>
              <a:lnSpc>
                <a:spcPct val="90000"/>
              </a:lnSpc>
              <a:buSzPts val="2500"/>
            </a:pPr>
            <a:r>
              <a:rPr lang="en-US">
                <a:solidFill>
                  <a:schemeClr val="dk1"/>
                </a:solidFill>
              </a:rPr>
              <a:t>Creating Classes</a:t>
            </a:r>
          </a:p>
          <a:p>
            <a:pPr>
              <a:lnSpc>
                <a:spcPct val="90000"/>
              </a:lnSpc>
              <a:buSzPts val="2500"/>
            </a:pPr>
            <a:r>
              <a:rPr lang="en-US">
                <a:solidFill>
                  <a:schemeClr val="dk1"/>
                </a:solidFill>
              </a:rPr>
              <a:t>Crear </a:t>
            </a:r>
            <a:r>
              <a:rPr lang="en-US" err="1">
                <a:solidFill>
                  <a:schemeClr val="dk1"/>
                </a:solidFill>
              </a:rPr>
              <a:t>una</a:t>
            </a:r>
            <a:r>
              <a:rPr lang="en-US">
                <a:solidFill>
                  <a:schemeClr val="dk1"/>
                </a:solidFill>
              </a:rPr>
              <a:t> Clase</a:t>
            </a:r>
            <a:endParaRPr lang="en-US">
              <a:solidFill>
                <a:schemeClr val="dk1"/>
              </a:solidFill>
              <a:highlight>
                <a:srgbClr val="FFFFFF"/>
              </a:highlight>
            </a:endParaRPr>
          </a:p>
        </p:txBody>
      </p:sp>
      <p:pic>
        <p:nvPicPr>
          <p:cNvPr id="10" name="Picture 9">
            <a:extLst>
              <a:ext uri="{FF2B5EF4-FFF2-40B4-BE49-F238E27FC236}">
                <a16:creationId xmlns:a16="http://schemas.microsoft.com/office/drawing/2014/main" id="{43C03980-7E0E-F182-8F97-9406D5E13AB6}"/>
              </a:ext>
            </a:extLst>
          </p:cNvPr>
          <p:cNvPicPr>
            <a:picLocks noChangeAspect="1"/>
          </p:cNvPicPr>
          <p:nvPr/>
        </p:nvPicPr>
        <p:blipFill>
          <a:blip r:embed="rId3"/>
          <a:stretch>
            <a:fillRect/>
          </a:stretch>
        </p:blipFill>
        <p:spPr>
          <a:xfrm>
            <a:off x="684106" y="1870052"/>
            <a:ext cx="10972800" cy="3522872"/>
          </a:xfrm>
          <a:prstGeom prst="rect">
            <a:avLst/>
          </a:prstGeom>
        </p:spPr>
      </p:pic>
      <p:pic>
        <p:nvPicPr>
          <p:cNvPr id="11" name="Picture 10">
            <a:extLst>
              <a:ext uri="{FF2B5EF4-FFF2-40B4-BE49-F238E27FC236}">
                <a16:creationId xmlns:a16="http://schemas.microsoft.com/office/drawing/2014/main" id="{06C61D8B-4944-9B3C-9FC1-E08A34A91049}"/>
              </a:ext>
            </a:extLst>
          </p:cNvPr>
          <p:cNvPicPr>
            <a:picLocks noChangeAspect="1"/>
          </p:cNvPicPr>
          <p:nvPr/>
        </p:nvPicPr>
        <p:blipFill>
          <a:blip r:embed="rId4"/>
          <a:stretch>
            <a:fillRect/>
          </a:stretch>
        </p:blipFill>
        <p:spPr>
          <a:xfrm>
            <a:off x="3299382" y="3429000"/>
            <a:ext cx="1371600" cy="971550"/>
          </a:xfrm>
          <a:prstGeom prst="rect">
            <a:avLst/>
          </a:prstGeom>
        </p:spPr>
      </p:pic>
    </p:spTree>
    <p:extLst>
      <p:ext uri="{BB962C8B-B14F-4D97-AF65-F5344CB8AC3E}">
        <p14:creationId xmlns:p14="http://schemas.microsoft.com/office/powerpoint/2010/main" val="29766386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art&#10;&#10;Description automatically generated">
            <a:extLst>
              <a:ext uri="{FF2B5EF4-FFF2-40B4-BE49-F238E27FC236}">
                <a16:creationId xmlns:a16="http://schemas.microsoft.com/office/drawing/2014/main" id="{F061DFCD-B75B-9B5A-57F5-54E55CA82FDD}"/>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3625;p442">
            <a:extLst>
              <a:ext uri="{FF2B5EF4-FFF2-40B4-BE49-F238E27FC236}">
                <a16:creationId xmlns:a16="http://schemas.microsoft.com/office/drawing/2014/main" id="{63B16658-105F-8785-1337-D4F85BF2E817}"/>
              </a:ext>
            </a:extLst>
          </p:cNvPr>
          <p:cNvSpPr txBox="1">
            <a:spLocks noGrp="1"/>
          </p:cNvSpPr>
          <p:nvPr/>
        </p:nvSpPr>
        <p:spPr>
          <a:xfrm>
            <a:off x="401782" y="372919"/>
            <a:ext cx="10972800" cy="8876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2800"/>
              <a:buFont typeface="Lato Black"/>
              <a:buNone/>
              <a:defRPr sz="2800" b="0" i="0" u="none" strike="noStrike" cap="none">
                <a:solidFill>
                  <a:schemeClr val="dk2"/>
                </a:solidFill>
                <a:latin typeface="Lato Black"/>
                <a:ea typeface="Lato Black"/>
                <a:cs typeface="Lato Black"/>
                <a:sym typeface="Lato Black"/>
              </a:defRPr>
            </a:lvl1pPr>
            <a:lvl2pPr marR="0" lvl="1"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2pPr>
            <a:lvl3pPr marR="0" lvl="2"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3pPr>
            <a:lvl4pPr marR="0" lvl="3"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4pPr>
            <a:lvl5pPr marR="0" lvl="4"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5pPr>
            <a:lvl6pPr marR="0" lvl="5"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6pPr>
            <a:lvl7pPr marR="0" lvl="6"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7pPr>
            <a:lvl8pPr marR="0" lvl="7"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8pPr>
            <a:lvl9pPr marR="0" lvl="8"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9pPr>
          </a:lstStyle>
          <a:p>
            <a:pPr>
              <a:buClr>
                <a:srgbClr val="FC3407"/>
              </a:buClr>
              <a:buSzPts val="2400"/>
            </a:pPr>
            <a:endParaRPr lang="en-US" sz="2900">
              <a:solidFill>
                <a:schemeClr val="tx1"/>
              </a:solidFill>
            </a:endParaRPr>
          </a:p>
          <a:p>
            <a:pPr>
              <a:buSzPts val="2400"/>
            </a:pPr>
            <a:endParaRPr lang="en-US" sz="2900">
              <a:solidFill>
                <a:schemeClr val="tx1"/>
              </a:solidFill>
            </a:endParaRPr>
          </a:p>
          <a:p>
            <a:pPr>
              <a:buSzPts val="2400"/>
            </a:pPr>
            <a:endParaRPr lang="en-US" sz="2900">
              <a:solidFill>
                <a:schemeClr val="tx1"/>
              </a:solidFill>
            </a:endParaRPr>
          </a:p>
          <a:p>
            <a:pPr>
              <a:buSzPts val="2400"/>
            </a:pPr>
            <a:endParaRPr lang="en-US" sz="2900">
              <a:solidFill>
                <a:schemeClr val="tx1"/>
              </a:solidFill>
            </a:endParaRPr>
          </a:p>
          <a:p>
            <a:pPr>
              <a:buSzPts val="2400"/>
            </a:pPr>
            <a:r>
              <a:rPr lang="en-US">
                <a:solidFill>
                  <a:schemeClr val="tx1"/>
                </a:solidFill>
              </a:rPr>
              <a:t>Creating Classes</a:t>
            </a:r>
          </a:p>
          <a:p>
            <a:pPr>
              <a:buSzPts val="2400"/>
            </a:pPr>
            <a:r>
              <a:rPr lang="en-US" err="1">
                <a:solidFill>
                  <a:schemeClr val="tx1"/>
                </a:solidFill>
              </a:rPr>
              <a:t>Creación</a:t>
            </a:r>
            <a:r>
              <a:rPr lang="en-US">
                <a:solidFill>
                  <a:schemeClr val="tx1"/>
                </a:solidFill>
              </a:rPr>
              <a:t> de </a:t>
            </a:r>
            <a:r>
              <a:rPr lang="en-US" err="1">
                <a:solidFill>
                  <a:schemeClr val="tx1"/>
                </a:solidFill>
              </a:rPr>
              <a:t>Clases</a:t>
            </a:r>
            <a:endParaRPr err="1">
              <a:solidFill>
                <a:schemeClr val="tx1"/>
              </a:solidFill>
            </a:endParaRPr>
          </a:p>
        </p:txBody>
      </p:sp>
      <p:sp>
        <p:nvSpPr>
          <p:cNvPr id="4" name="Google Shape;3623;p442">
            <a:extLst>
              <a:ext uri="{FF2B5EF4-FFF2-40B4-BE49-F238E27FC236}">
                <a16:creationId xmlns:a16="http://schemas.microsoft.com/office/drawing/2014/main" id="{2F37D439-8C51-1939-C78C-DD2F70E42B2D}"/>
              </a:ext>
            </a:extLst>
          </p:cNvPr>
          <p:cNvSpPr txBox="1">
            <a:spLocks noGrp="1"/>
          </p:cNvSpPr>
          <p:nvPr/>
        </p:nvSpPr>
        <p:spPr>
          <a:xfrm>
            <a:off x="540268" y="1265900"/>
            <a:ext cx="3781119" cy="4519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800"/>
              </a:spcBef>
              <a:spcAft>
                <a:spcPts val="0"/>
              </a:spcAft>
              <a:buClr>
                <a:schemeClr val="lt2"/>
              </a:buClr>
              <a:buSzPts val="1600"/>
              <a:buFont typeface="Arial"/>
              <a:buChar char="•"/>
              <a:defRPr sz="1600" b="0" i="0" u="none" strike="noStrike" cap="none">
                <a:solidFill>
                  <a:schemeClr val="dk1"/>
                </a:solidFill>
                <a:latin typeface="Lato"/>
                <a:ea typeface="Lato"/>
                <a:cs typeface="Lato"/>
                <a:sym typeface="Lato"/>
              </a:defRPr>
            </a:lvl1pPr>
            <a:lvl2pPr marL="914400" marR="0" lvl="1" indent="-317500" algn="l" rtl="0">
              <a:lnSpc>
                <a:spcPct val="100000"/>
              </a:lnSpc>
              <a:spcBef>
                <a:spcPts val="800"/>
              </a:spcBef>
              <a:spcAft>
                <a:spcPts val="0"/>
              </a:spcAft>
              <a:buClr>
                <a:schemeClr val="lt2"/>
              </a:buClr>
              <a:buSzPts val="1400"/>
              <a:buFont typeface="Arial"/>
              <a:buChar char="–"/>
              <a:defRPr sz="1400" b="0" i="0" u="none" strike="noStrike" cap="none">
                <a:solidFill>
                  <a:schemeClr val="dk1"/>
                </a:solidFill>
                <a:latin typeface="Lato"/>
                <a:ea typeface="Lato"/>
                <a:cs typeface="Lato"/>
                <a:sym typeface="Lato"/>
              </a:defRPr>
            </a:lvl2pPr>
            <a:lvl3pPr marL="1371600" marR="0" lvl="2" indent="-298450" algn="l" rtl="0">
              <a:lnSpc>
                <a:spcPct val="100000"/>
              </a:lnSpc>
              <a:spcBef>
                <a:spcPts val="800"/>
              </a:spcBef>
              <a:spcAft>
                <a:spcPts val="0"/>
              </a:spcAft>
              <a:buClr>
                <a:schemeClr val="lt2"/>
              </a:buClr>
              <a:buSzPts val="1100"/>
              <a:buFont typeface="Arial"/>
              <a:buChar char="•"/>
              <a:defRPr sz="1100" b="0" i="0" u="none" strike="noStrike" cap="none">
                <a:solidFill>
                  <a:schemeClr val="dk1"/>
                </a:solidFill>
                <a:latin typeface="Lato"/>
                <a:ea typeface="Lato"/>
                <a:cs typeface="Lato"/>
                <a:sym typeface="Lato"/>
              </a:defRPr>
            </a:lvl3pPr>
            <a:lvl4pPr marL="1828800" marR="0" lvl="3" indent="-285750" algn="l" rtl="0">
              <a:lnSpc>
                <a:spcPct val="100000"/>
              </a:lnSpc>
              <a:spcBef>
                <a:spcPts val="800"/>
              </a:spcBef>
              <a:spcAft>
                <a:spcPts val="0"/>
              </a:spcAft>
              <a:buClr>
                <a:schemeClr val="accent2"/>
              </a:buClr>
              <a:buSzPts val="900"/>
              <a:buFont typeface="Arial"/>
              <a:buChar char="–"/>
              <a:defRPr sz="900" b="0" i="0" u="none" strike="noStrike" cap="none">
                <a:solidFill>
                  <a:srgbClr val="91918F"/>
                </a:solidFill>
                <a:latin typeface="Lato"/>
                <a:ea typeface="Lato"/>
                <a:cs typeface="Lato"/>
                <a:sym typeface="Lato"/>
              </a:defRPr>
            </a:lvl4pPr>
            <a:lvl5pPr marL="2286000" marR="0" lvl="4" indent="-273050" algn="l" rtl="0">
              <a:lnSpc>
                <a:spcPct val="100000"/>
              </a:lnSpc>
              <a:spcBef>
                <a:spcPts val="800"/>
              </a:spcBef>
              <a:spcAft>
                <a:spcPts val="0"/>
              </a:spcAft>
              <a:buClr>
                <a:schemeClr val="accent2"/>
              </a:buClr>
              <a:buSzPts val="700"/>
              <a:buFont typeface="Arial"/>
              <a:buChar char="»"/>
              <a:defRPr sz="700" b="0" i="0" u="none" strike="noStrike" cap="none">
                <a:solidFill>
                  <a:srgbClr val="91918F"/>
                </a:solidFill>
                <a:latin typeface="Lato"/>
                <a:ea typeface="Lato"/>
                <a:cs typeface="Lato"/>
                <a:sym typeface="Lato"/>
              </a:defRPr>
            </a:lvl5pPr>
            <a:lvl6pPr marL="2743200" marR="0" lvl="5" indent="-266700" algn="l" rtl="0">
              <a:lnSpc>
                <a:spcPct val="100000"/>
              </a:lnSpc>
              <a:spcBef>
                <a:spcPts val="800"/>
              </a:spcBef>
              <a:spcAft>
                <a:spcPts val="0"/>
              </a:spcAft>
              <a:buClr>
                <a:schemeClr val="dk1"/>
              </a:buClr>
              <a:buSzPts val="600"/>
              <a:buFont typeface="Arial"/>
              <a:buChar char="•"/>
              <a:defRPr sz="600" b="0" i="0" u="none" strike="noStrike" cap="none">
                <a:solidFill>
                  <a:schemeClr val="dk1"/>
                </a:solidFill>
                <a:latin typeface="Lato"/>
                <a:ea typeface="Lato"/>
                <a:cs typeface="Lato"/>
                <a:sym typeface="Lato"/>
              </a:defRPr>
            </a:lvl6pPr>
            <a:lvl7pPr marL="3200400" marR="0" lvl="6" indent="-266700" algn="l" rtl="0">
              <a:lnSpc>
                <a:spcPct val="100000"/>
              </a:lnSpc>
              <a:spcBef>
                <a:spcPts val="800"/>
              </a:spcBef>
              <a:spcAft>
                <a:spcPts val="0"/>
              </a:spcAft>
              <a:buClr>
                <a:schemeClr val="dk1"/>
              </a:buClr>
              <a:buSzPts val="600"/>
              <a:buFont typeface="Arial"/>
              <a:buChar char="•"/>
              <a:defRPr sz="600" b="0" i="0" u="none" strike="noStrike" cap="none">
                <a:solidFill>
                  <a:schemeClr val="dk1"/>
                </a:solidFill>
                <a:latin typeface="Lato"/>
                <a:ea typeface="Lato"/>
                <a:cs typeface="Lato"/>
                <a:sym typeface="Lato"/>
              </a:defRPr>
            </a:lvl7pPr>
            <a:lvl8pPr marL="3657600" marR="0" lvl="7" indent="-266700" algn="l" rtl="0">
              <a:lnSpc>
                <a:spcPct val="100000"/>
              </a:lnSpc>
              <a:spcBef>
                <a:spcPts val="800"/>
              </a:spcBef>
              <a:spcAft>
                <a:spcPts val="0"/>
              </a:spcAft>
              <a:buClr>
                <a:schemeClr val="dk1"/>
              </a:buClr>
              <a:buSzPts val="600"/>
              <a:buFont typeface="Arial"/>
              <a:buChar char="•"/>
              <a:defRPr sz="600" b="0" i="0" u="none" strike="noStrike" cap="none">
                <a:solidFill>
                  <a:schemeClr val="dk1"/>
                </a:solidFill>
                <a:latin typeface="Lato"/>
                <a:ea typeface="Lato"/>
                <a:cs typeface="Lato"/>
                <a:sym typeface="Lato"/>
              </a:defRPr>
            </a:lvl8pPr>
            <a:lvl9pPr marL="4114800" marR="0" lvl="8" indent="-266700" algn="l" rtl="0">
              <a:lnSpc>
                <a:spcPct val="100000"/>
              </a:lnSpc>
              <a:spcBef>
                <a:spcPts val="800"/>
              </a:spcBef>
              <a:spcAft>
                <a:spcPts val="800"/>
              </a:spcAft>
              <a:buClr>
                <a:schemeClr val="dk1"/>
              </a:buClr>
              <a:buSzPts val="600"/>
              <a:buFont typeface="Arial"/>
              <a:buChar char="•"/>
              <a:defRPr sz="600" b="0" i="0" u="none" strike="noStrike" cap="none">
                <a:solidFill>
                  <a:schemeClr val="dk1"/>
                </a:solidFill>
                <a:latin typeface="Lato"/>
                <a:ea typeface="Lato"/>
                <a:cs typeface="Lato"/>
                <a:sym typeface="Lato"/>
              </a:defRPr>
            </a:lvl9pPr>
          </a:lstStyle>
          <a:p>
            <a:pPr marL="609585" indent="-541853">
              <a:lnSpc>
                <a:spcPct val="110000"/>
              </a:lnSpc>
              <a:spcBef>
                <a:spcPts val="0"/>
              </a:spcBef>
              <a:buClr>
                <a:srgbClr val="FC3407"/>
              </a:buClr>
              <a:buSzPts val="800"/>
              <a:buFont typeface="+mj-lt"/>
              <a:buAutoNum type="arabicPeriod"/>
            </a:pPr>
            <a:endParaRPr sz="1067">
              <a:solidFill>
                <a:srgbClr val="515859"/>
              </a:solidFill>
            </a:endParaRPr>
          </a:p>
          <a:p>
            <a:pPr marL="609585" indent="-575719">
              <a:lnSpc>
                <a:spcPct val="110000"/>
              </a:lnSpc>
              <a:spcBef>
                <a:spcPts val="1600"/>
              </a:spcBef>
              <a:buClr>
                <a:srgbClr val="515859"/>
              </a:buClr>
              <a:buFont typeface="+mj-lt"/>
              <a:buAutoNum type="arabicPeriod"/>
            </a:pPr>
            <a:r>
              <a:rPr lang="es-ES">
                <a:solidFill>
                  <a:srgbClr val="515859"/>
                </a:solidFill>
                <a:latin typeface="Lato"/>
                <a:ea typeface="Lato"/>
                <a:cs typeface="Lato"/>
                <a:sym typeface="Lato"/>
              </a:rPr>
              <a:t>Seleccione el curso que está sincronizado desde Clever</a:t>
            </a:r>
          </a:p>
          <a:p>
            <a:pPr marL="609585" indent="-575719">
              <a:lnSpc>
                <a:spcPct val="110000"/>
              </a:lnSpc>
              <a:spcBef>
                <a:spcPts val="1600"/>
              </a:spcBef>
              <a:buClr>
                <a:srgbClr val="515859"/>
              </a:buClr>
              <a:buFont typeface="+mj-lt"/>
              <a:buAutoNum type="arabicPeriod"/>
            </a:pPr>
            <a:r>
              <a:rPr lang="es-ES">
                <a:solidFill>
                  <a:srgbClr val="515859"/>
                </a:solidFill>
                <a:latin typeface="Lato"/>
                <a:ea typeface="Lato"/>
                <a:cs typeface="Lato"/>
                <a:sym typeface="Lato"/>
              </a:rPr>
              <a:t>Seleccione </a:t>
            </a:r>
            <a:r>
              <a:rPr lang="en-US">
                <a:solidFill>
                  <a:srgbClr val="515859"/>
                </a:solidFill>
                <a:latin typeface="Lato"/>
                <a:ea typeface="Lato"/>
                <a:cs typeface="Lato"/>
                <a:sym typeface="Lato"/>
              </a:rPr>
              <a:t>fecha de inicio</a:t>
            </a:r>
            <a:endParaRPr lang="es-ES">
              <a:solidFill>
                <a:srgbClr val="515859"/>
              </a:solidFill>
            </a:endParaRPr>
          </a:p>
          <a:p>
            <a:pPr marL="609585" indent="-575719">
              <a:lnSpc>
                <a:spcPct val="110000"/>
              </a:lnSpc>
              <a:spcBef>
                <a:spcPts val="1600"/>
              </a:spcBef>
              <a:buClr>
                <a:srgbClr val="515859"/>
              </a:buClr>
              <a:buFont typeface="+mj-lt"/>
              <a:buAutoNum type="arabicPeriod"/>
            </a:pPr>
            <a:r>
              <a:rPr lang="es-ES">
                <a:solidFill>
                  <a:srgbClr val="515859"/>
                </a:solidFill>
                <a:latin typeface="Lato"/>
                <a:ea typeface="Lato"/>
                <a:cs typeface="Lato"/>
                <a:sym typeface="Lato"/>
              </a:rPr>
              <a:t>Seleccione el nivel de grado</a:t>
            </a:r>
          </a:p>
          <a:p>
            <a:pPr marL="609585" indent="-575719">
              <a:lnSpc>
                <a:spcPct val="110000"/>
              </a:lnSpc>
              <a:spcBef>
                <a:spcPts val="1600"/>
              </a:spcBef>
              <a:buClr>
                <a:srgbClr val="515859"/>
              </a:buClr>
              <a:buFont typeface="+mj-lt"/>
              <a:buAutoNum type="arabicPeriod"/>
            </a:pPr>
            <a:r>
              <a:rPr lang="es-ES">
                <a:solidFill>
                  <a:srgbClr val="515859"/>
                </a:solidFill>
                <a:latin typeface="Lato"/>
                <a:ea typeface="Lato"/>
                <a:cs typeface="Lato"/>
                <a:sym typeface="Lato"/>
              </a:rPr>
              <a:t>* Ingresar el tamaño de la clase es opcional</a:t>
            </a:r>
          </a:p>
          <a:p>
            <a:pPr marL="609585" indent="-575719">
              <a:lnSpc>
                <a:spcPct val="110000"/>
              </a:lnSpc>
              <a:spcBef>
                <a:spcPts val="1600"/>
              </a:spcBef>
              <a:buClr>
                <a:srgbClr val="515859"/>
              </a:buClr>
              <a:buFont typeface="+mj-lt"/>
              <a:buAutoNum type="arabicPeriod"/>
            </a:pPr>
            <a:r>
              <a:rPr lang="en-US">
                <a:solidFill>
                  <a:srgbClr val="515859"/>
                </a:solidFill>
                <a:latin typeface="Lato"/>
                <a:ea typeface="Lato"/>
                <a:cs typeface="Lato"/>
                <a:sym typeface="Lato"/>
              </a:rPr>
              <a:t>Seleccione Agregar clase</a:t>
            </a:r>
          </a:p>
        </p:txBody>
      </p:sp>
      <p:pic>
        <p:nvPicPr>
          <p:cNvPr id="9" name="Picture 8">
            <a:extLst>
              <a:ext uri="{FF2B5EF4-FFF2-40B4-BE49-F238E27FC236}">
                <a16:creationId xmlns:a16="http://schemas.microsoft.com/office/drawing/2014/main" id="{45E7CAA0-DD9C-10D3-B605-CEDFC7923D17}"/>
              </a:ext>
            </a:extLst>
          </p:cNvPr>
          <p:cNvPicPr>
            <a:picLocks noChangeAspect="1"/>
          </p:cNvPicPr>
          <p:nvPr/>
        </p:nvPicPr>
        <p:blipFill>
          <a:blip r:embed="rId3"/>
          <a:stretch>
            <a:fillRect/>
          </a:stretch>
        </p:blipFill>
        <p:spPr>
          <a:xfrm>
            <a:off x="5435259" y="815085"/>
            <a:ext cx="4040636" cy="5421229"/>
          </a:xfrm>
          <a:prstGeom prst="rect">
            <a:avLst/>
          </a:prstGeom>
        </p:spPr>
      </p:pic>
      <p:pic>
        <p:nvPicPr>
          <p:cNvPr id="12" name="Picture 11">
            <a:extLst>
              <a:ext uri="{FF2B5EF4-FFF2-40B4-BE49-F238E27FC236}">
                <a16:creationId xmlns:a16="http://schemas.microsoft.com/office/drawing/2014/main" id="{114175B0-14AC-9822-27BC-1E1581EB5043}"/>
              </a:ext>
            </a:extLst>
          </p:cNvPr>
          <p:cNvPicPr>
            <a:picLocks noChangeAspect="1"/>
          </p:cNvPicPr>
          <p:nvPr/>
        </p:nvPicPr>
        <p:blipFill>
          <a:blip r:embed="rId4"/>
          <a:stretch>
            <a:fillRect/>
          </a:stretch>
        </p:blipFill>
        <p:spPr>
          <a:xfrm>
            <a:off x="5160407" y="3466046"/>
            <a:ext cx="1133808" cy="803114"/>
          </a:xfrm>
          <a:prstGeom prst="rect">
            <a:avLst/>
          </a:prstGeom>
        </p:spPr>
      </p:pic>
      <p:pic>
        <p:nvPicPr>
          <p:cNvPr id="13" name="Picture 12">
            <a:extLst>
              <a:ext uri="{FF2B5EF4-FFF2-40B4-BE49-F238E27FC236}">
                <a16:creationId xmlns:a16="http://schemas.microsoft.com/office/drawing/2014/main" id="{7689F262-8A65-46F5-CF89-521A2B3D1DD5}"/>
              </a:ext>
            </a:extLst>
          </p:cNvPr>
          <p:cNvPicPr>
            <a:picLocks noChangeAspect="1"/>
          </p:cNvPicPr>
          <p:nvPr/>
        </p:nvPicPr>
        <p:blipFill>
          <a:blip r:embed="rId4"/>
          <a:stretch>
            <a:fillRect/>
          </a:stretch>
        </p:blipFill>
        <p:spPr>
          <a:xfrm rot="636696">
            <a:off x="7301653" y="5806640"/>
            <a:ext cx="1213196" cy="859347"/>
          </a:xfrm>
          <a:prstGeom prst="rect">
            <a:avLst/>
          </a:prstGeom>
        </p:spPr>
      </p:pic>
      <p:pic>
        <p:nvPicPr>
          <p:cNvPr id="14" name="Picture 13">
            <a:extLst>
              <a:ext uri="{FF2B5EF4-FFF2-40B4-BE49-F238E27FC236}">
                <a16:creationId xmlns:a16="http://schemas.microsoft.com/office/drawing/2014/main" id="{6684F6F4-817C-0D8A-F764-069D2C8F289D}"/>
              </a:ext>
            </a:extLst>
          </p:cNvPr>
          <p:cNvPicPr>
            <a:picLocks noChangeAspect="1"/>
          </p:cNvPicPr>
          <p:nvPr/>
        </p:nvPicPr>
        <p:blipFill>
          <a:blip r:embed="rId4"/>
          <a:stretch>
            <a:fillRect/>
          </a:stretch>
        </p:blipFill>
        <p:spPr>
          <a:xfrm>
            <a:off x="5125623" y="1648107"/>
            <a:ext cx="1133808" cy="803114"/>
          </a:xfrm>
          <a:prstGeom prst="rect">
            <a:avLst/>
          </a:prstGeom>
        </p:spPr>
      </p:pic>
      <p:pic>
        <p:nvPicPr>
          <p:cNvPr id="15" name="Picture 14">
            <a:extLst>
              <a:ext uri="{FF2B5EF4-FFF2-40B4-BE49-F238E27FC236}">
                <a16:creationId xmlns:a16="http://schemas.microsoft.com/office/drawing/2014/main" id="{2CD83FCC-CC23-D0CD-CFE3-F44110304A1E}"/>
              </a:ext>
            </a:extLst>
          </p:cNvPr>
          <p:cNvPicPr>
            <a:picLocks noChangeAspect="1"/>
          </p:cNvPicPr>
          <p:nvPr/>
        </p:nvPicPr>
        <p:blipFill>
          <a:blip r:embed="rId4"/>
          <a:stretch>
            <a:fillRect/>
          </a:stretch>
        </p:blipFill>
        <p:spPr>
          <a:xfrm>
            <a:off x="5125623" y="2269793"/>
            <a:ext cx="1133808" cy="803114"/>
          </a:xfrm>
          <a:prstGeom prst="rect">
            <a:avLst/>
          </a:prstGeom>
        </p:spPr>
      </p:pic>
      <p:pic>
        <p:nvPicPr>
          <p:cNvPr id="16" name="Picture 15">
            <a:extLst>
              <a:ext uri="{FF2B5EF4-FFF2-40B4-BE49-F238E27FC236}">
                <a16:creationId xmlns:a16="http://schemas.microsoft.com/office/drawing/2014/main" id="{8052BA0F-0FBD-E2D4-DC65-60864E9DB539}"/>
              </a:ext>
            </a:extLst>
          </p:cNvPr>
          <p:cNvPicPr>
            <a:picLocks noChangeAspect="1"/>
          </p:cNvPicPr>
          <p:nvPr/>
        </p:nvPicPr>
        <p:blipFill>
          <a:blip r:embed="rId4"/>
          <a:stretch>
            <a:fillRect/>
          </a:stretch>
        </p:blipFill>
        <p:spPr>
          <a:xfrm>
            <a:off x="5125623" y="2874365"/>
            <a:ext cx="1133808" cy="828248"/>
          </a:xfrm>
          <a:prstGeom prst="rect">
            <a:avLst/>
          </a:prstGeom>
        </p:spPr>
      </p:pic>
    </p:spTree>
    <p:extLst>
      <p:ext uri="{BB962C8B-B14F-4D97-AF65-F5344CB8AC3E}">
        <p14:creationId xmlns:p14="http://schemas.microsoft.com/office/powerpoint/2010/main" val="4137607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art&#10;&#10;Description automatically generated">
            <a:extLst>
              <a:ext uri="{FF2B5EF4-FFF2-40B4-BE49-F238E27FC236}">
                <a16:creationId xmlns:a16="http://schemas.microsoft.com/office/drawing/2014/main" id="{F061DFCD-B75B-9B5A-57F5-54E55CA82FDD}"/>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939;p325">
            <a:extLst>
              <a:ext uri="{FF2B5EF4-FFF2-40B4-BE49-F238E27FC236}">
                <a16:creationId xmlns:a16="http://schemas.microsoft.com/office/drawing/2014/main" id="{13557B63-A6FB-E6B8-1693-5823D6C2BC33}"/>
              </a:ext>
            </a:extLst>
          </p:cNvPr>
          <p:cNvSpPr txBox="1">
            <a:spLocks noGrp="1"/>
          </p:cNvSpPr>
          <p:nvPr/>
        </p:nvSpPr>
        <p:spPr>
          <a:xfrm>
            <a:off x="5828300" y="2024150"/>
            <a:ext cx="3862800" cy="30891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800"/>
              </a:spcBef>
              <a:spcAft>
                <a:spcPts val="0"/>
              </a:spcAft>
              <a:buClr>
                <a:schemeClr val="lt2"/>
              </a:buClr>
              <a:buSzPts val="1800"/>
              <a:buFont typeface="Lato"/>
              <a:buChar char="•"/>
              <a:defRPr sz="2400" b="1" i="0" u="none" strike="noStrike" cap="none">
                <a:solidFill>
                  <a:schemeClr val="dk1"/>
                </a:solidFill>
                <a:latin typeface="Lato"/>
                <a:ea typeface="Lato"/>
                <a:cs typeface="Lato"/>
                <a:sym typeface="Lato"/>
              </a:defRPr>
            </a:lvl1pPr>
            <a:lvl2pPr marL="914400" marR="0" lvl="1" indent="-298450" algn="l" rtl="0">
              <a:lnSpc>
                <a:spcPct val="100000"/>
              </a:lnSpc>
              <a:spcBef>
                <a:spcPts val="1000"/>
              </a:spcBef>
              <a:spcAft>
                <a:spcPts val="0"/>
              </a:spcAft>
              <a:buClr>
                <a:schemeClr val="lt2"/>
              </a:buClr>
              <a:buSzPts val="1100"/>
              <a:buFont typeface="Arial"/>
              <a:buChar char="–"/>
              <a:defRPr sz="1400" b="0" i="0" u="none" strike="noStrike" cap="none">
                <a:solidFill>
                  <a:schemeClr val="dk1"/>
                </a:solidFill>
                <a:latin typeface="Lato"/>
                <a:ea typeface="Lato"/>
                <a:cs typeface="Lato"/>
                <a:sym typeface="Lato"/>
              </a:defRPr>
            </a:lvl2pPr>
            <a:lvl3pPr marL="1371600" marR="0" lvl="2" indent="-279400" algn="l" rtl="0">
              <a:lnSpc>
                <a:spcPct val="100000"/>
              </a:lnSpc>
              <a:spcBef>
                <a:spcPts val="1000"/>
              </a:spcBef>
              <a:spcAft>
                <a:spcPts val="0"/>
              </a:spcAft>
              <a:buClr>
                <a:schemeClr val="lt2"/>
              </a:buClr>
              <a:buSzPts val="800"/>
              <a:buFont typeface="Arial"/>
              <a:buChar char="•"/>
              <a:defRPr sz="1100" b="0" i="0" u="none" strike="noStrike" cap="none">
                <a:solidFill>
                  <a:schemeClr val="dk1"/>
                </a:solidFill>
                <a:latin typeface="Lato"/>
                <a:ea typeface="Lato"/>
                <a:cs typeface="Lato"/>
                <a:sym typeface="Lato"/>
              </a:defRPr>
            </a:lvl3pPr>
            <a:lvl4pPr marL="1828800" marR="0" lvl="3" indent="-273050" algn="l" rtl="0">
              <a:lnSpc>
                <a:spcPct val="100000"/>
              </a:lnSpc>
              <a:spcBef>
                <a:spcPts val="1000"/>
              </a:spcBef>
              <a:spcAft>
                <a:spcPts val="0"/>
              </a:spcAft>
              <a:buClr>
                <a:srgbClr val="91918F"/>
              </a:buClr>
              <a:buSzPts val="700"/>
              <a:buFont typeface="Arial"/>
              <a:buChar char="–"/>
              <a:defRPr sz="900" b="0" i="0" u="none" strike="noStrike" cap="none">
                <a:solidFill>
                  <a:srgbClr val="91918F"/>
                </a:solidFill>
                <a:latin typeface="Lato"/>
                <a:ea typeface="Lato"/>
                <a:cs typeface="Lato"/>
                <a:sym typeface="Lato"/>
              </a:defRPr>
            </a:lvl4pPr>
            <a:lvl5pPr marL="2286000" marR="0" lvl="4" indent="-260350" algn="l" rtl="0">
              <a:lnSpc>
                <a:spcPct val="100000"/>
              </a:lnSpc>
              <a:spcBef>
                <a:spcPts val="1000"/>
              </a:spcBef>
              <a:spcAft>
                <a:spcPts val="0"/>
              </a:spcAft>
              <a:buClr>
                <a:srgbClr val="91918F"/>
              </a:buClr>
              <a:buSzPts val="500"/>
              <a:buFont typeface="Arial"/>
              <a:buChar char="»"/>
              <a:defRPr sz="700" b="0" i="0" u="none" strike="noStrike" cap="none">
                <a:solidFill>
                  <a:srgbClr val="91918F"/>
                </a:solidFill>
                <a:latin typeface="Lato"/>
                <a:ea typeface="Lato"/>
                <a:cs typeface="Lato"/>
                <a:sym typeface="Lato"/>
              </a:defRPr>
            </a:lvl5pPr>
            <a:lvl6pPr marL="2743200" marR="0" lvl="5" indent="-260350" algn="l" rtl="0">
              <a:lnSpc>
                <a:spcPct val="100000"/>
              </a:lnSpc>
              <a:spcBef>
                <a:spcPts val="1000"/>
              </a:spcBef>
              <a:spcAft>
                <a:spcPts val="0"/>
              </a:spcAft>
              <a:buClr>
                <a:schemeClr val="lt2"/>
              </a:buClr>
              <a:buSzPts val="500"/>
              <a:buFont typeface="Arial"/>
              <a:buChar char="•"/>
              <a:defRPr sz="600" b="0" i="0" u="none" strike="noStrike" cap="none">
                <a:solidFill>
                  <a:schemeClr val="lt2"/>
                </a:solidFill>
                <a:latin typeface="Lato"/>
                <a:ea typeface="Lato"/>
                <a:cs typeface="Lato"/>
                <a:sym typeface="Lato"/>
              </a:defRPr>
            </a:lvl6pPr>
            <a:lvl7pPr marL="3200400" marR="0" lvl="6" indent="-260350" algn="l" rtl="0">
              <a:lnSpc>
                <a:spcPct val="100000"/>
              </a:lnSpc>
              <a:spcBef>
                <a:spcPts val="1000"/>
              </a:spcBef>
              <a:spcAft>
                <a:spcPts val="0"/>
              </a:spcAft>
              <a:buClr>
                <a:schemeClr val="lt2"/>
              </a:buClr>
              <a:buSzPts val="500"/>
              <a:buFont typeface="Arial"/>
              <a:buChar char="•"/>
              <a:defRPr sz="600" b="0" i="0" u="none" strike="noStrike" cap="none">
                <a:solidFill>
                  <a:schemeClr val="lt2"/>
                </a:solidFill>
                <a:latin typeface="Lato"/>
                <a:ea typeface="Lato"/>
                <a:cs typeface="Lato"/>
                <a:sym typeface="Lato"/>
              </a:defRPr>
            </a:lvl7pPr>
            <a:lvl8pPr marL="3657600" marR="0" lvl="7" indent="-260350" algn="l" rtl="0">
              <a:lnSpc>
                <a:spcPct val="100000"/>
              </a:lnSpc>
              <a:spcBef>
                <a:spcPts val="1000"/>
              </a:spcBef>
              <a:spcAft>
                <a:spcPts val="0"/>
              </a:spcAft>
              <a:buClr>
                <a:schemeClr val="lt2"/>
              </a:buClr>
              <a:buSzPts val="500"/>
              <a:buFont typeface="Arial"/>
              <a:buChar char="•"/>
              <a:defRPr sz="600" b="0" i="0" u="none" strike="noStrike" cap="none">
                <a:solidFill>
                  <a:schemeClr val="lt2"/>
                </a:solidFill>
                <a:latin typeface="Lato"/>
                <a:ea typeface="Lato"/>
                <a:cs typeface="Lato"/>
                <a:sym typeface="Lato"/>
              </a:defRPr>
            </a:lvl8pPr>
            <a:lvl9pPr marL="4114800" marR="0" lvl="8" indent="-260350" algn="l" rtl="0">
              <a:lnSpc>
                <a:spcPct val="100000"/>
              </a:lnSpc>
              <a:spcBef>
                <a:spcPts val="1000"/>
              </a:spcBef>
              <a:spcAft>
                <a:spcPts val="1000"/>
              </a:spcAft>
              <a:buClr>
                <a:schemeClr val="lt2"/>
              </a:buClr>
              <a:buSzPts val="500"/>
              <a:buFont typeface="Arial"/>
              <a:buChar char="•"/>
              <a:defRPr sz="600" b="0" i="0" u="none" strike="noStrike" cap="none">
                <a:solidFill>
                  <a:schemeClr val="lt2"/>
                </a:solidFill>
                <a:latin typeface="Lato"/>
                <a:ea typeface="Lato"/>
                <a:cs typeface="Lato"/>
                <a:sym typeface="Lato"/>
              </a:defRPr>
            </a:lvl9pPr>
          </a:lstStyle>
          <a:p>
            <a:pPr marL="457200" lvl="0" indent="-374650" algn="l" rtl="0">
              <a:lnSpc>
                <a:spcPct val="100000"/>
              </a:lnSpc>
              <a:spcBef>
                <a:spcPts val="800"/>
              </a:spcBef>
              <a:spcAft>
                <a:spcPts val="0"/>
              </a:spcAft>
              <a:buClr>
                <a:srgbClr val="043A9C"/>
              </a:buClr>
              <a:buSzPts val="1700"/>
              <a:buAutoNum type="arabicPeriod"/>
            </a:pPr>
            <a:r>
              <a:rPr lang="es-419" sz="2200"/>
              <a:t>Introducción</a:t>
            </a:r>
          </a:p>
          <a:p>
            <a:pPr marL="457200" lvl="0" indent="-374650" algn="l" rtl="0">
              <a:lnSpc>
                <a:spcPct val="100000"/>
              </a:lnSpc>
              <a:spcBef>
                <a:spcPts val="800"/>
              </a:spcBef>
              <a:spcAft>
                <a:spcPts val="0"/>
              </a:spcAft>
              <a:buClr>
                <a:srgbClr val="043A9C"/>
              </a:buClr>
              <a:buSzPts val="1700"/>
              <a:buAutoNum type="arabicPeriod"/>
            </a:pPr>
            <a:r>
              <a:rPr lang="es-419" sz="2200"/>
              <a:t>Descripción general</a:t>
            </a:r>
          </a:p>
          <a:p>
            <a:pPr marL="457200" lvl="0" indent="-374650" algn="l" rtl="0">
              <a:lnSpc>
                <a:spcPct val="100000"/>
              </a:lnSpc>
              <a:spcBef>
                <a:spcPts val="1000"/>
              </a:spcBef>
              <a:spcAft>
                <a:spcPts val="0"/>
              </a:spcAft>
              <a:buClr>
                <a:srgbClr val="043A9C"/>
              </a:buClr>
              <a:buSzPts val="1700"/>
              <a:buAutoNum type="arabicPeriod"/>
            </a:pPr>
            <a:r>
              <a:rPr lang="en-US" sz="2200"/>
              <a:t>Recursos de Instrucción</a:t>
            </a:r>
            <a:endParaRPr sz="2200"/>
          </a:p>
          <a:p>
            <a:pPr marL="457200" lvl="0" indent="-374650" algn="l" rtl="0">
              <a:lnSpc>
                <a:spcPct val="100000"/>
              </a:lnSpc>
              <a:spcBef>
                <a:spcPts val="1000"/>
              </a:spcBef>
              <a:spcAft>
                <a:spcPts val="0"/>
              </a:spcAft>
              <a:buClr>
                <a:srgbClr val="043A9C"/>
              </a:buClr>
              <a:buSzPts val="1700"/>
              <a:buAutoNum type="arabicPeriod"/>
            </a:pPr>
            <a:r>
              <a:rPr lang="en-US" sz="2200"/>
              <a:t>Empezando Con EVERFI</a:t>
            </a:r>
            <a:endParaRPr sz="2200"/>
          </a:p>
          <a:p>
            <a:pPr marL="457200" lvl="0" indent="-374650" algn="l" rtl="0">
              <a:lnSpc>
                <a:spcPct val="100000"/>
              </a:lnSpc>
              <a:spcBef>
                <a:spcPts val="1000"/>
              </a:spcBef>
              <a:spcAft>
                <a:spcPts val="0"/>
              </a:spcAft>
              <a:buClr>
                <a:srgbClr val="043A9C"/>
              </a:buClr>
              <a:buSzPts val="1700"/>
              <a:buAutoNum type="arabicPeriod"/>
            </a:pPr>
            <a:r>
              <a:rPr lang="en-US" sz="2200"/>
              <a:t>Preguntas y Respuestas</a:t>
            </a:r>
          </a:p>
        </p:txBody>
      </p:sp>
      <p:sp>
        <p:nvSpPr>
          <p:cNvPr id="3" name="TextBox 2">
            <a:extLst>
              <a:ext uri="{FF2B5EF4-FFF2-40B4-BE49-F238E27FC236}">
                <a16:creationId xmlns:a16="http://schemas.microsoft.com/office/drawing/2014/main" id="{F24510BC-3437-2024-EB78-5F5A7A5B19E8}"/>
              </a:ext>
            </a:extLst>
          </p:cNvPr>
          <p:cNvSpPr txBox="1"/>
          <p:nvPr/>
        </p:nvSpPr>
        <p:spPr>
          <a:xfrm>
            <a:off x="660400" y="635000"/>
            <a:ext cx="5638800" cy="646331"/>
          </a:xfrm>
          <a:prstGeom prst="rect">
            <a:avLst/>
          </a:prstGeom>
          <a:noFill/>
        </p:spPr>
        <p:txBody>
          <a:bodyPr wrap="square" lIns="91440" tIns="45720" rIns="91440" bIns="45720" rtlCol="0" anchor="t">
            <a:spAutoFit/>
          </a:bodyPr>
          <a:lstStyle/>
          <a:p>
            <a:r>
              <a:rPr lang="en-US" sz="3600">
                <a:latin typeface="Lato Black"/>
                <a:ea typeface="Lato"/>
                <a:cs typeface="Lato"/>
              </a:rPr>
              <a:t>Agenda </a:t>
            </a:r>
            <a:endParaRPr lang="en-US" sz="360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9364522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art&#10;&#10;Description automatically generated">
            <a:extLst>
              <a:ext uri="{FF2B5EF4-FFF2-40B4-BE49-F238E27FC236}">
                <a16:creationId xmlns:a16="http://schemas.microsoft.com/office/drawing/2014/main" id="{F061DFCD-B75B-9B5A-57F5-54E55CA82FD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2">
            <a:extLst>
              <a:ext uri="{FF2B5EF4-FFF2-40B4-BE49-F238E27FC236}">
                <a16:creationId xmlns:a16="http://schemas.microsoft.com/office/drawing/2014/main" id="{8074233A-1B80-549B-9C1D-03461766BCDD}"/>
              </a:ext>
            </a:extLst>
          </p:cNvPr>
          <p:cNvSpPr>
            <a:spLocks noGrp="1"/>
          </p:cNvSpPr>
          <p:nvPr/>
        </p:nvSpPr>
        <p:spPr>
          <a:xfrm>
            <a:off x="340239" y="657014"/>
            <a:ext cx="10972800" cy="467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1pPr>
            <a:lvl2pPr marR="0" lvl="1"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2pPr>
            <a:lvl3pPr marR="0" lvl="2"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3pPr>
            <a:lvl4pPr marR="0" lvl="3"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4pPr>
            <a:lvl5pPr marR="0" lvl="4"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5pPr>
            <a:lvl6pPr marR="0" lvl="5"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6pPr>
            <a:lvl7pPr marR="0" lvl="6"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7pPr>
            <a:lvl8pPr marR="0" lvl="7"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8pPr>
            <a:lvl9pPr marR="0" lvl="8"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9pPr>
          </a:lstStyle>
          <a:p>
            <a:r>
              <a:rPr lang="en-US"/>
              <a:t>Gradebook</a:t>
            </a:r>
          </a:p>
          <a:p>
            <a:r>
              <a:rPr lang="en-US"/>
              <a:t>Liberta de </a:t>
            </a:r>
            <a:r>
              <a:rPr lang="en-US" err="1"/>
              <a:t>Calificaciones</a:t>
            </a:r>
            <a:endParaRPr lang="en-US"/>
          </a:p>
        </p:txBody>
      </p:sp>
      <p:pic>
        <p:nvPicPr>
          <p:cNvPr id="6" name="Picture 5">
            <a:extLst>
              <a:ext uri="{FF2B5EF4-FFF2-40B4-BE49-F238E27FC236}">
                <a16:creationId xmlns:a16="http://schemas.microsoft.com/office/drawing/2014/main" id="{3F135EE1-CC73-0393-232F-5B3C61CC618C}"/>
              </a:ext>
            </a:extLst>
          </p:cNvPr>
          <p:cNvPicPr>
            <a:picLocks noChangeAspect="1"/>
          </p:cNvPicPr>
          <p:nvPr/>
        </p:nvPicPr>
        <p:blipFill>
          <a:blip r:embed="rId3"/>
          <a:stretch>
            <a:fillRect/>
          </a:stretch>
        </p:blipFill>
        <p:spPr>
          <a:xfrm>
            <a:off x="1201396" y="1892022"/>
            <a:ext cx="10111643" cy="2835764"/>
          </a:xfrm>
          <a:prstGeom prst="rect">
            <a:avLst/>
          </a:prstGeom>
        </p:spPr>
      </p:pic>
    </p:spTree>
    <p:extLst>
      <p:ext uri="{BB962C8B-B14F-4D97-AF65-F5344CB8AC3E}">
        <p14:creationId xmlns:p14="http://schemas.microsoft.com/office/powerpoint/2010/main" val="10949603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art&#10;&#10;Description automatically generated">
            <a:extLst>
              <a:ext uri="{FF2B5EF4-FFF2-40B4-BE49-F238E27FC236}">
                <a16:creationId xmlns:a16="http://schemas.microsoft.com/office/drawing/2014/main" id="{F061DFCD-B75B-9B5A-57F5-54E55CA82FD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2">
            <a:extLst>
              <a:ext uri="{FF2B5EF4-FFF2-40B4-BE49-F238E27FC236}">
                <a16:creationId xmlns:a16="http://schemas.microsoft.com/office/drawing/2014/main" id="{F6776A92-B69D-3AC1-67D1-34B8A8865506}"/>
              </a:ext>
            </a:extLst>
          </p:cNvPr>
          <p:cNvSpPr>
            <a:spLocks noGrp="1"/>
          </p:cNvSpPr>
          <p:nvPr/>
        </p:nvSpPr>
        <p:spPr>
          <a:xfrm>
            <a:off x="372862" y="727969"/>
            <a:ext cx="10972800" cy="467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1pPr>
            <a:lvl2pPr marR="0" lvl="1"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2pPr>
            <a:lvl3pPr marR="0" lvl="2"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3pPr>
            <a:lvl4pPr marR="0" lvl="3"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4pPr>
            <a:lvl5pPr marR="0" lvl="4"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5pPr>
            <a:lvl6pPr marR="0" lvl="5"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6pPr>
            <a:lvl7pPr marR="0" lvl="6"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7pPr>
            <a:lvl8pPr marR="0" lvl="7"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8pPr>
            <a:lvl9pPr marR="0" lvl="8"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9pPr>
          </a:lstStyle>
          <a:p>
            <a:r>
              <a:rPr lang="en-US"/>
              <a:t>Gradebook</a:t>
            </a:r>
          </a:p>
          <a:p>
            <a:r>
              <a:rPr lang="en-US"/>
              <a:t>Liberta de </a:t>
            </a:r>
            <a:r>
              <a:rPr lang="en-US" err="1"/>
              <a:t>Calificaciones</a:t>
            </a:r>
          </a:p>
        </p:txBody>
      </p:sp>
      <p:pic>
        <p:nvPicPr>
          <p:cNvPr id="9" name="Picture 8">
            <a:extLst>
              <a:ext uri="{FF2B5EF4-FFF2-40B4-BE49-F238E27FC236}">
                <a16:creationId xmlns:a16="http://schemas.microsoft.com/office/drawing/2014/main" id="{096B81B6-7FFD-9A71-C386-1BEDF608468E}"/>
              </a:ext>
            </a:extLst>
          </p:cNvPr>
          <p:cNvPicPr>
            <a:picLocks noChangeAspect="1"/>
          </p:cNvPicPr>
          <p:nvPr/>
        </p:nvPicPr>
        <p:blipFill>
          <a:blip r:embed="rId3"/>
          <a:stretch>
            <a:fillRect/>
          </a:stretch>
        </p:blipFill>
        <p:spPr>
          <a:xfrm>
            <a:off x="5154967" y="785706"/>
            <a:ext cx="4680475" cy="5137107"/>
          </a:xfrm>
          <a:prstGeom prst="rect">
            <a:avLst/>
          </a:prstGeom>
          <a:ln w="38100">
            <a:solidFill>
              <a:schemeClr val="accent6">
                <a:lumMod val="20000"/>
                <a:lumOff val="80000"/>
              </a:schemeClr>
            </a:solidFill>
          </a:ln>
        </p:spPr>
      </p:pic>
      <p:pic>
        <p:nvPicPr>
          <p:cNvPr id="11" name="Picture 10">
            <a:extLst>
              <a:ext uri="{FF2B5EF4-FFF2-40B4-BE49-F238E27FC236}">
                <a16:creationId xmlns:a16="http://schemas.microsoft.com/office/drawing/2014/main" id="{9B2501F5-F9CE-0010-C7A5-A9668297C6EF}"/>
              </a:ext>
            </a:extLst>
          </p:cNvPr>
          <p:cNvPicPr>
            <a:picLocks noChangeAspect="1"/>
          </p:cNvPicPr>
          <p:nvPr/>
        </p:nvPicPr>
        <p:blipFill>
          <a:blip r:embed="rId4"/>
          <a:stretch>
            <a:fillRect/>
          </a:stretch>
        </p:blipFill>
        <p:spPr>
          <a:xfrm>
            <a:off x="1517227" y="2082687"/>
            <a:ext cx="3163204" cy="2543143"/>
          </a:xfrm>
          <a:prstGeom prst="rect">
            <a:avLst/>
          </a:prstGeom>
          <a:ln w="28575">
            <a:solidFill>
              <a:schemeClr val="accent6">
                <a:lumMod val="20000"/>
                <a:lumOff val="80000"/>
              </a:schemeClr>
            </a:solidFill>
          </a:ln>
        </p:spPr>
      </p:pic>
    </p:spTree>
    <p:extLst>
      <p:ext uri="{BB962C8B-B14F-4D97-AF65-F5344CB8AC3E}">
        <p14:creationId xmlns:p14="http://schemas.microsoft.com/office/powerpoint/2010/main" val="3982521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with low confidence">
            <a:extLst>
              <a:ext uri="{FF2B5EF4-FFF2-40B4-BE49-F238E27FC236}">
                <a16:creationId xmlns:a16="http://schemas.microsoft.com/office/drawing/2014/main" id="{FC685387-3CFE-E258-CFCE-C99129AF482A}"/>
              </a:ext>
            </a:extLst>
          </p:cNvPr>
          <p:cNvPicPr>
            <a:picLocks noChangeAspect="1"/>
          </p:cNvPicPr>
          <p:nvPr/>
        </p:nvPicPr>
        <p:blipFill>
          <a:blip r:embed="rId2"/>
          <a:stretch>
            <a:fillRect/>
          </a:stretch>
        </p:blipFill>
        <p:spPr>
          <a:xfrm>
            <a:off x="0" y="-1"/>
            <a:ext cx="12192000" cy="6974237"/>
          </a:xfrm>
          <a:prstGeom prst="rect">
            <a:avLst/>
          </a:prstGeom>
        </p:spPr>
      </p:pic>
      <p:pic>
        <p:nvPicPr>
          <p:cNvPr id="4" name="Picture 5" descr="Icon&#10;&#10;Description automatically generated">
            <a:extLst>
              <a:ext uri="{FF2B5EF4-FFF2-40B4-BE49-F238E27FC236}">
                <a16:creationId xmlns:a16="http://schemas.microsoft.com/office/drawing/2014/main" id="{411CA620-3AED-621C-E5D4-3CCA9C6D0653}"/>
              </a:ext>
            </a:extLst>
          </p:cNvPr>
          <p:cNvPicPr>
            <a:picLocks noChangeAspect="1"/>
          </p:cNvPicPr>
          <p:nvPr/>
        </p:nvPicPr>
        <p:blipFill>
          <a:blip r:embed="rId3"/>
          <a:stretch>
            <a:fillRect/>
          </a:stretch>
        </p:blipFill>
        <p:spPr>
          <a:xfrm>
            <a:off x="1543235" y="1258961"/>
            <a:ext cx="8957568" cy="4332679"/>
          </a:xfrm>
          <a:prstGeom prst="rect">
            <a:avLst/>
          </a:prstGeom>
        </p:spPr>
      </p:pic>
      <p:sp>
        <p:nvSpPr>
          <p:cNvPr id="6" name="Google Shape;4262;p479">
            <a:extLst>
              <a:ext uri="{FF2B5EF4-FFF2-40B4-BE49-F238E27FC236}">
                <a16:creationId xmlns:a16="http://schemas.microsoft.com/office/drawing/2014/main" id="{7D5FEA50-C70B-20CA-FDF0-E47FCD910839}"/>
              </a:ext>
            </a:extLst>
          </p:cNvPr>
          <p:cNvSpPr txBox="1">
            <a:spLocks noGrp="1"/>
          </p:cNvSpPr>
          <p:nvPr/>
        </p:nvSpPr>
        <p:spPr>
          <a:xfrm>
            <a:off x="3864746" y="624396"/>
            <a:ext cx="10972800" cy="887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2800"/>
              <a:buFont typeface="Lato Black"/>
              <a:buNone/>
              <a:defRPr sz="2800" b="0" i="0" u="none" strike="noStrike" cap="none">
                <a:solidFill>
                  <a:schemeClr val="dk2"/>
                </a:solidFill>
                <a:latin typeface="Lato Black"/>
                <a:ea typeface="Lato Black"/>
                <a:cs typeface="Lato Black"/>
                <a:sym typeface="Lato Black"/>
              </a:defRPr>
            </a:lvl1pPr>
            <a:lvl2pPr marR="0" lvl="1"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2pPr>
            <a:lvl3pPr marR="0" lvl="2"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3pPr>
            <a:lvl4pPr marR="0" lvl="3"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4pPr>
            <a:lvl5pPr marR="0" lvl="4"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5pPr>
            <a:lvl6pPr marR="0" lvl="5"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6pPr>
            <a:lvl7pPr marR="0" lvl="6"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7pPr>
            <a:lvl8pPr marR="0" lvl="7"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8pPr>
            <a:lvl9pPr marR="0" lvl="8"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9pPr>
          </a:lstStyle>
          <a:p>
            <a:pPr>
              <a:buClr>
                <a:schemeClr val="accent6"/>
              </a:buClr>
            </a:pPr>
            <a:r>
              <a:rPr lang="en-US">
                <a:solidFill>
                  <a:schemeClr val="tx1"/>
                </a:solidFill>
              </a:rPr>
              <a:t>Implementation Strategies</a:t>
            </a:r>
            <a:endParaRPr>
              <a:solidFill>
                <a:schemeClr val="tx1"/>
              </a:solidFill>
            </a:endParaRPr>
          </a:p>
        </p:txBody>
      </p:sp>
    </p:spTree>
    <p:extLst>
      <p:ext uri="{BB962C8B-B14F-4D97-AF65-F5344CB8AC3E}">
        <p14:creationId xmlns:p14="http://schemas.microsoft.com/office/powerpoint/2010/main" val="22597404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icon&#10;&#10;Description automatically generated">
            <a:extLst>
              <a:ext uri="{FF2B5EF4-FFF2-40B4-BE49-F238E27FC236}">
                <a16:creationId xmlns:a16="http://schemas.microsoft.com/office/drawing/2014/main" id="{25A4607B-FDEC-1EEB-8B02-750CA03D3F5D}"/>
              </a:ext>
            </a:extLst>
          </p:cNvPr>
          <p:cNvPicPr>
            <a:picLocks noChangeAspect="1"/>
          </p:cNvPicPr>
          <p:nvPr/>
        </p:nvPicPr>
        <p:blipFill>
          <a:blip r:embed="rId2"/>
          <a:stretch>
            <a:fillRect/>
          </a:stretch>
        </p:blipFill>
        <p:spPr>
          <a:xfrm>
            <a:off x="0" y="0"/>
            <a:ext cx="12192000" cy="6858000"/>
          </a:xfrm>
          <a:prstGeom prst="rect">
            <a:avLst/>
          </a:prstGeom>
        </p:spPr>
      </p:pic>
      <p:sp>
        <p:nvSpPr>
          <p:cNvPr id="4" name="Google Shape;2160;p303">
            <a:extLst>
              <a:ext uri="{FF2B5EF4-FFF2-40B4-BE49-F238E27FC236}">
                <a16:creationId xmlns:a16="http://schemas.microsoft.com/office/drawing/2014/main" id="{19B48A2D-748A-D2D7-D48D-298A252334A3}"/>
              </a:ext>
            </a:extLst>
          </p:cNvPr>
          <p:cNvSpPr txBox="1">
            <a:spLocks noGrp="1"/>
          </p:cNvSpPr>
          <p:nvPr/>
        </p:nvSpPr>
        <p:spPr>
          <a:xfrm>
            <a:off x="1739850" y="3428678"/>
            <a:ext cx="8965800" cy="21516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5000"/>
              <a:buFont typeface="Lato Black"/>
              <a:buNone/>
              <a:defRPr sz="6667" b="0" i="0" u="none" strike="noStrike" cap="none">
                <a:solidFill>
                  <a:schemeClr val="dk1"/>
                </a:solidFill>
                <a:latin typeface="Lato Black"/>
                <a:ea typeface="Lato Black"/>
                <a:cs typeface="Lato Black"/>
                <a:sym typeface="Lato Black"/>
              </a:defRPr>
            </a:lvl1pPr>
            <a:lvl2pPr marR="0" lvl="1" algn="l" rtl="0">
              <a:lnSpc>
                <a:spcPct val="90000"/>
              </a:lnSpc>
              <a:spcBef>
                <a:spcPts val="0"/>
              </a:spcBef>
              <a:spcAft>
                <a:spcPts val="0"/>
              </a:spcAft>
              <a:buClr>
                <a:schemeClr val="accent6"/>
              </a:buClr>
              <a:buSzPts val="6000"/>
              <a:buFont typeface="Lato Black"/>
              <a:buNone/>
              <a:defRPr sz="8000" b="0" i="0" u="none" strike="noStrike" cap="none">
                <a:solidFill>
                  <a:schemeClr val="accent6"/>
                </a:solidFill>
                <a:latin typeface="Lato Black"/>
                <a:ea typeface="Lato Black"/>
                <a:cs typeface="Lato Black"/>
                <a:sym typeface="Lato Black"/>
              </a:defRPr>
            </a:lvl2pPr>
            <a:lvl3pPr marR="0" lvl="2" algn="l" rtl="0">
              <a:lnSpc>
                <a:spcPct val="90000"/>
              </a:lnSpc>
              <a:spcBef>
                <a:spcPts val="0"/>
              </a:spcBef>
              <a:spcAft>
                <a:spcPts val="0"/>
              </a:spcAft>
              <a:buClr>
                <a:schemeClr val="accent6"/>
              </a:buClr>
              <a:buSzPts val="6000"/>
              <a:buFont typeface="Lato Black"/>
              <a:buNone/>
              <a:defRPr sz="8000" b="0" i="0" u="none" strike="noStrike" cap="none">
                <a:solidFill>
                  <a:schemeClr val="accent6"/>
                </a:solidFill>
                <a:latin typeface="Lato Black"/>
                <a:ea typeface="Lato Black"/>
                <a:cs typeface="Lato Black"/>
                <a:sym typeface="Lato Black"/>
              </a:defRPr>
            </a:lvl3pPr>
            <a:lvl4pPr marR="0" lvl="3" algn="l" rtl="0">
              <a:lnSpc>
                <a:spcPct val="90000"/>
              </a:lnSpc>
              <a:spcBef>
                <a:spcPts val="0"/>
              </a:spcBef>
              <a:spcAft>
                <a:spcPts val="0"/>
              </a:spcAft>
              <a:buClr>
                <a:schemeClr val="accent6"/>
              </a:buClr>
              <a:buSzPts val="6000"/>
              <a:buFont typeface="Lato Black"/>
              <a:buNone/>
              <a:defRPr sz="8000" b="0" i="0" u="none" strike="noStrike" cap="none">
                <a:solidFill>
                  <a:schemeClr val="accent6"/>
                </a:solidFill>
                <a:latin typeface="Lato Black"/>
                <a:ea typeface="Lato Black"/>
                <a:cs typeface="Lato Black"/>
                <a:sym typeface="Lato Black"/>
              </a:defRPr>
            </a:lvl4pPr>
            <a:lvl5pPr marR="0" lvl="4" algn="l" rtl="0">
              <a:lnSpc>
                <a:spcPct val="90000"/>
              </a:lnSpc>
              <a:spcBef>
                <a:spcPts val="0"/>
              </a:spcBef>
              <a:spcAft>
                <a:spcPts val="0"/>
              </a:spcAft>
              <a:buClr>
                <a:schemeClr val="accent6"/>
              </a:buClr>
              <a:buSzPts val="6000"/>
              <a:buFont typeface="Lato Black"/>
              <a:buNone/>
              <a:defRPr sz="8000" b="0" i="0" u="none" strike="noStrike" cap="none">
                <a:solidFill>
                  <a:schemeClr val="accent6"/>
                </a:solidFill>
                <a:latin typeface="Lato Black"/>
                <a:ea typeface="Lato Black"/>
                <a:cs typeface="Lato Black"/>
                <a:sym typeface="Lato Black"/>
              </a:defRPr>
            </a:lvl5pPr>
            <a:lvl6pPr marR="0" lvl="5" algn="l" rtl="0">
              <a:lnSpc>
                <a:spcPct val="90000"/>
              </a:lnSpc>
              <a:spcBef>
                <a:spcPts val="0"/>
              </a:spcBef>
              <a:spcAft>
                <a:spcPts val="0"/>
              </a:spcAft>
              <a:buClr>
                <a:schemeClr val="accent6"/>
              </a:buClr>
              <a:buSzPts val="6000"/>
              <a:buFont typeface="Lato Black"/>
              <a:buNone/>
              <a:defRPr sz="8000" b="0" i="0" u="none" strike="noStrike" cap="none">
                <a:solidFill>
                  <a:schemeClr val="accent6"/>
                </a:solidFill>
                <a:latin typeface="Lato Black"/>
                <a:ea typeface="Lato Black"/>
                <a:cs typeface="Lato Black"/>
                <a:sym typeface="Lato Black"/>
              </a:defRPr>
            </a:lvl6pPr>
            <a:lvl7pPr marR="0" lvl="6" algn="l" rtl="0">
              <a:lnSpc>
                <a:spcPct val="90000"/>
              </a:lnSpc>
              <a:spcBef>
                <a:spcPts val="0"/>
              </a:spcBef>
              <a:spcAft>
                <a:spcPts val="0"/>
              </a:spcAft>
              <a:buClr>
                <a:schemeClr val="accent6"/>
              </a:buClr>
              <a:buSzPts val="6000"/>
              <a:buFont typeface="Lato Black"/>
              <a:buNone/>
              <a:defRPr sz="8000" b="0" i="0" u="none" strike="noStrike" cap="none">
                <a:solidFill>
                  <a:schemeClr val="accent6"/>
                </a:solidFill>
                <a:latin typeface="Lato Black"/>
                <a:ea typeface="Lato Black"/>
                <a:cs typeface="Lato Black"/>
                <a:sym typeface="Lato Black"/>
              </a:defRPr>
            </a:lvl7pPr>
            <a:lvl8pPr marR="0" lvl="7" algn="l" rtl="0">
              <a:lnSpc>
                <a:spcPct val="90000"/>
              </a:lnSpc>
              <a:spcBef>
                <a:spcPts val="0"/>
              </a:spcBef>
              <a:spcAft>
                <a:spcPts val="0"/>
              </a:spcAft>
              <a:buClr>
                <a:schemeClr val="accent6"/>
              </a:buClr>
              <a:buSzPts val="6000"/>
              <a:buFont typeface="Lato Black"/>
              <a:buNone/>
              <a:defRPr sz="8000" b="0" i="0" u="none" strike="noStrike" cap="none">
                <a:solidFill>
                  <a:schemeClr val="accent6"/>
                </a:solidFill>
                <a:latin typeface="Lato Black"/>
                <a:ea typeface="Lato Black"/>
                <a:cs typeface="Lato Black"/>
                <a:sym typeface="Lato Black"/>
              </a:defRPr>
            </a:lvl8pPr>
            <a:lvl9pPr marR="0" lvl="8" algn="l" rtl="0">
              <a:lnSpc>
                <a:spcPct val="90000"/>
              </a:lnSpc>
              <a:spcBef>
                <a:spcPts val="0"/>
              </a:spcBef>
              <a:spcAft>
                <a:spcPts val="0"/>
              </a:spcAft>
              <a:buClr>
                <a:schemeClr val="accent6"/>
              </a:buClr>
              <a:buSzPts val="6000"/>
              <a:buFont typeface="Lato Black"/>
              <a:buNone/>
              <a:defRPr sz="8000" b="0" i="0" u="none" strike="noStrike" cap="none">
                <a:solidFill>
                  <a:schemeClr val="accent6"/>
                </a:solidFill>
                <a:latin typeface="Lato Black"/>
                <a:ea typeface="Lato Black"/>
                <a:cs typeface="Lato Black"/>
                <a:sym typeface="Lato Black"/>
              </a:defRPr>
            </a:lvl9pPr>
          </a:lstStyle>
          <a:p>
            <a:pPr algn="ctr">
              <a:lnSpc>
                <a:spcPct val="100000"/>
              </a:lnSpc>
            </a:pPr>
            <a:r>
              <a:rPr lang="en-US" sz="5400"/>
              <a:t>EVERFI Access for Students</a:t>
            </a:r>
          </a:p>
          <a:p>
            <a:pPr algn="ctr">
              <a:lnSpc>
                <a:spcPct val="100000"/>
              </a:lnSpc>
            </a:pPr>
            <a:r>
              <a:rPr lang="en-US" sz="5400" err="1"/>
              <a:t>Acceso</a:t>
            </a:r>
            <a:r>
              <a:rPr lang="en-US" sz="5400"/>
              <a:t> EVERFI para </a:t>
            </a:r>
            <a:endParaRPr lang="en-US"/>
          </a:p>
          <a:p>
            <a:pPr algn="ctr">
              <a:lnSpc>
                <a:spcPct val="100000"/>
              </a:lnSpc>
            </a:pPr>
            <a:r>
              <a:rPr lang="en-US" sz="5400" err="1"/>
              <a:t>Estudiantes</a:t>
            </a:r>
            <a:endParaRPr lang="en-US" sz="6650" err="1"/>
          </a:p>
          <a:p>
            <a:endParaRPr lang="en-US"/>
          </a:p>
        </p:txBody>
      </p:sp>
    </p:spTree>
    <p:extLst>
      <p:ext uri="{BB962C8B-B14F-4D97-AF65-F5344CB8AC3E}">
        <p14:creationId xmlns:p14="http://schemas.microsoft.com/office/powerpoint/2010/main" val="28074065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10C105-D5C9-92EC-C6E5-4CDE9F79FFB0}"/>
              </a:ext>
            </a:extLst>
          </p:cNvPr>
          <p:cNvPicPr>
            <a:picLocks noChangeAspect="1"/>
          </p:cNvPicPr>
          <p:nvPr/>
        </p:nvPicPr>
        <p:blipFill>
          <a:blip r:embed="rId2"/>
          <a:stretch>
            <a:fillRect/>
          </a:stretch>
        </p:blipFill>
        <p:spPr>
          <a:xfrm>
            <a:off x="0" y="0"/>
            <a:ext cx="12305654" cy="6921930"/>
          </a:xfrm>
          <a:prstGeom prst="rect">
            <a:avLst/>
          </a:prstGeom>
        </p:spPr>
      </p:pic>
      <p:sp>
        <p:nvSpPr>
          <p:cNvPr id="6" name="Google Shape;3696;p448">
            <a:extLst>
              <a:ext uri="{FF2B5EF4-FFF2-40B4-BE49-F238E27FC236}">
                <a16:creationId xmlns:a16="http://schemas.microsoft.com/office/drawing/2014/main" id="{C53DBABD-A9C4-13F7-F894-C5D96E4E5D26}"/>
              </a:ext>
            </a:extLst>
          </p:cNvPr>
          <p:cNvSpPr txBox="1">
            <a:spLocks noGrp="1"/>
          </p:cNvSpPr>
          <p:nvPr/>
        </p:nvSpPr>
        <p:spPr>
          <a:xfrm>
            <a:off x="764309" y="2009488"/>
            <a:ext cx="5842800" cy="47400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800"/>
              </a:spcBef>
              <a:spcAft>
                <a:spcPts val="0"/>
              </a:spcAft>
              <a:buClr>
                <a:schemeClr val="lt2"/>
              </a:buClr>
              <a:buSzPts val="1600"/>
              <a:buFont typeface="Arial"/>
              <a:buChar char="•"/>
              <a:defRPr sz="1600" b="0" i="0" u="none" strike="noStrike" cap="none">
                <a:solidFill>
                  <a:schemeClr val="dk1"/>
                </a:solidFill>
                <a:latin typeface="Lato"/>
                <a:ea typeface="Lato"/>
                <a:cs typeface="Lato"/>
                <a:sym typeface="Lato"/>
              </a:defRPr>
            </a:lvl1pPr>
            <a:lvl2pPr marL="914400" marR="0" lvl="1" indent="-317500" algn="l" rtl="0">
              <a:lnSpc>
                <a:spcPct val="100000"/>
              </a:lnSpc>
              <a:spcBef>
                <a:spcPts val="800"/>
              </a:spcBef>
              <a:spcAft>
                <a:spcPts val="0"/>
              </a:spcAft>
              <a:buClr>
                <a:schemeClr val="lt2"/>
              </a:buClr>
              <a:buSzPts val="1400"/>
              <a:buFont typeface="Arial"/>
              <a:buChar char="–"/>
              <a:defRPr sz="1400" b="0" i="0" u="none" strike="noStrike" cap="none">
                <a:solidFill>
                  <a:schemeClr val="dk1"/>
                </a:solidFill>
                <a:latin typeface="Lato"/>
                <a:ea typeface="Lato"/>
                <a:cs typeface="Lato"/>
                <a:sym typeface="Lato"/>
              </a:defRPr>
            </a:lvl2pPr>
            <a:lvl3pPr marL="1371600" marR="0" lvl="2" indent="-298450" algn="l" rtl="0">
              <a:lnSpc>
                <a:spcPct val="100000"/>
              </a:lnSpc>
              <a:spcBef>
                <a:spcPts val="800"/>
              </a:spcBef>
              <a:spcAft>
                <a:spcPts val="0"/>
              </a:spcAft>
              <a:buClr>
                <a:schemeClr val="lt2"/>
              </a:buClr>
              <a:buSzPts val="1100"/>
              <a:buFont typeface="Arial"/>
              <a:buChar char="•"/>
              <a:defRPr sz="1100" b="0" i="0" u="none" strike="noStrike" cap="none">
                <a:solidFill>
                  <a:schemeClr val="dk1"/>
                </a:solidFill>
                <a:latin typeface="Lato"/>
                <a:ea typeface="Lato"/>
                <a:cs typeface="Lato"/>
                <a:sym typeface="Lato"/>
              </a:defRPr>
            </a:lvl3pPr>
            <a:lvl4pPr marL="1828800" marR="0" lvl="3" indent="-285750" algn="l" rtl="0">
              <a:lnSpc>
                <a:spcPct val="100000"/>
              </a:lnSpc>
              <a:spcBef>
                <a:spcPts val="800"/>
              </a:spcBef>
              <a:spcAft>
                <a:spcPts val="0"/>
              </a:spcAft>
              <a:buClr>
                <a:schemeClr val="accent2"/>
              </a:buClr>
              <a:buSzPts val="900"/>
              <a:buFont typeface="Arial"/>
              <a:buChar char="–"/>
              <a:defRPr sz="900" b="0" i="0" u="none" strike="noStrike" cap="none">
                <a:solidFill>
                  <a:srgbClr val="91918F"/>
                </a:solidFill>
                <a:latin typeface="Lato"/>
                <a:ea typeface="Lato"/>
                <a:cs typeface="Lato"/>
                <a:sym typeface="Lato"/>
              </a:defRPr>
            </a:lvl4pPr>
            <a:lvl5pPr marL="2286000" marR="0" lvl="4" indent="-273050" algn="l" rtl="0">
              <a:lnSpc>
                <a:spcPct val="100000"/>
              </a:lnSpc>
              <a:spcBef>
                <a:spcPts val="800"/>
              </a:spcBef>
              <a:spcAft>
                <a:spcPts val="0"/>
              </a:spcAft>
              <a:buClr>
                <a:schemeClr val="accent2"/>
              </a:buClr>
              <a:buSzPts val="700"/>
              <a:buFont typeface="Arial"/>
              <a:buChar char="»"/>
              <a:defRPr sz="700" b="0" i="0" u="none" strike="noStrike" cap="none">
                <a:solidFill>
                  <a:srgbClr val="91918F"/>
                </a:solidFill>
                <a:latin typeface="Lato"/>
                <a:ea typeface="Lato"/>
                <a:cs typeface="Lato"/>
                <a:sym typeface="Lato"/>
              </a:defRPr>
            </a:lvl5pPr>
            <a:lvl6pPr marL="2743200" marR="0" lvl="5" indent="-266700" algn="l" rtl="0">
              <a:lnSpc>
                <a:spcPct val="100000"/>
              </a:lnSpc>
              <a:spcBef>
                <a:spcPts val="800"/>
              </a:spcBef>
              <a:spcAft>
                <a:spcPts val="0"/>
              </a:spcAft>
              <a:buClr>
                <a:schemeClr val="dk1"/>
              </a:buClr>
              <a:buSzPts val="600"/>
              <a:buFont typeface="Arial"/>
              <a:buChar char="•"/>
              <a:defRPr sz="600" b="0" i="0" u="none" strike="noStrike" cap="none">
                <a:solidFill>
                  <a:schemeClr val="dk1"/>
                </a:solidFill>
                <a:latin typeface="Lato"/>
                <a:ea typeface="Lato"/>
                <a:cs typeface="Lato"/>
                <a:sym typeface="Lato"/>
              </a:defRPr>
            </a:lvl6pPr>
            <a:lvl7pPr marL="3200400" marR="0" lvl="6" indent="-266700" algn="l" rtl="0">
              <a:lnSpc>
                <a:spcPct val="100000"/>
              </a:lnSpc>
              <a:spcBef>
                <a:spcPts val="800"/>
              </a:spcBef>
              <a:spcAft>
                <a:spcPts val="0"/>
              </a:spcAft>
              <a:buClr>
                <a:schemeClr val="dk1"/>
              </a:buClr>
              <a:buSzPts val="600"/>
              <a:buFont typeface="Arial"/>
              <a:buChar char="•"/>
              <a:defRPr sz="600" b="0" i="0" u="none" strike="noStrike" cap="none">
                <a:solidFill>
                  <a:schemeClr val="dk1"/>
                </a:solidFill>
                <a:latin typeface="Lato"/>
                <a:ea typeface="Lato"/>
                <a:cs typeface="Lato"/>
                <a:sym typeface="Lato"/>
              </a:defRPr>
            </a:lvl7pPr>
            <a:lvl8pPr marL="3657600" marR="0" lvl="7" indent="-266700" algn="l" rtl="0">
              <a:lnSpc>
                <a:spcPct val="100000"/>
              </a:lnSpc>
              <a:spcBef>
                <a:spcPts val="800"/>
              </a:spcBef>
              <a:spcAft>
                <a:spcPts val="0"/>
              </a:spcAft>
              <a:buClr>
                <a:schemeClr val="dk1"/>
              </a:buClr>
              <a:buSzPts val="600"/>
              <a:buFont typeface="Arial"/>
              <a:buChar char="•"/>
              <a:defRPr sz="600" b="0" i="0" u="none" strike="noStrike" cap="none">
                <a:solidFill>
                  <a:schemeClr val="dk1"/>
                </a:solidFill>
                <a:latin typeface="Lato"/>
                <a:ea typeface="Lato"/>
                <a:cs typeface="Lato"/>
                <a:sym typeface="Lato"/>
              </a:defRPr>
            </a:lvl8pPr>
            <a:lvl9pPr marL="4114800" marR="0" lvl="8" indent="-266700" algn="l" rtl="0">
              <a:lnSpc>
                <a:spcPct val="100000"/>
              </a:lnSpc>
              <a:spcBef>
                <a:spcPts val="800"/>
              </a:spcBef>
              <a:spcAft>
                <a:spcPts val="800"/>
              </a:spcAft>
              <a:buClr>
                <a:schemeClr val="dk1"/>
              </a:buClr>
              <a:buSzPts val="600"/>
              <a:buFont typeface="Arial"/>
              <a:buChar char="•"/>
              <a:defRPr sz="600" b="0" i="0" u="none" strike="noStrike" cap="none">
                <a:solidFill>
                  <a:schemeClr val="dk1"/>
                </a:solidFill>
                <a:latin typeface="Lato"/>
                <a:ea typeface="Lato"/>
                <a:cs typeface="Lato"/>
                <a:sym typeface="Lato"/>
              </a:defRPr>
            </a:lvl9pPr>
          </a:lstStyle>
          <a:p>
            <a:pPr marL="608965" indent="-575310">
              <a:spcBef>
                <a:spcPts val="0"/>
              </a:spcBef>
              <a:buClr>
                <a:srgbClr val="515859"/>
              </a:buClr>
              <a:buFont typeface="Lato"/>
              <a:buAutoNum type="arabicPeriod"/>
            </a:pPr>
            <a:r>
              <a:rPr lang="es-ES">
                <a:solidFill>
                  <a:schemeClr val="tx1"/>
                </a:solidFill>
              </a:rPr>
              <a:t>Ir al </a:t>
            </a:r>
            <a:r>
              <a:rPr lang="es-ES" b="1">
                <a:solidFill>
                  <a:schemeClr val="tx1"/>
                </a:solidFill>
              </a:rPr>
              <a:t>portal del distrito</a:t>
            </a:r>
            <a:endParaRPr lang="en-US" b="1">
              <a:solidFill>
                <a:schemeClr val="tx1"/>
              </a:solidFill>
            </a:endParaRPr>
          </a:p>
          <a:p>
            <a:pPr marL="608965" indent="-575310">
              <a:spcBef>
                <a:spcPts val="1600"/>
              </a:spcBef>
              <a:buClr>
                <a:srgbClr val="515859"/>
              </a:buClr>
              <a:buFont typeface="Lato"/>
              <a:buAutoNum type="arabicPeriod"/>
            </a:pPr>
            <a:r>
              <a:rPr lang="es-ES">
                <a:solidFill>
                  <a:schemeClr val="tx1"/>
                </a:solidFill>
              </a:rPr>
              <a:t>Haga clic en la </a:t>
            </a:r>
            <a:r>
              <a:rPr lang="es-ES" b="1">
                <a:solidFill>
                  <a:schemeClr val="tx1"/>
                </a:solidFill>
              </a:rPr>
              <a:t>aplicación Clever</a:t>
            </a:r>
            <a:endParaRPr b="1">
              <a:solidFill>
                <a:schemeClr val="tx1"/>
              </a:solidFill>
            </a:endParaRPr>
          </a:p>
          <a:p>
            <a:pPr marL="608965" indent="-575310">
              <a:spcBef>
                <a:spcPts val="1600"/>
              </a:spcBef>
              <a:buClr>
                <a:srgbClr val="515859"/>
              </a:buClr>
              <a:buFont typeface="Lato"/>
              <a:buAutoNum type="arabicPeriod"/>
            </a:pPr>
            <a:r>
              <a:rPr lang="es-ES">
                <a:solidFill>
                  <a:schemeClr val="tx1"/>
                </a:solidFill>
              </a:rPr>
              <a:t>Haga clic en la </a:t>
            </a:r>
            <a:r>
              <a:rPr lang="es-ES" b="1">
                <a:solidFill>
                  <a:schemeClr val="tx1"/>
                </a:solidFill>
              </a:rPr>
              <a:t>aplicación EVERFI</a:t>
            </a:r>
            <a:endParaRPr b="1">
              <a:solidFill>
                <a:schemeClr val="tx1"/>
              </a:solidFill>
            </a:endParaRPr>
          </a:p>
          <a:p>
            <a:pPr marL="842010" lvl="1" indent="-304165">
              <a:spcBef>
                <a:spcPts val="1600"/>
              </a:spcBef>
              <a:buClr>
                <a:srgbClr val="515859"/>
              </a:buClr>
            </a:pPr>
            <a:r>
              <a:rPr lang="en-US" sz="1600">
                <a:solidFill>
                  <a:schemeClr val="tx1"/>
                </a:solidFill>
              </a:rPr>
              <a:t>Bajo Recursos Educativos/Académicos</a:t>
            </a:r>
            <a:endParaRPr sz="1600">
              <a:solidFill>
                <a:schemeClr val="tx1"/>
              </a:solidFill>
            </a:endParaRPr>
          </a:p>
          <a:p>
            <a:pPr marL="384810" indent="-351155">
              <a:spcBef>
                <a:spcPts val="1600"/>
              </a:spcBef>
              <a:buClr>
                <a:srgbClr val="515859"/>
              </a:buClr>
              <a:buAutoNum type="arabicPeriod"/>
            </a:pPr>
            <a:r>
              <a:rPr lang="es-ES">
                <a:solidFill>
                  <a:schemeClr val="tx1"/>
                </a:solidFill>
              </a:rPr>
              <a:t>En la página Registrarse, seleccione </a:t>
            </a:r>
            <a:r>
              <a:rPr lang="es-ES" b="1">
                <a:solidFill>
                  <a:schemeClr val="tx1"/>
                </a:solidFill>
              </a:rPr>
              <a:t>rango de edad</a:t>
            </a:r>
            <a:r>
              <a:rPr lang="es-ES">
                <a:solidFill>
                  <a:schemeClr val="tx1"/>
                </a:solidFill>
              </a:rPr>
              <a:t> y </a:t>
            </a:r>
            <a:r>
              <a:rPr lang="es-ES" b="1">
                <a:solidFill>
                  <a:schemeClr val="tx1"/>
                </a:solidFill>
              </a:rPr>
              <a:t>Siguiente</a:t>
            </a:r>
            <a:endParaRPr b="1">
              <a:solidFill>
                <a:schemeClr val="tx1"/>
              </a:solidFill>
            </a:endParaRPr>
          </a:p>
          <a:p>
            <a:pPr marL="842010" lvl="1" indent="-304165">
              <a:spcBef>
                <a:spcPts val="1600"/>
              </a:spcBef>
              <a:buClr>
                <a:srgbClr val="515859"/>
              </a:buClr>
            </a:pPr>
            <a:r>
              <a:rPr lang="en-US" sz="1600">
                <a:solidFill>
                  <a:schemeClr val="tx1"/>
                </a:solidFill>
              </a:rPr>
              <a:t>Menores de 13, 13-18 o mayores de 18</a:t>
            </a:r>
            <a:endParaRPr sz="1600">
              <a:solidFill>
                <a:schemeClr val="tx1"/>
              </a:solidFill>
            </a:endParaRPr>
          </a:p>
          <a:p>
            <a:pPr marL="384810" indent="-351155">
              <a:spcBef>
                <a:spcPts val="1600"/>
              </a:spcBef>
              <a:buClr>
                <a:srgbClr val="515859"/>
              </a:buClr>
              <a:buAutoNum type="arabicPeriod"/>
            </a:pPr>
            <a:r>
              <a:rPr lang="en-US">
                <a:solidFill>
                  <a:schemeClr val="tx1"/>
                </a:solidFill>
              </a:rPr>
              <a:t>Haga clic en </a:t>
            </a:r>
            <a:r>
              <a:rPr lang="en-US" b="1">
                <a:solidFill>
                  <a:schemeClr val="tx1"/>
                </a:solidFill>
              </a:rPr>
              <a:t>Inicio</a:t>
            </a:r>
            <a:endParaRPr b="1">
              <a:solidFill>
                <a:schemeClr val="tx1"/>
              </a:solidFill>
            </a:endParaRPr>
          </a:p>
          <a:p>
            <a:pPr marL="842010" lvl="1" indent="-304165">
              <a:spcBef>
                <a:spcPts val="1600"/>
              </a:spcBef>
              <a:spcAft>
                <a:spcPts val="1067"/>
              </a:spcAft>
              <a:buClr>
                <a:srgbClr val="515859"/>
              </a:buClr>
            </a:pPr>
            <a:r>
              <a:rPr lang="es-ES" sz="1600">
                <a:solidFill>
                  <a:schemeClr val="tx1"/>
                </a:solidFill>
              </a:rPr>
              <a:t>Trabajar a través de las lecciones de forma independiente</a:t>
            </a:r>
          </a:p>
        </p:txBody>
      </p:sp>
      <p:pic>
        <p:nvPicPr>
          <p:cNvPr id="7" name="Picture 7">
            <a:extLst>
              <a:ext uri="{FF2B5EF4-FFF2-40B4-BE49-F238E27FC236}">
                <a16:creationId xmlns:a16="http://schemas.microsoft.com/office/drawing/2014/main" id="{FBDD2390-B230-4491-AC4D-52F0AFB3234B}"/>
              </a:ext>
            </a:extLst>
          </p:cNvPr>
          <p:cNvPicPr>
            <a:picLocks noChangeAspect="1"/>
          </p:cNvPicPr>
          <p:nvPr/>
        </p:nvPicPr>
        <p:blipFill>
          <a:blip r:embed="rId3"/>
          <a:stretch>
            <a:fillRect/>
          </a:stretch>
        </p:blipFill>
        <p:spPr>
          <a:xfrm>
            <a:off x="6307584" y="1288032"/>
            <a:ext cx="3630966" cy="1870169"/>
          </a:xfrm>
          <a:prstGeom prst="rect">
            <a:avLst/>
          </a:prstGeom>
        </p:spPr>
      </p:pic>
      <p:pic>
        <p:nvPicPr>
          <p:cNvPr id="8" name="Picture 8">
            <a:extLst>
              <a:ext uri="{FF2B5EF4-FFF2-40B4-BE49-F238E27FC236}">
                <a16:creationId xmlns:a16="http://schemas.microsoft.com/office/drawing/2014/main" id="{6BA3E21F-D99C-CACF-8D76-47B74A12E9BB}"/>
              </a:ext>
            </a:extLst>
          </p:cNvPr>
          <p:cNvPicPr>
            <a:picLocks noChangeAspect="1"/>
          </p:cNvPicPr>
          <p:nvPr/>
        </p:nvPicPr>
        <p:blipFill>
          <a:blip r:embed="rId4"/>
          <a:stretch>
            <a:fillRect/>
          </a:stretch>
        </p:blipFill>
        <p:spPr>
          <a:xfrm>
            <a:off x="6647895" y="3296944"/>
            <a:ext cx="2743200" cy="1211064"/>
          </a:xfrm>
          <a:prstGeom prst="rect">
            <a:avLst/>
          </a:prstGeom>
        </p:spPr>
      </p:pic>
      <p:pic>
        <p:nvPicPr>
          <p:cNvPr id="9" name="Picture 9" descr="Graphical user interface, text, chat or text message&#10;&#10;Description automatically generated">
            <a:extLst>
              <a:ext uri="{FF2B5EF4-FFF2-40B4-BE49-F238E27FC236}">
                <a16:creationId xmlns:a16="http://schemas.microsoft.com/office/drawing/2014/main" id="{021C04E7-8D23-6B9D-D27D-757E74E7E55D}"/>
              </a:ext>
            </a:extLst>
          </p:cNvPr>
          <p:cNvPicPr>
            <a:picLocks noChangeAspect="1"/>
          </p:cNvPicPr>
          <p:nvPr/>
        </p:nvPicPr>
        <p:blipFill>
          <a:blip r:embed="rId5"/>
          <a:stretch>
            <a:fillRect/>
          </a:stretch>
        </p:blipFill>
        <p:spPr>
          <a:xfrm>
            <a:off x="6750127" y="4825059"/>
            <a:ext cx="2390775" cy="847725"/>
          </a:xfrm>
          <a:prstGeom prst="rect">
            <a:avLst/>
          </a:prstGeom>
        </p:spPr>
      </p:pic>
      <p:sp>
        <p:nvSpPr>
          <p:cNvPr id="4" name="TextBox 3">
            <a:extLst>
              <a:ext uri="{FF2B5EF4-FFF2-40B4-BE49-F238E27FC236}">
                <a16:creationId xmlns:a16="http://schemas.microsoft.com/office/drawing/2014/main" id="{B0BF7EE2-D17A-0A5C-58A2-6A808BEF8383}"/>
              </a:ext>
            </a:extLst>
          </p:cNvPr>
          <p:cNvSpPr txBox="1"/>
          <p:nvPr/>
        </p:nvSpPr>
        <p:spPr>
          <a:xfrm>
            <a:off x="572962" y="237280"/>
            <a:ext cx="7687734" cy="1431161"/>
          </a:xfrm>
          <a:prstGeom prst="rect">
            <a:avLst/>
          </a:prstGeom>
          <a:noFill/>
        </p:spPr>
        <p:txBody>
          <a:bodyPr wrap="square" lIns="91440" tIns="45720" rIns="91440" bIns="45720" rtlCol="0" anchor="t">
            <a:spAutoFit/>
          </a:bodyPr>
          <a:lstStyle/>
          <a:p>
            <a:r>
              <a:rPr lang="es-ES" sz="2800" err="1">
                <a:latin typeface="Lato Black"/>
                <a:ea typeface="Lato Black"/>
                <a:cs typeface="Lato Black"/>
              </a:rPr>
              <a:t>Clever</a:t>
            </a:r>
            <a:r>
              <a:rPr lang="es-ES" sz="2800">
                <a:latin typeface="Lato Black"/>
                <a:ea typeface="Lato Black"/>
                <a:cs typeface="Lato Black"/>
              </a:rPr>
              <a:t> </a:t>
            </a:r>
            <a:r>
              <a:rPr lang="es-ES" sz="2800" err="1">
                <a:latin typeface="Lato Black"/>
                <a:ea typeface="Lato Black"/>
                <a:cs typeface="Lato Black"/>
              </a:rPr>
              <a:t>Student</a:t>
            </a:r>
            <a:r>
              <a:rPr lang="es-ES" sz="2800">
                <a:latin typeface="Lato Black"/>
                <a:ea typeface="Lato Black"/>
                <a:cs typeface="Lato Black"/>
              </a:rPr>
              <a:t> </a:t>
            </a:r>
            <a:r>
              <a:rPr lang="es-ES" sz="2800" err="1">
                <a:latin typeface="Lato Black"/>
                <a:ea typeface="Lato Black"/>
                <a:cs typeface="Lato Black"/>
              </a:rPr>
              <a:t>Login</a:t>
            </a:r>
            <a:r>
              <a:rPr lang="es-ES" sz="2800">
                <a:latin typeface="Lato Black"/>
                <a:ea typeface="Lato Black"/>
                <a:cs typeface="Lato Black"/>
              </a:rPr>
              <a:t> </a:t>
            </a:r>
            <a:r>
              <a:rPr lang="es-ES" sz="2800" err="1">
                <a:latin typeface="Lato Black"/>
                <a:ea typeface="Lato Black"/>
                <a:cs typeface="Lato Black"/>
              </a:rPr>
              <a:t>Instructions</a:t>
            </a:r>
            <a:endParaRPr lang="es-ES" sz="2800">
              <a:latin typeface="Lato Black"/>
              <a:ea typeface="Lato Black"/>
              <a:cs typeface="Lato Black"/>
            </a:endParaRPr>
          </a:p>
          <a:p>
            <a:r>
              <a:rPr lang="es-ES" sz="2800">
                <a:latin typeface="Lato Black"/>
                <a:ea typeface="Lato Black"/>
                <a:cs typeface="Lato Black"/>
              </a:rPr>
              <a:t>Instrucciones de inicio de sesión de </a:t>
            </a:r>
            <a:r>
              <a:rPr lang="es-ES" sz="2800" err="1">
                <a:latin typeface="Lato Black"/>
                <a:ea typeface="Lato Black"/>
                <a:cs typeface="Lato Black"/>
              </a:rPr>
              <a:t>Clever</a:t>
            </a:r>
            <a:r>
              <a:rPr lang="es-ES" sz="2800">
                <a:latin typeface="Lato Black"/>
                <a:ea typeface="Lato Black"/>
                <a:cs typeface="Lato Black"/>
              </a:rPr>
              <a:t> para estudiantes</a:t>
            </a:r>
            <a:endParaRPr lang="en-US" sz="2800">
              <a:latin typeface="Lato Black"/>
              <a:ea typeface="Lato Black"/>
              <a:cs typeface="Lato Black"/>
            </a:endParaRPr>
          </a:p>
        </p:txBody>
      </p:sp>
    </p:spTree>
    <p:extLst>
      <p:ext uri="{BB962C8B-B14F-4D97-AF65-F5344CB8AC3E}">
        <p14:creationId xmlns:p14="http://schemas.microsoft.com/office/powerpoint/2010/main" val="20724835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art&#10;&#10;Description automatically generated">
            <a:extLst>
              <a:ext uri="{FF2B5EF4-FFF2-40B4-BE49-F238E27FC236}">
                <a16:creationId xmlns:a16="http://schemas.microsoft.com/office/drawing/2014/main" id="{F061DFCD-B75B-9B5A-57F5-54E55CA82FDD}"/>
              </a:ext>
            </a:extLst>
          </p:cNvPr>
          <p:cNvPicPr>
            <a:picLocks noChangeAspect="1"/>
          </p:cNvPicPr>
          <p:nvPr/>
        </p:nvPicPr>
        <p:blipFill>
          <a:blip r:embed="rId3"/>
          <a:stretch>
            <a:fillRect/>
          </a:stretch>
        </p:blipFill>
        <p:spPr>
          <a:xfrm>
            <a:off x="0" y="0"/>
            <a:ext cx="12192000" cy="6858000"/>
          </a:xfrm>
          <a:prstGeom prst="rect">
            <a:avLst/>
          </a:prstGeom>
        </p:spPr>
      </p:pic>
      <p:sp>
        <p:nvSpPr>
          <p:cNvPr id="2" name="Google Shape;3709;p449">
            <a:extLst>
              <a:ext uri="{FF2B5EF4-FFF2-40B4-BE49-F238E27FC236}">
                <a16:creationId xmlns:a16="http://schemas.microsoft.com/office/drawing/2014/main" id="{406DB79C-9993-E658-AB29-BCC9A44C3B43}"/>
              </a:ext>
            </a:extLst>
          </p:cNvPr>
          <p:cNvSpPr txBox="1">
            <a:spLocks noGrp="1"/>
          </p:cNvSpPr>
          <p:nvPr/>
        </p:nvSpPr>
        <p:spPr>
          <a:xfrm>
            <a:off x="372862" y="754282"/>
            <a:ext cx="10972800" cy="887600"/>
          </a:xfrm>
          <a:prstGeom prst="rect">
            <a:avLst/>
          </a:prstGeom>
          <a:noFill/>
          <a:ln>
            <a:noFill/>
          </a:ln>
        </p:spPr>
        <p:txBody>
          <a:bodyPr spcFirstLastPara="1" wrap="square" lIns="91433" tIns="45700" rIns="91433" bIns="45700" anchor="b"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2800"/>
              <a:buFont typeface="Lato Black"/>
              <a:buNone/>
              <a:defRPr sz="2800" b="0" i="0" u="none" strike="noStrike" cap="none">
                <a:solidFill>
                  <a:schemeClr val="dk2"/>
                </a:solidFill>
                <a:latin typeface="Lato Black"/>
                <a:ea typeface="Lato Black"/>
                <a:cs typeface="Lato Black"/>
                <a:sym typeface="Lato Black"/>
              </a:defRPr>
            </a:lvl1pPr>
            <a:lvl2pPr marR="0" lvl="1"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2pPr>
            <a:lvl3pPr marR="0" lvl="2"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3pPr>
            <a:lvl4pPr marR="0" lvl="3"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4pPr>
            <a:lvl5pPr marR="0" lvl="4"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5pPr>
            <a:lvl6pPr marR="0" lvl="5"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6pPr>
            <a:lvl7pPr marR="0" lvl="6"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7pPr>
            <a:lvl8pPr marR="0" lvl="7"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8pPr>
            <a:lvl9pPr marR="0" lvl="8"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9pPr>
          </a:lstStyle>
          <a:p>
            <a:pPr>
              <a:lnSpc>
                <a:spcPct val="90000"/>
              </a:lnSpc>
              <a:buClr>
                <a:srgbClr val="FC3407"/>
              </a:buClr>
              <a:buSzPts val="2200"/>
            </a:pPr>
            <a:r>
              <a:rPr lang="en-US">
                <a:solidFill>
                  <a:schemeClr val="tx1"/>
                </a:solidFill>
              </a:rPr>
              <a:t>Select Preferred Language</a:t>
            </a:r>
          </a:p>
          <a:p>
            <a:r>
              <a:rPr lang="en-US" err="1">
                <a:solidFill>
                  <a:schemeClr val="tx1"/>
                </a:solidFill>
              </a:rPr>
              <a:t>Selección</a:t>
            </a:r>
            <a:r>
              <a:rPr lang="en-US">
                <a:solidFill>
                  <a:schemeClr val="tx1"/>
                </a:solidFill>
              </a:rPr>
              <a:t> del Idioma </a:t>
            </a:r>
            <a:r>
              <a:rPr lang="en-US" err="1">
                <a:solidFill>
                  <a:schemeClr val="tx1"/>
                </a:solidFill>
              </a:rPr>
              <a:t>Preferido</a:t>
            </a:r>
          </a:p>
          <a:p>
            <a:pPr>
              <a:lnSpc>
                <a:spcPct val="90000"/>
              </a:lnSpc>
              <a:buSzPts val="2200"/>
            </a:pPr>
            <a:endParaRPr lang="en-US">
              <a:solidFill>
                <a:schemeClr val="tx1"/>
              </a:solidFill>
            </a:endParaRPr>
          </a:p>
        </p:txBody>
      </p:sp>
      <p:pic>
        <p:nvPicPr>
          <p:cNvPr id="4" name="Picture 3">
            <a:extLst>
              <a:ext uri="{FF2B5EF4-FFF2-40B4-BE49-F238E27FC236}">
                <a16:creationId xmlns:a16="http://schemas.microsoft.com/office/drawing/2014/main" id="{81E65166-BC06-5262-CD2F-76112D1AD1FB}"/>
              </a:ext>
            </a:extLst>
          </p:cNvPr>
          <p:cNvPicPr>
            <a:picLocks noChangeAspect="1"/>
          </p:cNvPicPr>
          <p:nvPr/>
        </p:nvPicPr>
        <p:blipFill>
          <a:blip r:embed="rId4"/>
          <a:stretch>
            <a:fillRect/>
          </a:stretch>
        </p:blipFill>
        <p:spPr>
          <a:xfrm>
            <a:off x="501224" y="2043278"/>
            <a:ext cx="10972801" cy="1120773"/>
          </a:xfrm>
          <a:prstGeom prst="rect">
            <a:avLst/>
          </a:prstGeom>
        </p:spPr>
      </p:pic>
      <p:sp>
        <p:nvSpPr>
          <p:cNvPr id="7" name="TextBox 6">
            <a:extLst>
              <a:ext uri="{FF2B5EF4-FFF2-40B4-BE49-F238E27FC236}">
                <a16:creationId xmlns:a16="http://schemas.microsoft.com/office/drawing/2014/main" id="{43662AFF-976F-5448-015B-3720A6982340}"/>
              </a:ext>
            </a:extLst>
          </p:cNvPr>
          <p:cNvSpPr txBox="1"/>
          <p:nvPr/>
        </p:nvSpPr>
        <p:spPr>
          <a:xfrm>
            <a:off x="10200640" y="2043278"/>
            <a:ext cx="1145022" cy="369332"/>
          </a:xfrm>
          <a:prstGeom prst="rect">
            <a:avLst/>
          </a:prstGeom>
          <a:solidFill>
            <a:schemeClr val="bg1"/>
          </a:solidFill>
        </p:spPr>
        <p:txBody>
          <a:bodyPr wrap="square" rtlCol="0">
            <a:spAutoFit/>
          </a:bodyPr>
          <a:lstStyle/>
          <a:p>
            <a:endParaRPr lang="en-US"/>
          </a:p>
        </p:txBody>
      </p:sp>
      <p:pic>
        <p:nvPicPr>
          <p:cNvPr id="8" name="Picture 7">
            <a:extLst>
              <a:ext uri="{FF2B5EF4-FFF2-40B4-BE49-F238E27FC236}">
                <a16:creationId xmlns:a16="http://schemas.microsoft.com/office/drawing/2014/main" id="{3E043E54-226E-0DB8-D8E4-03010557F1D3}"/>
              </a:ext>
            </a:extLst>
          </p:cNvPr>
          <p:cNvPicPr>
            <a:picLocks noChangeAspect="1"/>
          </p:cNvPicPr>
          <p:nvPr/>
        </p:nvPicPr>
        <p:blipFill>
          <a:blip r:embed="rId5"/>
          <a:stretch>
            <a:fillRect/>
          </a:stretch>
        </p:blipFill>
        <p:spPr>
          <a:xfrm>
            <a:off x="8020395" y="2192501"/>
            <a:ext cx="1371600" cy="971550"/>
          </a:xfrm>
          <a:prstGeom prst="rect">
            <a:avLst/>
          </a:prstGeom>
        </p:spPr>
      </p:pic>
      <p:pic>
        <p:nvPicPr>
          <p:cNvPr id="10" name="Picture 9">
            <a:extLst>
              <a:ext uri="{FF2B5EF4-FFF2-40B4-BE49-F238E27FC236}">
                <a16:creationId xmlns:a16="http://schemas.microsoft.com/office/drawing/2014/main" id="{1221FB2B-C388-5EA7-FA56-E911F9BFF4F4}"/>
              </a:ext>
            </a:extLst>
          </p:cNvPr>
          <p:cNvPicPr>
            <a:picLocks noChangeAspect="1"/>
          </p:cNvPicPr>
          <p:nvPr/>
        </p:nvPicPr>
        <p:blipFill>
          <a:blip r:embed="rId6"/>
          <a:stretch>
            <a:fillRect/>
          </a:stretch>
        </p:blipFill>
        <p:spPr>
          <a:xfrm>
            <a:off x="501224" y="3808970"/>
            <a:ext cx="11014154" cy="971550"/>
          </a:xfrm>
          <a:prstGeom prst="rect">
            <a:avLst/>
          </a:prstGeom>
        </p:spPr>
      </p:pic>
      <p:sp>
        <p:nvSpPr>
          <p:cNvPr id="11" name="TextBox 10">
            <a:extLst>
              <a:ext uri="{FF2B5EF4-FFF2-40B4-BE49-F238E27FC236}">
                <a16:creationId xmlns:a16="http://schemas.microsoft.com/office/drawing/2014/main" id="{6839DE87-4CD9-0B1F-7118-EA8FA305AA53}"/>
              </a:ext>
            </a:extLst>
          </p:cNvPr>
          <p:cNvSpPr txBox="1"/>
          <p:nvPr/>
        </p:nvSpPr>
        <p:spPr>
          <a:xfrm>
            <a:off x="10143778" y="3822820"/>
            <a:ext cx="1201884" cy="369332"/>
          </a:xfrm>
          <a:prstGeom prst="rect">
            <a:avLst/>
          </a:prstGeom>
          <a:solidFill>
            <a:schemeClr val="bg1"/>
          </a:solidFill>
        </p:spPr>
        <p:txBody>
          <a:bodyPr wrap="square" rtlCol="0">
            <a:spAutoFit/>
          </a:bodyPr>
          <a:lstStyle/>
          <a:p>
            <a:endParaRPr lang="en-US"/>
          </a:p>
        </p:txBody>
      </p:sp>
      <p:sp>
        <p:nvSpPr>
          <p:cNvPr id="12" name="TextBox 11">
            <a:extLst>
              <a:ext uri="{FF2B5EF4-FFF2-40B4-BE49-F238E27FC236}">
                <a16:creationId xmlns:a16="http://schemas.microsoft.com/office/drawing/2014/main" id="{79BD964B-F7E5-61AD-6A9C-DE8A1D3E49D2}"/>
              </a:ext>
            </a:extLst>
          </p:cNvPr>
          <p:cNvSpPr txBox="1"/>
          <p:nvPr/>
        </p:nvSpPr>
        <p:spPr>
          <a:xfrm>
            <a:off x="372862" y="1306196"/>
            <a:ext cx="9109803" cy="923330"/>
          </a:xfrm>
          <a:prstGeom prst="rect">
            <a:avLst/>
          </a:prstGeom>
          <a:noFill/>
        </p:spPr>
        <p:txBody>
          <a:bodyPr wrap="square" lIns="91440" tIns="45720" rIns="91440" bIns="45720" rtlCol="0" anchor="t">
            <a:spAutoFit/>
          </a:bodyPr>
          <a:lstStyle/>
          <a:p>
            <a:r>
              <a:rPr lang="es-ES" err="1">
                <a:latin typeface="Lato"/>
                <a:ea typeface="+mn-lt"/>
                <a:cs typeface="+mn-lt"/>
              </a:rPr>
              <a:t>Students</a:t>
            </a:r>
            <a:r>
              <a:rPr lang="es-ES">
                <a:latin typeface="Lato"/>
                <a:ea typeface="+mn-lt"/>
                <a:cs typeface="+mn-lt"/>
              </a:rPr>
              <a:t> can </a:t>
            </a:r>
            <a:r>
              <a:rPr lang="es-ES" err="1">
                <a:latin typeface="Lato"/>
                <a:ea typeface="+mn-lt"/>
                <a:cs typeface="+mn-lt"/>
              </a:rPr>
              <a:t>change</a:t>
            </a:r>
            <a:r>
              <a:rPr lang="es-ES">
                <a:latin typeface="Lato"/>
                <a:ea typeface="+mn-lt"/>
                <a:cs typeface="+mn-lt"/>
              </a:rPr>
              <a:t> </a:t>
            </a:r>
            <a:r>
              <a:rPr lang="es-ES" err="1">
                <a:latin typeface="Lato"/>
                <a:ea typeface="+mn-lt"/>
                <a:cs typeface="+mn-lt"/>
              </a:rPr>
              <a:t>the</a:t>
            </a:r>
            <a:r>
              <a:rPr lang="es-ES">
                <a:latin typeface="Lato"/>
                <a:ea typeface="+mn-lt"/>
                <a:cs typeface="+mn-lt"/>
              </a:rPr>
              <a:t> </a:t>
            </a:r>
            <a:r>
              <a:rPr lang="es-ES" err="1">
                <a:latin typeface="Lato"/>
                <a:ea typeface="+mn-lt"/>
                <a:cs typeface="+mn-lt"/>
              </a:rPr>
              <a:t>preferred</a:t>
            </a:r>
            <a:r>
              <a:rPr lang="es-ES">
                <a:latin typeface="Lato"/>
                <a:ea typeface="+mn-lt"/>
                <a:cs typeface="+mn-lt"/>
              </a:rPr>
              <a:t> </a:t>
            </a:r>
            <a:r>
              <a:rPr lang="es-ES" err="1">
                <a:latin typeface="Lato"/>
                <a:ea typeface="+mn-lt"/>
                <a:cs typeface="+mn-lt"/>
              </a:rPr>
              <a:t>language</a:t>
            </a:r>
            <a:r>
              <a:rPr lang="es-ES">
                <a:latin typeface="Lato"/>
                <a:ea typeface="+mn-lt"/>
                <a:cs typeface="+mn-lt"/>
              </a:rPr>
              <a:t> </a:t>
            </a:r>
            <a:r>
              <a:rPr lang="es-ES" err="1">
                <a:latin typeface="Lato"/>
                <a:ea typeface="+mn-lt"/>
                <a:cs typeface="+mn-lt"/>
              </a:rPr>
              <a:t>to</a:t>
            </a:r>
            <a:r>
              <a:rPr lang="es-ES">
                <a:latin typeface="Lato"/>
                <a:ea typeface="+mn-lt"/>
                <a:cs typeface="+mn-lt"/>
              </a:rPr>
              <a:t> </a:t>
            </a:r>
            <a:r>
              <a:rPr lang="es-ES" err="1">
                <a:latin typeface="Lato"/>
                <a:ea typeface="+mn-lt"/>
                <a:cs typeface="+mn-lt"/>
              </a:rPr>
              <a:t>Spanish</a:t>
            </a:r>
            <a:r>
              <a:rPr lang="es-ES">
                <a:latin typeface="Lato"/>
                <a:ea typeface="+mn-lt"/>
                <a:cs typeface="+mn-lt"/>
              </a:rPr>
              <a:t> </a:t>
            </a:r>
            <a:r>
              <a:rPr lang="es-ES" err="1">
                <a:latin typeface="Lato"/>
                <a:ea typeface="+mn-lt"/>
                <a:cs typeface="+mn-lt"/>
              </a:rPr>
              <a:t>on</a:t>
            </a:r>
            <a:r>
              <a:rPr lang="es-ES">
                <a:latin typeface="Lato"/>
                <a:ea typeface="+mn-lt"/>
                <a:cs typeface="+mn-lt"/>
              </a:rPr>
              <a:t> </a:t>
            </a:r>
            <a:r>
              <a:rPr lang="es-ES" err="1">
                <a:latin typeface="Lato"/>
                <a:ea typeface="+mn-lt"/>
                <a:cs typeface="+mn-lt"/>
              </a:rPr>
              <a:t>their</a:t>
            </a:r>
            <a:r>
              <a:rPr lang="es-ES">
                <a:latin typeface="Lato"/>
                <a:ea typeface="+mn-lt"/>
                <a:cs typeface="+mn-lt"/>
              </a:rPr>
              <a:t> </a:t>
            </a:r>
            <a:r>
              <a:rPr lang="es-ES" err="1">
                <a:latin typeface="Lato"/>
                <a:ea typeface="+mn-lt"/>
                <a:cs typeface="+mn-lt"/>
              </a:rPr>
              <a:t>Dashboard</a:t>
            </a:r>
            <a:r>
              <a:rPr lang="es-ES">
                <a:latin typeface="Lato"/>
                <a:ea typeface="+mn-lt"/>
                <a:cs typeface="+mn-lt"/>
              </a:rPr>
              <a:t>.</a:t>
            </a:r>
          </a:p>
          <a:p>
            <a:r>
              <a:rPr lang="es-ES">
                <a:latin typeface="Lato"/>
                <a:ea typeface="+mn-lt"/>
                <a:cs typeface="+mn-lt"/>
              </a:rPr>
              <a:t>Estudiantes tendrán que cambiar el idioma preferido a español en su tablero</a:t>
            </a:r>
          </a:p>
          <a:p>
            <a:endParaRPr lang="es-ES">
              <a:latin typeface="Lato"/>
              <a:ea typeface="Lato"/>
              <a:cs typeface="Calibri"/>
            </a:endParaRPr>
          </a:p>
        </p:txBody>
      </p:sp>
    </p:spTree>
    <p:extLst>
      <p:ext uri="{BB962C8B-B14F-4D97-AF65-F5344CB8AC3E}">
        <p14:creationId xmlns:p14="http://schemas.microsoft.com/office/powerpoint/2010/main" val="16478999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art&#10;&#10;Description automatically generated">
            <a:extLst>
              <a:ext uri="{FF2B5EF4-FFF2-40B4-BE49-F238E27FC236}">
                <a16:creationId xmlns:a16="http://schemas.microsoft.com/office/drawing/2014/main" id="{F061DFCD-B75B-9B5A-57F5-54E55CA82FDD}"/>
              </a:ext>
            </a:extLst>
          </p:cNvPr>
          <p:cNvPicPr>
            <a:picLocks noChangeAspect="1"/>
          </p:cNvPicPr>
          <p:nvPr/>
        </p:nvPicPr>
        <p:blipFill>
          <a:blip r:embed="rId3"/>
          <a:stretch>
            <a:fillRect/>
          </a:stretch>
        </p:blipFill>
        <p:spPr>
          <a:xfrm>
            <a:off x="0" y="0"/>
            <a:ext cx="12192000" cy="6858000"/>
          </a:xfrm>
          <a:prstGeom prst="rect">
            <a:avLst/>
          </a:prstGeom>
        </p:spPr>
      </p:pic>
      <p:sp>
        <p:nvSpPr>
          <p:cNvPr id="2" name="Google Shape;3709;p449">
            <a:extLst>
              <a:ext uri="{FF2B5EF4-FFF2-40B4-BE49-F238E27FC236}">
                <a16:creationId xmlns:a16="http://schemas.microsoft.com/office/drawing/2014/main" id="{406DB79C-9993-E658-AB29-BCC9A44C3B43}"/>
              </a:ext>
            </a:extLst>
          </p:cNvPr>
          <p:cNvSpPr txBox="1">
            <a:spLocks noGrp="1"/>
          </p:cNvSpPr>
          <p:nvPr/>
        </p:nvSpPr>
        <p:spPr>
          <a:xfrm>
            <a:off x="395953" y="442555"/>
            <a:ext cx="10972800" cy="887600"/>
          </a:xfrm>
          <a:prstGeom prst="rect">
            <a:avLst/>
          </a:prstGeom>
          <a:noFill/>
          <a:ln>
            <a:noFill/>
          </a:ln>
        </p:spPr>
        <p:txBody>
          <a:bodyPr spcFirstLastPara="1" wrap="square" lIns="91433" tIns="45700" rIns="91433" bIns="45700" anchor="b"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2800"/>
              <a:buFont typeface="Lato Black"/>
              <a:buNone/>
              <a:defRPr sz="2800" b="0" i="0" u="none" strike="noStrike" cap="none">
                <a:solidFill>
                  <a:schemeClr val="dk2"/>
                </a:solidFill>
                <a:latin typeface="Lato Black"/>
                <a:ea typeface="Lato Black"/>
                <a:cs typeface="Lato Black"/>
                <a:sym typeface="Lato Black"/>
              </a:defRPr>
            </a:lvl1pPr>
            <a:lvl2pPr marR="0" lvl="1"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2pPr>
            <a:lvl3pPr marR="0" lvl="2"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3pPr>
            <a:lvl4pPr marR="0" lvl="3"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4pPr>
            <a:lvl5pPr marR="0" lvl="4"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5pPr>
            <a:lvl6pPr marR="0" lvl="5"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6pPr>
            <a:lvl7pPr marR="0" lvl="6"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7pPr>
            <a:lvl8pPr marR="0" lvl="7"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8pPr>
            <a:lvl9pPr marR="0" lvl="8"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9pPr>
          </a:lstStyle>
          <a:p>
            <a:pPr>
              <a:lnSpc>
                <a:spcPct val="90000"/>
              </a:lnSpc>
              <a:buClr>
                <a:srgbClr val="FC3407"/>
              </a:buClr>
              <a:buSzPts val="2200"/>
            </a:pPr>
            <a:r>
              <a:rPr lang="en-US">
                <a:solidFill>
                  <a:schemeClr val="tx1"/>
                </a:solidFill>
              </a:rPr>
              <a:t>Student Dashboard</a:t>
            </a:r>
          </a:p>
          <a:p>
            <a:pPr>
              <a:lnSpc>
                <a:spcPct val="90000"/>
              </a:lnSpc>
              <a:buSzPts val="2200"/>
            </a:pPr>
            <a:r>
              <a:rPr lang="en-US">
                <a:solidFill>
                  <a:schemeClr val="tx1"/>
                </a:solidFill>
              </a:rPr>
              <a:t>Panel del </a:t>
            </a:r>
            <a:r>
              <a:rPr lang="en-US" err="1">
                <a:solidFill>
                  <a:schemeClr val="tx1"/>
                </a:solidFill>
              </a:rPr>
              <a:t>Estudiante</a:t>
            </a:r>
            <a:endParaRPr lang="en-US">
              <a:solidFill>
                <a:schemeClr val="tx1"/>
              </a:solidFill>
            </a:endParaRPr>
          </a:p>
        </p:txBody>
      </p:sp>
      <p:pic>
        <p:nvPicPr>
          <p:cNvPr id="6" name="Picture 5">
            <a:extLst>
              <a:ext uri="{FF2B5EF4-FFF2-40B4-BE49-F238E27FC236}">
                <a16:creationId xmlns:a16="http://schemas.microsoft.com/office/drawing/2014/main" id="{54528243-492A-DEFF-57AE-0131B64B51B2}"/>
              </a:ext>
            </a:extLst>
          </p:cNvPr>
          <p:cNvPicPr>
            <a:picLocks noChangeAspect="1"/>
          </p:cNvPicPr>
          <p:nvPr/>
        </p:nvPicPr>
        <p:blipFill>
          <a:blip r:embed="rId4"/>
          <a:stretch>
            <a:fillRect/>
          </a:stretch>
        </p:blipFill>
        <p:spPr>
          <a:xfrm>
            <a:off x="697654" y="1499828"/>
            <a:ext cx="10539306" cy="4198430"/>
          </a:xfrm>
          <a:prstGeom prst="rect">
            <a:avLst/>
          </a:prstGeom>
        </p:spPr>
      </p:pic>
    </p:spTree>
    <p:extLst>
      <p:ext uri="{BB962C8B-B14F-4D97-AF65-F5344CB8AC3E}">
        <p14:creationId xmlns:p14="http://schemas.microsoft.com/office/powerpoint/2010/main" val="31446109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icon&#10;&#10;Description automatically generated">
            <a:extLst>
              <a:ext uri="{FF2B5EF4-FFF2-40B4-BE49-F238E27FC236}">
                <a16:creationId xmlns:a16="http://schemas.microsoft.com/office/drawing/2014/main" id="{25A4607B-FDEC-1EEB-8B02-750CA03D3F5D}"/>
              </a:ext>
            </a:extLst>
          </p:cNvPr>
          <p:cNvPicPr>
            <a:picLocks noChangeAspect="1"/>
          </p:cNvPicPr>
          <p:nvPr/>
        </p:nvPicPr>
        <p:blipFill>
          <a:blip r:embed="rId2"/>
          <a:stretch>
            <a:fillRect/>
          </a:stretch>
        </p:blipFill>
        <p:spPr>
          <a:xfrm>
            <a:off x="0" y="0"/>
            <a:ext cx="12192000" cy="6858000"/>
          </a:xfrm>
          <a:prstGeom prst="rect">
            <a:avLst/>
          </a:prstGeom>
        </p:spPr>
      </p:pic>
      <p:sp>
        <p:nvSpPr>
          <p:cNvPr id="4" name="Google Shape;2160;p303">
            <a:extLst>
              <a:ext uri="{FF2B5EF4-FFF2-40B4-BE49-F238E27FC236}">
                <a16:creationId xmlns:a16="http://schemas.microsoft.com/office/drawing/2014/main" id="{19B48A2D-748A-D2D7-D48D-298A252334A3}"/>
              </a:ext>
            </a:extLst>
          </p:cNvPr>
          <p:cNvSpPr txBox="1">
            <a:spLocks noGrp="1"/>
          </p:cNvSpPr>
          <p:nvPr/>
        </p:nvSpPr>
        <p:spPr>
          <a:xfrm>
            <a:off x="1647479" y="3490122"/>
            <a:ext cx="8965800" cy="21516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5000"/>
              <a:buFont typeface="Lato Black"/>
              <a:buNone/>
              <a:defRPr sz="6667" b="0" i="0" u="none" strike="noStrike" cap="none">
                <a:solidFill>
                  <a:schemeClr val="dk1"/>
                </a:solidFill>
                <a:latin typeface="Lato Black"/>
                <a:ea typeface="Lato Black"/>
                <a:cs typeface="Lato Black"/>
                <a:sym typeface="Lato Black"/>
              </a:defRPr>
            </a:lvl1pPr>
            <a:lvl2pPr marR="0" lvl="1" algn="l" rtl="0">
              <a:lnSpc>
                <a:spcPct val="90000"/>
              </a:lnSpc>
              <a:spcBef>
                <a:spcPts val="0"/>
              </a:spcBef>
              <a:spcAft>
                <a:spcPts val="0"/>
              </a:spcAft>
              <a:buClr>
                <a:schemeClr val="accent6"/>
              </a:buClr>
              <a:buSzPts val="6000"/>
              <a:buFont typeface="Lato Black"/>
              <a:buNone/>
              <a:defRPr sz="8000" b="0" i="0" u="none" strike="noStrike" cap="none">
                <a:solidFill>
                  <a:schemeClr val="accent6"/>
                </a:solidFill>
                <a:latin typeface="Lato Black"/>
                <a:ea typeface="Lato Black"/>
                <a:cs typeface="Lato Black"/>
                <a:sym typeface="Lato Black"/>
              </a:defRPr>
            </a:lvl2pPr>
            <a:lvl3pPr marR="0" lvl="2" algn="l" rtl="0">
              <a:lnSpc>
                <a:spcPct val="90000"/>
              </a:lnSpc>
              <a:spcBef>
                <a:spcPts val="0"/>
              </a:spcBef>
              <a:spcAft>
                <a:spcPts val="0"/>
              </a:spcAft>
              <a:buClr>
                <a:schemeClr val="accent6"/>
              </a:buClr>
              <a:buSzPts val="6000"/>
              <a:buFont typeface="Lato Black"/>
              <a:buNone/>
              <a:defRPr sz="8000" b="0" i="0" u="none" strike="noStrike" cap="none">
                <a:solidFill>
                  <a:schemeClr val="accent6"/>
                </a:solidFill>
                <a:latin typeface="Lato Black"/>
                <a:ea typeface="Lato Black"/>
                <a:cs typeface="Lato Black"/>
                <a:sym typeface="Lato Black"/>
              </a:defRPr>
            </a:lvl3pPr>
            <a:lvl4pPr marR="0" lvl="3" algn="l" rtl="0">
              <a:lnSpc>
                <a:spcPct val="90000"/>
              </a:lnSpc>
              <a:spcBef>
                <a:spcPts val="0"/>
              </a:spcBef>
              <a:spcAft>
                <a:spcPts val="0"/>
              </a:spcAft>
              <a:buClr>
                <a:schemeClr val="accent6"/>
              </a:buClr>
              <a:buSzPts val="6000"/>
              <a:buFont typeface="Lato Black"/>
              <a:buNone/>
              <a:defRPr sz="8000" b="0" i="0" u="none" strike="noStrike" cap="none">
                <a:solidFill>
                  <a:schemeClr val="accent6"/>
                </a:solidFill>
                <a:latin typeface="Lato Black"/>
                <a:ea typeface="Lato Black"/>
                <a:cs typeface="Lato Black"/>
                <a:sym typeface="Lato Black"/>
              </a:defRPr>
            </a:lvl4pPr>
            <a:lvl5pPr marR="0" lvl="4" algn="l" rtl="0">
              <a:lnSpc>
                <a:spcPct val="90000"/>
              </a:lnSpc>
              <a:spcBef>
                <a:spcPts val="0"/>
              </a:spcBef>
              <a:spcAft>
                <a:spcPts val="0"/>
              </a:spcAft>
              <a:buClr>
                <a:schemeClr val="accent6"/>
              </a:buClr>
              <a:buSzPts val="6000"/>
              <a:buFont typeface="Lato Black"/>
              <a:buNone/>
              <a:defRPr sz="8000" b="0" i="0" u="none" strike="noStrike" cap="none">
                <a:solidFill>
                  <a:schemeClr val="accent6"/>
                </a:solidFill>
                <a:latin typeface="Lato Black"/>
                <a:ea typeface="Lato Black"/>
                <a:cs typeface="Lato Black"/>
                <a:sym typeface="Lato Black"/>
              </a:defRPr>
            </a:lvl5pPr>
            <a:lvl6pPr marR="0" lvl="5" algn="l" rtl="0">
              <a:lnSpc>
                <a:spcPct val="90000"/>
              </a:lnSpc>
              <a:spcBef>
                <a:spcPts val="0"/>
              </a:spcBef>
              <a:spcAft>
                <a:spcPts val="0"/>
              </a:spcAft>
              <a:buClr>
                <a:schemeClr val="accent6"/>
              </a:buClr>
              <a:buSzPts val="6000"/>
              <a:buFont typeface="Lato Black"/>
              <a:buNone/>
              <a:defRPr sz="8000" b="0" i="0" u="none" strike="noStrike" cap="none">
                <a:solidFill>
                  <a:schemeClr val="accent6"/>
                </a:solidFill>
                <a:latin typeface="Lato Black"/>
                <a:ea typeface="Lato Black"/>
                <a:cs typeface="Lato Black"/>
                <a:sym typeface="Lato Black"/>
              </a:defRPr>
            </a:lvl6pPr>
            <a:lvl7pPr marR="0" lvl="6" algn="l" rtl="0">
              <a:lnSpc>
                <a:spcPct val="90000"/>
              </a:lnSpc>
              <a:spcBef>
                <a:spcPts val="0"/>
              </a:spcBef>
              <a:spcAft>
                <a:spcPts val="0"/>
              </a:spcAft>
              <a:buClr>
                <a:schemeClr val="accent6"/>
              </a:buClr>
              <a:buSzPts val="6000"/>
              <a:buFont typeface="Lato Black"/>
              <a:buNone/>
              <a:defRPr sz="8000" b="0" i="0" u="none" strike="noStrike" cap="none">
                <a:solidFill>
                  <a:schemeClr val="accent6"/>
                </a:solidFill>
                <a:latin typeface="Lato Black"/>
                <a:ea typeface="Lato Black"/>
                <a:cs typeface="Lato Black"/>
                <a:sym typeface="Lato Black"/>
              </a:defRPr>
            </a:lvl7pPr>
            <a:lvl8pPr marR="0" lvl="7" algn="l" rtl="0">
              <a:lnSpc>
                <a:spcPct val="90000"/>
              </a:lnSpc>
              <a:spcBef>
                <a:spcPts val="0"/>
              </a:spcBef>
              <a:spcAft>
                <a:spcPts val="0"/>
              </a:spcAft>
              <a:buClr>
                <a:schemeClr val="accent6"/>
              </a:buClr>
              <a:buSzPts val="6000"/>
              <a:buFont typeface="Lato Black"/>
              <a:buNone/>
              <a:defRPr sz="8000" b="0" i="0" u="none" strike="noStrike" cap="none">
                <a:solidFill>
                  <a:schemeClr val="accent6"/>
                </a:solidFill>
                <a:latin typeface="Lato Black"/>
                <a:ea typeface="Lato Black"/>
                <a:cs typeface="Lato Black"/>
                <a:sym typeface="Lato Black"/>
              </a:defRPr>
            </a:lvl8pPr>
            <a:lvl9pPr marR="0" lvl="8" algn="l" rtl="0">
              <a:lnSpc>
                <a:spcPct val="90000"/>
              </a:lnSpc>
              <a:spcBef>
                <a:spcPts val="0"/>
              </a:spcBef>
              <a:spcAft>
                <a:spcPts val="0"/>
              </a:spcAft>
              <a:buClr>
                <a:schemeClr val="accent6"/>
              </a:buClr>
              <a:buSzPts val="6000"/>
              <a:buFont typeface="Lato Black"/>
              <a:buNone/>
              <a:defRPr sz="8000" b="0" i="0" u="none" strike="noStrike" cap="none">
                <a:solidFill>
                  <a:schemeClr val="accent6"/>
                </a:solidFill>
                <a:latin typeface="Lato Black"/>
                <a:ea typeface="Lato Black"/>
                <a:cs typeface="Lato Black"/>
                <a:sym typeface="Lato Black"/>
              </a:defRPr>
            </a:lvl9pPr>
          </a:lstStyle>
          <a:p>
            <a:pPr algn="ctr">
              <a:lnSpc>
                <a:spcPct val="100000"/>
              </a:lnSpc>
            </a:pPr>
            <a:r>
              <a:rPr lang="en-US" sz="5400"/>
              <a:t>Moving Forward</a:t>
            </a:r>
          </a:p>
          <a:p>
            <a:pPr algn="ctr"/>
            <a:r>
              <a:rPr lang="en-US" sz="5400" err="1"/>
              <a:t>Próximos</a:t>
            </a:r>
            <a:r>
              <a:rPr lang="en-US" sz="5400"/>
              <a:t> Pasos</a:t>
            </a:r>
          </a:p>
          <a:p>
            <a:pPr algn="ctr">
              <a:lnSpc>
                <a:spcPct val="100000"/>
              </a:lnSpc>
            </a:pPr>
            <a:endParaRPr lang="en-US" sz="5400"/>
          </a:p>
          <a:p>
            <a:endParaRPr lang="en-US"/>
          </a:p>
        </p:txBody>
      </p:sp>
    </p:spTree>
    <p:extLst>
      <p:ext uri="{BB962C8B-B14F-4D97-AF65-F5344CB8AC3E}">
        <p14:creationId xmlns:p14="http://schemas.microsoft.com/office/powerpoint/2010/main" val="9318449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57CA83B1-2FC9-6388-0968-2F256EF99DE2}"/>
              </a:ext>
            </a:extLst>
          </p:cNvPr>
          <p:cNvPicPr>
            <a:picLocks noChangeAspect="1"/>
          </p:cNvPicPr>
          <p:nvPr/>
        </p:nvPicPr>
        <p:blipFill>
          <a:blip r:embed="rId2"/>
          <a:stretch>
            <a:fillRect/>
          </a:stretch>
        </p:blipFill>
        <p:spPr>
          <a:xfrm>
            <a:off x="0" y="0"/>
            <a:ext cx="12192000" cy="6858000"/>
          </a:xfrm>
          <a:prstGeom prst="rect">
            <a:avLst/>
          </a:prstGeom>
        </p:spPr>
      </p:pic>
      <p:pic>
        <p:nvPicPr>
          <p:cNvPr id="3074" name="Picture 2" descr="image">
            <a:extLst>
              <a:ext uri="{FF2B5EF4-FFF2-40B4-BE49-F238E27FC236}">
                <a16:creationId xmlns:a16="http://schemas.microsoft.com/office/drawing/2014/main" id="{C9A9E3E6-B966-AEC6-1B13-63A5F02A4E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3187" y="670559"/>
            <a:ext cx="5035973" cy="5035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2781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10C105-D5C9-92EC-C6E5-4CDE9F79FFB0}"/>
              </a:ext>
            </a:extLst>
          </p:cNvPr>
          <p:cNvPicPr>
            <a:picLocks noChangeAspect="1"/>
          </p:cNvPicPr>
          <p:nvPr/>
        </p:nvPicPr>
        <p:blipFill>
          <a:blip r:embed="rId2"/>
          <a:stretch>
            <a:fillRect/>
          </a:stretch>
        </p:blipFill>
        <p:spPr>
          <a:xfrm>
            <a:off x="0" y="0"/>
            <a:ext cx="12305654" cy="6921930"/>
          </a:xfrm>
          <a:prstGeom prst="rect">
            <a:avLst/>
          </a:prstGeom>
        </p:spPr>
      </p:pic>
      <p:sp>
        <p:nvSpPr>
          <p:cNvPr id="2" name="Google Shape;4486;p488">
            <a:extLst>
              <a:ext uri="{FF2B5EF4-FFF2-40B4-BE49-F238E27FC236}">
                <a16:creationId xmlns:a16="http://schemas.microsoft.com/office/drawing/2014/main" id="{EE302189-6625-00C2-0A6B-68070E375AFA}"/>
              </a:ext>
            </a:extLst>
          </p:cNvPr>
          <p:cNvSpPr txBox="1">
            <a:spLocks noGrp="1"/>
          </p:cNvSpPr>
          <p:nvPr/>
        </p:nvSpPr>
        <p:spPr>
          <a:xfrm>
            <a:off x="446843" y="484326"/>
            <a:ext cx="10972800" cy="887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2800"/>
              <a:buFont typeface="Lato Black"/>
              <a:buNone/>
              <a:defRPr sz="2800" b="0" i="0" u="none" strike="noStrike" cap="none">
                <a:solidFill>
                  <a:schemeClr val="dk2"/>
                </a:solidFill>
                <a:latin typeface="Lato Black"/>
                <a:ea typeface="Lato Black"/>
                <a:cs typeface="Lato Black"/>
                <a:sym typeface="Lato Black"/>
              </a:defRPr>
            </a:lvl1pPr>
            <a:lvl2pPr marR="0" lvl="1"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2pPr>
            <a:lvl3pPr marR="0" lvl="2"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3pPr>
            <a:lvl4pPr marR="0" lvl="3"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4pPr>
            <a:lvl5pPr marR="0" lvl="4"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5pPr>
            <a:lvl6pPr marR="0" lvl="5"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6pPr>
            <a:lvl7pPr marR="0" lvl="6"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7pPr>
            <a:lvl8pPr marR="0" lvl="7"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8pPr>
            <a:lvl9pPr marR="0" lvl="8"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9pPr>
          </a:lstStyle>
          <a:p>
            <a:r>
              <a:rPr lang="en-US">
                <a:solidFill>
                  <a:schemeClr val="tx1"/>
                </a:solidFill>
              </a:rPr>
              <a:t>Join Our Social Media Community</a:t>
            </a:r>
          </a:p>
          <a:p>
            <a:r>
              <a:rPr lang="es-ES">
                <a:solidFill>
                  <a:schemeClr val="tx1"/>
                </a:solidFill>
              </a:rPr>
              <a:t>Únase a Nuestra Comunidad de Redes Sociales</a:t>
            </a:r>
            <a:endParaRPr lang="en-US">
              <a:solidFill>
                <a:schemeClr val="tx1"/>
              </a:solidFill>
            </a:endParaRPr>
          </a:p>
          <a:p>
            <a:endParaRPr lang="en-US">
              <a:solidFill>
                <a:schemeClr val="tx1"/>
              </a:solidFill>
            </a:endParaRPr>
          </a:p>
        </p:txBody>
      </p:sp>
      <p:pic>
        <p:nvPicPr>
          <p:cNvPr id="4" name="Picture 4" descr="A picture containing text, electronics, screenshot&#10;&#10;Description automatically generated">
            <a:extLst>
              <a:ext uri="{FF2B5EF4-FFF2-40B4-BE49-F238E27FC236}">
                <a16:creationId xmlns:a16="http://schemas.microsoft.com/office/drawing/2014/main" id="{245FB8DD-A998-DCE4-144F-3C872548B3CA}"/>
              </a:ext>
            </a:extLst>
          </p:cNvPr>
          <p:cNvPicPr>
            <a:picLocks noChangeAspect="1"/>
          </p:cNvPicPr>
          <p:nvPr/>
        </p:nvPicPr>
        <p:blipFill>
          <a:blip r:embed="rId3"/>
          <a:stretch>
            <a:fillRect/>
          </a:stretch>
        </p:blipFill>
        <p:spPr>
          <a:xfrm>
            <a:off x="-1785891" y="1373353"/>
            <a:ext cx="7011879" cy="5176613"/>
          </a:xfrm>
          <a:prstGeom prst="rect">
            <a:avLst/>
          </a:prstGeom>
        </p:spPr>
      </p:pic>
      <p:pic>
        <p:nvPicPr>
          <p:cNvPr id="5" name="Picture 5" descr="A picture containing text, clipart&#10;&#10;Description automatically generated">
            <a:extLst>
              <a:ext uri="{FF2B5EF4-FFF2-40B4-BE49-F238E27FC236}">
                <a16:creationId xmlns:a16="http://schemas.microsoft.com/office/drawing/2014/main" id="{80561960-592B-836D-CC2E-B66E9B824B46}"/>
              </a:ext>
            </a:extLst>
          </p:cNvPr>
          <p:cNvPicPr>
            <a:picLocks noChangeAspect="1"/>
          </p:cNvPicPr>
          <p:nvPr/>
        </p:nvPicPr>
        <p:blipFill>
          <a:blip r:embed="rId4"/>
          <a:stretch>
            <a:fillRect/>
          </a:stretch>
        </p:blipFill>
        <p:spPr>
          <a:xfrm>
            <a:off x="3886062" y="1714731"/>
            <a:ext cx="1061158" cy="1061158"/>
          </a:xfrm>
          <a:prstGeom prst="rect">
            <a:avLst/>
          </a:prstGeom>
        </p:spPr>
      </p:pic>
      <p:pic>
        <p:nvPicPr>
          <p:cNvPr id="6" name="Picture 6" descr="A picture containing tool&#10;&#10;Description automatically generated">
            <a:extLst>
              <a:ext uri="{FF2B5EF4-FFF2-40B4-BE49-F238E27FC236}">
                <a16:creationId xmlns:a16="http://schemas.microsoft.com/office/drawing/2014/main" id="{0B2EC29E-887E-6B6B-7B81-26CD3F9F1A6C}"/>
              </a:ext>
            </a:extLst>
          </p:cNvPr>
          <p:cNvPicPr>
            <a:picLocks noChangeAspect="1"/>
          </p:cNvPicPr>
          <p:nvPr/>
        </p:nvPicPr>
        <p:blipFill>
          <a:blip r:embed="rId5"/>
          <a:stretch>
            <a:fillRect/>
          </a:stretch>
        </p:blipFill>
        <p:spPr>
          <a:xfrm>
            <a:off x="5787963" y="1771881"/>
            <a:ext cx="1030364" cy="1006043"/>
          </a:xfrm>
          <a:prstGeom prst="rect">
            <a:avLst/>
          </a:prstGeom>
        </p:spPr>
      </p:pic>
      <p:pic>
        <p:nvPicPr>
          <p:cNvPr id="7" name="Picture 7">
            <a:extLst>
              <a:ext uri="{FF2B5EF4-FFF2-40B4-BE49-F238E27FC236}">
                <a16:creationId xmlns:a16="http://schemas.microsoft.com/office/drawing/2014/main" id="{4F2A3AAD-349F-D20E-8087-BA84A5E7CE62}"/>
              </a:ext>
            </a:extLst>
          </p:cNvPr>
          <p:cNvPicPr>
            <a:picLocks noChangeAspect="1"/>
          </p:cNvPicPr>
          <p:nvPr/>
        </p:nvPicPr>
        <p:blipFill>
          <a:blip r:embed="rId6"/>
          <a:stretch>
            <a:fillRect/>
          </a:stretch>
        </p:blipFill>
        <p:spPr>
          <a:xfrm>
            <a:off x="4885401" y="3214502"/>
            <a:ext cx="1045160" cy="1028237"/>
          </a:xfrm>
          <a:prstGeom prst="rect">
            <a:avLst/>
          </a:prstGeom>
        </p:spPr>
      </p:pic>
      <p:pic>
        <p:nvPicPr>
          <p:cNvPr id="8" name="Picture 8" descr="Logo, icon&#10;&#10;Description automatically generated">
            <a:extLst>
              <a:ext uri="{FF2B5EF4-FFF2-40B4-BE49-F238E27FC236}">
                <a16:creationId xmlns:a16="http://schemas.microsoft.com/office/drawing/2014/main" id="{96945D67-0095-9081-6198-7ADB58C06800}"/>
              </a:ext>
            </a:extLst>
          </p:cNvPr>
          <p:cNvPicPr>
            <a:picLocks noChangeAspect="1"/>
          </p:cNvPicPr>
          <p:nvPr/>
        </p:nvPicPr>
        <p:blipFill>
          <a:blip r:embed="rId7"/>
          <a:stretch>
            <a:fillRect/>
          </a:stretch>
        </p:blipFill>
        <p:spPr>
          <a:xfrm>
            <a:off x="7817066" y="1803600"/>
            <a:ext cx="1203849" cy="972197"/>
          </a:xfrm>
          <a:prstGeom prst="rect">
            <a:avLst/>
          </a:prstGeom>
        </p:spPr>
      </p:pic>
      <p:pic>
        <p:nvPicPr>
          <p:cNvPr id="9" name="Picture 9" descr="A picture containing arrow&#10;&#10;Description automatically generated">
            <a:extLst>
              <a:ext uri="{FF2B5EF4-FFF2-40B4-BE49-F238E27FC236}">
                <a16:creationId xmlns:a16="http://schemas.microsoft.com/office/drawing/2014/main" id="{E60BA9C0-A989-A3C5-E52C-C9D6888FD4BE}"/>
              </a:ext>
            </a:extLst>
          </p:cNvPr>
          <p:cNvPicPr>
            <a:picLocks noChangeAspect="1"/>
          </p:cNvPicPr>
          <p:nvPr/>
        </p:nvPicPr>
        <p:blipFill>
          <a:blip r:embed="rId8"/>
          <a:stretch>
            <a:fillRect/>
          </a:stretch>
        </p:blipFill>
        <p:spPr>
          <a:xfrm>
            <a:off x="6495356" y="3077499"/>
            <a:ext cx="1280141" cy="1213466"/>
          </a:xfrm>
          <a:prstGeom prst="rect">
            <a:avLst/>
          </a:prstGeom>
        </p:spPr>
      </p:pic>
      <p:pic>
        <p:nvPicPr>
          <p:cNvPr id="10" name="Picture 10" descr="A picture containing text, clipart&#10;&#10;Description automatically generated">
            <a:extLst>
              <a:ext uri="{FF2B5EF4-FFF2-40B4-BE49-F238E27FC236}">
                <a16:creationId xmlns:a16="http://schemas.microsoft.com/office/drawing/2014/main" id="{52B9ED41-D02F-079C-9201-F591BB8F8A7E}"/>
              </a:ext>
            </a:extLst>
          </p:cNvPr>
          <p:cNvPicPr>
            <a:picLocks noChangeAspect="1"/>
          </p:cNvPicPr>
          <p:nvPr/>
        </p:nvPicPr>
        <p:blipFill>
          <a:blip r:embed="rId9"/>
          <a:stretch>
            <a:fillRect/>
          </a:stretch>
        </p:blipFill>
        <p:spPr>
          <a:xfrm>
            <a:off x="5787362" y="4607371"/>
            <a:ext cx="1075955" cy="1090751"/>
          </a:xfrm>
          <a:prstGeom prst="rect">
            <a:avLst/>
          </a:prstGeom>
        </p:spPr>
      </p:pic>
      <p:sp>
        <p:nvSpPr>
          <p:cNvPr id="12" name="TextBox 11">
            <a:extLst>
              <a:ext uri="{FF2B5EF4-FFF2-40B4-BE49-F238E27FC236}">
                <a16:creationId xmlns:a16="http://schemas.microsoft.com/office/drawing/2014/main" id="{6AAABD04-6BDC-90B1-4E77-5FA511809D9D}"/>
              </a:ext>
            </a:extLst>
          </p:cNvPr>
          <p:cNvSpPr txBox="1"/>
          <p:nvPr/>
        </p:nvSpPr>
        <p:spPr>
          <a:xfrm>
            <a:off x="8063883" y="4438834"/>
            <a:ext cx="278166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latin typeface="Lato"/>
                <a:ea typeface="Lato"/>
                <a:cs typeface="Calibri"/>
              </a:rPr>
              <a:t>@EVERFIK12</a:t>
            </a:r>
            <a:endParaRPr lang="en-US" sz="3200">
              <a:latin typeface="Lato"/>
              <a:ea typeface="Lato"/>
            </a:endParaRPr>
          </a:p>
        </p:txBody>
      </p:sp>
    </p:spTree>
    <p:extLst>
      <p:ext uri="{BB962C8B-B14F-4D97-AF65-F5344CB8AC3E}">
        <p14:creationId xmlns:p14="http://schemas.microsoft.com/office/powerpoint/2010/main" val="2673472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10C105-D5C9-92EC-C6E5-4CDE9F79FFB0}"/>
              </a:ext>
            </a:extLst>
          </p:cNvPr>
          <p:cNvPicPr>
            <a:picLocks noChangeAspect="1"/>
          </p:cNvPicPr>
          <p:nvPr/>
        </p:nvPicPr>
        <p:blipFill>
          <a:blip r:embed="rId2"/>
          <a:stretch>
            <a:fillRect/>
          </a:stretch>
        </p:blipFill>
        <p:spPr>
          <a:xfrm>
            <a:off x="0" y="0"/>
            <a:ext cx="12305654" cy="6921930"/>
          </a:xfrm>
          <a:prstGeom prst="rect">
            <a:avLst/>
          </a:prstGeom>
        </p:spPr>
      </p:pic>
      <p:sp>
        <p:nvSpPr>
          <p:cNvPr id="2" name="Google Shape;1944;p326">
            <a:extLst>
              <a:ext uri="{FF2B5EF4-FFF2-40B4-BE49-F238E27FC236}">
                <a16:creationId xmlns:a16="http://schemas.microsoft.com/office/drawing/2014/main" id="{503E21B4-63C3-840B-86E9-2CD580D398B0}"/>
              </a:ext>
            </a:extLst>
          </p:cNvPr>
          <p:cNvSpPr txBox="1">
            <a:spLocks noGrp="1"/>
          </p:cNvSpPr>
          <p:nvPr/>
        </p:nvSpPr>
        <p:spPr>
          <a:xfrm>
            <a:off x="3386213" y="1453668"/>
            <a:ext cx="4358546" cy="4293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2100"/>
              <a:buFont typeface="Lato Black"/>
              <a:buNone/>
              <a:defRPr sz="2100" b="0" i="0" u="none" strike="noStrike" cap="none">
                <a:solidFill>
                  <a:schemeClr val="dk1"/>
                </a:solidFill>
                <a:latin typeface="Lato Black"/>
                <a:ea typeface="Lato Black"/>
                <a:cs typeface="Lato Black"/>
                <a:sym typeface="Lato Black"/>
              </a:defRPr>
            </a:lvl1pPr>
            <a:lvl2pPr marR="0" lvl="1" algn="l" rtl="0">
              <a:lnSpc>
                <a:spcPct val="100000"/>
              </a:lnSpc>
              <a:spcBef>
                <a:spcPts val="0"/>
              </a:spcBef>
              <a:spcAft>
                <a:spcPts val="0"/>
              </a:spcAft>
              <a:buClr>
                <a:schemeClr val="dk1"/>
              </a:buClr>
              <a:buSzPts val="1100"/>
              <a:buFont typeface="Lato Black"/>
              <a:buNone/>
              <a:defRPr sz="1400" b="0" i="0" u="none" strike="noStrike" cap="none">
                <a:solidFill>
                  <a:schemeClr val="dk1"/>
                </a:solidFill>
                <a:latin typeface="Lato Black"/>
                <a:ea typeface="Lato Black"/>
                <a:cs typeface="Lato Black"/>
                <a:sym typeface="Lato Black"/>
              </a:defRPr>
            </a:lvl2pPr>
            <a:lvl3pPr marR="0" lvl="2" algn="l" rtl="0">
              <a:lnSpc>
                <a:spcPct val="100000"/>
              </a:lnSpc>
              <a:spcBef>
                <a:spcPts val="0"/>
              </a:spcBef>
              <a:spcAft>
                <a:spcPts val="0"/>
              </a:spcAft>
              <a:buClr>
                <a:schemeClr val="dk1"/>
              </a:buClr>
              <a:buSzPts val="1100"/>
              <a:buFont typeface="Lato Black"/>
              <a:buNone/>
              <a:defRPr sz="1400" b="0" i="0" u="none" strike="noStrike" cap="none">
                <a:solidFill>
                  <a:schemeClr val="dk1"/>
                </a:solidFill>
                <a:latin typeface="Lato Black"/>
                <a:ea typeface="Lato Black"/>
                <a:cs typeface="Lato Black"/>
                <a:sym typeface="Lato Black"/>
              </a:defRPr>
            </a:lvl3pPr>
            <a:lvl4pPr marR="0" lvl="3" algn="l" rtl="0">
              <a:lnSpc>
                <a:spcPct val="100000"/>
              </a:lnSpc>
              <a:spcBef>
                <a:spcPts val="0"/>
              </a:spcBef>
              <a:spcAft>
                <a:spcPts val="0"/>
              </a:spcAft>
              <a:buClr>
                <a:schemeClr val="dk1"/>
              </a:buClr>
              <a:buSzPts val="1100"/>
              <a:buFont typeface="Lato Black"/>
              <a:buNone/>
              <a:defRPr sz="1400" b="0" i="0" u="none" strike="noStrike" cap="none">
                <a:solidFill>
                  <a:schemeClr val="dk1"/>
                </a:solidFill>
                <a:latin typeface="Lato Black"/>
                <a:ea typeface="Lato Black"/>
                <a:cs typeface="Lato Black"/>
                <a:sym typeface="Lato Black"/>
              </a:defRPr>
            </a:lvl4pPr>
            <a:lvl5pPr marR="0" lvl="4" algn="l" rtl="0">
              <a:lnSpc>
                <a:spcPct val="100000"/>
              </a:lnSpc>
              <a:spcBef>
                <a:spcPts val="0"/>
              </a:spcBef>
              <a:spcAft>
                <a:spcPts val="0"/>
              </a:spcAft>
              <a:buClr>
                <a:schemeClr val="dk1"/>
              </a:buClr>
              <a:buSzPts val="1100"/>
              <a:buFont typeface="Lato Black"/>
              <a:buNone/>
              <a:defRPr sz="1400" b="0" i="0" u="none" strike="noStrike" cap="none">
                <a:solidFill>
                  <a:schemeClr val="dk1"/>
                </a:solidFill>
                <a:latin typeface="Lato Black"/>
                <a:ea typeface="Lato Black"/>
                <a:cs typeface="Lato Black"/>
                <a:sym typeface="Lato Black"/>
              </a:defRPr>
            </a:lvl5pPr>
            <a:lvl6pPr marR="0" lvl="5" algn="l" rtl="0">
              <a:lnSpc>
                <a:spcPct val="100000"/>
              </a:lnSpc>
              <a:spcBef>
                <a:spcPts val="0"/>
              </a:spcBef>
              <a:spcAft>
                <a:spcPts val="0"/>
              </a:spcAft>
              <a:buClr>
                <a:schemeClr val="dk1"/>
              </a:buClr>
              <a:buSzPts val="1100"/>
              <a:buFont typeface="Lato Black"/>
              <a:buNone/>
              <a:defRPr sz="1400" b="0" i="0" u="none" strike="noStrike" cap="none">
                <a:solidFill>
                  <a:schemeClr val="dk1"/>
                </a:solidFill>
                <a:latin typeface="Lato Black"/>
                <a:ea typeface="Lato Black"/>
                <a:cs typeface="Lato Black"/>
                <a:sym typeface="Lato Black"/>
              </a:defRPr>
            </a:lvl6pPr>
            <a:lvl7pPr marR="0" lvl="6" algn="l" rtl="0">
              <a:lnSpc>
                <a:spcPct val="100000"/>
              </a:lnSpc>
              <a:spcBef>
                <a:spcPts val="0"/>
              </a:spcBef>
              <a:spcAft>
                <a:spcPts val="0"/>
              </a:spcAft>
              <a:buClr>
                <a:schemeClr val="dk1"/>
              </a:buClr>
              <a:buSzPts val="1100"/>
              <a:buFont typeface="Lato Black"/>
              <a:buNone/>
              <a:defRPr sz="1400" b="0" i="0" u="none" strike="noStrike" cap="none">
                <a:solidFill>
                  <a:schemeClr val="dk1"/>
                </a:solidFill>
                <a:latin typeface="Lato Black"/>
                <a:ea typeface="Lato Black"/>
                <a:cs typeface="Lato Black"/>
                <a:sym typeface="Lato Black"/>
              </a:defRPr>
            </a:lvl7pPr>
            <a:lvl8pPr marR="0" lvl="7" algn="l" rtl="0">
              <a:lnSpc>
                <a:spcPct val="100000"/>
              </a:lnSpc>
              <a:spcBef>
                <a:spcPts val="0"/>
              </a:spcBef>
              <a:spcAft>
                <a:spcPts val="0"/>
              </a:spcAft>
              <a:buClr>
                <a:schemeClr val="dk1"/>
              </a:buClr>
              <a:buSzPts val="1100"/>
              <a:buFont typeface="Lato Black"/>
              <a:buNone/>
              <a:defRPr sz="1400" b="0" i="0" u="none" strike="noStrike" cap="none">
                <a:solidFill>
                  <a:schemeClr val="dk1"/>
                </a:solidFill>
                <a:latin typeface="Lato Black"/>
                <a:ea typeface="Lato Black"/>
                <a:cs typeface="Lato Black"/>
                <a:sym typeface="Lato Black"/>
              </a:defRPr>
            </a:lvl8pPr>
            <a:lvl9pPr marR="0" lvl="8" algn="l" rtl="0">
              <a:lnSpc>
                <a:spcPct val="100000"/>
              </a:lnSpc>
              <a:spcBef>
                <a:spcPts val="0"/>
              </a:spcBef>
              <a:spcAft>
                <a:spcPts val="0"/>
              </a:spcAft>
              <a:buClr>
                <a:schemeClr val="dk1"/>
              </a:buClr>
              <a:buSzPts val="1100"/>
              <a:buFont typeface="Lato Black"/>
              <a:buNone/>
              <a:defRPr sz="1400" b="0" i="0" u="none" strike="noStrike" cap="none">
                <a:solidFill>
                  <a:schemeClr val="dk1"/>
                </a:solidFill>
                <a:latin typeface="Lato Black"/>
                <a:ea typeface="Lato Black"/>
                <a:cs typeface="Lato Black"/>
                <a:sym typeface="Lato Black"/>
              </a:defRPr>
            </a:lvl9pPr>
          </a:lstStyle>
          <a:p>
            <a:r>
              <a:rPr lang="en-US" sz="3200">
                <a:solidFill>
                  <a:srgbClr val="7030A0"/>
                </a:solidFill>
              </a:rPr>
              <a:t>Diamond Anderson</a:t>
            </a:r>
            <a:endParaRPr>
              <a:solidFill>
                <a:srgbClr val="7030A0"/>
              </a:solidFill>
            </a:endParaRPr>
          </a:p>
        </p:txBody>
      </p:sp>
      <p:sp>
        <p:nvSpPr>
          <p:cNvPr id="4" name="Google Shape;1945;p326">
            <a:extLst>
              <a:ext uri="{FF2B5EF4-FFF2-40B4-BE49-F238E27FC236}">
                <a16:creationId xmlns:a16="http://schemas.microsoft.com/office/drawing/2014/main" id="{12368816-D949-598A-C436-084B63C71749}"/>
              </a:ext>
            </a:extLst>
          </p:cNvPr>
          <p:cNvSpPr txBox="1">
            <a:spLocks noGrp="1"/>
          </p:cNvSpPr>
          <p:nvPr/>
        </p:nvSpPr>
        <p:spPr>
          <a:xfrm>
            <a:off x="2984189" y="2817598"/>
            <a:ext cx="6812950" cy="3822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600"/>
              </a:spcBef>
              <a:spcAft>
                <a:spcPts val="0"/>
              </a:spcAft>
              <a:buClr>
                <a:schemeClr val="lt2"/>
              </a:buClr>
              <a:buSzPts val="1200"/>
              <a:buFont typeface="Arial"/>
              <a:buChar char="•"/>
              <a:defRPr sz="1200" b="0" i="0" u="none" strike="noStrike" cap="none">
                <a:solidFill>
                  <a:schemeClr val="dk1"/>
                </a:solidFill>
                <a:latin typeface="Lato"/>
                <a:ea typeface="Lato"/>
                <a:cs typeface="Lato"/>
                <a:sym typeface="Lato"/>
              </a:defRPr>
            </a:lvl1pPr>
            <a:lvl2pPr marL="914400" marR="0" lvl="1" indent="-298450" algn="l" rtl="0">
              <a:lnSpc>
                <a:spcPct val="100000"/>
              </a:lnSpc>
              <a:spcBef>
                <a:spcPts val="600"/>
              </a:spcBef>
              <a:spcAft>
                <a:spcPts val="0"/>
              </a:spcAft>
              <a:buClr>
                <a:schemeClr val="lt2"/>
              </a:buClr>
              <a:buSzPts val="1100"/>
              <a:buFont typeface="Arial"/>
              <a:buChar char="–"/>
              <a:defRPr sz="1100" b="0" i="0" u="none" strike="noStrike" cap="none">
                <a:solidFill>
                  <a:schemeClr val="dk1"/>
                </a:solidFill>
                <a:latin typeface="Lato"/>
                <a:ea typeface="Lato"/>
                <a:cs typeface="Lato"/>
                <a:sym typeface="Lato"/>
              </a:defRPr>
            </a:lvl2pPr>
            <a:lvl3pPr marL="1371600" marR="0" lvl="2" indent="-279400" algn="l" rtl="0">
              <a:lnSpc>
                <a:spcPct val="100000"/>
              </a:lnSpc>
              <a:spcBef>
                <a:spcPts val="600"/>
              </a:spcBef>
              <a:spcAft>
                <a:spcPts val="0"/>
              </a:spcAft>
              <a:buClr>
                <a:schemeClr val="lt2"/>
              </a:buClr>
              <a:buSzPts val="800"/>
              <a:buFont typeface="Arial"/>
              <a:buChar char="•"/>
              <a:defRPr sz="800" b="0" i="0" u="none" strike="noStrike" cap="none">
                <a:solidFill>
                  <a:schemeClr val="dk1"/>
                </a:solidFill>
                <a:latin typeface="Lato"/>
                <a:ea typeface="Lato"/>
                <a:cs typeface="Lato"/>
                <a:sym typeface="Lato"/>
              </a:defRPr>
            </a:lvl3pPr>
            <a:lvl4pPr marL="1828800" marR="0" lvl="3" indent="-273050" algn="l" rtl="0">
              <a:lnSpc>
                <a:spcPct val="100000"/>
              </a:lnSpc>
              <a:spcBef>
                <a:spcPts val="600"/>
              </a:spcBef>
              <a:spcAft>
                <a:spcPts val="0"/>
              </a:spcAft>
              <a:buClr>
                <a:schemeClr val="accent2"/>
              </a:buClr>
              <a:buSzPts val="700"/>
              <a:buFont typeface="Arial"/>
              <a:buChar char="–"/>
              <a:defRPr sz="700" b="0" i="0" u="none" strike="noStrike" cap="none">
                <a:solidFill>
                  <a:srgbClr val="91918F"/>
                </a:solidFill>
                <a:latin typeface="Lato"/>
                <a:ea typeface="Lato"/>
                <a:cs typeface="Lato"/>
                <a:sym typeface="Lato"/>
              </a:defRPr>
            </a:lvl4pPr>
            <a:lvl5pPr marL="2286000" marR="0" lvl="4" indent="-260350" algn="l" rtl="0">
              <a:lnSpc>
                <a:spcPct val="100000"/>
              </a:lnSpc>
              <a:spcBef>
                <a:spcPts val="600"/>
              </a:spcBef>
              <a:spcAft>
                <a:spcPts val="0"/>
              </a:spcAft>
              <a:buClr>
                <a:schemeClr val="accent2"/>
              </a:buClr>
              <a:buSzPts val="500"/>
              <a:buFont typeface="Arial"/>
              <a:buChar char="»"/>
              <a:defRPr sz="500" b="0" i="0" u="none" strike="noStrike" cap="none">
                <a:solidFill>
                  <a:srgbClr val="91918F"/>
                </a:solidFill>
                <a:latin typeface="Lato"/>
                <a:ea typeface="Lato"/>
                <a:cs typeface="Lato"/>
                <a:sym typeface="Lato"/>
              </a:defRPr>
            </a:lvl5pPr>
            <a:lvl6pPr marL="2743200" marR="0" lvl="5" indent="-260350" algn="l" rtl="0">
              <a:lnSpc>
                <a:spcPct val="100000"/>
              </a:lnSpc>
              <a:spcBef>
                <a:spcPts val="600"/>
              </a:spcBef>
              <a:spcAft>
                <a:spcPts val="0"/>
              </a:spcAft>
              <a:buClr>
                <a:schemeClr val="dk1"/>
              </a:buClr>
              <a:buSzPts val="500"/>
              <a:buFont typeface="Arial"/>
              <a:buChar char="•"/>
              <a:defRPr sz="500" b="0" i="0" u="none" strike="noStrike" cap="none">
                <a:solidFill>
                  <a:schemeClr val="dk1"/>
                </a:solidFill>
                <a:latin typeface="Lato"/>
                <a:ea typeface="Lato"/>
                <a:cs typeface="Lato"/>
                <a:sym typeface="Lato"/>
              </a:defRPr>
            </a:lvl6pPr>
            <a:lvl7pPr marL="3200400" marR="0" lvl="6" indent="-260350" algn="l" rtl="0">
              <a:lnSpc>
                <a:spcPct val="100000"/>
              </a:lnSpc>
              <a:spcBef>
                <a:spcPts val="600"/>
              </a:spcBef>
              <a:spcAft>
                <a:spcPts val="0"/>
              </a:spcAft>
              <a:buClr>
                <a:schemeClr val="dk1"/>
              </a:buClr>
              <a:buSzPts val="500"/>
              <a:buFont typeface="Arial"/>
              <a:buChar char="•"/>
              <a:defRPr sz="500" b="0" i="0" u="none" strike="noStrike" cap="none">
                <a:solidFill>
                  <a:schemeClr val="dk1"/>
                </a:solidFill>
                <a:latin typeface="Lato"/>
                <a:ea typeface="Lato"/>
                <a:cs typeface="Lato"/>
                <a:sym typeface="Lato"/>
              </a:defRPr>
            </a:lvl7pPr>
            <a:lvl8pPr marL="3657600" marR="0" lvl="7" indent="-260350" algn="l" rtl="0">
              <a:lnSpc>
                <a:spcPct val="100000"/>
              </a:lnSpc>
              <a:spcBef>
                <a:spcPts val="600"/>
              </a:spcBef>
              <a:spcAft>
                <a:spcPts val="0"/>
              </a:spcAft>
              <a:buClr>
                <a:schemeClr val="dk1"/>
              </a:buClr>
              <a:buSzPts val="500"/>
              <a:buFont typeface="Arial"/>
              <a:buChar char="•"/>
              <a:defRPr sz="500" b="0" i="0" u="none" strike="noStrike" cap="none">
                <a:solidFill>
                  <a:schemeClr val="dk1"/>
                </a:solidFill>
                <a:latin typeface="Lato"/>
                <a:ea typeface="Lato"/>
                <a:cs typeface="Lato"/>
                <a:sym typeface="Lato"/>
              </a:defRPr>
            </a:lvl8pPr>
            <a:lvl9pPr marL="4114800" marR="0" lvl="8" indent="-260350" algn="l" rtl="0">
              <a:lnSpc>
                <a:spcPct val="100000"/>
              </a:lnSpc>
              <a:spcBef>
                <a:spcPts val="600"/>
              </a:spcBef>
              <a:spcAft>
                <a:spcPts val="600"/>
              </a:spcAft>
              <a:buClr>
                <a:schemeClr val="dk1"/>
              </a:buClr>
              <a:buSzPts val="500"/>
              <a:buFont typeface="Arial"/>
              <a:buChar char="•"/>
              <a:defRPr sz="500" b="0" i="0" u="none" strike="noStrike" cap="none">
                <a:solidFill>
                  <a:schemeClr val="dk1"/>
                </a:solidFill>
                <a:latin typeface="Lato"/>
                <a:ea typeface="Lato"/>
                <a:cs typeface="Lato"/>
                <a:sym typeface="Lato"/>
              </a:defRPr>
            </a:lvl9pPr>
          </a:lstStyle>
          <a:p>
            <a:pPr indent="-330200">
              <a:lnSpc>
                <a:spcPct val="120000"/>
              </a:lnSpc>
              <a:spcBef>
                <a:spcPts val="1200"/>
              </a:spcBef>
              <a:buClr>
                <a:srgbClr val="E7E6E6"/>
              </a:buClr>
              <a:buFont typeface="Arial,Sans-Serif"/>
            </a:pPr>
            <a:r>
              <a:rPr lang="en-US" sz="1800"/>
              <a:t>I am originally from northern Virginia and was born into a family of educators!</a:t>
            </a:r>
          </a:p>
          <a:p>
            <a:pPr indent="-330200">
              <a:lnSpc>
                <a:spcPct val="120000"/>
              </a:lnSpc>
              <a:spcBef>
                <a:spcPts val="0"/>
              </a:spcBef>
              <a:buClr>
                <a:srgbClr val="E7E6E6"/>
              </a:buClr>
              <a:buFont typeface="Arial,Sans-Serif"/>
            </a:pPr>
            <a:r>
              <a:rPr lang="en-US" sz="1800"/>
              <a:t>I was an English  teacher for 4 years and an instructional coach for 2 years.</a:t>
            </a:r>
          </a:p>
        </p:txBody>
      </p:sp>
      <p:sp>
        <p:nvSpPr>
          <p:cNvPr id="5" name="Google Shape;1946;p326">
            <a:extLst>
              <a:ext uri="{FF2B5EF4-FFF2-40B4-BE49-F238E27FC236}">
                <a16:creationId xmlns:a16="http://schemas.microsoft.com/office/drawing/2014/main" id="{60C52621-D10E-D8A4-9C1D-B467428748AB}"/>
              </a:ext>
            </a:extLst>
          </p:cNvPr>
          <p:cNvSpPr txBox="1">
            <a:spLocks noGrp="1"/>
          </p:cNvSpPr>
          <p:nvPr/>
        </p:nvSpPr>
        <p:spPr>
          <a:xfrm>
            <a:off x="3439323" y="1932524"/>
            <a:ext cx="4145700" cy="2619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600"/>
              </a:spcBef>
              <a:spcAft>
                <a:spcPts val="0"/>
              </a:spcAft>
              <a:buClr>
                <a:schemeClr val="lt2"/>
              </a:buClr>
              <a:buSzPts val="1200"/>
              <a:buFont typeface="Arial"/>
              <a:buChar char="•"/>
              <a:defRPr sz="1200" b="0" i="0" u="none" strike="noStrike" cap="none">
                <a:solidFill>
                  <a:schemeClr val="dk1"/>
                </a:solidFill>
                <a:latin typeface="Lato"/>
                <a:ea typeface="Lato"/>
                <a:cs typeface="Lato"/>
                <a:sym typeface="Lato"/>
              </a:defRPr>
            </a:lvl1pPr>
            <a:lvl2pPr marL="914400" marR="0" lvl="1" indent="-298450" algn="l" rtl="0">
              <a:lnSpc>
                <a:spcPct val="100000"/>
              </a:lnSpc>
              <a:spcBef>
                <a:spcPts val="600"/>
              </a:spcBef>
              <a:spcAft>
                <a:spcPts val="0"/>
              </a:spcAft>
              <a:buClr>
                <a:schemeClr val="lt2"/>
              </a:buClr>
              <a:buSzPts val="1100"/>
              <a:buFont typeface="Arial"/>
              <a:buChar char="–"/>
              <a:defRPr sz="1100" b="0" i="0" u="none" strike="noStrike" cap="none">
                <a:solidFill>
                  <a:schemeClr val="dk1"/>
                </a:solidFill>
                <a:latin typeface="Lato"/>
                <a:ea typeface="Lato"/>
                <a:cs typeface="Lato"/>
                <a:sym typeface="Lato"/>
              </a:defRPr>
            </a:lvl2pPr>
            <a:lvl3pPr marL="1371600" marR="0" lvl="2" indent="-279400" algn="l" rtl="0">
              <a:lnSpc>
                <a:spcPct val="100000"/>
              </a:lnSpc>
              <a:spcBef>
                <a:spcPts val="600"/>
              </a:spcBef>
              <a:spcAft>
                <a:spcPts val="0"/>
              </a:spcAft>
              <a:buClr>
                <a:schemeClr val="lt2"/>
              </a:buClr>
              <a:buSzPts val="800"/>
              <a:buFont typeface="Arial"/>
              <a:buChar char="•"/>
              <a:defRPr sz="800" b="0" i="0" u="none" strike="noStrike" cap="none">
                <a:solidFill>
                  <a:schemeClr val="dk1"/>
                </a:solidFill>
                <a:latin typeface="Lato"/>
                <a:ea typeface="Lato"/>
                <a:cs typeface="Lato"/>
                <a:sym typeface="Lato"/>
              </a:defRPr>
            </a:lvl3pPr>
            <a:lvl4pPr marL="1828800" marR="0" lvl="3" indent="-273050" algn="l" rtl="0">
              <a:lnSpc>
                <a:spcPct val="100000"/>
              </a:lnSpc>
              <a:spcBef>
                <a:spcPts val="600"/>
              </a:spcBef>
              <a:spcAft>
                <a:spcPts val="0"/>
              </a:spcAft>
              <a:buClr>
                <a:schemeClr val="accent2"/>
              </a:buClr>
              <a:buSzPts val="700"/>
              <a:buFont typeface="Arial"/>
              <a:buChar char="–"/>
              <a:defRPr sz="700" b="0" i="0" u="none" strike="noStrike" cap="none">
                <a:solidFill>
                  <a:srgbClr val="91918F"/>
                </a:solidFill>
                <a:latin typeface="Lato"/>
                <a:ea typeface="Lato"/>
                <a:cs typeface="Lato"/>
                <a:sym typeface="Lato"/>
              </a:defRPr>
            </a:lvl4pPr>
            <a:lvl5pPr marL="2286000" marR="0" lvl="4" indent="-260350" algn="l" rtl="0">
              <a:lnSpc>
                <a:spcPct val="100000"/>
              </a:lnSpc>
              <a:spcBef>
                <a:spcPts val="600"/>
              </a:spcBef>
              <a:spcAft>
                <a:spcPts val="0"/>
              </a:spcAft>
              <a:buClr>
                <a:schemeClr val="accent2"/>
              </a:buClr>
              <a:buSzPts val="500"/>
              <a:buFont typeface="Arial"/>
              <a:buChar char="»"/>
              <a:defRPr sz="500" b="0" i="0" u="none" strike="noStrike" cap="none">
                <a:solidFill>
                  <a:srgbClr val="91918F"/>
                </a:solidFill>
                <a:latin typeface="Lato"/>
                <a:ea typeface="Lato"/>
                <a:cs typeface="Lato"/>
                <a:sym typeface="Lato"/>
              </a:defRPr>
            </a:lvl5pPr>
            <a:lvl6pPr marL="2743200" marR="0" lvl="5" indent="-260350" algn="l" rtl="0">
              <a:lnSpc>
                <a:spcPct val="100000"/>
              </a:lnSpc>
              <a:spcBef>
                <a:spcPts val="600"/>
              </a:spcBef>
              <a:spcAft>
                <a:spcPts val="0"/>
              </a:spcAft>
              <a:buClr>
                <a:schemeClr val="dk1"/>
              </a:buClr>
              <a:buSzPts val="500"/>
              <a:buFont typeface="Arial"/>
              <a:buChar char="•"/>
              <a:defRPr sz="500" b="0" i="0" u="none" strike="noStrike" cap="none">
                <a:solidFill>
                  <a:schemeClr val="dk1"/>
                </a:solidFill>
                <a:latin typeface="Lato"/>
                <a:ea typeface="Lato"/>
                <a:cs typeface="Lato"/>
                <a:sym typeface="Lato"/>
              </a:defRPr>
            </a:lvl6pPr>
            <a:lvl7pPr marL="3200400" marR="0" lvl="6" indent="-260350" algn="l" rtl="0">
              <a:lnSpc>
                <a:spcPct val="100000"/>
              </a:lnSpc>
              <a:spcBef>
                <a:spcPts val="600"/>
              </a:spcBef>
              <a:spcAft>
                <a:spcPts val="0"/>
              </a:spcAft>
              <a:buClr>
                <a:schemeClr val="dk1"/>
              </a:buClr>
              <a:buSzPts val="500"/>
              <a:buFont typeface="Arial"/>
              <a:buChar char="•"/>
              <a:defRPr sz="500" b="0" i="0" u="none" strike="noStrike" cap="none">
                <a:solidFill>
                  <a:schemeClr val="dk1"/>
                </a:solidFill>
                <a:latin typeface="Lato"/>
                <a:ea typeface="Lato"/>
                <a:cs typeface="Lato"/>
                <a:sym typeface="Lato"/>
              </a:defRPr>
            </a:lvl7pPr>
            <a:lvl8pPr marL="3657600" marR="0" lvl="7" indent="-260350" algn="l" rtl="0">
              <a:lnSpc>
                <a:spcPct val="100000"/>
              </a:lnSpc>
              <a:spcBef>
                <a:spcPts val="600"/>
              </a:spcBef>
              <a:spcAft>
                <a:spcPts val="0"/>
              </a:spcAft>
              <a:buClr>
                <a:schemeClr val="dk1"/>
              </a:buClr>
              <a:buSzPts val="500"/>
              <a:buFont typeface="Arial"/>
              <a:buChar char="•"/>
              <a:defRPr sz="500" b="0" i="0" u="none" strike="noStrike" cap="none">
                <a:solidFill>
                  <a:schemeClr val="dk1"/>
                </a:solidFill>
                <a:latin typeface="Lato"/>
                <a:ea typeface="Lato"/>
                <a:cs typeface="Lato"/>
                <a:sym typeface="Lato"/>
              </a:defRPr>
            </a:lvl8pPr>
            <a:lvl9pPr marL="4114800" marR="0" lvl="8" indent="-260350" algn="l" rtl="0">
              <a:lnSpc>
                <a:spcPct val="100000"/>
              </a:lnSpc>
              <a:spcBef>
                <a:spcPts val="600"/>
              </a:spcBef>
              <a:spcAft>
                <a:spcPts val="600"/>
              </a:spcAft>
              <a:buClr>
                <a:schemeClr val="dk1"/>
              </a:buClr>
              <a:buSzPts val="500"/>
              <a:buFont typeface="Arial"/>
              <a:buChar char="•"/>
              <a:defRPr sz="500" b="0" i="0" u="none" strike="noStrike" cap="none">
                <a:solidFill>
                  <a:schemeClr val="dk1"/>
                </a:solidFill>
                <a:latin typeface="Lato"/>
                <a:ea typeface="Lato"/>
                <a:cs typeface="Lato"/>
                <a:sym typeface="Lato"/>
              </a:defRPr>
            </a:lvl9pPr>
          </a:lstStyle>
          <a:p>
            <a:pPr marL="0" indent="0">
              <a:spcBef>
                <a:spcPts val="0"/>
              </a:spcBef>
              <a:buNone/>
            </a:pPr>
            <a:r>
              <a:rPr lang="en-US" sz="2000">
                <a:solidFill>
                  <a:srgbClr val="7030A0"/>
                </a:solidFill>
              </a:rPr>
              <a:t>K12 Implementation Specialist  </a:t>
            </a:r>
            <a:endParaRPr sz="2000">
              <a:solidFill>
                <a:srgbClr val="7030A0"/>
              </a:solidFill>
            </a:endParaRPr>
          </a:p>
          <a:p>
            <a:pPr marL="0" indent="0">
              <a:spcBef>
                <a:spcPts val="0"/>
              </a:spcBef>
              <a:buNone/>
            </a:pPr>
            <a:r>
              <a:rPr lang="en-US" sz="2000">
                <a:solidFill>
                  <a:srgbClr val="7030A0"/>
                </a:solidFill>
              </a:rPr>
              <a:t>North Florida and Georgia</a:t>
            </a:r>
            <a:endParaRPr/>
          </a:p>
        </p:txBody>
      </p:sp>
      <p:pic>
        <p:nvPicPr>
          <p:cNvPr id="6" name="Picture 6">
            <a:extLst>
              <a:ext uri="{FF2B5EF4-FFF2-40B4-BE49-F238E27FC236}">
                <a16:creationId xmlns:a16="http://schemas.microsoft.com/office/drawing/2014/main" id="{10273CC1-F196-7A62-AA1C-B8F5DF8723D2}"/>
              </a:ext>
            </a:extLst>
          </p:cNvPr>
          <p:cNvPicPr>
            <a:picLocks noChangeAspect="1"/>
          </p:cNvPicPr>
          <p:nvPr/>
        </p:nvPicPr>
        <p:blipFill>
          <a:blip r:embed="rId3"/>
          <a:stretch>
            <a:fillRect/>
          </a:stretch>
        </p:blipFill>
        <p:spPr>
          <a:xfrm>
            <a:off x="390235" y="705284"/>
            <a:ext cx="2371437" cy="2451389"/>
          </a:xfrm>
          <a:prstGeom prst="rect">
            <a:avLst/>
          </a:prstGeom>
        </p:spPr>
      </p:pic>
      <p:pic>
        <p:nvPicPr>
          <p:cNvPr id="14" name="Picture 14" descr="Graphical user interface, text, application, chat or text message&#10;&#10;Description automatically generated">
            <a:extLst>
              <a:ext uri="{FF2B5EF4-FFF2-40B4-BE49-F238E27FC236}">
                <a16:creationId xmlns:a16="http://schemas.microsoft.com/office/drawing/2014/main" id="{5E96C248-5030-AE95-AC93-0FE2B6AA8717}"/>
              </a:ext>
            </a:extLst>
          </p:cNvPr>
          <p:cNvPicPr>
            <a:picLocks noChangeAspect="1"/>
          </p:cNvPicPr>
          <p:nvPr/>
        </p:nvPicPr>
        <p:blipFill>
          <a:blip r:embed="rId4"/>
          <a:stretch>
            <a:fillRect/>
          </a:stretch>
        </p:blipFill>
        <p:spPr>
          <a:xfrm>
            <a:off x="3050310" y="4571113"/>
            <a:ext cx="6599381" cy="1718557"/>
          </a:xfrm>
          <a:prstGeom prst="rect">
            <a:avLst/>
          </a:prstGeom>
        </p:spPr>
      </p:pic>
    </p:spTree>
    <p:extLst>
      <p:ext uri="{BB962C8B-B14F-4D97-AF65-F5344CB8AC3E}">
        <p14:creationId xmlns:p14="http://schemas.microsoft.com/office/powerpoint/2010/main" val="42725907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966EF2CA-A45F-0E15-2470-FD7D80EC948D}"/>
              </a:ext>
            </a:extLst>
          </p:cNvPr>
          <p:cNvPicPr>
            <a:picLocks noChangeAspect="1"/>
          </p:cNvPicPr>
          <p:nvPr/>
        </p:nvPicPr>
        <p:blipFill>
          <a:blip r:embed="rId2"/>
          <a:stretch>
            <a:fillRect/>
          </a:stretch>
        </p:blipFill>
        <p:spPr>
          <a:xfrm>
            <a:off x="-123986" y="0"/>
            <a:ext cx="12315986" cy="6858000"/>
          </a:xfrm>
          <a:prstGeom prst="rect">
            <a:avLst/>
          </a:prstGeom>
        </p:spPr>
      </p:pic>
    </p:spTree>
    <p:extLst>
      <p:ext uri="{BB962C8B-B14F-4D97-AF65-F5344CB8AC3E}">
        <p14:creationId xmlns:p14="http://schemas.microsoft.com/office/powerpoint/2010/main" val="3361299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10C105-D5C9-92EC-C6E5-4CDE9F79FFB0}"/>
              </a:ext>
            </a:extLst>
          </p:cNvPr>
          <p:cNvPicPr>
            <a:picLocks noChangeAspect="1"/>
          </p:cNvPicPr>
          <p:nvPr/>
        </p:nvPicPr>
        <p:blipFill>
          <a:blip r:embed="rId2"/>
          <a:stretch>
            <a:fillRect/>
          </a:stretch>
        </p:blipFill>
        <p:spPr>
          <a:xfrm>
            <a:off x="0" y="0"/>
            <a:ext cx="12305654" cy="6921930"/>
          </a:xfrm>
          <a:prstGeom prst="rect">
            <a:avLst/>
          </a:prstGeom>
        </p:spPr>
      </p:pic>
      <p:sp>
        <p:nvSpPr>
          <p:cNvPr id="2" name="Google Shape;1944;p326">
            <a:extLst>
              <a:ext uri="{FF2B5EF4-FFF2-40B4-BE49-F238E27FC236}">
                <a16:creationId xmlns:a16="http://schemas.microsoft.com/office/drawing/2014/main" id="{503E21B4-63C3-840B-86E9-2CD580D398B0}"/>
              </a:ext>
            </a:extLst>
          </p:cNvPr>
          <p:cNvSpPr txBox="1">
            <a:spLocks noGrp="1"/>
          </p:cNvSpPr>
          <p:nvPr/>
        </p:nvSpPr>
        <p:spPr>
          <a:xfrm>
            <a:off x="3386213" y="1453668"/>
            <a:ext cx="4358546" cy="4293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2100"/>
              <a:buFont typeface="Lato Black"/>
              <a:buNone/>
              <a:defRPr sz="2100" b="0" i="0" u="none" strike="noStrike" cap="none">
                <a:solidFill>
                  <a:schemeClr val="dk1"/>
                </a:solidFill>
                <a:latin typeface="Lato Black"/>
                <a:ea typeface="Lato Black"/>
                <a:cs typeface="Lato Black"/>
                <a:sym typeface="Lato Black"/>
              </a:defRPr>
            </a:lvl1pPr>
            <a:lvl2pPr marR="0" lvl="1" algn="l" rtl="0">
              <a:lnSpc>
                <a:spcPct val="100000"/>
              </a:lnSpc>
              <a:spcBef>
                <a:spcPts val="0"/>
              </a:spcBef>
              <a:spcAft>
                <a:spcPts val="0"/>
              </a:spcAft>
              <a:buClr>
                <a:schemeClr val="dk1"/>
              </a:buClr>
              <a:buSzPts val="1100"/>
              <a:buFont typeface="Lato Black"/>
              <a:buNone/>
              <a:defRPr sz="1400" b="0" i="0" u="none" strike="noStrike" cap="none">
                <a:solidFill>
                  <a:schemeClr val="dk1"/>
                </a:solidFill>
                <a:latin typeface="Lato Black"/>
                <a:ea typeface="Lato Black"/>
                <a:cs typeface="Lato Black"/>
                <a:sym typeface="Lato Black"/>
              </a:defRPr>
            </a:lvl2pPr>
            <a:lvl3pPr marR="0" lvl="2" algn="l" rtl="0">
              <a:lnSpc>
                <a:spcPct val="100000"/>
              </a:lnSpc>
              <a:spcBef>
                <a:spcPts val="0"/>
              </a:spcBef>
              <a:spcAft>
                <a:spcPts val="0"/>
              </a:spcAft>
              <a:buClr>
                <a:schemeClr val="dk1"/>
              </a:buClr>
              <a:buSzPts val="1100"/>
              <a:buFont typeface="Lato Black"/>
              <a:buNone/>
              <a:defRPr sz="1400" b="0" i="0" u="none" strike="noStrike" cap="none">
                <a:solidFill>
                  <a:schemeClr val="dk1"/>
                </a:solidFill>
                <a:latin typeface="Lato Black"/>
                <a:ea typeface="Lato Black"/>
                <a:cs typeface="Lato Black"/>
                <a:sym typeface="Lato Black"/>
              </a:defRPr>
            </a:lvl3pPr>
            <a:lvl4pPr marR="0" lvl="3" algn="l" rtl="0">
              <a:lnSpc>
                <a:spcPct val="100000"/>
              </a:lnSpc>
              <a:spcBef>
                <a:spcPts val="0"/>
              </a:spcBef>
              <a:spcAft>
                <a:spcPts val="0"/>
              </a:spcAft>
              <a:buClr>
                <a:schemeClr val="dk1"/>
              </a:buClr>
              <a:buSzPts val="1100"/>
              <a:buFont typeface="Lato Black"/>
              <a:buNone/>
              <a:defRPr sz="1400" b="0" i="0" u="none" strike="noStrike" cap="none">
                <a:solidFill>
                  <a:schemeClr val="dk1"/>
                </a:solidFill>
                <a:latin typeface="Lato Black"/>
                <a:ea typeface="Lato Black"/>
                <a:cs typeface="Lato Black"/>
                <a:sym typeface="Lato Black"/>
              </a:defRPr>
            </a:lvl4pPr>
            <a:lvl5pPr marR="0" lvl="4" algn="l" rtl="0">
              <a:lnSpc>
                <a:spcPct val="100000"/>
              </a:lnSpc>
              <a:spcBef>
                <a:spcPts val="0"/>
              </a:spcBef>
              <a:spcAft>
                <a:spcPts val="0"/>
              </a:spcAft>
              <a:buClr>
                <a:schemeClr val="dk1"/>
              </a:buClr>
              <a:buSzPts val="1100"/>
              <a:buFont typeface="Lato Black"/>
              <a:buNone/>
              <a:defRPr sz="1400" b="0" i="0" u="none" strike="noStrike" cap="none">
                <a:solidFill>
                  <a:schemeClr val="dk1"/>
                </a:solidFill>
                <a:latin typeface="Lato Black"/>
                <a:ea typeface="Lato Black"/>
                <a:cs typeface="Lato Black"/>
                <a:sym typeface="Lato Black"/>
              </a:defRPr>
            </a:lvl5pPr>
            <a:lvl6pPr marR="0" lvl="5" algn="l" rtl="0">
              <a:lnSpc>
                <a:spcPct val="100000"/>
              </a:lnSpc>
              <a:spcBef>
                <a:spcPts val="0"/>
              </a:spcBef>
              <a:spcAft>
                <a:spcPts val="0"/>
              </a:spcAft>
              <a:buClr>
                <a:schemeClr val="dk1"/>
              </a:buClr>
              <a:buSzPts val="1100"/>
              <a:buFont typeface="Lato Black"/>
              <a:buNone/>
              <a:defRPr sz="1400" b="0" i="0" u="none" strike="noStrike" cap="none">
                <a:solidFill>
                  <a:schemeClr val="dk1"/>
                </a:solidFill>
                <a:latin typeface="Lato Black"/>
                <a:ea typeface="Lato Black"/>
                <a:cs typeface="Lato Black"/>
                <a:sym typeface="Lato Black"/>
              </a:defRPr>
            </a:lvl6pPr>
            <a:lvl7pPr marR="0" lvl="6" algn="l" rtl="0">
              <a:lnSpc>
                <a:spcPct val="100000"/>
              </a:lnSpc>
              <a:spcBef>
                <a:spcPts val="0"/>
              </a:spcBef>
              <a:spcAft>
                <a:spcPts val="0"/>
              </a:spcAft>
              <a:buClr>
                <a:schemeClr val="dk1"/>
              </a:buClr>
              <a:buSzPts val="1100"/>
              <a:buFont typeface="Lato Black"/>
              <a:buNone/>
              <a:defRPr sz="1400" b="0" i="0" u="none" strike="noStrike" cap="none">
                <a:solidFill>
                  <a:schemeClr val="dk1"/>
                </a:solidFill>
                <a:latin typeface="Lato Black"/>
                <a:ea typeface="Lato Black"/>
                <a:cs typeface="Lato Black"/>
                <a:sym typeface="Lato Black"/>
              </a:defRPr>
            </a:lvl7pPr>
            <a:lvl8pPr marR="0" lvl="7" algn="l" rtl="0">
              <a:lnSpc>
                <a:spcPct val="100000"/>
              </a:lnSpc>
              <a:spcBef>
                <a:spcPts val="0"/>
              </a:spcBef>
              <a:spcAft>
                <a:spcPts val="0"/>
              </a:spcAft>
              <a:buClr>
                <a:schemeClr val="dk1"/>
              </a:buClr>
              <a:buSzPts val="1100"/>
              <a:buFont typeface="Lato Black"/>
              <a:buNone/>
              <a:defRPr sz="1400" b="0" i="0" u="none" strike="noStrike" cap="none">
                <a:solidFill>
                  <a:schemeClr val="dk1"/>
                </a:solidFill>
                <a:latin typeface="Lato Black"/>
                <a:ea typeface="Lato Black"/>
                <a:cs typeface="Lato Black"/>
                <a:sym typeface="Lato Black"/>
              </a:defRPr>
            </a:lvl8pPr>
            <a:lvl9pPr marR="0" lvl="8" algn="l" rtl="0">
              <a:lnSpc>
                <a:spcPct val="100000"/>
              </a:lnSpc>
              <a:spcBef>
                <a:spcPts val="0"/>
              </a:spcBef>
              <a:spcAft>
                <a:spcPts val="0"/>
              </a:spcAft>
              <a:buClr>
                <a:schemeClr val="dk1"/>
              </a:buClr>
              <a:buSzPts val="1100"/>
              <a:buFont typeface="Lato Black"/>
              <a:buNone/>
              <a:defRPr sz="1400" b="0" i="0" u="none" strike="noStrike" cap="none">
                <a:solidFill>
                  <a:schemeClr val="dk1"/>
                </a:solidFill>
                <a:latin typeface="Lato Black"/>
                <a:ea typeface="Lato Black"/>
                <a:cs typeface="Lato Black"/>
                <a:sym typeface="Lato Black"/>
              </a:defRPr>
            </a:lvl9pPr>
          </a:lstStyle>
          <a:p>
            <a:r>
              <a:rPr lang="en-US" sz="3200">
                <a:solidFill>
                  <a:srgbClr val="7030A0"/>
                </a:solidFill>
              </a:rPr>
              <a:t>Khalia Murray</a:t>
            </a:r>
            <a:endParaRPr lang="en-US"/>
          </a:p>
        </p:txBody>
      </p:sp>
      <p:sp>
        <p:nvSpPr>
          <p:cNvPr id="4" name="Google Shape;1945;p326">
            <a:extLst>
              <a:ext uri="{FF2B5EF4-FFF2-40B4-BE49-F238E27FC236}">
                <a16:creationId xmlns:a16="http://schemas.microsoft.com/office/drawing/2014/main" id="{12368816-D949-598A-C436-084B63C71749}"/>
              </a:ext>
            </a:extLst>
          </p:cNvPr>
          <p:cNvSpPr txBox="1">
            <a:spLocks noGrp="1"/>
          </p:cNvSpPr>
          <p:nvPr/>
        </p:nvSpPr>
        <p:spPr>
          <a:xfrm>
            <a:off x="2984189" y="2898416"/>
            <a:ext cx="6812950" cy="3822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600"/>
              </a:spcBef>
              <a:spcAft>
                <a:spcPts val="0"/>
              </a:spcAft>
              <a:buClr>
                <a:schemeClr val="lt2"/>
              </a:buClr>
              <a:buSzPts val="1200"/>
              <a:buFont typeface="Arial"/>
              <a:buChar char="•"/>
              <a:defRPr sz="1200" b="0" i="0" u="none" strike="noStrike" cap="none">
                <a:solidFill>
                  <a:schemeClr val="dk1"/>
                </a:solidFill>
                <a:latin typeface="Lato"/>
                <a:ea typeface="Lato"/>
                <a:cs typeface="Lato"/>
                <a:sym typeface="Lato"/>
              </a:defRPr>
            </a:lvl1pPr>
            <a:lvl2pPr marL="914400" marR="0" lvl="1" indent="-298450" algn="l" rtl="0">
              <a:lnSpc>
                <a:spcPct val="100000"/>
              </a:lnSpc>
              <a:spcBef>
                <a:spcPts val="600"/>
              </a:spcBef>
              <a:spcAft>
                <a:spcPts val="0"/>
              </a:spcAft>
              <a:buClr>
                <a:schemeClr val="lt2"/>
              </a:buClr>
              <a:buSzPts val="1100"/>
              <a:buFont typeface="Arial"/>
              <a:buChar char="–"/>
              <a:defRPr sz="1100" b="0" i="0" u="none" strike="noStrike" cap="none">
                <a:solidFill>
                  <a:schemeClr val="dk1"/>
                </a:solidFill>
                <a:latin typeface="Lato"/>
                <a:ea typeface="Lato"/>
                <a:cs typeface="Lato"/>
                <a:sym typeface="Lato"/>
              </a:defRPr>
            </a:lvl2pPr>
            <a:lvl3pPr marL="1371600" marR="0" lvl="2" indent="-279400" algn="l" rtl="0">
              <a:lnSpc>
                <a:spcPct val="100000"/>
              </a:lnSpc>
              <a:spcBef>
                <a:spcPts val="600"/>
              </a:spcBef>
              <a:spcAft>
                <a:spcPts val="0"/>
              </a:spcAft>
              <a:buClr>
                <a:schemeClr val="lt2"/>
              </a:buClr>
              <a:buSzPts val="800"/>
              <a:buFont typeface="Arial"/>
              <a:buChar char="•"/>
              <a:defRPr sz="800" b="0" i="0" u="none" strike="noStrike" cap="none">
                <a:solidFill>
                  <a:schemeClr val="dk1"/>
                </a:solidFill>
                <a:latin typeface="Lato"/>
                <a:ea typeface="Lato"/>
                <a:cs typeface="Lato"/>
                <a:sym typeface="Lato"/>
              </a:defRPr>
            </a:lvl3pPr>
            <a:lvl4pPr marL="1828800" marR="0" lvl="3" indent="-273050" algn="l" rtl="0">
              <a:lnSpc>
                <a:spcPct val="100000"/>
              </a:lnSpc>
              <a:spcBef>
                <a:spcPts val="600"/>
              </a:spcBef>
              <a:spcAft>
                <a:spcPts val="0"/>
              </a:spcAft>
              <a:buClr>
                <a:schemeClr val="accent2"/>
              </a:buClr>
              <a:buSzPts val="700"/>
              <a:buFont typeface="Arial"/>
              <a:buChar char="–"/>
              <a:defRPr sz="700" b="0" i="0" u="none" strike="noStrike" cap="none">
                <a:solidFill>
                  <a:srgbClr val="91918F"/>
                </a:solidFill>
                <a:latin typeface="Lato"/>
                <a:ea typeface="Lato"/>
                <a:cs typeface="Lato"/>
                <a:sym typeface="Lato"/>
              </a:defRPr>
            </a:lvl4pPr>
            <a:lvl5pPr marL="2286000" marR="0" lvl="4" indent="-260350" algn="l" rtl="0">
              <a:lnSpc>
                <a:spcPct val="100000"/>
              </a:lnSpc>
              <a:spcBef>
                <a:spcPts val="600"/>
              </a:spcBef>
              <a:spcAft>
                <a:spcPts val="0"/>
              </a:spcAft>
              <a:buClr>
                <a:schemeClr val="accent2"/>
              </a:buClr>
              <a:buSzPts val="500"/>
              <a:buFont typeface="Arial"/>
              <a:buChar char="»"/>
              <a:defRPr sz="500" b="0" i="0" u="none" strike="noStrike" cap="none">
                <a:solidFill>
                  <a:srgbClr val="91918F"/>
                </a:solidFill>
                <a:latin typeface="Lato"/>
                <a:ea typeface="Lato"/>
                <a:cs typeface="Lato"/>
                <a:sym typeface="Lato"/>
              </a:defRPr>
            </a:lvl5pPr>
            <a:lvl6pPr marL="2743200" marR="0" lvl="5" indent="-260350" algn="l" rtl="0">
              <a:lnSpc>
                <a:spcPct val="100000"/>
              </a:lnSpc>
              <a:spcBef>
                <a:spcPts val="600"/>
              </a:spcBef>
              <a:spcAft>
                <a:spcPts val="0"/>
              </a:spcAft>
              <a:buClr>
                <a:schemeClr val="dk1"/>
              </a:buClr>
              <a:buSzPts val="500"/>
              <a:buFont typeface="Arial"/>
              <a:buChar char="•"/>
              <a:defRPr sz="500" b="0" i="0" u="none" strike="noStrike" cap="none">
                <a:solidFill>
                  <a:schemeClr val="dk1"/>
                </a:solidFill>
                <a:latin typeface="Lato"/>
                <a:ea typeface="Lato"/>
                <a:cs typeface="Lato"/>
                <a:sym typeface="Lato"/>
              </a:defRPr>
            </a:lvl6pPr>
            <a:lvl7pPr marL="3200400" marR="0" lvl="6" indent="-260350" algn="l" rtl="0">
              <a:lnSpc>
                <a:spcPct val="100000"/>
              </a:lnSpc>
              <a:spcBef>
                <a:spcPts val="600"/>
              </a:spcBef>
              <a:spcAft>
                <a:spcPts val="0"/>
              </a:spcAft>
              <a:buClr>
                <a:schemeClr val="dk1"/>
              </a:buClr>
              <a:buSzPts val="500"/>
              <a:buFont typeface="Arial"/>
              <a:buChar char="•"/>
              <a:defRPr sz="500" b="0" i="0" u="none" strike="noStrike" cap="none">
                <a:solidFill>
                  <a:schemeClr val="dk1"/>
                </a:solidFill>
                <a:latin typeface="Lato"/>
                <a:ea typeface="Lato"/>
                <a:cs typeface="Lato"/>
                <a:sym typeface="Lato"/>
              </a:defRPr>
            </a:lvl7pPr>
            <a:lvl8pPr marL="3657600" marR="0" lvl="7" indent="-260350" algn="l" rtl="0">
              <a:lnSpc>
                <a:spcPct val="100000"/>
              </a:lnSpc>
              <a:spcBef>
                <a:spcPts val="600"/>
              </a:spcBef>
              <a:spcAft>
                <a:spcPts val="0"/>
              </a:spcAft>
              <a:buClr>
                <a:schemeClr val="dk1"/>
              </a:buClr>
              <a:buSzPts val="500"/>
              <a:buFont typeface="Arial"/>
              <a:buChar char="•"/>
              <a:defRPr sz="500" b="0" i="0" u="none" strike="noStrike" cap="none">
                <a:solidFill>
                  <a:schemeClr val="dk1"/>
                </a:solidFill>
                <a:latin typeface="Lato"/>
                <a:ea typeface="Lato"/>
                <a:cs typeface="Lato"/>
                <a:sym typeface="Lato"/>
              </a:defRPr>
            </a:lvl8pPr>
            <a:lvl9pPr marL="4114800" marR="0" lvl="8" indent="-260350" algn="l" rtl="0">
              <a:lnSpc>
                <a:spcPct val="100000"/>
              </a:lnSpc>
              <a:spcBef>
                <a:spcPts val="600"/>
              </a:spcBef>
              <a:spcAft>
                <a:spcPts val="600"/>
              </a:spcAft>
              <a:buClr>
                <a:schemeClr val="dk1"/>
              </a:buClr>
              <a:buSzPts val="500"/>
              <a:buFont typeface="Arial"/>
              <a:buChar char="•"/>
              <a:defRPr sz="500" b="0" i="0" u="none" strike="noStrike" cap="none">
                <a:solidFill>
                  <a:schemeClr val="dk1"/>
                </a:solidFill>
                <a:latin typeface="Lato"/>
                <a:ea typeface="Lato"/>
                <a:cs typeface="Lato"/>
                <a:sym typeface="Lato"/>
              </a:defRPr>
            </a:lvl9pPr>
          </a:lstStyle>
          <a:p>
            <a:pPr>
              <a:lnSpc>
                <a:spcPct val="120000"/>
              </a:lnSpc>
              <a:spcBef>
                <a:spcPts val="1200"/>
              </a:spcBef>
              <a:buClr>
                <a:srgbClr val="E7E6E6"/>
              </a:buClr>
            </a:pPr>
            <a:r>
              <a:rPr lang="en-US" sz="1800"/>
              <a:t>Based in Atlanta, GA</a:t>
            </a:r>
          </a:p>
          <a:p>
            <a:pPr>
              <a:lnSpc>
                <a:spcPct val="120000"/>
              </a:lnSpc>
              <a:spcBef>
                <a:spcPts val="1200"/>
              </a:spcBef>
              <a:buClr>
                <a:srgbClr val="E7E6E6"/>
              </a:buClr>
            </a:pPr>
            <a:r>
              <a:rPr lang="en-US" sz="1800"/>
              <a:t>Former Elementary Educator and Founder of Online Tutoring Services</a:t>
            </a:r>
          </a:p>
          <a:p>
            <a:pPr>
              <a:lnSpc>
                <a:spcPct val="120000"/>
              </a:lnSpc>
              <a:spcBef>
                <a:spcPts val="1200"/>
              </a:spcBef>
              <a:buClr>
                <a:srgbClr val="E7E6E6"/>
              </a:buClr>
            </a:pPr>
            <a:r>
              <a:rPr lang="en-US" sz="1800"/>
              <a:t>Dedicated to helping Georgia educators get acclimated with using our digital courses to aid student achievement </a:t>
            </a:r>
          </a:p>
          <a:p>
            <a:pPr>
              <a:lnSpc>
                <a:spcPct val="120000"/>
              </a:lnSpc>
              <a:spcBef>
                <a:spcPts val="1200"/>
              </a:spcBef>
              <a:spcAft>
                <a:spcPts val="1200"/>
              </a:spcAft>
              <a:buClr>
                <a:srgbClr val="E7E6E6"/>
              </a:buClr>
            </a:pPr>
            <a:r>
              <a:rPr lang="en-US" sz="1800"/>
              <a:t>Always here to support!</a:t>
            </a:r>
          </a:p>
        </p:txBody>
      </p:sp>
      <p:sp>
        <p:nvSpPr>
          <p:cNvPr id="5" name="Google Shape;1946;p326">
            <a:extLst>
              <a:ext uri="{FF2B5EF4-FFF2-40B4-BE49-F238E27FC236}">
                <a16:creationId xmlns:a16="http://schemas.microsoft.com/office/drawing/2014/main" id="{60C52621-D10E-D8A4-9C1D-B467428748AB}"/>
              </a:ext>
            </a:extLst>
          </p:cNvPr>
          <p:cNvSpPr txBox="1">
            <a:spLocks noGrp="1"/>
          </p:cNvSpPr>
          <p:nvPr/>
        </p:nvSpPr>
        <p:spPr>
          <a:xfrm>
            <a:off x="3439323" y="1932524"/>
            <a:ext cx="4145700" cy="2619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600"/>
              </a:spcBef>
              <a:spcAft>
                <a:spcPts val="0"/>
              </a:spcAft>
              <a:buClr>
                <a:schemeClr val="lt2"/>
              </a:buClr>
              <a:buSzPts val="1200"/>
              <a:buFont typeface="Arial"/>
              <a:buChar char="•"/>
              <a:defRPr sz="1200" b="0" i="0" u="none" strike="noStrike" cap="none">
                <a:solidFill>
                  <a:schemeClr val="dk1"/>
                </a:solidFill>
                <a:latin typeface="Lato"/>
                <a:ea typeface="Lato"/>
                <a:cs typeface="Lato"/>
                <a:sym typeface="Lato"/>
              </a:defRPr>
            </a:lvl1pPr>
            <a:lvl2pPr marL="914400" marR="0" lvl="1" indent="-298450" algn="l" rtl="0">
              <a:lnSpc>
                <a:spcPct val="100000"/>
              </a:lnSpc>
              <a:spcBef>
                <a:spcPts val="600"/>
              </a:spcBef>
              <a:spcAft>
                <a:spcPts val="0"/>
              </a:spcAft>
              <a:buClr>
                <a:schemeClr val="lt2"/>
              </a:buClr>
              <a:buSzPts val="1100"/>
              <a:buFont typeface="Arial"/>
              <a:buChar char="–"/>
              <a:defRPr sz="1100" b="0" i="0" u="none" strike="noStrike" cap="none">
                <a:solidFill>
                  <a:schemeClr val="dk1"/>
                </a:solidFill>
                <a:latin typeface="Lato"/>
                <a:ea typeface="Lato"/>
                <a:cs typeface="Lato"/>
                <a:sym typeface="Lato"/>
              </a:defRPr>
            </a:lvl2pPr>
            <a:lvl3pPr marL="1371600" marR="0" lvl="2" indent="-279400" algn="l" rtl="0">
              <a:lnSpc>
                <a:spcPct val="100000"/>
              </a:lnSpc>
              <a:spcBef>
                <a:spcPts val="600"/>
              </a:spcBef>
              <a:spcAft>
                <a:spcPts val="0"/>
              </a:spcAft>
              <a:buClr>
                <a:schemeClr val="lt2"/>
              </a:buClr>
              <a:buSzPts val="800"/>
              <a:buFont typeface="Arial"/>
              <a:buChar char="•"/>
              <a:defRPr sz="800" b="0" i="0" u="none" strike="noStrike" cap="none">
                <a:solidFill>
                  <a:schemeClr val="dk1"/>
                </a:solidFill>
                <a:latin typeface="Lato"/>
                <a:ea typeface="Lato"/>
                <a:cs typeface="Lato"/>
                <a:sym typeface="Lato"/>
              </a:defRPr>
            </a:lvl3pPr>
            <a:lvl4pPr marL="1828800" marR="0" lvl="3" indent="-273050" algn="l" rtl="0">
              <a:lnSpc>
                <a:spcPct val="100000"/>
              </a:lnSpc>
              <a:spcBef>
                <a:spcPts val="600"/>
              </a:spcBef>
              <a:spcAft>
                <a:spcPts val="0"/>
              </a:spcAft>
              <a:buClr>
                <a:schemeClr val="accent2"/>
              </a:buClr>
              <a:buSzPts val="700"/>
              <a:buFont typeface="Arial"/>
              <a:buChar char="–"/>
              <a:defRPr sz="700" b="0" i="0" u="none" strike="noStrike" cap="none">
                <a:solidFill>
                  <a:srgbClr val="91918F"/>
                </a:solidFill>
                <a:latin typeface="Lato"/>
                <a:ea typeface="Lato"/>
                <a:cs typeface="Lato"/>
                <a:sym typeface="Lato"/>
              </a:defRPr>
            </a:lvl4pPr>
            <a:lvl5pPr marL="2286000" marR="0" lvl="4" indent="-260350" algn="l" rtl="0">
              <a:lnSpc>
                <a:spcPct val="100000"/>
              </a:lnSpc>
              <a:spcBef>
                <a:spcPts val="600"/>
              </a:spcBef>
              <a:spcAft>
                <a:spcPts val="0"/>
              </a:spcAft>
              <a:buClr>
                <a:schemeClr val="accent2"/>
              </a:buClr>
              <a:buSzPts val="500"/>
              <a:buFont typeface="Arial"/>
              <a:buChar char="»"/>
              <a:defRPr sz="500" b="0" i="0" u="none" strike="noStrike" cap="none">
                <a:solidFill>
                  <a:srgbClr val="91918F"/>
                </a:solidFill>
                <a:latin typeface="Lato"/>
                <a:ea typeface="Lato"/>
                <a:cs typeface="Lato"/>
                <a:sym typeface="Lato"/>
              </a:defRPr>
            </a:lvl5pPr>
            <a:lvl6pPr marL="2743200" marR="0" lvl="5" indent="-260350" algn="l" rtl="0">
              <a:lnSpc>
                <a:spcPct val="100000"/>
              </a:lnSpc>
              <a:spcBef>
                <a:spcPts val="600"/>
              </a:spcBef>
              <a:spcAft>
                <a:spcPts val="0"/>
              </a:spcAft>
              <a:buClr>
                <a:schemeClr val="dk1"/>
              </a:buClr>
              <a:buSzPts val="500"/>
              <a:buFont typeface="Arial"/>
              <a:buChar char="•"/>
              <a:defRPr sz="500" b="0" i="0" u="none" strike="noStrike" cap="none">
                <a:solidFill>
                  <a:schemeClr val="dk1"/>
                </a:solidFill>
                <a:latin typeface="Lato"/>
                <a:ea typeface="Lato"/>
                <a:cs typeface="Lato"/>
                <a:sym typeface="Lato"/>
              </a:defRPr>
            </a:lvl6pPr>
            <a:lvl7pPr marL="3200400" marR="0" lvl="6" indent="-260350" algn="l" rtl="0">
              <a:lnSpc>
                <a:spcPct val="100000"/>
              </a:lnSpc>
              <a:spcBef>
                <a:spcPts val="600"/>
              </a:spcBef>
              <a:spcAft>
                <a:spcPts val="0"/>
              </a:spcAft>
              <a:buClr>
                <a:schemeClr val="dk1"/>
              </a:buClr>
              <a:buSzPts val="500"/>
              <a:buFont typeface="Arial"/>
              <a:buChar char="•"/>
              <a:defRPr sz="500" b="0" i="0" u="none" strike="noStrike" cap="none">
                <a:solidFill>
                  <a:schemeClr val="dk1"/>
                </a:solidFill>
                <a:latin typeface="Lato"/>
                <a:ea typeface="Lato"/>
                <a:cs typeface="Lato"/>
                <a:sym typeface="Lato"/>
              </a:defRPr>
            </a:lvl7pPr>
            <a:lvl8pPr marL="3657600" marR="0" lvl="7" indent="-260350" algn="l" rtl="0">
              <a:lnSpc>
                <a:spcPct val="100000"/>
              </a:lnSpc>
              <a:spcBef>
                <a:spcPts val="600"/>
              </a:spcBef>
              <a:spcAft>
                <a:spcPts val="0"/>
              </a:spcAft>
              <a:buClr>
                <a:schemeClr val="dk1"/>
              </a:buClr>
              <a:buSzPts val="500"/>
              <a:buFont typeface="Arial"/>
              <a:buChar char="•"/>
              <a:defRPr sz="500" b="0" i="0" u="none" strike="noStrike" cap="none">
                <a:solidFill>
                  <a:schemeClr val="dk1"/>
                </a:solidFill>
                <a:latin typeface="Lato"/>
                <a:ea typeface="Lato"/>
                <a:cs typeface="Lato"/>
                <a:sym typeface="Lato"/>
              </a:defRPr>
            </a:lvl8pPr>
            <a:lvl9pPr marL="4114800" marR="0" lvl="8" indent="-260350" algn="l" rtl="0">
              <a:lnSpc>
                <a:spcPct val="100000"/>
              </a:lnSpc>
              <a:spcBef>
                <a:spcPts val="600"/>
              </a:spcBef>
              <a:spcAft>
                <a:spcPts val="600"/>
              </a:spcAft>
              <a:buClr>
                <a:schemeClr val="dk1"/>
              </a:buClr>
              <a:buSzPts val="500"/>
              <a:buFont typeface="Arial"/>
              <a:buChar char="•"/>
              <a:defRPr sz="500" b="0" i="0" u="none" strike="noStrike" cap="none">
                <a:solidFill>
                  <a:schemeClr val="dk1"/>
                </a:solidFill>
                <a:latin typeface="Lato"/>
                <a:ea typeface="Lato"/>
                <a:cs typeface="Lato"/>
                <a:sym typeface="Lato"/>
              </a:defRPr>
            </a:lvl9pPr>
          </a:lstStyle>
          <a:p>
            <a:pPr marL="0" indent="0">
              <a:spcBef>
                <a:spcPts val="0"/>
              </a:spcBef>
              <a:buNone/>
            </a:pPr>
            <a:r>
              <a:rPr lang="en-US" sz="2000">
                <a:solidFill>
                  <a:srgbClr val="7030A0"/>
                </a:solidFill>
              </a:rPr>
              <a:t>K12 Implementation Specialist  </a:t>
            </a:r>
            <a:endParaRPr sz="2000">
              <a:solidFill>
                <a:srgbClr val="7030A0"/>
              </a:solidFill>
            </a:endParaRPr>
          </a:p>
          <a:p>
            <a:pPr marL="0" indent="0">
              <a:spcBef>
                <a:spcPts val="0"/>
              </a:spcBef>
              <a:buNone/>
            </a:pPr>
            <a:r>
              <a:rPr lang="en-US" sz="2000">
                <a:solidFill>
                  <a:srgbClr val="7030A0"/>
                </a:solidFill>
              </a:rPr>
              <a:t>Georgia</a:t>
            </a:r>
            <a:endParaRPr/>
          </a:p>
        </p:txBody>
      </p:sp>
      <p:pic>
        <p:nvPicPr>
          <p:cNvPr id="7" name="Picture 7">
            <a:extLst>
              <a:ext uri="{FF2B5EF4-FFF2-40B4-BE49-F238E27FC236}">
                <a16:creationId xmlns:a16="http://schemas.microsoft.com/office/drawing/2014/main" id="{821EEA23-A223-C4C8-69B0-0B5ED131B7D3}"/>
              </a:ext>
            </a:extLst>
          </p:cNvPr>
          <p:cNvPicPr>
            <a:picLocks noChangeAspect="1"/>
          </p:cNvPicPr>
          <p:nvPr/>
        </p:nvPicPr>
        <p:blipFill>
          <a:blip r:embed="rId3"/>
          <a:stretch>
            <a:fillRect/>
          </a:stretch>
        </p:blipFill>
        <p:spPr>
          <a:xfrm>
            <a:off x="536575" y="911802"/>
            <a:ext cx="2448213" cy="2448213"/>
          </a:xfrm>
          <a:prstGeom prst="rect">
            <a:avLst/>
          </a:prstGeom>
        </p:spPr>
      </p:pic>
      <p:pic>
        <p:nvPicPr>
          <p:cNvPr id="8" name="Picture 8" descr="A picture containing graphical user interface&#10;&#10;Description automatically generated">
            <a:extLst>
              <a:ext uri="{FF2B5EF4-FFF2-40B4-BE49-F238E27FC236}">
                <a16:creationId xmlns:a16="http://schemas.microsoft.com/office/drawing/2014/main" id="{3656408C-64F8-90B7-9D85-C4A4557FDA20}"/>
              </a:ext>
            </a:extLst>
          </p:cNvPr>
          <p:cNvPicPr>
            <a:picLocks noChangeAspect="1"/>
          </p:cNvPicPr>
          <p:nvPr/>
        </p:nvPicPr>
        <p:blipFill>
          <a:blip r:embed="rId4"/>
          <a:stretch>
            <a:fillRect/>
          </a:stretch>
        </p:blipFill>
        <p:spPr>
          <a:xfrm>
            <a:off x="1895764" y="5555809"/>
            <a:ext cx="6812972" cy="768653"/>
          </a:xfrm>
          <a:prstGeom prst="rect">
            <a:avLst/>
          </a:prstGeom>
        </p:spPr>
      </p:pic>
    </p:spTree>
    <p:extLst>
      <p:ext uri="{BB962C8B-B14F-4D97-AF65-F5344CB8AC3E}">
        <p14:creationId xmlns:p14="http://schemas.microsoft.com/office/powerpoint/2010/main" val="3785636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10C105-D5C9-92EC-C6E5-4CDE9F79FFB0}"/>
              </a:ext>
            </a:extLst>
          </p:cNvPr>
          <p:cNvPicPr>
            <a:picLocks noChangeAspect="1"/>
          </p:cNvPicPr>
          <p:nvPr/>
        </p:nvPicPr>
        <p:blipFill>
          <a:blip r:embed="rId2"/>
          <a:stretch>
            <a:fillRect/>
          </a:stretch>
        </p:blipFill>
        <p:spPr>
          <a:xfrm>
            <a:off x="0" y="0"/>
            <a:ext cx="12305654" cy="6921930"/>
          </a:xfrm>
          <a:prstGeom prst="rect">
            <a:avLst/>
          </a:prstGeom>
        </p:spPr>
      </p:pic>
      <p:pic>
        <p:nvPicPr>
          <p:cNvPr id="1026" name="Picture 2">
            <a:extLst>
              <a:ext uri="{FF2B5EF4-FFF2-40B4-BE49-F238E27FC236}">
                <a16:creationId xmlns:a16="http://schemas.microsoft.com/office/drawing/2014/main" id="{7924D794-28AB-1DDE-5E30-F6F84EB9FE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163" y="703263"/>
            <a:ext cx="2047875" cy="2047875"/>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944;p326">
            <a:extLst>
              <a:ext uri="{FF2B5EF4-FFF2-40B4-BE49-F238E27FC236}">
                <a16:creationId xmlns:a16="http://schemas.microsoft.com/office/drawing/2014/main" id="{503E21B4-63C3-840B-86E9-2CD580D398B0}"/>
              </a:ext>
            </a:extLst>
          </p:cNvPr>
          <p:cNvSpPr txBox="1">
            <a:spLocks noGrp="1"/>
          </p:cNvSpPr>
          <p:nvPr/>
        </p:nvSpPr>
        <p:spPr>
          <a:xfrm>
            <a:off x="2976350" y="801350"/>
            <a:ext cx="2251500" cy="4293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2100"/>
              <a:buFont typeface="Lato Black"/>
              <a:buNone/>
              <a:defRPr sz="2100" b="0" i="0" u="none" strike="noStrike" cap="none">
                <a:solidFill>
                  <a:schemeClr val="dk1"/>
                </a:solidFill>
                <a:latin typeface="Lato Black"/>
                <a:ea typeface="Lato Black"/>
                <a:cs typeface="Lato Black"/>
                <a:sym typeface="Lato Black"/>
              </a:defRPr>
            </a:lvl1pPr>
            <a:lvl2pPr marR="0" lvl="1" algn="l" rtl="0">
              <a:lnSpc>
                <a:spcPct val="100000"/>
              </a:lnSpc>
              <a:spcBef>
                <a:spcPts val="0"/>
              </a:spcBef>
              <a:spcAft>
                <a:spcPts val="0"/>
              </a:spcAft>
              <a:buClr>
                <a:schemeClr val="dk1"/>
              </a:buClr>
              <a:buSzPts val="1100"/>
              <a:buFont typeface="Lato Black"/>
              <a:buNone/>
              <a:defRPr sz="1400" b="0" i="0" u="none" strike="noStrike" cap="none">
                <a:solidFill>
                  <a:schemeClr val="dk1"/>
                </a:solidFill>
                <a:latin typeface="Lato Black"/>
                <a:ea typeface="Lato Black"/>
                <a:cs typeface="Lato Black"/>
                <a:sym typeface="Lato Black"/>
              </a:defRPr>
            </a:lvl2pPr>
            <a:lvl3pPr marR="0" lvl="2" algn="l" rtl="0">
              <a:lnSpc>
                <a:spcPct val="100000"/>
              </a:lnSpc>
              <a:spcBef>
                <a:spcPts val="0"/>
              </a:spcBef>
              <a:spcAft>
                <a:spcPts val="0"/>
              </a:spcAft>
              <a:buClr>
                <a:schemeClr val="dk1"/>
              </a:buClr>
              <a:buSzPts val="1100"/>
              <a:buFont typeface="Lato Black"/>
              <a:buNone/>
              <a:defRPr sz="1400" b="0" i="0" u="none" strike="noStrike" cap="none">
                <a:solidFill>
                  <a:schemeClr val="dk1"/>
                </a:solidFill>
                <a:latin typeface="Lato Black"/>
                <a:ea typeface="Lato Black"/>
                <a:cs typeface="Lato Black"/>
                <a:sym typeface="Lato Black"/>
              </a:defRPr>
            </a:lvl3pPr>
            <a:lvl4pPr marR="0" lvl="3" algn="l" rtl="0">
              <a:lnSpc>
                <a:spcPct val="100000"/>
              </a:lnSpc>
              <a:spcBef>
                <a:spcPts val="0"/>
              </a:spcBef>
              <a:spcAft>
                <a:spcPts val="0"/>
              </a:spcAft>
              <a:buClr>
                <a:schemeClr val="dk1"/>
              </a:buClr>
              <a:buSzPts val="1100"/>
              <a:buFont typeface="Lato Black"/>
              <a:buNone/>
              <a:defRPr sz="1400" b="0" i="0" u="none" strike="noStrike" cap="none">
                <a:solidFill>
                  <a:schemeClr val="dk1"/>
                </a:solidFill>
                <a:latin typeface="Lato Black"/>
                <a:ea typeface="Lato Black"/>
                <a:cs typeface="Lato Black"/>
                <a:sym typeface="Lato Black"/>
              </a:defRPr>
            </a:lvl4pPr>
            <a:lvl5pPr marR="0" lvl="4" algn="l" rtl="0">
              <a:lnSpc>
                <a:spcPct val="100000"/>
              </a:lnSpc>
              <a:spcBef>
                <a:spcPts val="0"/>
              </a:spcBef>
              <a:spcAft>
                <a:spcPts val="0"/>
              </a:spcAft>
              <a:buClr>
                <a:schemeClr val="dk1"/>
              </a:buClr>
              <a:buSzPts val="1100"/>
              <a:buFont typeface="Lato Black"/>
              <a:buNone/>
              <a:defRPr sz="1400" b="0" i="0" u="none" strike="noStrike" cap="none">
                <a:solidFill>
                  <a:schemeClr val="dk1"/>
                </a:solidFill>
                <a:latin typeface="Lato Black"/>
                <a:ea typeface="Lato Black"/>
                <a:cs typeface="Lato Black"/>
                <a:sym typeface="Lato Black"/>
              </a:defRPr>
            </a:lvl5pPr>
            <a:lvl6pPr marR="0" lvl="5" algn="l" rtl="0">
              <a:lnSpc>
                <a:spcPct val="100000"/>
              </a:lnSpc>
              <a:spcBef>
                <a:spcPts val="0"/>
              </a:spcBef>
              <a:spcAft>
                <a:spcPts val="0"/>
              </a:spcAft>
              <a:buClr>
                <a:schemeClr val="dk1"/>
              </a:buClr>
              <a:buSzPts val="1100"/>
              <a:buFont typeface="Lato Black"/>
              <a:buNone/>
              <a:defRPr sz="1400" b="0" i="0" u="none" strike="noStrike" cap="none">
                <a:solidFill>
                  <a:schemeClr val="dk1"/>
                </a:solidFill>
                <a:latin typeface="Lato Black"/>
                <a:ea typeface="Lato Black"/>
                <a:cs typeface="Lato Black"/>
                <a:sym typeface="Lato Black"/>
              </a:defRPr>
            </a:lvl6pPr>
            <a:lvl7pPr marR="0" lvl="6" algn="l" rtl="0">
              <a:lnSpc>
                <a:spcPct val="100000"/>
              </a:lnSpc>
              <a:spcBef>
                <a:spcPts val="0"/>
              </a:spcBef>
              <a:spcAft>
                <a:spcPts val="0"/>
              </a:spcAft>
              <a:buClr>
                <a:schemeClr val="dk1"/>
              </a:buClr>
              <a:buSzPts val="1100"/>
              <a:buFont typeface="Lato Black"/>
              <a:buNone/>
              <a:defRPr sz="1400" b="0" i="0" u="none" strike="noStrike" cap="none">
                <a:solidFill>
                  <a:schemeClr val="dk1"/>
                </a:solidFill>
                <a:latin typeface="Lato Black"/>
                <a:ea typeface="Lato Black"/>
                <a:cs typeface="Lato Black"/>
                <a:sym typeface="Lato Black"/>
              </a:defRPr>
            </a:lvl7pPr>
            <a:lvl8pPr marR="0" lvl="7" algn="l" rtl="0">
              <a:lnSpc>
                <a:spcPct val="100000"/>
              </a:lnSpc>
              <a:spcBef>
                <a:spcPts val="0"/>
              </a:spcBef>
              <a:spcAft>
                <a:spcPts val="0"/>
              </a:spcAft>
              <a:buClr>
                <a:schemeClr val="dk1"/>
              </a:buClr>
              <a:buSzPts val="1100"/>
              <a:buFont typeface="Lato Black"/>
              <a:buNone/>
              <a:defRPr sz="1400" b="0" i="0" u="none" strike="noStrike" cap="none">
                <a:solidFill>
                  <a:schemeClr val="dk1"/>
                </a:solidFill>
                <a:latin typeface="Lato Black"/>
                <a:ea typeface="Lato Black"/>
                <a:cs typeface="Lato Black"/>
                <a:sym typeface="Lato Black"/>
              </a:defRPr>
            </a:lvl8pPr>
            <a:lvl9pPr marR="0" lvl="8" algn="l" rtl="0">
              <a:lnSpc>
                <a:spcPct val="100000"/>
              </a:lnSpc>
              <a:spcBef>
                <a:spcPts val="0"/>
              </a:spcBef>
              <a:spcAft>
                <a:spcPts val="0"/>
              </a:spcAft>
              <a:buClr>
                <a:schemeClr val="dk1"/>
              </a:buClr>
              <a:buSzPts val="1100"/>
              <a:buFont typeface="Lato Black"/>
              <a:buNone/>
              <a:defRPr sz="1400" b="0" i="0" u="none" strike="noStrike" cap="none">
                <a:solidFill>
                  <a:schemeClr val="dk1"/>
                </a:solidFill>
                <a:latin typeface="Lato Black"/>
                <a:ea typeface="Lato Black"/>
                <a:cs typeface="Lato Black"/>
                <a:sym typeface="Lato Black"/>
              </a:defRPr>
            </a:lvl9pPr>
          </a:lstStyle>
          <a:p>
            <a:pPr marL="0" marR="0" lvl="0" indent="0" algn="l" rtl="0">
              <a:lnSpc>
                <a:spcPct val="80000"/>
              </a:lnSpc>
              <a:spcBef>
                <a:spcPts val="0"/>
              </a:spcBef>
              <a:spcAft>
                <a:spcPts val="0"/>
              </a:spcAft>
              <a:buClr>
                <a:schemeClr val="dk1"/>
              </a:buClr>
              <a:buSzPts val="2100"/>
              <a:buFont typeface="Lato Black"/>
              <a:buNone/>
            </a:pPr>
            <a:r>
              <a:rPr lang="en-US" sz="3200">
                <a:solidFill>
                  <a:srgbClr val="7030A0"/>
                </a:solidFill>
              </a:rPr>
              <a:t>Sasha Behm</a:t>
            </a:r>
            <a:endParaRPr>
              <a:solidFill>
                <a:srgbClr val="7030A0"/>
              </a:solidFill>
            </a:endParaRPr>
          </a:p>
        </p:txBody>
      </p:sp>
      <p:sp>
        <p:nvSpPr>
          <p:cNvPr id="4" name="Google Shape;1945;p326">
            <a:extLst>
              <a:ext uri="{FF2B5EF4-FFF2-40B4-BE49-F238E27FC236}">
                <a16:creationId xmlns:a16="http://schemas.microsoft.com/office/drawing/2014/main" id="{12368816-D949-598A-C436-084B63C71749}"/>
              </a:ext>
            </a:extLst>
          </p:cNvPr>
          <p:cNvSpPr txBox="1">
            <a:spLocks noGrp="1"/>
          </p:cNvSpPr>
          <p:nvPr/>
        </p:nvSpPr>
        <p:spPr>
          <a:xfrm>
            <a:off x="3140052" y="1847780"/>
            <a:ext cx="6812950" cy="3822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600"/>
              </a:spcBef>
              <a:spcAft>
                <a:spcPts val="0"/>
              </a:spcAft>
              <a:buClr>
                <a:schemeClr val="lt2"/>
              </a:buClr>
              <a:buSzPts val="1200"/>
              <a:buFont typeface="Arial"/>
              <a:buChar char="•"/>
              <a:defRPr sz="1200" b="0" i="0" u="none" strike="noStrike" cap="none">
                <a:solidFill>
                  <a:schemeClr val="dk1"/>
                </a:solidFill>
                <a:latin typeface="Lato"/>
                <a:ea typeface="Lato"/>
                <a:cs typeface="Lato"/>
                <a:sym typeface="Lato"/>
              </a:defRPr>
            </a:lvl1pPr>
            <a:lvl2pPr marL="914400" marR="0" lvl="1" indent="-298450" algn="l" rtl="0">
              <a:lnSpc>
                <a:spcPct val="100000"/>
              </a:lnSpc>
              <a:spcBef>
                <a:spcPts val="600"/>
              </a:spcBef>
              <a:spcAft>
                <a:spcPts val="0"/>
              </a:spcAft>
              <a:buClr>
                <a:schemeClr val="lt2"/>
              </a:buClr>
              <a:buSzPts val="1100"/>
              <a:buFont typeface="Arial"/>
              <a:buChar char="–"/>
              <a:defRPr sz="1100" b="0" i="0" u="none" strike="noStrike" cap="none">
                <a:solidFill>
                  <a:schemeClr val="dk1"/>
                </a:solidFill>
                <a:latin typeface="Lato"/>
                <a:ea typeface="Lato"/>
                <a:cs typeface="Lato"/>
                <a:sym typeface="Lato"/>
              </a:defRPr>
            </a:lvl2pPr>
            <a:lvl3pPr marL="1371600" marR="0" lvl="2" indent="-279400" algn="l" rtl="0">
              <a:lnSpc>
                <a:spcPct val="100000"/>
              </a:lnSpc>
              <a:spcBef>
                <a:spcPts val="600"/>
              </a:spcBef>
              <a:spcAft>
                <a:spcPts val="0"/>
              </a:spcAft>
              <a:buClr>
                <a:schemeClr val="lt2"/>
              </a:buClr>
              <a:buSzPts val="800"/>
              <a:buFont typeface="Arial"/>
              <a:buChar char="•"/>
              <a:defRPr sz="800" b="0" i="0" u="none" strike="noStrike" cap="none">
                <a:solidFill>
                  <a:schemeClr val="dk1"/>
                </a:solidFill>
                <a:latin typeface="Lato"/>
                <a:ea typeface="Lato"/>
                <a:cs typeface="Lato"/>
                <a:sym typeface="Lato"/>
              </a:defRPr>
            </a:lvl3pPr>
            <a:lvl4pPr marL="1828800" marR="0" lvl="3" indent="-273050" algn="l" rtl="0">
              <a:lnSpc>
                <a:spcPct val="100000"/>
              </a:lnSpc>
              <a:spcBef>
                <a:spcPts val="600"/>
              </a:spcBef>
              <a:spcAft>
                <a:spcPts val="0"/>
              </a:spcAft>
              <a:buClr>
                <a:schemeClr val="accent2"/>
              </a:buClr>
              <a:buSzPts val="700"/>
              <a:buFont typeface="Arial"/>
              <a:buChar char="–"/>
              <a:defRPr sz="700" b="0" i="0" u="none" strike="noStrike" cap="none">
                <a:solidFill>
                  <a:srgbClr val="91918F"/>
                </a:solidFill>
                <a:latin typeface="Lato"/>
                <a:ea typeface="Lato"/>
                <a:cs typeface="Lato"/>
                <a:sym typeface="Lato"/>
              </a:defRPr>
            </a:lvl4pPr>
            <a:lvl5pPr marL="2286000" marR="0" lvl="4" indent="-260350" algn="l" rtl="0">
              <a:lnSpc>
                <a:spcPct val="100000"/>
              </a:lnSpc>
              <a:spcBef>
                <a:spcPts val="600"/>
              </a:spcBef>
              <a:spcAft>
                <a:spcPts val="0"/>
              </a:spcAft>
              <a:buClr>
                <a:schemeClr val="accent2"/>
              </a:buClr>
              <a:buSzPts val="500"/>
              <a:buFont typeface="Arial"/>
              <a:buChar char="»"/>
              <a:defRPr sz="500" b="0" i="0" u="none" strike="noStrike" cap="none">
                <a:solidFill>
                  <a:srgbClr val="91918F"/>
                </a:solidFill>
                <a:latin typeface="Lato"/>
                <a:ea typeface="Lato"/>
                <a:cs typeface="Lato"/>
                <a:sym typeface="Lato"/>
              </a:defRPr>
            </a:lvl5pPr>
            <a:lvl6pPr marL="2743200" marR="0" lvl="5" indent="-260350" algn="l" rtl="0">
              <a:lnSpc>
                <a:spcPct val="100000"/>
              </a:lnSpc>
              <a:spcBef>
                <a:spcPts val="600"/>
              </a:spcBef>
              <a:spcAft>
                <a:spcPts val="0"/>
              </a:spcAft>
              <a:buClr>
                <a:schemeClr val="dk1"/>
              </a:buClr>
              <a:buSzPts val="500"/>
              <a:buFont typeface="Arial"/>
              <a:buChar char="•"/>
              <a:defRPr sz="500" b="0" i="0" u="none" strike="noStrike" cap="none">
                <a:solidFill>
                  <a:schemeClr val="dk1"/>
                </a:solidFill>
                <a:latin typeface="Lato"/>
                <a:ea typeface="Lato"/>
                <a:cs typeface="Lato"/>
                <a:sym typeface="Lato"/>
              </a:defRPr>
            </a:lvl6pPr>
            <a:lvl7pPr marL="3200400" marR="0" lvl="6" indent="-260350" algn="l" rtl="0">
              <a:lnSpc>
                <a:spcPct val="100000"/>
              </a:lnSpc>
              <a:spcBef>
                <a:spcPts val="600"/>
              </a:spcBef>
              <a:spcAft>
                <a:spcPts val="0"/>
              </a:spcAft>
              <a:buClr>
                <a:schemeClr val="dk1"/>
              </a:buClr>
              <a:buSzPts val="500"/>
              <a:buFont typeface="Arial"/>
              <a:buChar char="•"/>
              <a:defRPr sz="500" b="0" i="0" u="none" strike="noStrike" cap="none">
                <a:solidFill>
                  <a:schemeClr val="dk1"/>
                </a:solidFill>
                <a:latin typeface="Lato"/>
                <a:ea typeface="Lato"/>
                <a:cs typeface="Lato"/>
                <a:sym typeface="Lato"/>
              </a:defRPr>
            </a:lvl7pPr>
            <a:lvl8pPr marL="3657600" marR="0" lvl="7" indent="-260350" algn="l" rtl="0">
              <a:lnSpc>
                <a:spcPct val="100000"/>
              </a:lnSpc>
              <a:spcBef>
                <a:spcPts val="600"/>
              </a:spcBef>
              <a:spcAft>
                <a:spcPts val="0"/>
              </a:spcAft>
              <a:buClr>
                <a:schemeClr val="dk1"/>
              </a:buClr>
              <a:buSzPts val="500"/>
              <a:buFont typeface="Arial"/>
              <a:buChar char="•"/>
              <a:defRPr sz="500" b="0" i="0" u="none" strike="noStrike" cap="none">
                <a:solidFill>
                  <a:schemeClr val="dk1"/>
                </a:solidFill>
                <a:latin typeface="Lato"/>
                <a:ea typeface="Lato"/>
                <a:cs typeface="Lato"/>
                <a:sym typeface="Lato"/>
              </a:defRPr>
            </a:lvl8pPr>
            <a:lvl9pPr marL="4114800" marR="0" lvl="8" indent="-260350" algn="l" rtl="0">
              <a:lnSpc>
                <a:spcPct val="100000"/>
              </a:lnSpc>
              <a:spcBef>
                <a:spcPts val="600"/>
              </a:spcBef>
              <a:spcAft>
                <a:spcPts val="600"/>
              </a:spcAft>
              <a:buClr>
                <a:schemeClr val="dk1"/>
              </a:buClr>
              <a:buSzPts val="500"/>
              <a:buFont typeface="Arial"/>
              <a:buChar char="•"/>
              <a:defRPr sz="500" b="0" i="0" u="none" strike="noStrike" cap="none">
                <a:solidFill>
                  <a:schemeClr val="dk1"/>
                </a:solidFill>
                <a:latin typeface="Lato"/>
                <a:ea typeface="Lato"/>
                <a:cs typeface="Lato"/>
                <a:sym typeface="Lato"/>
              </a:defRPr>
            </a:lvl9pPr>
          </a:lstStyle>
          <a:p>
            <a:pPr marL="457200" lvl="0" indent="-330200" algn="l" rtl="0">
              <a:lnSpc>
                <a:spcPct val="120000"/>
              </a:lnSpc>
              <a:spcBef>
                <a:spcPts val="1200"/>
              </a:spcBef>
              <a:spcAft>
                <a:spcPts val="0"/>
              </a:spcAft>
              <a:buClr>
                <a:srgbClr val="043A9C"/>
              </a:buClr>
              <a:buSzPts val="1200"/>
              <a:buChar char="•"/>
            </a:pPr>
            <a:r>
              <a:rPr lang="en-US" sz="2000" err="1"/>
              <a:t>Localizada</a:t>
            </a:r>
            <a:r>
              <a:rPr lang="en-US" sz="2000"/>
              <a:t> </a:t>
            </a:r>
            <a:r>
              <a:rPr lang="en-US" sz="2000" err="1"/>
              <a:t>en</a:t>
            </a:r>
            <a:r>
              <a:rPr lang="en-US" sz="2000"/>
              <a:t> Deerfield Beach, FL </a:t>
            </a:r>
            <a:endParaRPr sz="2000"/>
          </a:p>
          <a:p>
            <a:pPr marL="457200" lvl="0" indent="-330200" algn="l" rtl="0">
              <a:lnSpc>
                <a:spcPct val="120000"/>
              </a:lnSpc>
              <a:spcBef>
                <a:spcPts val="0"/>
              </a:spcBef>
              <a:spcAft>
                <a:spcPts val="0"/>
              </a:spcAft>
              <a:buClr>
                <a:srgbClr val="043A9C"/>
              </a:buClr>
              <a:buSzPts val="1200"/>
              <a:buChar char="•"/>
            </a:pPr>
            <a:r>
              <a:rPr lang="en-US" sz="2000"/>
              <a:t>Ex </a:t>
            </a:r>
            <a:r>
              <a:rPr lang="en-US" sz="2000" err="1"/>
              <a:t>maestra</a:t>
            </a:r>
            <a:r>
              <a:rPr lang="en-US" sz="2000"/>
              <a:t> de </a:t>
            </a:r>
            <a:r>
              <a:rPr lang="en-US" sz="2000" err="1"/>
              <a:t>escuela</a:t>
            </a:r>
            <a:r>
              <a:rPr lang="en-US" sz="2000"/>
              <a:t> </a:t>
            </a:r>
            <a:r>
              <a:rPr lang="en-US" sz="2000" err="1"/>
              <a:t>primaria</a:t>
            </a:r>
            <a:r>
              <a:rPr lang="en-US" sz="2000"/>
              <a:t> y </a:t>
            </a:r>
            <a:r>
              <a:rPr lang="en-US" sz="2000" err="1"/>
              <a:t>secundaria</a:t>
            </a:r>
            <a:r>
              <a:rPr lang="en-US" sz="2000"/>
              <a:t> (4 </a:t>
            </a:r>
            <a:r>
              <a:rPr lang="es-419" sz="2000"/>
              <a:t>años</a:t>
            </a:r>
            <a:r>
              <a:rPr lang="en-US" sz="2000"/>
              <a:t>) y </a:t>
            </a:r>
            <a:r>
              <a:rPr lang="en-US" sz="2000" err="1"/>
              <a:t>entradora</a:t>
            </a:r>
            <a:r>
              <a:rPr lang="en-US" sz="2000"/>
              <a:t> de </a:t>
            </a:r>
            <a:r>
              <a:rPr lang="en-US" sz="2000" err="1"/>
              <a:t>aprendizaje</a:t>
            </a:r>
            <a:r>
              <a:rPr lang="en-US" sz="2000"/>
              <a:t> </a:t>
            </a:r>
            <a:r>
              <a:rPr lang="en-US" sz="2000" err="1"/>
              <a:t>innovador</a:t>
            </a:r>
            <a:r>
              <a:rPr lang="en-US" sz="2000"/>
              <a:t> (2 años)</a:t>
            </a:r>
            <a:endParaRPr sz="2000"/>
          </a:p>
          <a:p>
            <a:pPr marL="457200" lvl="0" indent="-330200" algn="l" rtl="0">
              <a:lnSpc>
                <a:spcPct val="120000"/>
              </a:lnSpc>
              <a:spcBef>
                <a:spcPts val="0"/>
              </a:spcBef>
              <a:spcAft>
                <a:spcPts val="0"/>
              </a:spcAft>
              <a:buClr>
                <a:srgbClr val="043A9C"/>
              </a:buClr>
              <a:buSzPts val="1200"/>
              <a:buChar char="•"/>
            </a:pPr>
            <a:r>
              <a:rPr lang="en-US" sz="2000" b="1"/>
              <a:t>Como </a:t>
            </a:r>
            <a:r>
              <a:rPr lang="en-US" sz="2000" b="1" err="1"/>
              <a:t>su</a:t>
            </a:r>
            <a:r>
              <a:rPr lang="en-US" sz="2000" b="1"/>
              <a:t> </a:t>
            </a:r>
            <a:r>
              <a:rPr lang="en-US" sz="2000" b="1" err="1"/>
              <a:t>contacto</a:t>
            </a:r>
            <a:r>
              <a:rPr lang="en-US" sz="2000" b="1"/>
              <a:t> de EVERFI </a:t>
            </a:r>
            <a:r>
              <a:rPr lang="en-US" sz="2000" b="1" err="1"/>
              <a:t>en</a:t>
            </a:r>
            <a:r>
              <a:rPr lang="en-US" sz="2000" b="1"/>
              <a:t> Puerto Rico, </a:t>
            </a:r>
            <a:r>
              <a:rPr lang="en-US" sz="2000" b="1" err="1"/>
              <a:t>los</a:t>
            </a:r>
            <a:r>
              <a:rPr lang="en-US" sz="2000" b="1"/>
              <a:t> </a:t>
            </a:r>
            <a:r>
              <a:rPr lang="en-US" sz="2000" b="1" err="1"/>
              <a:t>ayudare</a:t>
            </a:r>
            <a:r>
              <a:rPr lang="en-US" sz="2000" b="1"/>
              <a:t> con lo </a:t>
            </a:r>
            <a:r>
              <a:rPr lang="en-US" sz="2000" b="1" err="1"/>
              <a:t>siguiente</a:t>
            </a:r>
            <a:r>
              <a:rPr lang="en-US" sz="2000" b="1"/>
              <a:t>:</a:t>
            </a:r>
            <a:endParaRPr sz="2000" b="1"/>
          </a:p>
          <a:p>
            <a:pPr marL="914400" lvl="1" indent="-311150" algn="l" rtl="0">
              <a:lnSpc>
                <a:spcPct val="120000"/>
              </a:lnSpc>
              <a:spcBef>
                <a:spcPts val="0"/>
              </a:spcBef>
              <a:spcAft>
                <a:spcPts val="0"/>
              </a:spcAft>
              <a:buClr>
                <a:srgbClr val="043A9C"/>
              </a:buClr>
              <a:buSzPts val="900"/>
              <a:buChar char="–"/>
            </a:pPr>
            <a:r>
              <a:rPr lang="en-US" sz="2000" err="1"/>
              <a:t>Implementacion</a:t>
            </a:r>
            <a:r>
              <a:rPr lang="en-US" sz="2000"/>
              <a:t> del plan de </a:t>
            </a:r>
            <a:r>
              <a:rPr lang="en-US" sz="2000" err="1"/>
              <a:t>estudios</a:t>
            </a:r>
            <a:r>
              <a:rPr lang="en-US" sz="2000"/>
              <a:t> digital de EVERFI</a:t>
            </a:r>
            <a:endParaRPr sz="2000"/>
          </a:p>
          <a:p>
            <a:pPr marL="914400" lvl="1" indent="-311150" algn="l" rtl="0">
              <a:lnSpc>
                <a:spcPct val="120000"/>
              </a:lnSpc>
              <a:spcBef>
                <a:spcPts val="0"/>
              </a:spcBef>
              <a:spcAft>
                <a:spcPts val="0"/>
              </a:spcAft>
              <a:buClr>
                <a:srgbClr val="043A9C"/>
              </a:buClr>
              <a:buSzPts val="900"/>
              <a:buChar char="–"/>
            </a:pPr>
            <a:r>
              <a:rPr lang="en-US" sz="2000" err="1"/>
              <a:t>Solución</a:t>
            </a:r>
            <a:r>
              <a:rPr lang="en-US" sz="2000"/>
              <a:t> de </a:t>
            </a:r>
            <a:r>
              <a:rPr lang="en-US" sz="2000" err="1"/>
              <a:t>problemas</a:t>
            </a:r>
            <a:r>
              <a:rPr lang="en-US" sz="2000"/>
              <a:t> </a:t>
            </a:r>
            <a:r>
              <a:rPr lang="en-US" sz="2000" err="1"/>
              <a:t>técnicos</a:t>
            </a:r>
            <a:endParaRPr sz="2000"/>
          </a:p>
          <a:p>
            <a:pPr marL="914400" lvl="1" indent="-311150" algn="l" rtl="0">
              <a:lnSpc>
                <a:spcPct val="120000"/>
              </a:lnSpc>
              <a:spcBef>
                <a:spcPts val="0"/>
              </a:spcBef>
              <a:spcAft>
                <a:spcPts val="0"/>
              </a:spcAft>
              <a:buClr>
                <a:srgbClr val="043A9C"/>
              </a:buClr>
              <a:buSzPts val="900"/>
              <a:buChar char="–"/>
            </a:pPr>
            <a:r>
              <a:rPr lang="en-US" sz="2000"/>
              <a:t>(Virtual) </a:t>
            </a:r>
            <a:r>
              <a:rPr lang="en-US" sz="2000" err="1"/>
              <a:t>Comienzos</a:t>
            </a:r>
            <a:r>
              <a:rPr lang="en-US" sz="2000"/>
              <a:t> del primer </a:t>
            </a:r>
            <a:r>
              <a:rPr lang="en-US" sz="2000" err="1"/>
              <a:t>dia</a:t>
            </a:r>
            <a:r>
              <a:rPr lang="en-US" sz="2000"/>
              <a:t> / </a:t>
            </a:r>
            <a:r>
              <a:rPr lang="en-US" sz="2000" err="1"/>
              <a:t>Lanzamientos</a:t>
            </a:r>
            <a:r>
              <a:rPr lang="en-US" sz="2000"/>
              <a:t> del </a:t>
            </a:r>
            <a:r>
              <a:rPr lang="en-US" sz="2000" err="1"/>
              <a:t>curso</a:t>
            </a:r>
            <a:endParaRPr sz="2000"/>
          </a:p>
          <a:p>
            <a:pPr marL="914400" lvl="1" indent="-311150" algn="l" rtl="0">
              <a:lnSpc>
                <a:spcPct val="120000"/>
              </a:lnSpc>
              <a:spcBef>
                <a:spcPts val="0"/>
              </a:spcBef>
              <a:spcAft>
                <a:spcPts val="0"/>
              </a:spcAft>
              <a:buClr>
                <a:srgbClr val="043A9C"/>
              </a:buClr>
              <a:buSzPts val="900"/>
              <a:buChar char="–"/>
            </a:pPr>
            <a:r>
              <a:rPr lang="en-US" sz="2000"/>
              <a:t>¡</a:t>
            </a:r>
            <a:r>
              <a:rPr lang="en-US" sz="2000" err="1"/>
              <a:t>Mucho</a:t>
            </a:r>
            <a:r>
              <a:rPr lang="en-US" sz="2000"/>
              <a:t> </a:t>
            </a:r>
            <a:r>
              <a:rPr lang="en-US" sz="2000" err="1"/>
              <a:t>más</a:t>
            </a:r>
            <a:r>
              <a:rPr lang="en-US" sz="2000"/>
              <a:t>!</a:t>
            </a:r>
            <a:endParaRPr sz="2000"/>
          </a:p>
        </p:txBody>
      </p:sp>
      <p:sp>
        <p:nvSpPr>
          <p:cNvPr id="5" name="Google Shape;1946;p326">
            <a:extLst>
              <a:ext uri="{FF2B5EF4-FFF2-40B4-BE49-F238E27FC236}">
                <a16:creationId xmlns:a16="http://schemas.microsoft.com/office/drawing/2014/main" id="{60C52621-D10E-D8A4-9C1D-B467428748AB}"/>
              </a:ext>
            </a:extLst>
          </p:cNvPr>
          <p:cNvSpPr txBox="1">
            <a:spLocks noGrp="1"/>
          </p:cNvSpPr>
          <p:nvPr/>
        </p:nvSpPr>
        <p:spPr>
          <a:xfrm>
            <a:off x="2989050" y="1193615"/>
            <a:ext cx="4145700" cy="2619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600"/>
              </a:spcBef>
              <a:spcAft>
                <a:spcPts val="0"/>
              </a:spcAft>
              <a:buClr>
                <a:schemeClr val="lt2"/>
              </a:buClr>
              <a:buSzPts val="1200"/>
              <a:buFont typeface="Arial"/>
              <a:buChar char="•"/>
              <a:defRPr sz="1200" b="0" i="0" u="none" strike="noStrike" cap="none">
                <a:solidFill>
                  <a:schemeClr val="dk1"/>
                </a:solidFill>
                <a:latin typeface="Lato"/>
                <a:ea typeface="Lato"/>
                <a:cs typeface="Lato"/>
                <a:sym typeface="Lato"/>
              </a:defRPr>
            </a:lvl1pPr>
            <a:lvl2pPr marL="914400" marR="0" lvl="1" indent="-298450" algn="l" rtl="0">
              <a:lnSpc>
                <a:spcPct val="100000"/>
              </a:lnSpc>
              <a:spcBef>
                <a:spcPts val="600"/>
              </a:spcBef>
              <a:spcAft>
                <a:spcPts val="0"/>
              </a:spcAft>
              <a:buClr>
                <a:schemeClr val="lt2"/>
              </a:buClr>
              <a:buSzPts val="1100"/>
              <a:buFont typeface="Arial"/>
              <a:buChar char="–"/>
              <a:defRPr sz="1100" b="0" i="0" u="none" strike="noStrike" cap="none">
                <a:solidFill>
                  <a:schemeClr val="dk1"/>
                </a:solidFill>
                <a:latin typeface="Lato"/>
                <a:ea typeface="Lato"/>
                <a:cs typeface="Lato"/>
                <a:sym typeface="Lato"/>
              </a:defRPr>
            </a:lvl2pPr>
            <a:lvl3pPr marL="1371600" marR="0" lvl="2" indent="-279400" algn="l" rtl="0">
              <a:lnSpc>
                <a:spcPct val="100000"/>
              </a:lnSpc>
              <a:spcBef>
                <a:spcPts val="600"/>
              </a:spcBef>
              <a:spcAft>
                <a:spcPts val="0"/>
              </a:spcAft>
              <a:buClr>
                <a:schemeClr val="lt2"/>
              </a:buClr>
              <a:buSzPts val="800"/>
              <a:buFont typeface="Arial"/>
              <a:buChar char="•"/>
              <a:defRPr sz="800" b="0" i="0" u="none" strike="noStrike" cap="none">
                <a:solidFill>
                  <a:schemeClr val="dk1"/>
                </a:solidFill>
                <a:latin typeface="Lato"/>
                <a:ea typeface="Lato"/>
                <a:cs typeface="Lato"/>
                <a:sym typeface="Lato"/>
              </a:defRPr>
            </a:lvl3pPr>
            <a:lvl4pPr marL="1828800" marR="0" lvl="3" indent="-273050" algn="l" rtl="0">
              <a:lnSpc>
                <a:spcPct val="100000"/>
              </a:lnSpc>
              <a:spcBef>
                <a:spcPts val="600"/>
              </a:spcBef>
              <a:spcAft>
                <a:spcPts val="0"/>
              </a:spcAft>
              <a:buClr>
                <a:schemeClr val="accent2"/>
              </a:buClr>
              <a:buSzPts val="700"/>
              <a:buFont typeface="Arial"/>
              <a:buChar char="–"/>
              <a:defRPr sz="700" b="0" i="0" u="none" strike="noStrike" cap="none">
                <a:solidFill>
                  <a:srgbClr val="91918F"/>
                </a:solidFill>
                <a:latin typeface="Lato"/>
                <a:ea typeface="Lato"/>
                <a:cs typeface="Lato"/>
                <a:sym typeface="Lato"/>
              </a:defRPr>
            </a:lvl4pPr>
            <a:lvl5pPr marL="2286000" marR="0" lvl="4" indent="-260350" algn="l" rtl="0">
              <a:lnSpc>
                <a:spcPct val="100000"/>
              </a:lnSpc>
              <a:spcBef>
                <a:spcPts val="600"/>
              </a:spcBef>
              <a:spcAft>
                <a:spcPts val="0"/>
              </a:spcAft>
              <a:buClr>
                <a:schemeClr val="accent2"/>
              </a:buClr>
              <a:buSzPts val="500"/>
              <a:buFont typeface="Arial"/>
              <a:buChar char="»"/>
              <a:defRPr sz="500" b="0" i="0" u="none" strike="noStrike" cap="none">
                <a:solidFill>
                  <a:srgbClr val="91918F"/>
                </a:solidFill>
                <a:latin typeface="Lato"/>
                <a:ea typeface="Lato"/>
                <a:cs typeface="Lato"/>
                <a:sym typeface="Lato"/>
              </a:defRPr>
            </a:lvl5pPr>
            <a:lvl6pPr marL="2743200" marR="0" lvl="5" indent="-260350" algn="l" rtl="0">
              <a:lnSpc>
                <a:spcPct val="100000"/>
              </a:lnSpc>
              <a:spcBef>
                <a:spcPts val="600"/>
              </a:spcBef>
              <a:spcAft>
                <a:spcPts val="0"/>
              </a:spcAft>
              <a:buClr>
                <a:schemeClr val="dk1"/>
              </a:buClr>
              <a:buSzPts val="500"/>
              <a:buFont typeface="Arial"/>
              <a:buChar char="•"/>
              <a:defRPr sz="500" b="0" i="0" u="none" strike="noStrike" cap="none">
                <a:solidFill>
                  <a:schemeClr val="dk1"/>
                </a:solidFill>
                <a:latin typeface="Lato"/>
                <a:ea typeface="Lato"/>
                <a:cs typeface="Lato"/>
                <a:sym typeface="Lato"/>
              </a:defRPr>
            </a:lvl6pPr>
            <a:lvl7pPr marL="3200400" marR="0" lvl="6" indent="-260350" algn="l" rtl="0">
              <a:lnSpc>
                <a:spcPct val="100000"/>
              </a:lnSpc>
              <a:spcBef>
                <a:spcPts val="600"/>
              </a:spcBef>
              <a:spcAft>
                <a:spcPts val="0"/>
              </a:spcAft>
              <a:buClr>
                <a:schemeClr val="dk1"/>
              </a:buClr>
              <a:buSzPts val="500"/>
              <a:buFont typeface="Arial"/>
              <a:buChar char="•"/>
              <a:defRPr sz="500" b="0" i="0" u="none" strike="noStrike" cap="none">
                <a:solidFill>
                  <a:schemeClr val="dk1"/>
                </a:solidFill>
                <a:latin typeface="Lato"/>
                <a:ea typeface="Lato"/>
                <a:cs typeface="Lato"/>
                <a:sym typeface="Lato"/>
              </a:defRPr>
            </a:lvl7pPr>
            <a:lvl8pPr marL="3657600" marR="0" lvl="7" indent="-260350" algn="l" rtl="0">
              <a:lnSpc>
                <a:spcPct val="100000"/>
              </a:lnSpc>
              <a:spcBef>
                <a:spcPts val="600"/>
              </a:spcBef>
              <a:spcAft>
                <a:spcPts val="0"/>
              </a:spcAft>
              <a:buClr>
                <a:schemeClr val="dk1"/>
              </a:buClr>
              <a:buSzPts val="500"/>
              <a:buFont typeface="Arial"/>
              <a:buChar char="•"/>
              <a:defRPr sz="500" b="0" i="0" u="none" strike="noStrike" cap="none">
                <a:solidFill>
                  <a:schemeClr val="dk1"/>
                </a:solidFill>
                <a:latin typeface="Lato"/>
                <a:ea typeface="Lato"/>
                <a:cs typeface="Lato"/>
                <a:sym typeface="Lato"/>
              </a:defRPr>
            </a:lvl8pPr>
            <a:lvl9pPr marL="4114800" marR="0" lvl="8" indent="-260350" algn="l" rtl="0">
              <a:lnSpc>
                <a:spcPct val="100000"/>
              </a:lnSpc>
              <a:spcBef>
                <a:spcPts val="600"/>
              </a:spcBef>
              <a:spcAft>
                <a:spcPts val="600"/>
              </a:spcAft>
              <a:buClr>
                <a:schemeClr val="dk1"/>
              </a:buClr>
              <a:buSzPts val="500"/>
              <a:buFont typeface="Arial"/>
              <a:buChar char="•"/>
              <a:defRPr sz="500" b="0" i="0" u="none" strike="noStrike" cap="none">
                <a:solidFill>
                  <a:schemeClr val="dk1"/>
                </a:solidFill>
                <a:latin typeface="Lato"/>
                <a:ea typeface="Lato"/>
                <a:cs typeface="Lato"/>
                <a:sym typeface="Lato"/>
              </a:defRPr>
            </a:lvl9pPr>
          </a:lstStyle>
          <a:p>
            <a:pPr marL="0" lvl="0" indent="0" algn="l" rtl="0">
              <a:lnSpc>
                <a:spcPct val="100000"/>
              </a:lnSpc>
              <a:spcBef>
                <a:spcPts val="0"/>
              </a:spcBef>
              <a:spcAft>
                <a:spcPts val="0"/>
              </a:spcAft>
              <a:buSzPts val="1200"/>
              <a:buNone/>
            </a:pPr>
            <a:r>
              <a:rPr lang="en-US" sz="2000">
                <a:solidFill>
                  <a:srgbClr val="7030A0"/>
                </a:solidFill>
              </a:rPr>
              <a:t>Especialista de Implementación K12  </a:t>
            </a:r>
            <a:endParaRPr sz="2000">
              <a:solidFill>
                <a:srgbClr val="7030A0"/>
              </a:solidFill>
            </a:endParaRPr>
          </a:p>
          <a:p>
            <a:pPr marL="0" lvl="0" indent="0" algn="l" rtl="0">
              <a:lnSpc>
                <a:spcPct val="100000"/>
              </a:lnSpc>
              <a:spcBef>
                <a:spcPts val="0"/>
              </a:spcBef>
              <a:spcAft>
                <a:spcPts val="0"/>
              </a:spcAft>
              <a:buSzPts val="1200"/>
              <a:buNone/>
            </a:pPr>
            <a:r>
              <a:rPr lang="en-US" sz="2000">
                <a:solidFill>
                  <a:srgbClr val="7030A0"/>
                </a:solidFill>
              </a:rPr>
              <a:t>Sur de la Florida y Puerto Rico</a:t>
            </a:r>
            <a:endParaRPr sz="2000">
              <a:solidFill>
                <a:srgbClr val="7030A0"/>
              </a:solidFill>
            </a:endParaRPr>
          </a:p>
        </p:txBody>
      </p:sp>
    </p:spTree>
    <p:extLst>
      <p:ext uri="{BB962C8B-B14F-4D97-AF65-F5344CB8AC3E}">
        <p14:creationId xmlns:p14="http://schemas.microsoft.com/office/powerpoint/2010/main" val="2324477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icon&#10;&#10;Description automatically generated">
            <a:extLst>
              <a:ext uri="{FF2B5EF4-FFF2-40B4-BE49-F238E27FC236}">
                <a16:creationId xmlns:a16="http://schemas.microsoft.com/office/drawing/2014/main" id="{25A4607B-FDEC-1EEB-8B02-750CA03D3F5D}"/>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550;p289">
            <a:extLst>
              <a:ext uri="{FF2B5EF4-FFF2-40B4-BE49-F238E27FC236}">
                <a16:creationId xmlns:a16="http://schemas.microsoft.com/office/drawing/2014/main" id="{06163DBF-735D-B864-FB29-84F9406ECC03}"/>
              </a:ext>
            </a:extLst>
          </p:cNvPr>
          <p:cNvSpPr txBox="1">
            <a:spLocks noGrp="1"/>
          </p:cNvSpPr>
          <p:nvPr/>
        </p:nvSpPr>
        <p:spPr>
          <a:xfrm>
            <a:off x="1742459" y="-118800"/>
            <a:ext cx="7369600" cy="2449200"/>
          </a:xfrm>
          <a:prstGeom prst="rect">
            <a:avLst/>
          </a:prstGeom>
          <a:noFill/>
          <a:ln>
            <a:noFill/>
          </a:ln>
        </p:spPr>
        <p:txBody>
          <a:bodyPr spcFirstLastPara="1" wrap="square" lIns="0" tIns="0" rIns="0" bIns="0" anchor="b" anchorCtr="0">
            <a:noAutofit/>
          </a:bodyPr>
          <a:lstStyle>
            <a:defPPr>
              <a:defRPr lang="en-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80000"/>
              </a:lnSpc>
              <a:buSzPts val="4000"/>
            </a:pPr>
            <a:r>
              <a:rPr lang="en-US" sz="4800">
                <a:latin typeface="Lato Black"/>
                <a:ea typeface="Lato Black"/>
                <a:cs typeface="Lato Black"/>
              </a:rPr>
              <a:t>EVERFI K-12</a:t>
            </a:r>
            <a:endParaRPr sz="4800">
              <a:latin typeface="Lato Black"/>
              <a:ea typeface="Lato Black"/>
              <a:cs typeface="Lato Black"/>
            </a:endParaRPr>
          </a:p>
        </p:txBody>
      </p:sp>
      <p:sp>
        <p:nvSpPr>
          <p:cNvPr id="4" name="Google Shape;1551;p289">
            <a:extLst>
              <a:ext uri="{FF2B5EF4-FFF2-40B4-BE49-F238E27FC236}">
                <a16:creationId xmlns:a16="http://schemas.microsoft.com/office/drawing/2014/main" id="{39040F73-FBA3-6274-6BE8-DBE2E190D95D}"/>
              </a:ext>
            </a:extLst>
          </p:cNvPr>
          <p:cNvSpPr txBox="1">
            <a:spLocks noGrp="1"/>
          </p:cNvSpPr>
          <p:nvPr/>
        </p:nvSpPr>
        <p:spPr>
          <a:xfrm>
            <a:off x="1670650" y="2684739"/>
            <a:ext cx="8111223" cy="2197200"/>
          </a:xfrm>
          <a:prstGeom prst="rect">
            <a:avLst/>
          </a:prstGeom>
          <a:noFill/>
          <a:ln>
            <a:noFill/>
          </a:ln>
        </p:spPr>
        <p:txBody>
          <a:bodyPr spcFirstLastPara="1" wrap="square" lIns="91433" tIns="91433" rIns="91433" bIns="91433" anchor="t" anchorCtr="0">
            <a:noAutofit/>
          </a:bodyPr>
          <a:lstStyle>
            <a:defPPr>
              <a:defRPr lang="en-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r>
              <a:rPr lang="es-ES" sz="2400">
                <a:solidFill>
                  <a:srgbClr val="000000"/>
                </a:solidFill>
                <a:latin typeface="Lato  "/>
              </a:rPr>
              <a:t>Con una red de más de 30,000 escuelas y miles de socios que comparten nuestra misión, EVERFI ofrece atractivos recursos digitales gratuitos para que los maestros puedan equipar a los estudiantes con habilidades del mundo real para el éxito más allá del aula.</a:t>
            </a:r>
            <a:endParaRPr lang="en-US" sz="2400">
              <a:solidFill>
                <a:srgbClr val="000000"/>
              </a:solidFill>
              <a:latin typeface="Lato  "/>
            </a:endParaRPr>
          </a:p>
        </p:txBody>
      </p:sp>
    </p:spTree>
    <p:extLst>
      <p:ext uri="{BB962C8B-B14F-4D97-AF65-F5344CB8AC3E}">
        <p14:creationId xmlns:p14="http://schemas.microsoft.com/office/powerpoint/2010/main" val="1856671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with low confidence">
            <a:extLst>
              <a:ext uri="{FF2B5EF4-FFF2-40B4-BE49-F238E27FC236}">
                <a16:creationId xmlns:a16="http://schemas.microsoft.com/office/drawing/2014/main" id="{FC685387-3CFE-E258-CFCE-C99129AF482A}"/>
              </a:ext>
            </a:extLst>
          </p:cNvPr>
          <p:cNvPicPr>
            <a:picLocks noChangeAspect="1"/>
          </p:cNvPicPr>
          <p:nvPr/>
        </p:nvPicPr>
        <p:blipFill>
          <a:blip r:embed="rId2"/>
          <a:stretch>
            <a:fillRect/>
          </a:stretch>
        </p:blipFill>
        <p:spPr>
          <a:xfrm>
            <a:off x="2412" y="-28099"/>
            <a:ext cx="12241120" cy="7002335"/>
          </a:xfrm>
          <a:prstGeom prst="rect">
            <a:avLst/>
          </a:prstGeom>
        </p:spPr>
      </p:pic>
      <p:sp>
        <p:nvSpPr>
          <p:cNvPr id="2" name="Google Shape;1967;p327">
            <a:extLst>
              <a:ext uri="{FF2B5EF4-FFF2-40B4-BE49-F238E27FC236}">
                <a16:creationId xmlns:a16="http://schemas.microsoft.com/office/drawing/2014/main" id="{F3830A60-0631-F711-162A-7E8E66C4239F}"/>
              </a:ext>
            </a:extLst>
          </p:cNvPr>
          <p:cNvSpPr txBox="1">
            <a:spLocks noGrp="1"/>
          </p:cNvSpPr>
          <p:nvPr/>
        </p:nvSpPr>
        <p:spPr>
          <a:xfrm>
            <a:off x="950432" y="1050859"/>
            <a:ext cx="9575800" cy="665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2800"/>
              <a:buFont typeface="Lato Black"/>
              <a:buNone/>
              <a:defRPr sz="2800" b="0" i="0" u="none" strike="noStrike" cap="none">
                <a:solidFill>
                  <a:schemeClr val="dk2"/>
                </a:solidFill>
                <a:latin typeface="Lato Black"/>
                <a:ea typeface="Lato Black"/>
                <a:cs typeface="Lato Black"/>
                <a:sym typeface="Lato Black"/>
              </a:defRPr>
            </a:lvl1pPr>
            <a:lvl2pPr marR="0" lvl="1"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2pPr>
            <a:lvl3pPr marR="0" lvl="2"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3pPr>
            <a:lvl4pPr marR="0" lvl="3"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4pPr>
            <a:lvl5pPr marR="0" lvl="4"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5pPr>
            <a:lvl6pPr marR="0" lvl="5"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6pPr>
            <a:lvl7pPr marR="0" lvl="6"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7pPr>
            <a:lvl8pPr marR="0" lvl="7"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8pPr>
            <a:lvl9pPr marR="0" lvl="8"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9pPr>
          </a:lstStyle>
          <a:p>
            <a:pPr algn="ctr"/>
            <a:r>
              <a:rPr lang="en-US">
                <a:solidFill>
                  <a:schemeClr val="tx1"/>
                </a:solidFill>
              </a:rPr>
              <a:t>Real World Learning</a:t>
            </a:r>
            <a:endParaRPr lang="en-US"/>
          </a:p>
          <a:p>
            <a:pPr marL="0" lvl="0" indent="0" algn="ctr">
              <a:spcBef>
                <a:spcPts val="0"/>
              </a:spcBef>
              <a:spcAft>
                <a:spcPts val="0"/>
              </a:spcAft>
              <a:buNone/>
            </a:pPr>
            <a:r>
              <a:rPr lang="en-US" err="1">
                <a:solidFill>
                  <a:schemeClr val="tx1"/>
                </a:solidFill>
              </a:rPr>
              <a:t>Aprendizaje</a:t>
            </a:r>
            <a:r>
              <a:rPr lang="en-US">
                <a:solidFill>
                  <a:schemeClr val="tx1"/>
                </a:solidFill>
              </a:rPr>
              <a:t> del Mundo Real</a:t>
            </a:r>
            <a:endParaRPr>
              <a:solidFill>
                <a:schemeClr val="tx1"/>
              </a:solidFill>
            </a:endParaRPr>
          </a:p>
        </p:txBody>
      </p:sp>
      <p:pic>
        <p:nvPicPr>
          <p:cNvPr id="1026" name="Picture 2">
            <a:extLst>
              <a:ext uri="{FF2B5EF4-FFF2-40B4-BE49-F238E27FC236}">
                <a16:creationId xmlns:a16="http://schemas.microsoft.com/office/drawing/2014/main" id="{3E75DF43-1C42-9532-D59A-E496E627B0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3888" y="1854667"/>
            <a:ext cx="5548722" cy="3807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35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10C105-D5C9-92EC-C6E5-4CDE9F79FFB0}"/>
              </a:ext>
            </a:extLst>
          </p:cNvPr>
          <p:cNvPicPr>
            <a:picLocks noChangeAspect="1"/>
          </p:cNvPicPr>
          <p:nvPr/>
        </p:nvPicPr>
        <p:blipFill>
          <a:blip r:embed="rId2"/>
          <a:stretch>
            <a:fillRect/>
          </a:stretch>
        </p:blipFill>
        <p:spPr>
          <a:xfrm>
            <a:off x="0" y="0"/>
            <a:ext cx="12305654" cy="6921930"/>
          </a:xfrm>
          <a:prstGeom prst="rect">
            <a:avLst/>
          </a:prstGeom>
        </p:spPr>
      </p:pic>
      <p:sp>
        <p:nvSpPr>
          <p:cNvPr id="14" name="Google Shape;1557;p290">
            <a:extLst>
              <a:ext uri="{FF2B5EF4-FFF2-40B4-BE49-F238E27FC236}">
                <a16:creationId xmlns:a16="http://schemas.microsoft.com/office/drawing/2014/main" id="{EF6273E5-C66A-BAEA-0475-AB9314FAD6C5}"/>
              </a:ext>
            </a:extLst>
          </p:cNvPr>
          <p:cNvSpPr txBox="1">
            <a:spLocks noGrp="1"/>
          </p:cNvSpPr>
          <p:nvPr/>
        </p:nvSpPr>
        <p:spPr>
          <a:xfrm>
            <a:off x="609600" y="609600"/>
            <a:ext cx="10972800" cy="887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1pPr>
            <a:lvl2pPr marR="0" lvl="1"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2pPr>
            <a:lvl3pPr marR="0" lvl="2"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3pPr>
            <a:lvl4pPr marR="0" lvl="3"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4pPr>
            <a:lvl5pPr marR="0" lvl="4"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5pPr>
            <a:lvl6pPr marR="0" lvl="5"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6pPr>
            <a:lvl7pPr marR="0" lvl="6"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7pPr>
            <a:lvl8pPr marR="0" lvl="7"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8pPr>
            <a:lvl9pPr marR="0" lvl="8" algn="l" rtl="0">
              <a:lnSpc>
                <a:spcPct val="100000"/>
              </a:lnSpc>
              <a:spcBef>
                <a:spcPts val="0"/>
              </a:spcBef>
              <a:spcAft>
                <a:spcPts val="0"/>
              </a:spcAft>
              <a:buClr>
                <a:schemeClr val="dk1"/>
              </a:buClr>
              <a:buSzPts val="1400"/>
              <a:buFont typeface="Lato Black"/>
              <a:buNone/>
              <a:defRPr sz="1800" b="0" i="0" u="none" strike="noStrike" cap="none">
                <a:solidFill>
                  <a:schemeClr val="dk1"/>
                </a:solidFill>
                <a:latin typeface="Lato Black"/>
                <a:ea typeface="Lato Black"/>
                <a:cs typeface="Lato Black"/>
                <a:sym typeface="Lato Black"/>
              </a:defRPr>
            </a:lvl9pPr>
          </a:lstStyle>
          <a:p>
            <a:r>
              <a:rPr lang="en-US"/>
              <a:t>Your Partners in Whole Child Learning</a:t>
            </a:r>
          </a:p>
          <a:p>
            <a:r>
              <a:rPr lang="en-US">
                <a:solidFill>
                  <a:schemeClr val="tx1"/>
                </a:solidFill>
              </a:rPr>
              <a:t>Sus </a:t>
            </a:r>
            <a:r>
              <a:rPr lang="en-US" err="1">
                <a:solidFill>
                  <a:schemeClr val="tx1"/>
                </a:solidFill>
              </a:rPr>
              <a:t>socios</a:t>
            </a:r>
            <a:r>
              <a:rPr lang="en-US">
                <a:solidFill>
                  <a:schemeClr val="tx1"/>
                </a:solidFill>
              </a:rPr>
              <a:t> </a:t>
            </a:r>
            <a:r>
              <a:rPr lang="en-US" err="1">
                <a:solidFill>
                  <a:schemeClr val="tx1"/>
                </a:solidFill>
              </a:rPr>
              <a:t>en</a:t>
            </a:r>
            <a:r>
              <a:rPr lang="en-US">
                <a:solidFill>
                  <a:schemeClr val="tx1"/>
                </a:solidFill>
              </a:rPr>
              <a:t> </a:t>
            </a:r>
            <a:r>
              <a:rPr lang="en-US" err="1">
                <a:solidFill>
                  <a:schemeClr val="tx1"/>
                </a:solidFill>
              </a:rPr>
              <a:t>el</a:t>
            </a:r>
            <a:r>
              <a:rPr lang="en-US">
                <a:solidFill>
                  <a:schemeClr val="tx1"/>
                </a:solidFill>
              </a:rPr>
              <a:t> </a:t>
            </a:r>
            <a:r>
              <a:rPr lang="en-US" err="1">
                <a:solidFill>
                  <a:schemeClr val="tx1"/>
                </a:solidFill>
              </a:rPr>
              <a:t>aprendizaje</a:t>
            </a:r>
            <a:r>
              <a:rPr lang="en-US">
                <a:solidFill>
                  <a:schemeClr val="tx1"/>
                </a:solidFill>
              </a:rPr>
              <a:t> integral del </a:t>
            </a:r>
            <a:r>
              <a:rPr lang="en-US" err="1">
                <a:solidFill>
                  <a:schemeClr val="tx1"/>
                </a:solidFill>
              </a:rPr>
              <a:t>estudiante</a:t>
            </a:r>
            <a:endParaRPr lang="en-US">
              <a:solidFill>
                <a:schemeClr val="tx1"/>
              </a:solidFill>
            </a:endParaRPr>
          </a:p>
          <a:p>
            <a:endParaRPr lang="en-US"/>
          </a:p>
        </p:txBody>
      </p:sp>
      <p:pic>
        <p:nvPicPr>
          <p:cNvPr id="2" name="Picture 3">
            <a:extLst>
              <a:ext uri="{FF2B5EF4-FFF2-40B4-BE49-F238E27FC236}">
                <a16:creationId xmlns:a16="http://schemas.microsoft.com/office/drawing/2014/main" id="{1A7A6460-79EC-4F7B-7BD8-25D3C8BD6D34}"/>
              </a:ext>
            </a:extLst>
          </p:cNvPr>
          <p:cNvPicPr>
            <a:picLocks noChangeAspect="1"/>
          </p:cNvPicPr>
          <p:nvPr/>
        </p:nvPicPr>
        <p:blipFill>
          <a:blip r:embed="rId3"/>
          <a:stretch>
            <a:fillRect/>
          </a:stretch>
        </p:blipFill>
        <p:spPr>
          <a:xfrm>
            <a:off x="1173221" y="1923087"/>
            <a:ext cx="8884316" cy="3476501"/>
          </a:xfrm>
          <a:prstGeom prst="rect">
            <a:avLst/>
          </a:prstGeom>
        </p:spPr>
      </p:pic>
    </p:spTree>
    <p:extLst>
      <p:ext uri="{BB962C8B-B14F-4D97-AF65-F5344CB8AC3E}">
        <p14:creationId xmlns:p14="http://schemas.microsoft.com/office/powerpoint/2010/main" val="26852450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VERFI">
  <a:themeElements>
    <a:clrScheme name="EVERFI">
      <a:dk1>
        <a:srgbClr val="4F5859"/>
      </a:dk1>
      <a:lt1>
        <a:srgbClr val="FFFFFF"/>
      </a:lt1>
      <a:dk2>
        <a:srgbClr val="000000"/>
      </a:dk2>
      <a:lt2>
        <a:srgbClr val="E7F0F3"/>
      </a:lt2>
      <a:accent1>
        <a:srgbClr val="FBA927"/>
      </a:accent1>
      <a:accent2>
        <a:srgbClr val="9F51A6"/>
      </a:accent2>
      <a:accent3>
        <a:srgbClr val="1F5189"/>
      </a:accent3>
      <a:accent4>
        <a:srgbClr val="EBFAFF"/>
      </a:accent4>
      <a:accent5>
        <a:srgbClr val="53BDC1"/>
      </a:accent5>
      <a:accent6>
        <a:srgbClr val="F05023"/>
      </a:accent6>
      <a:hlink>
        <a:srgbClr val="0F7784"/>
      </a:hlink>
      <a:folHlink>
        <a:srgbClr val="B2101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EVERFI">
  <a:themeElements>
    <a:clrScheme name="EVERFI">
      <a:dk1>
        <a:srgbClr val="4F5859"/>
      </a:dk1>
      <a:lt1>
        <a:srgbClr val="FFFFFF"/>
      </a:lt1>
      <a:dk2>
        <a:srgbClr val="000000"/>
      </a:dk2>
      <a:lt2>
        <a:srgbClr val="E7F0F3"/>
      </a:lt2>
      <a:accent1>
        <a:srgbClr val="FBA927"/>
      </a:accent1>
      <a:accent2>
        <a:srgbClr val="9F51A6"/>
      </a:accent2>
      <a:accent3>
        <a:srgbClr val="1F5189"/>
      </a:accent3>
      <a:accent4>
        <a:srgbClr val="EBFAFF"/>
      </a:accent4>
      <a:accent5>
        <a:srgbClr val="53BDC1"/>
      </a:accent5>
      <a:accent6>
        <a:srgbClr val="F05023"/>
      </a:accent6>
      <a:hlink>
        <a:srgbClr val="0F7784"/>
      </a:hlink>
      <a:folHlink>
        <a:srgbClr val="B2101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8605</TotalTime>
  <Words>2006</Words>
  <Application>Microsoft Office PowerPoint</Application>
  <PresentationFormat>Widescreen</PresentationFormat>
  <Paragraphs>385</Paragraphs>
  <Slides>40</Slides>
  <Notes>8</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40</vt:i4>
      </vt:variant>
    </vt:vector>
  </HeadingPairs>
  <TitlesOfParts>
    <vt:vector size="57" baseType="lpstr">
      <vt:lpstr>Alegreya</vt:lpstr>
      <vt:lpstr>Alegreya Medium</vt:lpstr>
      <vt:lpstr>Alegreya SemiBold</vt:lpstr>
      <vt:lpstr>Arial</vt:lpstr>
      <vt:lpstr>Arial,Sans-Serif</vt:lpstr>
      <vt:lpstr>Calibri</vt:lpstr>
      <vt:lpstr>Calibri (Body)</vt:lpstr>
      <vt:lpstr>Calibri Light</vt:lpstr>
      <vt:lpstr>Helvetica Neue</vt:lpstr>
      <vt:lpstr>Lato</vt:lpstr>
      <vt:lpstr>Lato  </vt:lpstr>
      <vt:lpstr>Lato Black</vt:lpstr>
      <vt:lpstr>Lato Black </vt:lpstr>
      <vt:lpstr>Lato Light</vt:lpstr>
      <vt:lpstr>Office Theme</vt:lpstr>
      <vt:lpstr>EVERFI</vt:lpstr>
      <vt:lpstr>EVERFI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Vault: Understanding Money</vt:lpstr>
      <vt:lpstr>FutureSmart</vt:lpstr>
      <vt:lpstr>EVERFI Financial Literacy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CUBE EVENTS</dc:creator>
  <cp:lastModifiedBy>Sasha Behm</cp:lastModifiedBy>
  <cp:revision>2</cp:revision>
  <dcterms:created xsi:type="dcterms:W3CDTF">2022-08-04T15:09:43Z</dcterms:created>
  <dcterms:modified xsi:type="dcterms:W3CDTF">2023-03-08T15:15:02Z</dcterms:modified>
</cp:coreProperties>
</file>