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63" r:id="rId5"/>
    <p:sldId id="259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en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345B"/>
    <a:srgbClr val="A4B070"/>
    <a:srgbClr val="7761AA"/>
    <a:srgbClr val="906DAF"/>
    <a:srgbClr val="EF8925"/>
    <a:srgbClr val="008080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AD0D2-BE24-44B3-A6A8-EED9440816C7}" v="38" dt="2023-03-08T23:31:58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Díaz Vázquez" userId="95d59329-32f9-415d-ae89-c052535f1d86" providerId="ADAL" clId="{913AD0D2-BE24-44B3-A6A8-EED9440816C7}"/>
    <pc:docChg chg="undo custSel modSld">
      <pc:chgData name="Jessica Díaz Vázquez" userId="95d59329-32f9-415d-ae89-c052535f1d86" providerId="ADAL" clId="{913AD0D2-BE24-44B3-A6A8-EED9440816C7}" dt="2023-03-08T23:34:09.073" v="468" actId="1076"/>
      <pc:docMkLst>
        <pc:docMk/>
      </pc:docMkLst>
      <pc:sldChg chg="addSp delSp modSp delAnim">
        <pc:chgData name="Jessica Díaz Vázquez" userId="95d59329-32f9-415d-ae89-c052535f1d86" providerId="ADAL" clId="{913AD0D2-BE24-44B3-A6A8-EED9440816C7}" dt="2023-03-08T23:22:54.523" v="27" actId="14100"/>
        <pc:sldMkLst>
          <pc:docMk/>
          <pc:sldMk cId="4272590779" sldId="259"/>
        </pc:sldMkLst>
        <pc:spChg chg="del">
          <ac:chgData name="Jessica Díaz Vázquez" userId="95d59329-32f9-415d-ae89-c052535f1d86" providerId="ADAL" clId="{913AD0D2-BE24-44B3-A6A8-EED9440816C7}" dt="2023-03-08T23:22:10.459" v="2" actId="478"/>
          <ac:spMkLst>
            <pc:docMk/>
            <pc:sldMk cId="4272590779" sldId="259"/>
            <ac:spMk id="5" creationId="{5880A841-6DF4-46FB-A39E-5DAFA3579550}"/>
          </ac:spMkLst>
        </pc:spChg>
        <pc:spChg chg="add mod ord">
          <ac:chgData name="Jessica Díaz Vázquez" userId="95d59329-32f9-415d-ae89-c052535f1d86" providerId="ADAL" clId="{913AD0D2-BE24-44B3-A6A8-EED9440816C7}" dt="2023-03-08T23:22:54.523" v="27" actId="14100"/>
          <ac:spMkLst>
            <pc:docMk/>
            <pc:sldMk cId="4272590779" sldId="259"/>
            <ac:spMk id="6" creationId="{3C050A60-AB11-4C06-B3DB-D83E5C7691D6}"/>
          </ac:spMkLst>
        </pc:spChg>
        <pc:spChg chg="add mod">
          <ac:chgData name="Jessica Díaz Vázquez" userId="95d59329-32f9-415d-ae89-c052535f1d86" providerId="ADAL" clId="{913AD0D2-BE24-44B3-A6A8-EED9440816C7}" dt="2023-03-08T23:22:28.665" v="21" actId="1076"/>
          <ac:spMkLst>
            <pc:docMk/>
            <pc:sldMk cId="4272590779" sldId="259"/>
            <ac:spMk id="10" creationId="{17193AB7-CC13-4D51-BD93-B0B689D137CA}"/>
          </ac:spMkLst>
        </pc:spChg>
        <pc:picChg chg="ord">
          <ac:chgData name="Jessica Díaz Vázquez" userId="95d59329-32f9-415d-ae89-c052535f1d86" providerId="ADAL" clId="{913AD0D2-BE24-44B3-A6A8-EED9440816C7}" dt="2023-03-08T23:22:46.996" v="25" actId="167"/>
          <ac:picMkLst>
            <pc:docMk/>
            <pc:sldMk cId="4272590779" sldId="259"/>
            <ac:picMk id="3" creationId="{D010C105-D5C9-92EC-C6E5-4CDE9F79FFB0}"/>
          </ac:picMkLst>
        </pc:picChg>
        <pc:picChg chg="del">
          <ac:chgData name="Jessica Díaz Vázquez" userId="95d59329-32f9-415d-ae89-c052535f1d86" providerId="ADAL" clId="{913AD0D2-BE24-44B3-A6A8-EED9440816C7}" dt="2023-03-08T23:22:04.222" v="0" actId="478"/>
          <ac:picMkLst>
            <pc:docMk/>
            <pc:sldMk cId="4272590779" sldId="259"/>
            <ac:picMk id="8" creationId="{3E47F2A8-2E9D-FA54-B113-CA06908A6E98}"/>
          </ac:picMkLst>
        </pc:picChg>
        <pc:cxnChg chg="del">
          <ac:chgData name="Jessica Díaz Vázquez" userId="95d59329-32f9-415d-ae89-c052535f1d86" providerId="ADAL" clId="{913AD0D2-BE24-44B3-A6A8-EED9440816C7}" dt="2023-03-08T23:22:42.392" v="24" actId="478"/>
          <ac:cxnSpMkLst>
            <pc:docMk/>
            <pc:sldMk cId="4272590779" sldId="259"/>
            <ac:cxnSpMk id="4" creationId="{20005B93-C62A-4E96-BABD-EDDE4237B724}"/>
          </ac:cxnSpMkLst>
        </pc:cxnChg>
      </pc:sldChg>
      <pc:sldChg chg="addSp delSp modSp delAnim">
        <pc:chgData name="Jessica Díaz Vázquez" userId="95d59329-32f9-415d-ae89-c052535f1d86" providerId="ADAL" clId="{913AD0D2-BE24-44B3-A6A8-EED9440816C7}" dt="2023-03-08T23:26:43.762" v="145" actId="1076"/>
        <pc:sldMkLst>
          <pc:docMk/>
          <pc:sldMk cId="2774846115" sldId="265"/>
        </pc:sldMkLst>
        <pc:spChg chg="add del mod">
          <ac:chgData name="Jessica Díaz Vázquez" userId="95d59329-32f9-415d-ae89-c052535f1d86" providerId="ADAL" clId="{913AD0D2-BE24-44B3-A6A8-EED9440816C7}" dt="2023-03-08T23:23:29.584" v="30" actId="478"/>
          <ac:spMkLst>
            <pc:docMk/>
            <pc:sldMk cId="2774846115" sldId="265"/>
            <ac:spMk id="2" creationId="{5B04FF1A-168A-4FDF-8FCE-A39612B91912}"/>
          </ac:spMkLst>
        </pc:spChg>
        <pc:spChg chg="add del mod">
          <ac:chgData name="Jessica Díaz Vázquez" userId="95d59329-32f9-415d-ae89-c052535f1d86" providerId="ADAL" clId="{913AD0D2-BE24-44B3-A6A8-EED9440816C7}" dt="2023-03-08T23:25:22.113" v="117" actId="12084"/>
          <ac:spMkLst>
            <pc:docMk/>
            <pc:sldMk cId="2774846115" sldId="265"/>
            <ac:spMk id="4" creationId="{14BA0838-9B5C-49B3-9B65-DE572D21FF00}"/>
          </ac:spMkLst>
        </pc:spChg>
        <pc:spChg chg="mod">
          <ac:chgData name="Jessica Díaz Vázquez" userId="95d59329-32f9-415d-ae89-c052535f1d86" providerId="ADAL" clId="{913AD0D2-BE24-44B3-A6A8-EED9440816C7}" dt="2023-03-08T23:24:30.975" v="99" actId="1076"/>
          <ac:spMkLst>
            <pc:docMk/>
            <pc:sldMk cId="2774846115" sldId="265"/>
            <ac:spMk id="11" creationId="{0A62353E-D5C8-2C16-18E4-7D27240161FD}"/>
          </ac:spMkLst>
        </pc:spChg>
        <pc:spChg chg="mod">
          <ac:chgData name="Jessica Díaz Vázquez" userId="95d59329-32f9-415d-ae89-c052535f1d86" providerId="ADAL" clId="{913AD0D2-BE24-44B3-A6A8-EED9440816C7}" dt="2023-03-08T23:25:15.998" v="116" actId="14"/>
          <ac:spMkLst>
            <pc:docMk/>
            <pc:sldMk cId="2774846115" sldId="265"/>
            <ac:spMk id="43" creationId="{5FF34D80-F19A-4CD1-90D0-B9DA8D54B186}"/>
          </ac:spMkLst>
        </pc:spChg>
        <pc:spChg chg="mod">
          <ac:chgData name="Jessica Díaz Vázquez" userId="95d59329-32f9-415d-ae89-c052535f1d86" providerId="ADAL" clId="{913AD0D2-BE24-44B3-A6A8-EED9440816C7}" dt="2023-03-08T23:24:50.292" v="113" actId="20577"/>
          <ac:spMkLst>
            <pc:docMk/>
            <pc:sldMk cId="2774846115" sldId="265"/>
            <ac:spMk id="45" creationId="{87541641-B767-4B3E-B787-014CB550B862}"/>
          </ac:spMkLst>
        </pc:spChg>
        <pc:spChg chg="add mod ord">
          <ac:chgData name="Jessica Díaz Vázquez" userId="95d59329-32f9-415d-ae89-c052535f1d86" providerId="ADAL" clId="{913AD0D2-BE24-44B3-A6A8-EED9440816C7}" dt="2023-03-08T23:24:23.284" v="97" actId="170"/>
          <ac:spMkLst>
            <pc:docMk/>
            <pc:sldMk cId="2774846115" sldId="265"/>
            <ac:spMk id="54" creationId="{49533C1E-2BBE-4161-9B2B-9F46A909CC31}"/>
          </ac:spMkLst>
        </pc:spChg>
        <pc:grpChg chg="del">
          <ac:chgData name="Jessica Díaz Vázquez" userId="95d59329-32f9-415d-ae89-c052535f1d86" providerId="ADAL" clId="{913AD0D2-BE24-44B3-A6A8-EED9440816C7}" dt="2023-03-08T23:23:24.034" v="28" actId="478"/>
          <ac:grpSpMkLst>
            <pc:docMk/>
            <pc:sldMk cId="2774846115" sldId="265"/>
            <ac:grpSpMk id="84" creationId="{92AB80F7-207E-46DE-B33E-20AC75597469}"/>
          </ac:grpSpMkLst>
        </pc:grpChg>
        <pc:grpChg chg="del">
          <ac:chgData name="Jessica Díaz Vázquez" userId="95d59329-32f9-415d-ae89-c052535f1d86" providerId="ADAL" clId="{913AD0D2-BE24-44B3-A6A8-EED9440816C7}" dt="2023-03-08T23:23:24.034" v="28" actId="478"/>
          <ac:grpSpMkLst>
            <pc:docMk/>
            <pc:sldMk cId="2774846115" sldId="265"/>
            <ac:grpSpMk id="85" creationId="{1246134A-FA80-4393-B639-B241F9AEC0CE}"/>
          </ac:grpSpMkLst>
        </pc:grpChg>
        <pc:grpChg chg="del">
          <ac:chgData name="Jessica Díaz Vázquez" userId="95d59329-32f9-415d-ae89-c052535f1d86" providerId="ADAL" clId="{913AD0D2-BE24-44B3-A6A8-EED9440816C7}" dt="2023-03-08T23:25:25.884" v="118" actId="478"/>
          <ac:grpSpMkLst>
            <pc:docMk/>
            <pc:sldMk cId="2774846115" sldId="265"/>
            <ac:grpSpMk id="86" creationId="{5DA8F76A-BE17-474F-BB9B-B2093F890068}"/>
          </ac:grpSpMkLst>
        </pc:grpChg>
        <pc:grpChg chg="del">
          <ac:chgData name="Jessica Díaz Vázquez" userId="95d59329-32f9-415d-ae89-c052535f1d86" providerId="ADAL" clId="{913AD0D2-BE24-44B3-A6A8-EED9440816C7}" dt="2023-03-08T23:25:27.503" v="119" actId="478"/>
          <ac:grpSpMkLst>
            <pc:docMk/>
            <pc:sldMk cId="2774846115" sldId="265"/>
            <ac:grpSpMk id="87" creationId="{0182FCCD-4C4A-42F3-BA14-AE70B90601DF}"/>
          </ac:grpSpMkLst>
        </pc:grpChg>
        <pc:graphicFrameChg chg="add mod">
          <ac:chgData name="Jessica Díaz Vázquez" userId="95d59329-32f9-415d-ae89-c052535f1d86" providerId="ADAL" clId="{913AD0D2-BE24-44B3-A6A8-EED9440816C7}" dt="2023-03-08T23:26:43.762" v="145" actId="1076"/>
          <ac:graphicFrameMkLst>
            <pc:docMk/>
            <pc:sldMk cId="2774846115" sldId="265"/>
            <ac:graphicFrameMk id="5" creationId="{24F6784B-F510-4A19-925A-46A97D03D866}"/>
          </ac:graphicFrameMkLst>
        </pc:graphicFrameChg>
      </pc:sldChg>
      <pc:sldChg chg="addSp delSp modSp delAnim">
        <pc:chgData name="Jessica Díaz Vázquez" userId="95d59329-32f9-415d-ae89-c052535f1d86" providerId="ADAL" clId="{913AD0D2-BE24-44B3-A6A8-EED9440816C7}" dt="2023-03-08T23:34:09.073" v="468" actId="1076"/>
        <pc:sldMkLst>
          <pc:docMk/>
          <pc:sldMk cId="3377864441" sldId="266"/>
        </pc:sldMkLst>
        <pc:spChg chg="del">
          <ac:chgData name="Jessica Díaz Vázquez" userId="95d59329-32f9-415d-ae89-c052535f1d86" providerId="ADAL" clId="{913AD0D2-BE24-44B3-A6A8-EED9440816C7}" dt="2023-03-08T23:27:03.767" v="147" actId="478"/>
          <ac:spMkLst>
            <pc:docMk/>
            <pc:sldMk cId="3377864441" sldId="266"/>
            <ac:spMk id="6" creationId="{D4061499-2AAD-1DE2-F411-BBC50B31E45F}"/>
          </ac:spMkLst>
        </pc:spChg>
        <pc:spChg chg="del">
          <ac:chgData name="Jessica Díaz Vázquez" userId="95d59329-32f9-415d-ae89-c052535f1d86" providerId="ADAL" clId="{913AD0D2-BE24-44B3-A6A8-EED9440816C7}" dt="2023-03-08T23:27:03.767" v="147" actId="478"/>
          <ac:spMkLst>
            <pc:docMk/>
            <pc:sldMk cId="3377864441" sldId="266"/>
            <ac:spMk id="7" creationId="{1229C09D-124B-35F4-37FD-277EF9D67387}"/>
          </ac:spMkLst>
        </pc:spChg>
        <pc:spChg chg="del">
          <ac:chgData name="Jessica Díaz Vázquez" userId="95d59329-32f9-415d-ae89-c052535f1d86" providerId="ADAL" clId="{913AD0D2-BE24-44B3-A6A8-EED9440816C7}" dt="2023-03-08T23:27:03.767" v="147" actId="478"/>
          <ac:spMkLst>
            <pc:docMk/>
            <pc:sldMk cId="3377864441" sldId="266"/>
            <ac:spMk id="9" creationId="{DB1E33CE-F4BD-9411-BA81-2C871821F947}"/>
          </ac:spMkLst>
        </pc:spChg>
        <pc:spChg chg="mod">
          <ac:chgData name="Jessica Díaz Vázquez" userId="95d59329-32f9-415d-ae89-c052535f1d86" providerId="ADAL" clId="{913AD0D2-BE24-44B3-A6A8-EED9440816C7}" dt="2023-03-08T23:27:31.230" v="166" actId="20577"/>
          <ac:spMkLst>
            <pc:docMk/>
            <pc:sldMk cId="3377864441" sldId="266"/>
            <ac:spMk id="11" creationId="{0A62353E-D5C8-2C16-18E4-7D27240161FD}"/>
          </ac:spMkLst>
        </pc:spChg>
        <pc:spChg chg="del">
          <ac:chgData name="Jessica Díaz Vázquez" userId="95d59329-32f9-415d-ae89-c052535f1d86" providerId="ADAL" clId="{913AD0D2-BE24-44B3-A6A8-EED9440816C7}" dt="2023-03-08T23:29:00.398" v="187" actId="478"/>
          <ac:spMkLst>
            <pc:docMk/>
            <pc:sldMk cId="3377864441" sldId="266"/>
            <ac:spMk id="25" creationId="{DBFD5ABA-873C-4EFF-8ED5-1B1229412A49}"/>
          </ac:spMkLst>
        </pc:spChg>
        <pc:spChg chg="mod">
          <ac:chgData name="Jessica Díaz Vázquez" userId="95d59329-32f9-415d-ae89-c052535f1d86" providerId="ADAL" clId="{913AD0D2-BE24-44B3-A6A8-EED9440816C7}" dt="2023-03-08T23:34:09.073" v="468" actId="1076"/>
          <ac:spMkLst>
            <pc:docMk/>
            <pc:sldMk cId="3377864441" sldId="266"/>
            <ac:spMk id="28" creationId="{A99622A9-1493-4422-A2FC-06E7E58A415B}"/>
          </ac:spMkLst>
        </pc:spChg>
        <pc:spChg chg="mod">
          <ac:chgData name="Jessica Díaz Vázquez" userId="95d59329-32f9-415d-ae89-c052535f1d86" providerId="ADAL" clId="{913AD0D2-BE24-44B3-A6A8-EED9440816C7}" dt="2023-03-08T23:28:51.054" v="181" actId="20577"/>
          <ac:spMkLst>
            <pc:docMk/>
            <pc:sldMk cId="3377864441" sldId="266"/>
            <ac:spMk id="29" creationId="{54BA567D-C23C-4C16-AD6C-BF281997FE17}"/>
          </ac:spMkLst>
        </pc:spChg>
        <pc:spChg chg="del">
          <ac:chgData name="Jessica Díaz Vázquez" userId="95d59329-32f9-415d-ae89-c052535f1d86" providerId="ADAL" clId="{913AD0D2-BE24-44B3-A6A8-EED9440816C7}" dt="2023-03-08T23:27:03.767" v="147" actId="478"/>
          <ac:spMkLst>
            <pc:docMk/>
            <pc:sldMk cId="3377864441" sldId="266"/>
            <ac:spMk id="33" creationId="{EDEAA647-9672-9AA6-BD9B-7D463D6E6CF3}"/>
          </ac:spMkLst>
        </pc:spChg>
        <pc:spChg chg="del">
          <ac:chgData name="Jessica Díaz Vázquez" userId="95d59329-32f9-415d-ae89-c052535f1d86" providerId="ADAL" clId="{913AD0D2-BE24-44B3-A6A8-EED9440816C7}" dt="2023-03-08T23:30:49.285" v="230" actId="478"/>
          <ac:spMkLst>
            <pc:docMk/>
            <pc:sldMk cId="3377864441" sldId="266"/>
            <ac:spMk id="36" creationId="{82A4C29B-CA44-4D5D-AF77-F6CB65620075}"/>
          </ac:spMkLst>
        </pc:spChg>
        <pc:spChg chg="mod">
          <ac:chgData name="Jessica Díaz Vázquez" userId="95d59329-32f9-415d-ae89-c052535f1d86" providerId="ADAL" clId="{913AD0D2-BE24-44B3-A6A8-EED9440816C7}" dt="2023-03-08T23:31:23.216" v="263" actId="1076"/>
          <ac:spMkLst>
            <pc:docMk/>
            <pc:sldMk cId="3377864441" sldId="266"/>
            <ac:spMk id="38" creationId="{AB389825-1C4A-40E3-9B71-84ACD2C263DB}"/>
          </ac:spMkLst>
        </pc:spChg>
        <pc:spChg chg="mod">
          <ac:chgData name="Jessica Díaz Vázquez" userId="95d59329-32f9-415d-ae89-c052535f1d86" providerId="ADAL" clId="{913AD0D2-BE24-44B3-A6A8-EED9440816C7}" dt="2023-03-08T23:30:36.874" v="228" actId="20577"/>
          <ac:spMkLst>
            <pc:docMk/>
            <pc:sldMk cId="3377864441" sldId="266"/>
            <ac:spMk id="39" creationId="{C32F8F76-B687-473C-9DB8-4FA88D4C86DC}"/>
          </ac:spMkLst>
        </pc:spChg>
        <pc:spChg chg="del">
          <ac:chgData name="Jessica Díaz Vázquez" userId="95d59329-32f9-415d-ae89-c052535f1d86" providerId="ADAL" clId="{913AD0D2-BE24-44B3-A6A8-EED9440816C7}" dt="2023-03-08T23:31:42.638" v="274" actId="478"/>
          <ac:spMkLst>
            <pc:docMk/>
            <pc:sldMk cId="3377864441" sldId="266"/>
            <ac:spMk id="44" creationId="{F6560C74-6627-49B0-9C76-7DBD43645CEE}"/>
          </ac:spMkLst>
        </pc:spChg>
        <pc:spChg chg="mod">
          <ac:chgData name="Jessica Díaz Vázquez" userId="95d59329-32f9-415d-ae89-c052535f1d86" providerId="ADAL" clId="{913AD0D2-BE24-44B3-A6A8-EED9440816C7}" dt="2023-03-08T23:32:12.160" v="289" actId="1076"/>
          <ac:spMkLst>
            <pc:docMk/>
            <pc:sldMk cId="3377864441" sldId="266"/>
            <ac:spMk id="46" creationId="{3A9D43C9-AE77-484E-B578-C7313718EEC1}"/>
          </ac:spMkLst>
        </pc:spChg>
        <pc:spChg chg="mod">
          <ac:chgData name="Jessica Díaz Vázquez" userId="95d59329-32f9-415d-ae89-c052535f1d86" providerId="ADAL" clId="{913AD0D2-BE24-44B3-A6A8-EED9440816C7}" dt="2023-03-08T23:31:39.544" v="273" actId="20577"/>
          <ac:spMkLst>
            <pc:docMk/>
            <pc:sldMk cId="3377864441" sldId="266"/>
            <ac:spMk id="47" creationId="{30C490CA-3E98-40BA-9957-5C1DD6DDBB90}"/>
          </ac:spMkLst>
        </pc:spChg>
        <pc:spChg chg="del">
          <ac:chgData name="Jessica Díaz Vázquez" userId="95d59329-32f9-415d-ae89-c052535f1d86" providerId="ADAL" clId="{913AD0D2-BE24-44B3-A6A8-EED9440816C7}" dt="2023-03-08T23:30:13.888" v="210" actId="478"/>
          <ac:spMkLst>
            <pc:docMk/>
            <pc:sldMk cId="3377864441" sldId="266"/>
            <ac:spMk id="51" creationId="{8AE661F2-D128-4BC8-898F-D79E4B62F7FA}"/>
          </ac:spMkLst>
        </pc:spChg>
        <pc:spChg chg="mod">
          <ac:chgData name="Jessica Díaz Vázquez" userId="95d59329-32f9-415d-ae89-c052535f1d86" providerId="ADAL" clId="{913AD0D2-BE24-44B3-A6A8-EED9440816C7}" dt="2023-03-08T23:30:23.503" v="214" actId="1076"/>
          <ac:spMkLst>
            <pc:docMk/>
            <pc:sldMk cId="3377864441" sldId="266"/>
            <ac:spMk id="53" creationId="{4FE5FC41-4881-4AAB-BD3A-C3148C3956C3}"/>
          </ac:spMkLst>
        </pc:spChg>
        <pc:spChg chg="mod">
          <ac:chgData name="Jessica Díaz Vázquez" userId="95d59329-32f9-415d-ae89-c052535f1d86" providerId="ADAL" clId="{913AD0D2-BE24-44B3-A6A8-EED9440816C7}" dt="2023-03-08T23:29:50.162" v="202" actId="20577"/>
          <ac:spMkLst>
            <pc:docMk/>
            <pc:sldMk cId="3377864441" sldId="266"/>
            <ac:spMk id="54" creationId="{D67B355F-20E2-4851-8C36-D4C10B340773}"/>
          </ac:spMkLst>
        </pc:spChg>
        <pc:spChg chg="add mod">
          <ac:chgData name="Jessica Díaz Vázquez" userId="95d59329-32f9-415d-ae89-c052535f1d86" providerId="ADAL" clId="{913AD0D2-BE24-44B3-A6A8-EED9440816C7}" dt="2023-03-08T23:28:13.912" v="169" actId="164"/>
          <ac:spMkLst>
            <pc:docMk/>
            <pc:sldMk cId="3377864441" sldId="266"/>
            <ac:spMk id="58" creationId="{9609AD23-6F24-4969-A45C-DBF4F42F8A83}"/>
          </ac:spMkLst>
        </pc:spChg>
        <pc:spChg chg="add mod">
          <ac:chgData name="Jessica Díaz Vázquez" userId="95d59329-32f9-415d-ae89-c052535f1d86" providerId="ADAL" clId="{913AD0D2-BE24-44B3-A6A8-EED9440816C7}" dt="2023-03-08T23:28:13.912" v="169" actId="164"/>
          <ac:spMkLst>
            <pc:docMk/>
            <pc:sldMk cId="3377864441" sldId="266"/>
            <ac:spMk id="77" creationId="{FF3B09B7-6C4A-44CA-93BB-9B71298ECCA0}"/>
          </ac:spMkLst>
        </pc:spChg>
        <pc:grpChg chg="add mod">
          <ac:chgData name="Jessica Díaz Vázquez" userId="95d59329-32f9-415d-ae89-c052535f1d86" providerId="ADAL" clId="{913AD0D2-BE24-44B3-A6A8-EED9440816C7}" dt="2023-03-08T23:28:16.246" v="170" actId="14100"/>
          <ac:grpSpMkLst>
            <pc:docMk/>
            <pc:sldMk cId="3377864441" sldId="266"/>
            <ac:grpSpMk id="2" creationId="{A03E890E-BF0B-4744-8B97-8908596BD526}"/>
          </ac:grpSpMkLst>
        </pc:grpChg>
        <pc:grpChg chg="del">
          <ac:chgData name="Jessica Díaz Vázquez" userId="95d59329-32f9-415d-ae89-c052535f1d86" providerId="ADAL" clId="{913AD0D2-BE24-44B3-A6A8-EED9440816C7}" dt="2023-03-08T23:27:03.767" v="147" actId="478"/>
          <ac:grpSpMkLst>
            <pc:docMk/>
            <pc:sldMk cId="3377864441" sldId="266"/>
            <ac:grpSpMk id="12" creationId="{86FF2890-AAC0-D683-CF99-63644C55A18A}"/>
          </ac:grpSpMkLst>
        </pc:grpChg>
        <pc:grpChg chg="del">
          <ac:chgData name="Jessica Díaz Vázquez" userId="95d59329-32f9-415d-ae89-c052535f1d86" providerId="ADAL" clId="{913AD0D2-BE24-44B3-A6A8-EED9440816C7}" dt="2023-03-08T23:27:03.767" v="147" actId="478"/>
          <ac:grpSpMkLst>
            <pc:docMk/>
            <pc:sldMk cId="3377864441" sldId="266"/>
            <ac:grpSpMk id="16" creationId="{CF3B79F7-3994-5368-1CA0-E8457B6522A4}"/>
          </ac:grpSpMkLst>
        </pc:grpChg>
        <pc:grpChg chg="del">
          <ac:chgData name="Jessica Díaz Vázquez" userId="95d59329-32f9-415d-ae89-c052535f1d86" providerId="ADAL" clId="{913AD0D2-BE24-44B3-A6A8-EED9440816C7}" dt="2023-03-08T23:27:03.767" v="147" actId="478"/>
          <ac:grpSpMkLst>
            <pc:docMk/>
            <pc:sldMk cId="3377864441" sldId="266"/>
            <ac:grpSpMk id="20" creationId="{EFC01107-0387-4DDA-275F-4BCA15BCCBDF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23" creationId="{6C091EC5-948F-49AA-8A1C-B75120A3D8F6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34" creationId="{BBBB7FB1-061E-4FCD-81E0-75021EBBD79F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43" creationId="{F8362E35-B7CB-49DC-8465-71D532FE7084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50" creationId="{6A3EBC87-84D7-4A1A-8705-58FBC86240A6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59" creationId="{BDAE7261-3598-447C-9623-22C53FE51991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73" creationId="{AE62754B-20D0-4578-A75A-613BB9619347}"/>
          </ac:grpSpMkLst>
        </pc:grpChg>
        <pc:grpChg chg="add mod">
          <ac:chgData name="Jessica Díaz Vázquez" userId="95d59329-32f9-415d-ae89-c052535f1d86" providerId="ADAL" clId="{913AD0D2-BE24-44B3-A6A8-EED9440816C7}" dt="2023-03-08T23:28:13.912" v="169" actId="164"/>
          <ac:grpSpMkLst>
            <pc:docMk/>
            <pc:sldMk cId="3377864441" sldId="266"/>
            <ac:grpSpMk id="78" creationId="{8013F32D-CC27-4E53-9F87-1FBA69928FCA}"/>
          </ac:grpSpMkLst>
        </pc:grpChg>
        <pc:picChg chg="mod">
          <ac:chgData name="Jessica Díaz Vázquez" userId="95d59329-32f9-415d-ae89-c052535f1d86" providerId="ADAL" clId="{913AD0D2-BE24-44B3-A6A8-EED9440816C7}" dt="2023-03-08T23:26:59.981" v="146" actId="1076"/>
          <ac:picMkLst>
            <pc:docMk/>
            <pc:sldMk cId="3377864441" sldId="266"/>
            <ac:picMk id="3" creationId="{D010C105-D5C9-92EC-C6E5-4CDE9F79FFB0}"/>
          </ac:picMkLst>
        </pc:picChg>
        <pc:picChg chg="del">
          <ac:chgData name="Jessica Díaz Vázquez" userId="95d59329-32f9-415d-ae89-c052535f1d86" providerId="ADAL" clId="{913AD0D2-BE24-44B3-A6A8-EED9440816C7}" dt="2023-03-08T23:27:03.767" v="147" actId="478"/>
          <ac:picMkLst>
            <pc:docMk/>
            <pc:sldMk cId="3377864441" sldId="266"/>
            <ac:picMk id="4" creationId="{34126441-0847-4688-A9AB-B8E53821B999}"/>
          </ac:picMkLst>
        </pc:picChg>
        <pc:picChg chg="del">
          <ac:chgData name="Jessica Díaz Vázquez" userId="95d59329-32f9-415d-ae89-c052535f1d86" providerId="ADAL" clId="{913AD0D2-BE24-44B3-A6A8-EED9440816C7}" dt="2023-03-08T23:27:03.767" v="147" actId="478"/>
          <ac:picMkLst>
            <pc:docMk/>
            <pc:sldMk cId="3377864441" sldId="266"/>
            <ac:picMk id="8" creationId="{1B247E17-1D5F-48C6-814E-7821C2684966}"/>
          </ac:picMkLst>
        </pc:picChg>
        <pc:picChg chg="del">
          <ac:chgData name="Jessica Díaz Vázquez" userId="95d59329-32f9-415d-ae89-c052535f1d86" providerId="ADAL" clId="{913AD0D2-BE24-44B3-A6A8-EED9440816C7}" dt="2023-03-08T23:27:03.767" v="147" actId="478"/>
          <ac:picMkLst>
            <pc:docMk/>
            <pc:sldMk cId="3377864441" sldId="266"/>
            <ac:picMk id="24" creationId="{6AB751CE-37B7-437D-929D-202B7EFF727E}"/>
          </ac:picMkLst>
        </pc:picChg>
        <pc:picChg chg="del">
          <ac:chgData name="Jessica Díaz Vázquez" userId="95d59329-32f9-415d-ae89-c052535f1d86" providerId="ADAL" clId="{913AD0D2-BE24-44B3-A6A8-EED9440816C7}" dt="2023-03-08T23:27:03.767" v="147" actId="478"/>
          <ac:picMkLst>
            <pc:docMk/>
            <pc:sldMk cId="3377864441" sldId="266"/>
            <ac:picMk id="26" creationId="{64DB289E-E77C-4E5E-B019-538BC51535A6}"/>
          </ac:picMkLst>
        </pc:picChg>
        <pc:cxnChg chg="del">
          <ac:chgData name="Jessica Díaz Vázquez" userId="95d59329-32f9-415d-ae89-c052535f1d86" providerId="ADAL" clId="{913AD0D2-BE24-44B3-A6A8-EED9440816C7}" dt="2023-03-08T23:27:03.767" v="147" actId="478"/>
          <ac:cxnSpMkLst>
            <pc:docMk/>
            <pc:sldMk cId="3377864441" sldId="266"/>
            <ac:cxnSpMk id="35" creationId="{849C07EA-2A4B-4465-AEC3-1964375749C5}"/>
          </ac:cxnSpMkLst>
        </pc:cxnChg>
      </pc:sldChg>
    </pc:docChg>
  </pc:docChgLst>
  <pc:docChgLst>
    <pc:chgData name="Jessica Díaz Vázquez" userId="95d59329-32f9-415d-ae89-c052535f1d86" providerId="ADAL" clId="{11036F52-B18F-4973-9932-7333923959C8}"/>
    <pc:docChg chg="custSel modSld">
      <pc:chgData name="Jessica Díaz Vázquez" userId="95d59329-32f9-415d-ae89-c052535f1d86" providerId="ADAL" clId="{11036F52-B18F-4973-9932-7333923959C8}" dt="2023-03-08T20:48:42.211" v="0" actId="478"/>
      <pc:docMkLst>
        <pc:docMk/>
      </pc:docMkLst>
      <pc:sldChg chg="delSp mod">
        <pc:chgData name="Jessica Díaz Vázquez" userId="95d59329-32f9-415d-ae89-c052535f1d86" providerId="ADAL" clId="{11036F52-B18F-4973-9932-7333923959C8}" dt="2023-03-08T20:48:42.211" v="0" actId="478"/>
        <pc:sldMkLst>
          <pc:docMk/>
          <pc:sldMk cId="2630346179" sldId="263"/>
        </pc:sldMkLst>
        <pc:picChg chg="del">
          <ac:chgData name="Jessica Díaz Vázquez" userId="95d59329-32f9-415d-ae89-c052535f1d86" providerId="ADAL" clId="{11036F52-B18F-4973-9932-7333923959C8}" dt="2023-03-08T20:48:42.211" v="0" actId="478"/>
          <ac:picMkLst>
            <pc:docMk/>
            <pc:sldMk cId="2630346179" sldId="263"/>
            <ac:picMk id="4" creationId="{A31D31CF-C267-E16D-119E-6078DA54FCE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91174-B7F0-44A3-95AA-DA2360E44B9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C76DE35B-6EF6-421B-8D2F-6D8A320E5420}">
      <dgm:prSet/>
      <dgm:spPr/>
      <dgm:t>
        <a:bodyPr/>
        <a:lstStyle/>
        <a:p>
          <a:r>
            <a:rPr lang="en-US" dirty="0" err="1"/>
            <a:t>Cuestionarios</a:t>
          </a:r>
          <a:endParaRPr lang="es-PR" dirty="0"/>
        </a:p>
      </dgm:t>
    </dgm:pt>
    <dgm:pt modelId="{D0E6C06B-E4D4-4D4D-8434-C3E3C610C73B}" type="parTrans" cxnId="{B2882360-C80E-4A1D-B397-E7F63D2D1471}">
      <dgm:prSet/>
      <dgm:spPr/>
      <dgm:t>
        <a:bodyPr/>
        <a:lstStyle/>
        <a:p>
          <a:endParaRPr lang="es-PR"/>
        </a:p>
      </dgm:t>
    </dgm:pt>
    <dgm:pt modelId="{3E658D4E-BD74-4B59-9261-03ADA265EF3A}" type="sibTrans" cxnId="{B2882360-C80E-4A1D-B397-E7F63D2D1471}">
      <dgm:prSet/>
      <dgm:spPr/>
      <dgm:t>
        <a:bodyPr/>
        <a:lstStyle/>
        <a:p>
          <a:endParaRPr lang="es-PR"/>
        </a:p>
      </dgm:t>
    </dgm:pt>
    <dgm:pt modelId="{94983328-F9C7-41CD-8B49-98A012A93595}">
      <dgm:prSet/>
      <dgm:spPr/>
      <dgm:t>
        <a:bodyPr/>
        <a:lstStyle/>
        <a:p>
          <a:r>
            <a:rPr lang="es-PR" dirty="0"/>
            <a:t>que midan la calidad de los servicios que ofrecen los proveedores del DE en donde se medirán los criterios de calidad de servicios y localización de los centros que ofrecen servicios dirigidos a:</a:t>
          </a:r>
        </a:p>
      </dgm:t>
    </dgm:pt>
    <dgm:pt modelId="{6FE46759-6000-4CAE-96A7-C78DA3D4AA54}" type="parTrans" cxnId="{DD1E2271-F1F0-477E-831B-B63382CD8E70}">
      <dgm:prSet/>
      <dgm:spPr/>
      <dgm:t>
        <a:bodyPr/>
        <a:lstStyle/>
        <a:p>
          <a:endParaRPr lang="es-PR"/>
        </a:p>
      </dgm:t>
    </dgm:pt>
    <dgm:pt modelId="{956173F8-402F-41C2-A607-F9BE4F201322}" type="sibTrans" cxnId="{DD1E2271-F1F0-477E-831B-B63382CD8E70}">
      <dgm:prSet/>
      <dgm:spPr/>
      <dgm:t>
        <a:bodyPr/>
        <a:lstStyle/>
        <a:p>
          <a:endParaRPr lang="es-PR"/>
        </a:p>
      </dgm:t>
    </dgm:pt>
    <dgm:pt modelId="{835AC315-38B2-4F81-8A15-2202DFAEBF02}">
      <dgm:prSet/>
      <dgm:spPr/>
      <dgm:t>
        <a:bodyPr/>
        <a:lstStyle/>
        <a:p>
          <a:r>
            <a:rPr lang="es-PR" b="1"/>
            <a:t>padres</a:t>
          </a:r>
          <a:r>
            <a:rPr lang="es-PR"/>
            <a:t> en que se medirá la calidad de servicio de evaluaciones y terapias </a:t>
          </a:r>
        </a:p>
      </dgm:t>
    </dgm:pt>
    <dgm:pt modelId="{A157427E-A584-4F0C-9E10-656CB2B73659}" type="parTrans" cxnId="{12299DFA-9A74-44A7-ABCB-4CA6444312E0}">
      <dgm:prSet/>
      <dgm:spPr/>
      <dgm:t>
        <a:bodyPr/>
        <a:lstStyle/>
        <a:p>
          <a:endParaRPr lang="es-PR"/>
        </a:p>
      </dgm:t>
    </dgm:pt>
    <dgm:pt modelId="{7ADB08CE-AA85-4CAE-B005-219B4F78179F}" type="sibTrans" cxnId="{12299DFA-9A74-44A7-ABCB-4CA6444312E0}">
      <dgm:prSet/>
      <dgm:spPr/>
      <dgm:t>
        <a:bodyPr/>
        <a:lstStyle/>
        <a:p>
          <a:endParaRPr lang="es-PR"/>
        </a:p>
      </dgm:t>
    </dgm:pt>
    <dgm:pt modelId="{F2EE2DC2-4C6B-424A-955E-F5DF40D0E098}">
      <dgm:prSet/>
      <dgm:spPr/>
      <dgm:t>
        <a:bodyPr/>
        <a:lstStyle/>
        <a:p>
          <a:r>
            <a:rPr lang="es-PR" b="1" dirty="0"/>
            <a:t>maestros</a:t>
          </a:r>
          <a:r>
            <a:rPr lang="es-PR" dirty="0"/>
            <a:t> que atienden estudiantes que reciben servicios relacionados en que se medirá la calidad del servicio de terapia.  </a:t>
          </a:r>
        </a:p>
      </dgm:t>
    </dgm:pt>
    <dgm:pt modelId="{D6BF2FE0-FC37-48A7-BB28-F3592D4EE075}" type="parTrans" cxnId="{5B40CCAA-0526-4FB5-8517-CE4F617B7525}">
      <dgm:prSet/>
      <dgm:spPr/>
      <dgm:t>
        <a:bodyPr/>
        <a:lstStyle/>
        <a:p>
          <a:endParaRPr lang="es-PR"/>
        </a:p>
      </dgm:t>
    </dgm:pt>
    <dgm:pt modelId="{FFC46D08-074F-4E81-A010-F42BFBF5BED6}" type="sibTrans" cxnId="{5B40CCAA-0526-4FB5-8517-CE4F617B7525}">
      <dgm:prSet/>
      <dgm:spPr/>
      <dgm:t>
        <a:bodyPr/>
        <a:lstStyle/>
        <a:p>
          <a:endParaRPr lang="es-PR"/>
        </a:p>
      </dgm:t>
    </dgm:pt>
    <dgm:pt modelId="{CF58A606-6977-487B-B027-033EF9A24B52}">
      <dgm:prSet/>
      <dgm:spPr/>
      <dgm:t>
        <a:bodyPr/>
        <a:lstStyle/>
        <a:p>
          <a:pPr>
            <a:buFont typeface="+mj-lt"/>
            <a:buAutoNum type="arabicPeriod"/>
          </a:pPr>
          <a:r>
            <a:rPr lang="es-PR" b="1" dirty="0"/>
            <a:t>Reportes de MiPE</a:t>
          </a:r>
          <a:endParaRPr lang="es-PR" dirty="0"/>
        </a:p>
      </dgm:t>
    </dgm:pt>
    <dgm:pt modelId="{5BE6324E-D362-4FFF-954D-A9FBACB2BD26}" type="parTrans" cxnId="{68DD0DAB-F518-4F0E-8B8E-A5EC3937E9DF}">
      <dgm:prSet/>
      <dgm:spPr/>
      <dgm:t>
        <a:bodyPr/>
        <a:lstStyle/>
        <a:p>
          <a:endParaRPr lang="es-PR"/>
        </a:p>
      </dgm:t>
    </dgm:pt>
    <dgm:pt modelId="{9AC6FBAB-BC64-4F8E-8372-7A68EB8777C7}" type="sibTrans" cxnId="{68DD0DAB-F518-4F0E-8B8E-A5EC3937E9DF}">
      <dgm:prSet/>
      <dgm:spPr/>
      <dgm:t>
        <a:bodyPr/>
        <a:lstStyle/>
        <a:p>
          <a:endParaRPr lang="es-PR"/>
        </a:p>
      </dgm:t>
    </dgm:pt>
    <dgm:pt modelId="{5F2AF5D7-FF9B-4EF4-AA08-9B88E4CE9CD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PR" dirty="0"/>
            <a:t>en donde se medirán las áreas de continuidad, frecuencia, preparación académica de los especialistas, supervisión y cumplimiento con los servicios que se comprometen a ofrecer.</a:t>
          </a:r>
        </a:p>
      </dgm:t>
    </dgm:pt>
    <dgm:pt modelId="{B06143BD-16B0-4508-86F0-B1AAD8D3F241}" type="parTrans" cxnId="{D1764DE7-8A5B-4413-862A-DE059E3C1E37}">
      <dgm:prSet/>
      <dgm:spPr/>
      <dgm:t>
        <a:bodyPr/>
        <a:lstStyle/>
        <a:p>
          <a:endParaRPr lang="es-PR"/>
        </a:p>
      </dgm:t>
    </dgm:pt>
    <dgm:pt modelId="{04D594F5-B723-4A18-8CBB-8C087A8E807F}" type="sibTrans" cxnId="{D1764DE7-8A5B-4413-862A-DE059E3C1E37}">
      <dgm:prSet/>
      <dgm:spPr/>
      <dgm:t>
        <a:bodyPr/>
        <a:lstStyle/>
        <a:p>
          <a:endParaRPr lang="es-PR"/>
        </a:p>
      </dgm:t>
    </dgm:pt>
    <dgm:pt modelId="{D5DD3EC7-B004-4CAF-ACC1-8EB4AE816DBA}" type="pres">
      <dgm:prSet presAssocID="{3B491174-B7F0-44A3-95AA-DA2360E44B93}" presName="Name0" presStyleCnt="0">
        <dgm:presLayoutVars>
          <dgm:dir/>
          <dgm:animLvl val="lvl"/>
          <dgm:resizeHandles val="exact"/>
        </dgm:presLayoutVars>
      </dgm:prSet>
      <dgm:spPr/>
    </dgm:pt>
    <dgm:pt modelId="{FA2AAADC-1835-4667-8FE8-3CB273642174}" type="pres">
      <dgm:prSet presAssocID="{C76DE35B-6EF6-421B-8D2F-6D8A320E5420}" presName="composite" presStyleCnt="0"/>
      <dgm:spPr/>
    </dgm:pt>
    <dgm:pt modelId="{96FD4F58-998B-40D0-8170-AFE3DC256380}" type="pres">
      <dgm:prSet presAssocID="{C76DE35B-6EF6-421B-8D2F-6D8A320E542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DD70258-FE7E-4E2B-8486-72850E3F597A}" type="pres">
      <dgm:prSet presAssocID="{C76DE35B-6EF6-421B-8D2F-6D8A320E5420}" presName="desTx" presStyleLbl="alignAccFollowNode1" presStyleIdx="0" presStyleCnt="2">
        <dgm:presLayoutVars>
          <dgm:bulletEnabled val="1"/>
        </dgm:presLayoutVars>
      </dgm:prSet>
      <dgm:spPr/>
    </dgm:pt>
    <dgm:pt modelId="{F788D7F1-F9E4-490E-BB1F-DADD1FB35235}" type="pres">
      <dgm:prSet presAssocID="{3E658D4E-BD74-4B59-9261-03ADA265EF3A}" presName="space" presStyleCnt="0"/>
      <dgm:spPr/>
    </dgm:pt>
    <dgm:pt modelId="{CEF89359-8C2D-4C1D-B909-9B64FF9E72CD}" type="pres">
      <dgm:prSet presAssocID="{CF58A606-6977-487B-B027-033EF9A24B52}" presName="composite" presStyleCnt="0"/>
      <dgm:spPr/>
    </dgm:pt>
    <dgm:pt modelId="{20AB55D9-8D38-4478-943A-916232D6C05D}" type="pres">
      <dgm:prSet presAssocID="{CF58A606-6977-487B-B027-033EF9A24B5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E50ED35-7334-4715-BEB1-710EC1047AF0}" type="pres">
      <dgm:prSet presAssocID="{CF58A606-6977-487B-B027-033EF9A24B5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4823B37-A1E5-4B8E-A1FF-CD26813F8071}" type="presOf" srcId="{5F2AF5D7-FF9B-4EF4-AA08-9B88E4CE9CD8}" destId="{EE50ED35-7334-4715-BEB1-710EC1047AF0}" srcOrd="0" destOrd="0" presId="urn:microsoft.com/office/officeart/2005/8/layout/hList1"/>
    <dgm:cxn modelId="{FCE9E438-D5EF-481E-9607-23AAE2BF9DF5}" type="presOf" srcId="{C76DE35B-6EF6-421B-8D2F-6D8A320E5420}" destId="{96FD4F58-998B-40D0-8170-AFE3DC256380}" srcOrd="0" destOrd="0" presId="urn:microsoft.com/office/officeart/2005/8/layout/hList1"/>
    <dgm:cxn modelId="{EF64845B-A473-4071-9BF4-7D17D80ECED1}" type="presOf" srcId="{CF58A606-6977-487B-B027-033EF9A24B52}" destId="{20AB55D9-8D38-4478-943A-916232D6C05D}" srcOrd="0" destOrd="0" presId="urn:microsoft.com/office/officeart/2005/8/layout/hList1"/>
    <dgm:cxn modelId="{B2882360-C80E-4A1D-B397-E7F63D2D1471}" srcId="{3B491174-B7F0-44A3-95AA-DA2360E44B93}" destId="{C76DE35B-6EF6-421B-8D2F-6D8A320E5420}" srcOrd="0" destOrd="0" parTransId="{D0E6C06B-E4D4-4D4D-8434-C3E3C610C73B}" sibTransId="{3E658D4E-BD74-4B59-9261-03ADA265EF3A}"/>
    <dgm:cxn modelId="{DD1E2271-F1F0-477E-831B-B63382CD8E70}" srcId="{C76DE35B-6EF6-421B-8D2F-6D8A320E5420}" destId="{94983328-F9C7-41CD-8B49-98A012A93595}" srcOrd="0" destOrd="0" parTransId="{6FE46759-6000-4CAE-96A7-C78DA3D4AA54}" sibTransId="{956173F8-402F-41C2-A607-F9BE4F201322}"/>
    <dgm:cxn modelId="{F43B5DA5-0909-472A-B1E3-46DFD5F3A63D}" type="presOf" srcId="{835AC315-38B2-4F81-8A15-2202DFAEBF02}" destId="{0DD70258-FE7E-4E2B-8486-72850E3F597A}" srcOrd="0" destOrd="1" presId="urn:microsoft.com/office/officeart/2005/8/layout/hList1"/>
    <dgm:cxn modelId="{5B40CCAA-0526-4FB5-8517-CE4F617B7525}" srcId="{94983328-F9C7-41CD-8B49-98A012A93595}" destId="{F2EE2DC2-4C6B-424A-955E-F5DF40D0E098}" srcOrd="1" destOrd="0" parTransId="{D6BF2FE0-FC37-48A7-BB28-F3592D4EE075}" sibTransId="{FFC46D08-074F-4E81-A010-F42BFBF5BED6}"/>
    <dgm:cxn modelId="{68DD0DAB-F518-4F0E-8B8E-A5EC3937E9DF}" srcId="{3B491174-B7F0-44A3-95AA-DA2360E44B93}" destId="{CF58A606-6977-487B-B027-033EF9A24B52}" srcOrd="1" destOrd="0" parTransId="{5BE6324E-D362-4FFF-954D-A9FBACB2BD26}" sibTransId="{9AC6FBAB-BC64-4F8E-8372-7A68EB8777C7}"/>
    <dgm:cxn modelId="{7216F1AF-8F4E-439E-AF16-947BF2A7AA8F}" type="presOf" srcId="{3B491174-B7F0-44A3-95AA-DA2360E44B93}" destId="{D5DD3EC7-B004-4CAF-ACC1-8EB4AE816DBA}" srcOrd="0" destOrd="0" presId="urn:microsoft.com/office/officeart/2005/8/layout/hList1"/>
    <dgm:cxn modelId="{87576AB0-BFBE-4AE1-AC58-30975B2D5F65}" type="presOf" srcId="{94983328-F9C7-41CD-8B49-98A012A93595}" destId="{0DD70258-FE7E-4E2B-8486-72850E3F597A}" srcOrd="0" destOrd="0" presId="urn:microsoft.com/office/officeart/2005/8/layout/hList1"/>
    <dgm:cxn modelId="{CA250AC8-27BB-4A25-BA55-E4A70FD6A7B0}" type="presOf" srcId="{F2EE2DC2-4C6B-424A-955E-F5DF40D0E098}" destId="{0DD70258-FE7E-4E2B-8486-72850E3F597A}" srcOrd="0" destOrd="2" presId="urn:microsoft.com/office/officeart/2005/8/layout/hList1"/>
    <dgm:cxn modelId="{D1764DE7-8A5B-4413-862A-DE059E3C1E37}" srcId="{CF58A606-6977-487B-B027-033EF9A24B52}" destId="{5F2AF5D7-FF9B-4EF4-AA08-9B88E4CE9CD8}" srcOrd="0" destOrd="0" parTransId="{B06143BD-16B0-4508-86F0-B1AAD8D3F241}" sibTransId="{04D594F5-B723-4A18-8CBB-8C087A8E807F}"/>
    <dgm:cxn modelId="{12299DFA-9A74-44A7-ABCB-4CA6444312E0}" srcId="{94983328-F9C7-41CD-8B49-98A012A93595}" destId="{835AC315-38B2-4F81-8A15-2202DFAEBF02}" srcOrd="0" destOrd="0" parTransId="{A157427E-A584-4F0C-9E10-656CB2B73659}" sibTransId="{7ADB08CE-AA85-4CAE-B005-219B4F78179F}"/>
    <dgm:cxn modelId="{FFD57A0C-31CA-4013-8724-2CB1FD647CAB}" type="presParOf" srcId="{D5DD3EC7-B004-4CAF-ACC1-8EB4AE816DBA}" destId="{FA2AAADC-1835-4667-8FE8-3CB273642174}" srcOrd="0" destOrd="0" presId="urn:microsoft.com/office/officeart/2005/8/layout/hList1"/>
    <dgm:cxn modelId="{1CDB0856-1AAC-42FC-99AB-532A5715A274}" type="presParOf" srcId="{FA2AAADC-1835-4667-8FE8-3CB273642174}" destId="{96FD4F58-998B-40D0-8170-AFE3DC256380}" srcOrd="0" destOrd="0" presId="urn:microsoft.com/office/officeart/2005/8/layout/hList1"/>
    <dgm:cxn modelId="{89E2E5DF-D7CC-476A-9FC2-7FC08C1F593E}" type="presParOf" srcId="{FA2AAADC-1835-4667-8FE8-3CB273642174}" destId="{0DD70258-FE7E-4E2B-8486-72850E3F597A}" srcOrd="1" destOrd="0" presId="urn:microsoft.com/office/officeart/2005/8/layout/hList1"/>
    <dgm:cxn modelId="{1529C727-CF85-46B9-80E7-C2BB16CFED14}" type="presParOf" srcId="{D5DD3EC7-B004-4CAF-ACC1-8EB4AE816DBA}" destId="{F788D7F1-F9E4-490E-BB1F-DADD1FB35235}" srcOrd="1" destOrd="0" presId="urn:microsoft.com/office/officeart/2005/8/layout/hList1"/>
    <dgm:cxn modelId="{102B94B7-9EAF-4369-896E-A8111581B0BE}" type="presParOf" srcId="{D5DD3EC7-B004-4CAF-ACC1-8EB4AE816DBA}" destId="{CEF89359-8C2D-4C1D-B909-9B64FF9E72CD}" srcOrd="2" destOrd="0" presId="urn:microsoft.com/office/officeart/2005/8/layout/hList1"/>
    <dgm:cxn modelId="{F4FF30EA-FC61-49B8-9FD2-C03D0ABA72E9}" type="presParOf" srcId="{CEF89359-8C2D-4C1D-B909-9B64FF9E72CD}" destId="{20AB55D9-8D38-4478-943A-916232D6C05D}" srcOrd="0" destOrd="0" presId="urn:microsoft.com/office/officeart/2005/8/layout/hList1"/>
    <dgm:cxn modelId="{9845E0CE-2E5F-4871-BD37-045F6741DFCC}" type="presParOf" srcId="{CEF89359-8C2D-4C1D-B909-9B64FF9E72CD}" destId="{EE50ED35-7334-4715-BEB1-710EC1047A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D4F58-998B-40D0-8170-AFE3DC256380}">
      <dsp:nvSpPr>
        <dsp:cNvPr id="0" name=""/>
        <dsp:cNvSpPr/>
      </dsp:nvSpPr>
      <dsp:spPr>
        <a:xfrm>
          <a:off x="46" y="259186"/>
          <a:ext cx="4450114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Cuestionarios</a:t>
          </a:r>
          <a:endParaRPr lang="es-PR" sz="1900" kern="1200" dirty="0"/>
        </a:p>
      </dsp:txBody>
      <dsp:txXfrm>
        <a:off x="46" y="259186"/>
        <a:ext cx="4450114" cy="547200"/>
      </dsp:txXfrm>
    </dsp:sp>
    <dsp:sp modelId="{0DD70258-FE7E-4E2B-8486-72850E3F597A}">
      <dsp:nvSpPr>
        <dsp:cNvPr id="0" name=""/>
        <dsp:cNvSpPr/>
      </dsp:nvSpPr>
      <dsp:spPr>
        <a:xfrm>
          <a:off x="46" y="806386"/>
          <a:ext cx="4450114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R" sz="1900" kern="1200" dirty="0"/>
            <a:t>que midan la calidad de los servicios que ofrecen los proveedores del DE en donde se medirán los criterios de calidad de servicios y localización de los centros que ofrecen servicios dirigidos a: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R" sz="1900" b="1" kern="1200"/>
            <a:t>padres</a:t>
          </a:r>
          <a:r>
            <a:rPr lang="es-PR" sz="1900" kern="1200"/>
            <a:t> en que se medirá la calidad de servicio de evaluaciones y terapias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R" sz="1900" b="1" kern="1200" dirty="0"/>
            <a:t>maestros</a:t>
          </a:r>
          <a:r>
            <a:rPr lang="es-PR" sz="1900" kern="1200" dirty="0"/>
            <a:t> que atienden estudiantes que reciben servicios relacionados en que se medirá la calidad del servicio de terapia.  </a:t>
          </a:r>
        </a:p>
      </dsp:txBody>
      <dsp:txXfrm>
        <a:off x="46" y="806386"/>
        <a:ext cx="4450114" cy="3285765"/>
      </dsp:txXfrm>
    </dsp:sp>
    <dsp:sp modelId="{20AB55D9-8D38-4478-943A-916232D6C05D}">
      <dsp:nvSpPr>
        <dsp:cNvPr id="0" name=""/>
        <dsp:cNvSpPr/>
      </dsp:nvSpPr>
      <dsp:spPr>
        <a:xfrm>
          <a:off x="5073177" y="259186"/>
          <a:ext cx="4450114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PR" sz="1900" b="1" kern="1200" dirty="0"/>
            <a:t>Reportes de MiPE</a:t>
          </a:r>
          <a:endParaRPr lang="es-PR" sz="1900" kern="1200" dirty="0"/>
        </a:p>
      </dsp:txBody>
      <dsp:txXfrm>
        <a:off x="5073177" y="259186"/>
        <a:ext cx="4450114" cy="547200"/>
      </dsp:txXfrm>
    </dsp:sp>
    <dsp:sp modelId="{EE50ED35-7334-4715-BEB1-710EC1047AF0}">
      <dsp:nvSpPr>
        <dsp:cNvPr id="0" name=""/>
        <dsp:cNvSpPr/>
      </dsp:nvSpPr>
      <dsp:spPr>
        <a:xfrm>
          <a:off x="5073177" y="806386"/>
          <a:ext cx="4450114" cy="3285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PR" sz="1900" kern="1200" dirty="0"/>
            <a:t>en donde se medirán las áreas de continuidad, frecuencia, preparación académica de los especialistas, supervisión y cumplimiento con los servicios que se comprometen a ofrecer.</a:t>
          </a:r>
        </a:p>
      </dsp:txBody>
      <dsp:txXfrm>
        <a:off x="5073177" y="806386"/>
        <a:ext cx="4450114" cy="3285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8D701-66CC-4F45-9E47-B6ADB337EBC6}" type="datetimeFigureOut">
              <a:rPr lang="es-PR" smtClean="0"/>
              <a:t>03/08/2023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A9673-D904-41B4-A563-CB3E1D77688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6021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A9673-D904-41B4-A563-CB3E1D776883}" type="slidenum">
              <a:rPr lang="es-PR" smtClean="0"/>
              <a:t>3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0942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B41B-AF6B-8044-EFFC-CB68C2C4F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CECFE-0786-5C20-D5C4-DC61D6A6A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074E0-EA68-0E16-F47F-44BD67DC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6D598-1E5E-36CF-F743-29E7FDD7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86E98-73AA-A7B4-64D0-9CB668C2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20882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71A4-8994-1F08-682D-1F5E932FB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A3182-4A28-D9C7-B333-AD62C3FF1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11770-041B-C435-B9E0-BFDAC153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BE5CF-6C01-7A2C-9CEF-7914D927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64373-C059-A782-BD2B-1DE2AEB1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70749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DABE1-2386-0A63-18FA-E0071212C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DA9C4-AD98-4E2A-81FC-7AC6EC34A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78AB3-0B7B-76D5-CFF0-455A5E4C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DFAD-0439-555F-8246-59C1ED81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1F49B-8605-0264-DDDF-DD192FAD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19499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308100" y="-104133"/>
            <a:ext cx="15355125" cy="6962069"/>
            <a:chOff x="-981075" y="-78100"/>
            <a:chExt cx="11516344" cy="5221552"/>
          </a:xfrm>
        </p:grpSpPr>
        <p:sp>
          <p:nvSpPr>
            <p:cNvPr id="11" name="Google Shape;11;p2"/>
            <p:cNvSpPr/>
            <p:nvPr/>
          </p:nvSpPr>
          <p:spPr>
            <a:xfrm rot="10800000">
              <a:off x="4304464" y="-3"/>
              <a:ext cx="2002536" cy="734878"/>
            </a:xfrm>
            <a:custGeom>
              <a:avLst/>
              <a:gdLst/>
              <a:ahLst/>
              <a:cxnLst/>
              <a:rect l="l" t="t" r="r" b="b"/>
              <a:pathLst>
                <a:path w="21600" h="21175" extrusionOk="0">
                  <a:moveTo>
                    <a:pt x="21600" y="21175"/>
                  </a:moveTo>
                  <a:lnTo>
                    <a:pt x="21600" y="20652"/>
                  </a:lnTo>
                  <a:cubicBezTo>
                    <a:pt x="21600" y="17251"/>
                    <a:pt x="20920" y="14109"/>
                    <a:pt x="19815" y="12409"/>
                  </a:cubicBezTo>
                  <a:lnTo>
                    <a:pt x="12585" y="1274"/>
                  </a:lnTo>
                  <a:cubicBezTo>
                    <a:pt x="11480" y="-425"/>
                    <a:pt x="10120" y="-425"/>
                    <a:pt x="9015" y="1274"/>
                  </a:cubicBezTo>
                  <a:lnTo>
                    <a:pt x="1785" y="12409"/>
                  </a:lnTo>
                  <a:cubicBezTo>
                    <a:pt x="680" y="14108"/>
                    <a:pt x="0" y="17251"/>
                    <a:pt x="0" y="20652"/>
                  </a:cubicBezTo>
                  <a:lnTo>
                    <a:pt x="0" y="21175"/>
                  </a:ln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rot="10800000">
              <a:off x="6419277" y="-3"/>
              <a:ext cx="2002536" cy="734878"/>
            </a:xfrm>
            <a:custGeom>
              <a:avLst/>
              <a:gdLst/>
              <a:ahLst/>
              <a:cxnLst/>
              <a:rect l="l" t="t" r="r" b="b"/>
              <a:pathLst>
                <a:path w="21600" h="21175" extrusionOk="0">
                  <a:moveTo>
                    <a:pt x="21600" y="21175"/>
                  </a:moveTo>
                  <a:lnTo>
                    <a:pt x="21600" y="20652"/>
                  </a:lnTo>
                  <a:cubicBezTo>
                    <a:pt x="21600" y="17251"/>
                    <a:pt x="20920" y="14109"/>
                    <a:pt x="19815" y="12409"/>
                  </a:cubicBezTo>
                  <a:lnTo>
                    <a:pt x="12585" y="1274"/>
                  </a:lnTo>
                  <a:cubicBezTo>
                    <a:pt x="11480" y="-425"/>
                    <a:pt x="10120" y="-425"/>
                    <a:pt x="9015" y="1274"/>
                  </a:cubicBezTo>
                  <a:lnTo>
                    <a:pt x="1785" y="12409"/>
                  </a:lnTo>
                  <a:cubicBezTo>
                    <a:pt x="680" y="14108"/>
                    <a:pt x="0" y="17251"/>
                    <a:pt x="0" y="20652"/>
                  </a:cubicBezTo>
                  <a:lnTo>
                    <a:pt x="0" y="21175"/>
                  </a:ln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10800000">
              <a:off x="2189989" y="-3"/>
              <a:ext cx="2002536" cy="734878"/>
            </a:xfrm>
            <a:custGeom>
              <a:avLst/>
              <a:gdLst/>
              <a:ahLst/>
              <a:cxnLst/>
              <a:rect l="l" t="t" r="r" b="b"/>
              <a:pathLst>
                <a:path w="21600" h="21175" extrusionOk="0">
                  <a:moveTo>
                    <a:pt x="21600" y="21175"/>
                  </a:moveTo>
                  <a:lnTo>
                    <a:pt x="21600" y="20652"/>
                  </a:lnTo>
                  <a:cubicBezTo>
                    <a:pt x="21600" y="17251"/>
                    <a:pt x="20920" y="14109"/>
                    <a:pt x="19815" y="12409"/>
                  </a:cubicBezTo>
                  <a:lnTo>
                    <a:pt x="12585" y="1274"/>
                  </a:lnTo>
                  <a:cubicBezTo>
                    <a:pt x="11480" y="-425"/>
                    <a:pt x="10120" y="-425"/>
                    <a:pt x="9015" y="1274"/>
                  </a:cubicBezTo>
                  <a:lnTo>
                    <a:pt x="1785" y="12409"/>
                  </a:lnTo>
                  <a:cubicBezTo>
                    <a:pt x="680" y="14108"/>
                    <a:pt x="0" y="17251"/>
                    <a:pt x="0" y="20652"/>
                  </a:cubicBezTo>
                  <a:lnTo>
                    <a:pt x="0" y="21175"/>
                  </a:ln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133400" y="4039228"/>
              <a:ext cx="2001186" cy="1104224"/>
            </a:xfrm>
            <a:custGeom>
              <a:avLst/>
              <a:gdLst/>
              <a:ahLst/>
              <a:cxnLst/>
              <a:rect l="l" t="t" r="r" b="b"/>
              <a:pathLst>
                <a:path w="21600" h="21315" extrusionOk="0">
                  <a:moveTo>
                    <a:pt x="21600" y="21315"/>
                  </a:moveTo>
                  <a:lnTo>
                    <a:pt x="21600" y="13849"/>
                  </a:lnTo>
                  <a:cubicBezTo>
                    <a:pt x="21600" y="11569"/>
                    <a:pt x="20920" y="9461"/>
                    <a:pt x="19816" y="8321"/>
                  </a:cubicBezTo>
                  <a:lnTo>
                    <a:pt x="12585" y="855"/>
                  </a:lnTo>
                  <a:cubicBezTo>
                    <a:pt x="11480" y="-285"/>
                    <a:pt x="10120" y="-285"/>
                    <a:pt x="9015" y="855"/>
                  </a:cubicBezTo>
                  <a:lnTo>
                    <a:pt x="1785" y="8321"/>
                  </a:lnTo>
                  <a:cubicBezTo>
                    <a:pt x="680" y="9461"/>
                    <a:pt x="0" y="11569"/>
                    <a:pt x="0" y="13849"/>
                  </a:cubicBezTo>
                  <a:lnTo>
                    <a:pt x="0" y="21315"/>
                  </a:ln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247913" y="4039228"/>
              <a:ext cx="2001186" cy="1104224"/>
            </a:xfrm>
            <a:custGeom>
              <a:avLst/>
              <a:gdLst/>
              <a:ahLst/>
              <a:cxnLst/>
              <a:rect l="l" t="t" r="r" b="b"/>
              <a:pathLst>
                <a:path w="21600" h="21315" extrusionOk="0">
                  <a:moveTo>
                    <a:pt x="21600" y="21315"/>
                  </a:moveTo>
                  <a:lnTo>
                    <a:pt x="21600" y="13849"/>
                  </a:lnTo>
                  <a:cubicBezTo>
                    <a:pt x="21600" y="11569"/>
                    <a:pt x="20920" y="9461"/>
                    <a:pt x="19816" y="8321"/>
                  </a:cubicBezTo>
                  <a:lnTo>
                    <a:pt x="12585" y="855"/>
                  </a:lnTo>
                  <a:cubicBezTo>
                    <a:pt x="11480" y="-285"/>
                    <a:pt x="10120" y="-285"/>
                    <a:pt x="9015" y="855"/>
                  </a:cubicBezTo>
                  <a:lnTo>
                    <a:pt x="1785" y="8321"/>
                  </a:lnTo>
                  <a:cubicBezTo>
                    <a:pt x="680" y="9461"/>
                    <a:pt x="0" y="11569"/>
                    <a:pt x="0" y="13849"/>
                  </a:cubicBezTo>
                  <a:lnTo>
                    <a:pt x="0" y="21315"/>
                  </a:ln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476888" y="4039228"/>
              <a:ext cx="2001186" cy="1104224"/>
            </a:xfrm>
            <a:custGeom>
              <a:avLst/>
              <a:gdLst/>
              <a:ahLst/>
              <a:cxnLst/>
              <a:rect l="l" t="t" r="r" b="b"/>
              <a:pathLst>
                <a:path w="21600" h="21315" extrusionOk="0">
                  <a:moveTo>
                    <a:pt x="21600" y="21315"/>
                  </a:moveTo>
                  <a:lnTo>
                    <a:pt x="21600" y="13849"/>
                  </a:lnTo>
                  <a:cubicBezTo>
                    <a:pt x="21600" y="11569"/>
                    <a:pt x="20920" y="9461"/>
                    <a:pt x="19816" y="8321"/>
                  </a:cubicBezTo>
                  <a:lnTo>
                    <a:pt x="12585" y="855"/>
                  </a:lnTo>
                  <a:cubicBezTo>
                    <a:pt x="11480" y="-285"/>
                    <a:pt x="10120" y="-285"/>
                    <a:pt x="9015" y="855"/>
                  </a:cubicBezTo>
                  <a:lnTo>
                    <a:pt x="1785" y="8321"/>
                  </a:lnTo>
                  <a:cubicBezTo>
                    <a:pt x="680" y="9461"/>
                    <a:pt x="0" y="11569"/>
                    <a:pt x="0" y="13849"/>
                  </a:cubicBezTo>
                  <a:lnTo>
                    <a:pt x="0" y="21315"/>
                  </a:ln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200" y="22008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190677" y="22008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419630" y="22008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534106" y="22008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981075" y="3720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247878" y="3720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362355" y="372088"/>
              <a:ext cx="2001163" cy="220898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FFFFFF">
                <a:alpha val="1006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848601" y="1826900"/>
              <a:ext cx="1371581" cy="1514058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448201" y="-78100"/>
              <a:ext cx="1371581" cy="1514058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581024" y="3340950"/>
              <a:ext cx="1371581" cy="1514058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152450" y="1313601"/>
              <a:ext cx="723479" cy="79862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496375" y="3161451"/>
              <a:ext cx="723479" cy="798620"/>
            </a:xfrm>
            <a:custGeom>
              <a:avLst/>
              <a:gdLst/>
              <a:ahLst/>
              <a:cxnLst/>
              <a:rect l="l" t="t" r="r" b="b"/>
              <a:pathLst>
                <a:path w="21598" h="21315" extrusionOk="0">
                  <a:moveTo>
                    <a:pt x="21599" y="14389"/>
                  </a:moveTo>
                  <a:lnTo>
                    <a:pt x="21599" y="6924"/>
                  </a:lnTo>
                  <a:cubicBezTo>
                    <a:pt x="21599" y="5784"/>
                    <a:pt x="20918" y="4730"/>
                    <a:pt x="19814" y="4161"/>
                  </a:cubicBezTo>
                  <a:lnTo>
                    <a:pt x="12583" y="428"/>
                  </a:lnTo>
                  <a:cubicBezTo>
                    <a:pt x="11478" y="-142"/>
                    <a:pt x="10118" y="-142"/>
                    <a:pt x="9013" y="428"/>
                  </a:cubicBezTo>
                  <a:lnTo>
                    <a:pt x="1783" y="4161"/>
                  </a:lnTo>
                  <a:cubicBezTo>
                    <a:pt x="679" y="4731"/>
                    <a:pt x="0" y="5784"/>
                    <a:pt x="0" y="6924"/>
                  </a:cubicBezTo>
                  <a:lnTo>
                    <a:pt x="0" y="14392"/>
                  </a:lnTo>
                  <a:cubicBezTo>
                    <a:pt x="1" y="15532"/>
                    <a:pt x="681" y="16585"/>
                    <a:pt x="1785" y="17155"/>
                  </a:cubicBezTo>
                  <a:lnTo>
                    <a:pt x="9016" y="20888"/>
                  </a:lnTo>
                  <a:cubicBezTo>
                    <a:pt x="10120" y="21458"/>
                    <a:pt x="11481" y="21458"/>
                    <a:pt x="12585" y="20888"/>
                  </a:cubicBezTo>
                  <a:lnTo>
                    <a:pt x="19816" y="17155"/>
                  </a:lnTo>
                  <a:cubicBezTo>
                    <a:pt x="20920" y="16584"/>
                    <a:pt x="21600" y="15530"/>
                    <a:pt x="21599" y="14389"/>
                  </a:cubicBez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7744475" y="-9"/>
              <a:ext cx="1027674" cy="752485"/>
            </a:xfrm>
            <a:custGeom>
              <a:avLst/>
              <a:gdLst/>
              <a:ahLst/>
              <a:cxnLst/>
              <a:rect l="l" t="t" r="r" b="b"/>
              <a:pathLst>
                <a:path w="21600" h="21385" extrusionOk="0">
                  <a:moveTo>
                    <a:pt x="21600" y="21385"/>
                  </a:moveTo>
                  <a:lnTo>
                    <a:pt x="21600" y="10472"/>
                  </a:lnTo>
                  <a:cubicBezTo>
                    <a:pt x="21600" y="8748"/>
                    <a:pt x="20920" y="7155"/>
                    <a:pt x="19816" y="6292"/>
                  </a:cubicBezTo>
                  <a:lnTo>
                    <a:pt x="12585" y="647"/>
                  </a:lnTo>
                  <a:cubicBezTo>
                    <a:pt x="11480" y="-215"/>
                    <a:pt x="10120" y="-215"/>
                    <a:pt x="9015" y="647"/>
                  </a:cubicBezTo>
                  <a:lnTo>
                    <a:pt x="1785" y="6292"/>
                  </a:lnTo>
                  <a:cubicBezTo>
                    <a:pt x="680" y="7154"/>
                    <a:pt x="0" y="8748"/>
                    <a:pt x="0" y="10472"/>
                  </a:cubicBezTo>
                  <a:lnTo>
                    <a:pt x="0" y="21385"/>
                  </a:lnTo>
                  <a:close/>
                </a:path>
              </a:pathLst>
            </a:custGeom>
            <a:solidFill>
              <a:srgbClr val="4F0089">
                <a:alpha val="15080"/>
              </a:srgbClr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2400" i="0" u="none" strike="noStrike" cap="none">
                <a:solidFill>
                  <a:srgbClr val="000000"/>
                </a:solidFill>
              </a:endParaRPr>
            </a:p>
          </p:txBody>
        </p:sp>
      </p:grpSp>
      <p:sp>
        <p:nvSpPr>
          <p:cNvPr id="30" name="Google Shape;30;p2"/>
          <p:cNvSpPr txBox="1">
            <a:spLocks noGrp="1"/>
          </p:cNvSpPr>
          <p:nvPr>
            <p:ph type="ctrTitle"/>
          </p:nvPr>
        </p:nvSpPr>
        <p:spPr>
          <a:xfrm>
            <a:off x="937200" y="4333433"/>
            <a:ext cx="66068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635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9ECD-F436-9455-7A9A-303493E7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EA0FA-BC2D-11D7-4E81-5EAE60AA8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6E4F6-5280-51B6-D1E8-B4EDB30A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2078-8CEE-608A-490D-ED7B538A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42E00-9139-F813-E9ED-673BE2F4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85215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C192-14B1-7542-E4A5-0EA4A8F70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C22E3-79B7-BB44-7AB8-33D2E3832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E1A8-AA20-0961-F074-0CF8A697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F586E-FAA5-59DD-B0D5-D0CB082B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AF92E-CE67-85AF-486A-9318D271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86120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E7DD-AAA5-2DB8-2BED-74E50B2D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E37C-57AE-2131-5508-0878654E2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2224B-8295-0813-47BF-3677C212B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FB265-CD38-7B9C-95EB-FAD3447F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55C64-6B40-CD36-628D-7883915F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D9B5-70D2-C175-538E-4EDEAEDA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7354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EB72E-9CAF-E9AD-2243-CE80AF87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89C26-531B-EB5F-6EF0-B0147E78A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A701E-3DA5-3175-5F44-44EE17EDB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F99EB-1C2F-29C4-1746-B8E646B9C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5DB8A-8DF5-E03C-E0BA-89605A82D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33DF4-FC97-0CF9-D119-3CCC2497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4A750-8179-4F94-3709-79C9F0D8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E5E0F-FF59-FB0A-84A5-A125A397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92840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3818-3C13-845D-08B7-FFAD5B322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7D1FE-5BC4-83A4-EE82-2EF6A159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2E4C7-34F5-F5A4-B992-7ED3815C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F14C5-91AC-C91E-61E4-DB4EE835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66170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F46081-68C1-B46C-F92B-FFBA6C72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4090EF-E0BC-A64C-2881-2A42FF28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6B4A9-894F-B5CD-0BC3-5E6926CA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8422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AD7A4-4AE1-B324-670E-00C071EFB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9FAF2-5454-635F-74BA-A82B3278B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4F0BB-CD47-6DC9-417C-CDCDCE3BA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7B3C8-D796-D3C9-B3A4-BC2D8ED9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5ED60-A052-E641-4555-2E467970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6A7F3-D301-8F0E-95D1-845B5461B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30609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8A542-C2AF-3AB0-1C94-D92F77AD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69BB8-41C0-234E-D14C-091D00FBF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C423C-27C9-6971-2318-8A52FAF9F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E9F46-91E9-C2F3-ADBC-7472FD0E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4CCC-0809-EB0F-7C6B-75A32B50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CFBD7-F686-2000-B0F3-7A1DBB95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38943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8D503-7324-8F16-D500-9A7BFA82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0B6F3-3D3E-590D-BF9A-2B8E562E1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7F997-2CBF-F172-25F6-8CAF40BB5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AEB2-4DE8-CB43-B132-D51F9A1D6B34}" type="datetimeFigureOut">
              <a:rPr lang="en-PR" smtClean="0"/>
              <a:t>03/08/2023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59D04-55B5-81B3-62E2-C7C2CA7AE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E638-6683-E880-CD12-ED9C8FEC1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FF71-14AB-D342-8E34-54874644D74D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34850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EEEB646D-6075-51AA-3265-59FCEB1130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44"/>
          <a:stretch/>
        </p:blipFill>
        <p:spPr>
          <a:xfrm>
            <a:off x="-29714" y="0"/>
            <a:ext cx="12221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4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10C105-D5C9-92EC-C6E5-4CDE9F79F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654" y="0"/>
            <a:ext cx="12305654" cy="692193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50A60-AB11-4C06-B3DB-D83E5C769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15" y="1927594"/>
            <a:ext cx="10196743" cy="4351338"/>
          </a:xfrm>
        </p:spPr>
        <p:txBody>
          <a:bodyPr/>
          <a:lstStyle/>
          <a:p>
            <a:r>
              <a:rPr lang="es-PR" b="1" dirty="0"/>
              <a:t>Estipulación 46</a:t>
            </a:r>
            <a:r>
              <a:rPr lang="es-PR" dirty="0"/>
              <a:t> - El Departamento de Educación evaluará su banco de recursos que preste servicios relacionados, para remediar las deficiencias existentes, si alguna hubiere.  Ello comprenderá además la evaluación y revisión de calidad de servicios, continuidad, frecuencia, localización, la preparación académica del que provee el servicio y evaluará la supervisión de la prestación de servicios.</a:t>
            </a:r>
          </a:p>
          <a:p>
            <a:endParaRPr lang="es-PR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19E108C9-8607-41BE-AAEA-818ECD059DA5}"/>
              </a:ext>
            </a:extLst>
          </p:cNvPr>
          <p:cNvSpPr/>
          <p:nvPr/>
        </p:nvSpPr>
        <p:spPr>
          <a:xfrm>
            <a:off x="-113654" y="405436"/>
            <a:ext cx="5298213" cy="949911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193AB7-CC13-4D51-BD93-B0B689D13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75" y="291483"/>
            <a:ext cx="10515600" cy="1325563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Estipulación</a:t>
            </a:r>
            <a:r>
              <a:rPr lang="en-US" dirty="0">
                <a:solidFill>
                  <a:schemeClr val="bg1"/>
                </a:solidFill>
              </a:rPr>
              <a:t> 46</a:t>
            </a:r>
            <a:endParaRPr lang="es-P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9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10C105-D5C9-92EC-C6E5-4CDE9F79F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3654" y="0"/>
            <a:ext cx="12305654" cy="6921930"/>
          </a:xfrm>
          <a:prstGeom prst="rect">
            <a:avLst/>
          </a:prstGeom>
        </p:spPr>
      </p:pic>
      <p:sp>
        <p:nvSpPr>
          <p:cNvPr id="54" name="Rectangle: Single Corner Rounded 53">
            <a:extLst>
              <a:ext uri="{FF2B5EF4-FFF2-40B4-BE49-F238E27FC236}">
                <a16:creationId xmlns:a16="http://schemas.microsoft.com/office/drawing/2014/main" id="{49533C1E-2BBE-4161-9B2B-9F46A909CC31}"/>
              </a:ext>
            </a:extLst>
          </p:cNvPr>
          <p:cNvSpPr/>
          <p:nvPr/>
        </p:nvSpPr>
        <p:spPr>
          <a:xfrm>
            <a:off x="-113654" y="405436"/>
            <a:ext cx="9302042" cy="949911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1" name="Google Shape;1461;p43">
            <a:extLst>
              <a:ext uri="{FF2B5EF4-FFF2-40B4-BE49-F238E27FC236}">
                <a16:creationId xmlns:a16="http://schemas.microsoft.com/office/drawing/2014/main" id="{0A62353E-D5C8-2C16-18E4-7D27240161FD}"/>
              </a:ext>
            </a:extLst>
          </p:cNvPr>
          <p:cNvSpPr txBox="1">
            <a:spLocks/>
          </p:cNvSpPr>
          <p:nvPr/>
        </p:nvSpPr>
        <p:spPr>
          <a:xfrm>
            <a:off x="53145" y="656163"/>
            <a:ext cx="9523339" cy="6047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PR" b="1" dirty="0">
                <a:solidFill>
                  <a:schemeClr val="bg1"/>
                </a:solidFill>
              </a:rPr>
              <a:t>Evaluación de los servicios relacionados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F6784B-F510-4A19-925A-46A97D03D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384658"/>
              </p:ext>
            </p:extLst>
          </p:nvPr>
        </p:nvGraphicFramePr>
        <p:xfrm>
          <a:off x="811567" y="1511627"/>
          <a:ext cx="952333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7484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10C105-D5C9-92EC-C6E5-4CDE9F79F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0146"/>
            <a:ext cx="12305654" cy="6921930"/>
          </a:xfrm>
          <a:prstGeom prst="rect">
            <a:avLst/>
          </a:prstGeom>
        </p:spPr>
      </p:pic>
      <p:sp>
        <p:nvSpPr>
          <p:cNvPr id="11" name="Google Shape;1461;p43">
            <a:extLst>
              <a:ext uri="{FF2B5EF4-FFF2-40B4-BE49-F238E27FC236}">
                <a16:creationId xmlns:a16="http://schemas.microsoft.com/office/drawing/2014/main" id="{0A62353E-D5C8-2C16-18E4-7D27240161FD}"/>
              </a:ext>
            </a:extLst>
          </p:cNvPr>
          <p:cNvSpPr txBox="1">
            <a:spLocks/>
          </p:cNvSpPr>
          <p:nvPr/>
        </p:nvSpPr>
        <p:spPr>
          <a:xfrm>
            <a:off x="330398" y="964381"/>
            <a:ext cx="9426162" cy="6047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PR" dirty="0"/>
              <a:t>Todos los cuestionarios se </a:t>
            </a:r>
          </a:p>
          <a:p>
            <a:pPr>
              <a:spcBef>
                <a:spcPts val="0"/>
              </a:spcBef>
            </a:pPr>
            <a:r>
              <a:rPr lang="es-PR" dirty="0"/>
              <a:t>completará “en línea”  </a:t>
            </a:r>
          </a:p>
          <a:p>
            <a:pPr>
              <a:spcBef>
                <a:spcPts val="0"/>
              </a:spcBef>
            </a:pPr>
            <a:endParaRPr lang="es-PR" sz="36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3E890E-BF0B-4744-8B97-8908596BD526}"/>
              </a:ext>
            </a:extLst>
          </p:cNvPr>
          <p:cNvGrpSpPr/>
          <p:nvPr/>
        </p:nvGrpSpPr>
        <p:grpSpPr>
          <a:xfrm>
            <a:off x="550422" y="1798931"/>
            <a:ext cx="10289214" cy="3664856"/>
            <a:chOff x="550421" y="1798931"/>
            <a:chExt cx="11114519" cy="3964586"/>
          </a:xfrm>
        </p:grpSpPr>
        <p:grpSp>
          <p:nvGrpSpPr>
            <p:cNvPr id="23" name="Google Shape;297;p20">
              <a:extLst>
                <a:ext uri="{FF2B5EF4-FFF2-40B4-BE49-F238E27FC236}">
                  <a16:creationId xmlns:a16="http://schemas.microsoft.com/office/drawing/2014/main" id="{6C091EC5-948F-49AA-8A1C-B75120A3D8F6}"/>
                </a:ext>
              </a:extLst>
            </p:cNvPr>
            <p:cNvGrpSpPr/>
            <p:nvPr/>
          </p:nvGrpSpPr>
          <p:grpSpPr>
            <a:xfrm>
              <a:off x="550421" y="1798931"/>
              <a:ext cx="2778484" cy="3964586"/>
              <a:chOff x="710297" y="1304713"/>
              <a:chExt cx="1930800" cy="2959215"/>
            </a:xfrm>
          </p:grpSpPr>
          <p:sp>
            <p:nvSpPr>
              <p:cNvPr id="27" name="Google Shape;299;p20">
                <a:extLst>
                  <a:ext uri="{FF2B5EF4-FFF2-40B4-BE49-F238E27FC236}">
                    <a16:creationId xmlns:a16="http://schemas.microsoft.com/office/drawing/2014/main" id="{D717B8D0-1396-45B0-97E2-C6A2C2155D0B}"/>
                  </a:ext>
                </a:extLst>
              </p:cNvPr>
              <p:cNvSpPr/>
              <p:nvPr/>
            </p:nvSpPr>
            <p:spPr>
              <a:xfrm rot="-5400000">
                <a:off x="1486997" y="1971563"/>
                <a:ext cx="377400" cy="1930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300;p20">
                <a:extLst>
                  <a:ext uri="{FF2B5EF4-FFF2-40B4-BE49-F238E27FC236}">
                    <a16:creationId xmlns:a16="http://schemas.microsoft.com/office/drawing/2014/main" id="{A99622A9-1493-4422-A2FC-06E7E58A415B}"/>
                  </a:ext>
                </a:extLst>
              </p:cNvPr>
              <p:cNvSpPr txBox="1"/>
              <p:nvPr/>
            </p:nvSpPr>
            <p:spPr>
              <a:xfrm>
                <a:off x="833054" y="3530428"/>
                <a:ext cx="1669800" cy="7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s-PR" sz="1600" dirty="0">
                    <a:latin typeface="Roboto"/>
                    <a:ea typeface="Roboto"/>
                    <a:cs typeface="Roboto"/>
                    <a:sym typeface="Roboto"/>
                  </a:rPr>
                  <a:t>Recibirán un enlace para completar el cuestionario. Igual podrán contestarlo en papel y llevarlo a los CSEE.</a:t>
                </a:r>
                <a:endParaRPr sz="16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9" name="Google Shape;301;p20">
                <a:extLst>
                  <a:ext uri="{FF2B5EF4-FFF2-40B4-BE49-F238E27FC236}">
                    <a16:creationId xmlns:a16="http://schemas.microsoft.com/office/drawing/2014/main" id="{54BA567D-C23C-4C16-AD6C-BF281997FE17}"/>
                  </a:ext>
                </a:extLst>
              </p:cNvPr>
              <p:cNvSpPr txBox="1"/>
              <p:nvPr/>
            </p:nvSpPr>
            <p:spPr>
              <a:xfrm>
                <a:off x="872365" y="2748263"/>
                <a:ext cx="1606800" cy="37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7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Padres</a:t>
                </a:r>
                <a:endParaRPr sz="1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30" name="Google Shape;302;p20">
                <a:extLst>
                  <a:ext uri="{FF2B5EF4-FFF2-40B4-BE49-F238E27FC236}">
                    <a16:creationId xmlns:a16="http://schemas.microsoft.com/office/drawing/2014/main" id="{6250FD3E-D647-40BB-8AB9-D92B1DE6D24E}"/>
                  </a:ext>
                </a:extLst>
              </p:cNvPr>
              <p:cNvSpPr/>
              <p:nvPr/>
            </p:nvSpPr>
            <p:spPr>
              <a:xfrm>
                <a:off x="1195400" y="1304713"/>
                <a:ext cx="960600" cy="960600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03;p20">
                <a:extLst>
                  <a:ext uri="{FF2B5EF4-FFF2-40B4-BE49-F238E27FC236}">
                    <a16:creationId xmlns:a16="http://schemas.microsoft.com/office/drawing/2014/main" id="{E8179377-C6D5-4639-A832-2CBF75C4DE8D}"/>
                  </a:ext>
                </a:extLst>
              </p:cNvPr>
              <p:cNvSpPr/>
              <p:nvPr/>
            </p:nvSpPr>
            <p:spPr>
              <a:xfrm>
                <a:off x="1274300" y="1383613"/>
                <a:ext cx="802800" cy="8028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32" name="Google Shape;304;p20">
                <a:extLst>
                  <a:ext uri="{FF2B5EF4-FFF2-40B4-BE49-F238E27FC236}">
                    <a16:creationId xmlns:a16="http://schemas.microsoft.com/office/drawing/2014/main" id="{A33E184F-83C0-40FC-B1F4-B0CFA47AC0EC}"/>
                  </a:ext>
                </a:extLst>
              </p:cNvPr>
              <p:cNvCxnSpPr>
                <a:endCxn id="29" idx="0"/>
              </p:cNvCxnSpPr>
              <p:nvPr/>
            </p:nvCxnSpPr>
            <p:spPr>
              <a:xfrm>
                <a:off x="1675765" y="2265263"/>
                <a:ext cx="0" cy="483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4" name="Google Shape;305;p20">
              <a:extLst>
                <a:ext uri="{FF2B5EF4-FFF2-40B4-BE49-F238E27FC236}">
                  <a16:creationId xmlns:a16="http://schemas.microsoft.com/office/drawing/2014/main" id="{BBBB7FB1-061E-4FCD-81E0-75021EBBD79F}"/>
                </a:ext>
              </a:extLst>
            </p:cNvPr>
            <p:cNvGrpSpPr/>
            <p:nvPr/>
          </p:nvGrpSpPr>
          <p:grpSpPr>
            <a:xfrm>
              <a:off x="6107777" y="1798931"/>
              <a:ext cx="2778484" cy="3887261"/>
              <a:chOff x="4572167" y="1304713"/>
              <a:chExt cx="1930800" cy="2901499"/>
            </a:xfrm>
          </p:grpSpPr>
          <p:sp>
            <p:nvSpPr>
              <p:cNvPr id="37" name="Google Shape;307;p20">
                <a:extLst>
                  <a:ext uri="{FF2B5EF4-FFF2-40B4-BE49-F238E27FC236}">
                    <a16:creationId xmlns:a16="http://schemas.microsoft.com/office/drawing/2014/main" id="{138210FD-CA2B-4869-9253-C39EF4E1B8CC}"/>
                  </a:ext>
                </a:extLst>
              </p:cNvPr>
              <p:cNvSpPr/>
              <p:nvPr/>
            </p:nvSpPr>
            <p:spPr>
              <a:xfrm rot="-5400000">
                <a:off x="5348867" y="1971563"/>
                <a:ext cx="377400" cy="19308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08;p20">
                <a:extLst>
                  <a:ext uri="{FF2B5EF4-FFF2-40B4-BE49-F238E27FC236}">
                    <a16:creationId xmlns:a16="http://schemas.microsoft.com/office/drawing/2014/main" id="{AB389825-1C4A-40E3-9B71-84ACD2C263DB}"/>
                  </a:ext>
                </a:extLst>
              </p:cNvPr>
              <p:cNvSpPr txBox="1"/>
              <p:nvPr/>
            </p:nvSpPr>
            <p:spPr>
              <a:xfrm>
                <a:off x="4708587" y="3472712"/>
                <a:ext cx="1665300" cy="7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s-PR" sz="1600" dirty="0">
                    <a:latin typeface="Roboto"/>
                    <a:ea typeface="Roboto"/>
                    <a:cs typeface="Roboto"/>
                    <a:sym typeface="Roboto"/>
                  </a:rPr>
                  <a:t>El periodo de contestar la encuesta es de 30 días. 3 de abril al 3 de mayo de 2023. </a:t>
                </a:r>
                <a:endParaRPr sz="16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9" name="Google Shape;309;p20">
                <a:extLst>
                  <a:ext uri="{FF2B5EF4-FFF2-40B4-BE49-F238E27FC236}">
                    <a16:creationId xmlns:a16="http://schemas.microsoft.com/office/drawing/2014/main" id="{C32F8F76-B687-473C-9DB8-4FA88D4C86DC}"/>
                  </a:ext>
                </a:extLst>
              </p:cNvPr>
              <p:cNvSpPr txBox="1"/>
              <p:nvPr/>
            </p:nvSpPr>
            <p:spPr>
              <a:xfrm>
                <a:off x="4734234" y="2748263"/>
                <a:ext cx="1606800" cy="37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PR" sz="17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Tiempo</a:t>
                </a:r>
                <a:endParaRPr sz="1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40" name="Google Shape;310;p20">
                <a:extLst>
                  <a:ext uri="{FF2B5EF4-FFF2-40B4-BE49-F238E27FC236}">
                    <a16:creationId xmlns:a16="http://schemas.microsoft.com/office/drawing/2014/main" id="{EDBA7A28-4268-424C-AA6E-383BDFCF1636}"/>
                  </a:ext>
                </a:extLst>
              </p:cNvPr>
              <p:cNvSpPr/>
              <p:nvPr/>
            </p:nvSpPr>
            <p:spPr>
              <a:xfrm>
                <a:off x="5057250" y="1304713"/>
                <a:ext cx="960600" cy="960600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311;p20">
                <a:extLst>
                  <a:ext uri="{FF2B5EF4-FFF2-40B4-BE49-F238E27FC236}">
                    <a16:creationId xmlns:a16="http://schemas.microsoft.com/office/drawing/2014/main" id="{FD6398A6-B73C-4F40-B18C-6177F4F9FA24}"/>
                  </a:ext>
                </a:extLst>
              </p:cNvPr>
              <p:cNvSpPr/>
              <p:nvPr/>
            </p:nvSpPr>
            <p:spPr>
              <a:xfrm>
                <a:off x="5136150" y="1383613"/>
                <a:ext cx="802800" cy="8028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42" name="Google Shape;312;p20">
                <a:extLst>
                  <a:ext uri="{FF2B5EF4-FFF2-40B4-BE49-F238E27FC236}">
                    <a16:creationId xmlns:a16="http://schemas.microsoft.com/office/drawing/2014/main" id="{673A0292-3ADC-40AB-9D35-BEBBB0BD2E4C}"/>
                  </a:ext>
                </a:extLst>
              </p:cNvPr>
              <p:cNvCxnSpPr>
                <a:stCxn id="40" idx="4"/>
                <a:endCxn id="39" idx="0"/>
              </p:cNvCxnSpPr>
              <p:nvPr/>
            </p:nvCxnSpPr>
            <p:spPr>
              <a:xfrm>
                <a:off x="5537550" y="2265313"/>
                <a:ext cx="0" cy="483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43" name="Google Shape;313;p20">
              <a:extLst>
                <a:ext uri="{FF2B5EF4-FFF2-40B4-BE49-F238E27FC236}">
                  <a16:creationId xmlns:a16="http://schemas.microsoft.com/office/drawing/2014/main" id="{F8362E35-B7CB-49DC-8465-71D532FE7084}"/>
                </a:ext>
              </a:extLst>
            </p:cNvPr>
            <p:cNvGrpSpPr/>
            <p:nvPr/>
          </p:nvGrpSpPr>
          <p:grpSpPr>
            <a:xfrm>
              <a:off x="8886456" y="1798931"/>
              <a:ext cx="2778484" cy="3952849"/>
              <a:chOff x="6503102" y="1304713"/>
              <a:chExt cx="1930800" cy="2950455"/>
            </a:xfrm>
          </p:grpSpPr>
          <p:sp>
            <p:nvSpPr>
              <p:cNvPr id="45" name="Google Shape;315;p20">
                <a:extLst>
                  <a:ext uri="{FF2B5EF4-FFF2-40B4-BE49-F238E27FC236}">
                    <a16:creationId xmlns:a16="http://schemas.microsoft.com/office/drawing/2014/main" id="{021643AB-A16A-4D92-AAAA-00F4F88CB896}"/>
                  </a:ext>
                </a:extLst>
              </p:cNvPr>
              <p:cNvSpPr/>
              <p:nvPr/>
            </p:nvSpPr>
            <p:spPr>
              <a:xfrm rot="-5400000">
                <a:off x="7279802" y="1971562"/>
                <a:ext cx="377400" cy="1930800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316;p20">
                <a:extLst>
                  <a:ext uri="{FF2B5EF4-FFF2-40B4-BE49-F238E27FC236}">
                    <a16:creationId xmlns:a16="http://schemas.microsoft.com/office/drawing/2014/main" id="{3A9D43C9-AE77-484E-B578-C7313718EEC1}"/>
                  </a:ext>
                </a:extLst>
              </p:cNvPr>
              <p:cNvSpPr txBox="1"/>
              <p:nvPr/>
            </p:nvSpPr>
            <p:spPr>
              <a:xfrm>
                <a:off x="6638074" y="3521668"/>
                <a:ext cx="1660800" cy="7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s-PR" sz="1600" dirty="0">
                    <a:latin typeface="Roboto"/>
                    <a:ea typeface="Roboto"/>
                    <a:cs typeface="Roboto"/>
                    <a:sym typeface="Roboto"/>
                  </a:rPr>
                  <a:t>Se habilitará una pantalla de seguimiento en MiPE que facilitará el proceso. </a:t>
                </a:r>
                <a:endParaRPr sz="16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47" name="Google Shape;317;p20">
                <a:extLst>
                  <a:ext uri="{FF2B5EF4-FFF2-40B4-BE49-F238E27FC236}">
                    <a16:creationId xmlns:a16="http://schemas.microsoft.com/office/drawing/2014/main" id="{30C490CA-3E98-40BA-9957-5C1DD6DDBB90}"/>
                  </a:ext>
                </a:extLst>
              </p:cNvPr>
              <p:cNvSpPr txBox="1"/>
              <p:nvPr/>
            </p:nvSpPr>
            <p:spPr>
              <a:xfrm>
                <a:off x="6665102" y="2748263"/>
                <a:ext cx="1606800" cy="37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PR" sz="17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Directores</a:t>
                </a:r>
                <a:endParaRPr sz="1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48" name="Google Shape;318;p20">
                <a:extLst>
                  <a:ext uri="{FF2B5EF4-FFF2-40B4-BE49-F238E27FC236}">
                    <a16:creationId xmlns:a16="http://schemas.microsoft.com/office/drawing/2014/main" id="{1C7E8911-2DC9-4F45-8095-F9E07B6FFEDD}"/>
                  </a:ext>
                </a:extLst>
              </p:cNvPr>
              <p:cNvSpPr/>
              <p:nvPr/>
            </p:nvSpPr>
            <p:spPr>
              <a:xfrm>
                <a:off x="6988175" y="1304713"/>
                <a:ext cx="960600" cy="960600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49" name="Google Shape;319;p20">
                <a:extLst>
                  <a:ext uri="{FF2B5EF4-FFF2-40B4-BE49-F238E27FC236}">
                    <a16:creationId xmlns:a16="http://schemas.microsoft.com/office/drawing/2014/main" id="{925374F8-F0D0-4535-BF67-4E1DDA75C23F}"/>
                  </a:ext>
                </a:extLst>
              </p:cNvPr>
              <p:cNvCxnSpPr>
                <a:stCxn id="48" idx="4"/>
                <a:endCxn id="47" idx="0"/>
              </p:cNvCxnSpPr>
              <p:nvPr/>
            </p:nvCxnSpPr>
            <p:spPr>
              <a:xfrm>
                <a:off x="7468475" y="2265313"/>
                <a:ext cx="0" cy="483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0" name="Google Shape;320;p20">
              <a:extLst>
                <a:ext uri="{FF2B5EF4-FFF2-40B4-BE49-F238E27FC236}">
                  <a16:creationId xmlns:a16="http://schemas.microsoft.com/office/drawing/2014/main" id="{6A3EBC87-84D7-4A1A-8705-58FBC86240A6}"/>
                </a:ext>
              </a:extLst>
            </p:cNvPr>
            <p:cNvGrpSpPr/>
            <p:nvPr/>
          </p:nvGrpSpPr>
          <p:grpSpPr>
            <a:xfrm>
              <a:off x="3329099" y="1798931"/>
              <a:ext cx="2778484" cy="3854510"/>
              <a:chOff x="2641232" y="1304713"/>
              <a:chExt cx="1930800" cy="2877053"/>
            </a:xfrm>
          </p:grpSpPr>
          <p:sp>
            <p:nvSpPr>
              <p:cNvPr id="52" name="Google Shape;322;p20">
                <a:extLst>
                  <a:ext uri="{FF2B5EF4-FFF2-40B4-BE49-F238E27FC236}">
                    <a16:creationId xmlns:a16="http://schemas.microsoft.com/office/drawing/2014/main" id="{8BF07D8D-229B-4446-8693-BD4A7A9D29EC}"/>
                  </a:ext>
                </a:extLst>
              </p:cNvPr>
              <p:cNvSpPr/>
              <p:nvPr/>
            </p:nvSpPr>
            <p:spPr>
              <a:xfrm rot="-5400000">
                <a:off x="3417932" y="1971563"/>
                <a:ext cx="377400" cy="193080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323;p20">
                <a:extLst>
                  <a:ext uri="{FF2B5EF4-FFF2-40B4-BE49-F238E27FC236}">
                    <a16:creationId xmlns:a16="http://schemas.microsoft.com/office/drawing/2014/main" id="{4FE5FC41-4881-4AAB-BD3A-C3148C3956C3}"/>
                  </a:ext>
                </a:extLst>
              </p:cNvPr>
              <p:cNvSpPr txBox="1"/>
              <p:nvPr/>
            </p:nvSpPr>
            <p:spPr>
              <a:xfrm>
                <a:off x="2760170" y="3448266"/>
                <a:ext cx="1669800" cy="7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lvl="0" algn="ctr"/>
                <a:r>
                  <a:rPr lang="es-PR" sz="1600" dirty="0">
                    <a:latin typeface="Roboto"/>
                    <a:ea typeface="Roboto"/>
                    <a:cs typeface="Roboto"/>
                    <a:sym typeface="Roboto"/>
                  </a:rPr>
                  <a:t>Se habilitará una tarjeta en MiPE para que puedan contestar el cuestionario dentro del mismo sistema.</a:t>
                </a:r>
                <a:endParaRPr sz="16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54" name="Google Shape;324;p20">
                <a:extLst>
                  <a:ext uri="{FF2B5EF4-FFF2-40B4-BE49-F238E27FC236}">
                    <a16:creationId xmlns:a16="http://schemas.microsoft.com/office/drawing/2014/main" id="{D67B355F-20E2-4851-8C36-D4C10B340773}"/>
                  </a:ext>
                </a:extLst>
              </p:cNvPr>
              <p:cNvSpPr txBox="1"/>
              <p:nvPr/>
            </p:nvSpPr>
            <p:spPr>
              <a:xfrm>
                <a:off x="2803299" y="2748263"/>
                <a:ext cx="1606800" cy="37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PR" sz="1700" dirty="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Maestros</a:t>
                </a:r>
                <a:endParaRPr sz="17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55" name="Google Shape;325;p20">
                <a:extLst>
                  <a:ext uri="{FF2B5EF4-FFF2-40B4-BE49-F238E27FC236}">
                    <a16:creationId xmlns:a16="http://schemas.microsoft.com/office/drawing/2014/main" id="{7F77424B-852F-415C-9031-C5807DC7CE42}"/>
                  </a:ext>
                </a:extLst>
              </p:cNvPr>
              <p:cNvSpPr/>
              <p:nvPr/>
            </p:nvSpPr>
            <p:spPr>
              <a:xfrm>
                <a:off x="3126325" y="1304713"/>
                <a:ext cx="960600" cy="960600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326;p20">
                <a:extLst>
                  <a:ext uri="{FF2B5EF4-FFF2-40B4-BE49-F238E27FC236}">
                    <a16:creationId xmlns:a16="http://schemas.microsoft.com/office/drawing/2014/main" id="{CD7B30AD-D8D3-40BB-96A9-14A6D63A445D}"/>
                  </a:ext>
                </a:extLst>
              </p:cNvPr>
              <p:cNvSpPr/>
              <p:nvPr/>
            </p:nvSpPr>
            <p:spPr>
              <a:xfrm>
                <a:off x="3205225" y="1383613"/>
                <a:ext cx="802800" cy="8028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57" name="Google Shape;327;p20">
                <a:extLst>
                  <a:ext uri="{FF2B5EF4-FFF2-40B4-BE49-F238E27FC236}">
                    <a16:creationId xmlns:a16="http://schemas.microsoft.com/office/drawing/2014/main" id="{EC16E2E6-ADE5-4212-ABDE-A7689960BE16}"/>
                  </a:ext>
                </a:extLst>
              </p:cNvPr>
              <p:cNvCxnSpPr>
                <a:stCxn id="55" idx="4"/>
                <a:endCxn id="54" idx="0"/>
              </p:cNvCxnSpPr>
              <p:nvPr/>
            </p:nvCxnSpPr>
            <p:spPr>
              <a:xfrm>
                <a:off x="3606625" y="2265313"/>
                <a:ext cx="0" cy="483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58" name="Google Shape;329;p20">
              <a:extLst>
                <a:ext uri="{FF2B5EF4-FFF2-40B4-BE49-F238E27FC236}">
                  <a16:creationId xmlns:a16="http://schemas.microsoft.com/office/drawing/2014/main" id="{9609AD23-6F24-4969-A45C-DBF4F42F8A83}"/>
                </a:ext>
              </a:extLst>
            </p:cNvPr>
            <p:cNvSpPr/>
            <p:nvPr/>
          </p:nvSpPr>
          <p:spPr>
            <a:xfrm>
              <a:off x="9698031" y="1904637"/>
              <a:ext cx="1155255" cy="107554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" name="Google Shape;330;p20">
              <a:extLst>
                <a:ext uri="{FF2B5EF4-FFF2-40B4-BE49-F238E27FC236}">
                  <a16:creationId xmlns:a16="http://schemas.microsoft.com/office/drawing/2014/main" id="{BDAE7261-3598-447C-9623-22C53FE51991}"/>
                </a:ext>
              </a:extLst>
            </p:cNvPr>
            <p:cNvGrpSpPr/>
            <p:nvPr/>
          </p:nvGrpSpPr>
          <p:grpSpPr>
            <a:xfrm>
              <a:off x="4463360" y="2204776"/>
              <a:ext cx="509940" cy="475267"/>
              <a:chOff x="3235438" y="1970604"/>
              <a:chExt cx="354363" cy="354745"/>
            </a:xfrm>
          </p:grpSpPr>
          <p:sp>
            <p:nvSpPr>
              <p:cNvPr id="60" name="Google Shape;331;p20">
                <a:extLst>
                  <a:ext uri="{FF2B5EF4-FFF2-40B4-BE49-F238E27FC236}">
                    <a16:creationId xmlns:a16="http://schemas.microsoft.com/office/drawing/2014/main" id="{0B531000-F6F0-4E67-AD87-1BB2F6B0C6E3}"/>
                  </a:ext>
                </a:extLst>
              </p:cNvPr>
              <p:cNvSpPr/>
              <p:nvPr/>
            </p:nvSpPr>
            <p:spPr>
              <a:xfrm>
                <a:off x="3235438" y="2125712"/>
                <a:ext cx="132667" cy="199288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6261" extrusionOk="0">
                    <a:moveTo>
                      <a:pt x="2102" y="325"/>
                    </a:moveTo>
                    <a:cubicBezTo>
                      <a:pt x="2147" y="325"/>
                      <a:pt x="2191" y="331"/>
                      <a:pt x="2239" y="343"/>
                    </a:cubicBezTo>
                    <a:cubicBezTo>
                      <a:pt x="2953" y="402"/>
                      <a:pt x="3501" y="1021"/>
                      <a:pt x="3501" y="1748"/>
                    </a:cubicBezTo>
                    <a:cubicBezTo>
                      <a:pt x="3501" y="2438"/>
                      <a:pt x="3668" y="3081"/>
                      <a:pt x="3811" y="3414"/>
                    </a:cubicBezTo>
                    <a:lnTo>
                      <a:pt x="3811" y="3438"/>
                    </a:lnTo>
                    <a:cubicBezTo>
                      <a:pt x="3632" y="3534"/>
                      <a:pt x="3310" y="3736"/>
                      <a:pt x="2775" y="3831"/>
                    </a:cubicBezTo>
                    <a:lnTo>
                      <a:pt x="2775" y="3795"/>
                    </a:lnTo>
                    <a:lnTo>
                      <a:pt x="2775" y="3462"/>
                    </a:lnTo>
                    <a:cubicBezTo>
                      <a:pt x="2977" y="3343"/>
                      <a:pt x="3156" y="3164"/>
                      <a:pt x="3299" y="2938"/>
                    </a:cubicBezTo>
                    <a:cubicBezTo>
                      <a:pt x="3513" y="2545"/>
                      <a:pt x="3441" y="2021"/>
                      <a:pt x="3096" y="1712"/>
                    </a:cubicBezTo>
                    <a:cubicBezTo>
                      <a:pt x="2858" y="1486"/>
                      <a:pt x="2429" y="1236"/>
                      <a:pt x="1751" y="1236"/>
                    </a:cubicBezTo>
                    <a:cubicBezTo>
                      <a:pt x="1703" y="1236"/>
                      <a:pt x="1656" y="1248"/>
                      <a:pt x="1632" y="1271"/>
                    </a:cubicBezTo>
                    <a:lnTo>
                      <a:pt x="1286" y="1617"/>
                    </a:lnTo>
                    <a:cubicBezTo>
                      <a:pt x="1227" y="1676"/>
                      <a:pt x="1227" y="1783"/>
                      <a:pt x="1286" y="1843"/>
                    </a:cubicBezTo>
                    <a:cubicBezTo>
                      <a:pt x="1316" y="1873"/>
                      <a:pt x="1358" y="1887"/>
                      <a:pt x="1400" y="1887"/>
                    </a:cubicBezTo>
                    <a:cubicBezTo>
                      <a:pt x="1441" y="1887"/>
                      <a:pt x="1483" y="1873"/>
                      <a:pt x="1513" y="1843"/>
                    </a:cubicBezTo>
                    <a:lnTo>
                      <a:pt x="1810" y="1545"/>
                    </a:lnTo>
                    <a:cubicBezTo>
                      <a:pt x="2239" y="1557"/>
                      <a:pt x="2596" y="1688"/>
                      <a:pt x="2882" y="1950"/>
                    </a:cubicBezTo>
                    <a:cubicBezTo>
                      <a:pt x="3120" y="2152"/>
                      <a:pt x="3156" y="2510"/>
                      <a:pt x="3013" y="2783"/>
                    </a:cubicBezTo>
                    <a:cubicBezTo>
                      <a:pt x="2822" y="3105"/>
                      <a:pt x="2477" y="3319"/>
                      <a:pt x="2084" y="3319"/>
                    </a:cubicBezTo>
                    <a:cubicBezTo>
                      <a:pt x="1513" y="3319"/>
                      <a:pt x="1036" y="2843"/>
                      <a:pt x="1036" y="2260"/>
                    </a:cubicBezTo>
                    <a:cubicBezTo>
                      <a:pt x="1036" y="2164"/>
                      <a:pt x="953" y="2093"/>
                      <a:pt x="870" y="2093"/>
                    </a:cubicBezTo>
                    <a:cubicBezTo>
                      <a:pt x="774" y="2093"/>
                      <a:pt x="703" y="2164"/>
                      <a:pt x="703" y="2260"/>
                    </a:cubicBezTo>
                    <a:cubicBezTo>
                      <a:pt x="703" y="2760"/>
                      <a:pt x="989" y="3224"/>
                      <a:pt x="1405" y="3462"/>
                    </a:cubicBezTo>
                    <a:lnTo>
                      <a:pt x="1405" y="3795"/>
                    </a:lnTo>
                    <a:lnTo>
                      <a:pt x="1405" y="3831"/>
                    </a:lnTo>
                    <a:cubicBezTo>
                      <a:pt x="858" y="3712"/>
                      <a:pt x="524" y="3534"/>
                      <a:pt x="393" y="3438"/>
                    </a:cubicBezTo>
                    <a:cubicBezTo>
                      <a:pt x="393" y="3438"/>
                      <a:pt x="382" y="3438"/>
                      <a:pt x="393" y="3414"/>
                    </a:cubicBezTo>
                    <a:cubicBezTo>
                      <a:pt x="524" y="3081"/>
                      <a:pt x="691" y="2438"/>
                      <a:pt x="703" y="1748"/>
                    </a:cubicBezTo>
                    <a:cubicBezTo>
                      <a:pt x="703" y="1021"/>
                      <a:pt x="1275" y="402"/>
                      <a:pt x="1965" y="343"/>
                    </a:cubicBezTo>
                    <a:cubicBezTo>
                      <a:pt x="2013" y="331"/>
                      <a:pt x="2057" y="325"/>
                      <a:pt x="2102" y="325"/>
                    </a:cubicBezTo>
                    <a:close/>
                    <a:moveTo>
                      <a:pt x="2429" y="3581"/>
                    </a:moveTo>
                    <a:lnTo>
                      <a:pt x="2429" y="3772"/>
                    </a:lnTo>
                    <a:cubicBezTo>
                      <a:pt x="2429" y="3974"/>
                      <a:pt x="2537" y="4153"/>
                      <a:pt x="2715" y="4236"/>
                    </a:cubicBezTo>
                    <a:lnTo>
                      <a:pt x="2822" y="4296"/>
                    </a:lnTo>
                    <a:cubicBezTo>
                      <a:pt x="2668" y="4546"/>
                      <a:pt x="2382" y="4712"/>
                      <a:pt x="2072" y="4712"/>
                    </a:cubicBezTo>
                    <a:cubicBezTo>
                      <a:pt x="1775" y="4712"/>
                      <a:pt x="1489" y="4546"/>
                      <a:pt x="1334" y="4296"/>
                    </a:cubicBezTo>
                    <a:lnTo>
                      <a:pt x="1429" y="4236"/>
                    </a:lnTo>
                    <a:cubicBezTo>
                      <a:pt x="1608" y="4153"/>
                      <a:pt x="1715" y="3974"/>
                      <a:pt x="1715" y="3772"/>
                    </a:cubicBezTo>
                    <a:lnTo>
                      <a:pt x="1715" y="3581"/>
                    </a:lnTo>
                    <a:cubicBezTo>
                      <a:pt x="1834" y="3617"/>
                      <a:pt x="1953" y="3629"/>
                      <a:pt x="2072" y="3629"/>
                    </a:cubicBezTo>
                    <a:cubicBezTo>
                      <a:pt x="2191" y="3629"/>
                      <a:pt x="2310" y="3617"/>
                      <a:pt x="2429" y="3581"/>
                    </a:cubicBezTo>
                    <a:close/>
                    <a:moveTo>
                      <a:pt x="2072" y="0"/>
                    </a:moveTo>
                    <a:cubicBezTo>
                      <a:pt x="2016" y="0"/>
                      <a:pt x="1959" y="3"/>
                      <a:pt x="1906" y="9"/>
                    </a:cubicBezTo>
                    <a:cubicBezTo>
                      <a:pt x="1036" y="81"/>
                      <a:pt x="346" y="855"/>
                      <a:pt x="346" y="1748"/>
                    </a:cubicBezTo>
                    <a:cubicBezTo>
                      <a:pt x="346" y="2391"/>
                      <a:pt x="203" y="2986"/>
                      <a:pt x="60" y="3295"/>
                    </a:cubicBezTo>
                    <a:cubicBezTo>
                      <a:pt x="1" y="3450"/>
                      <a:pt x="48" y="3617"/>
                      <a:pt x="179" y="3700"/>
                    </a:cubicBezTo>
                    <a:cubicBezTo>
                      <a:pt x="322" y="3795"/>
                      <a:pt x="584" y="3950"/>
                      <a:pt x="1036" y="4093"/>
                    </a:cubicBezTo>
                    <a:lnTo>
                      <a:pt x="382" y="4415"/>
                    </a:lnTo>
                    <a:cubicBezTo>
                      <a:pt x="143" y="4534"/>
                      <a:pt x="1" y="4772"/>
                      <a:pt x="1" y="5022"/>
                    </a:cubicBezTo>
                    <a:lnTo>
                      <a:pt x="1" y="6093"/>
                    </a:lnTo>
                    <a:cubicBezTo>
                      <a:pt x="1" y="6189"/>
                      <a:pt x="84" y="6260"/>
                      <a:pt x="167" y="6260"/>
                    </a:cubicBezTo>
                    <a:cubicBezTo>
                      <a:pt x="262" y="6260"/>
                      <a:pt x="334" y="6189"/>
                      <a:pt x="334" y="6093"/>
                    </a:cubicBezTo>
                    <a:lnTo>
                      <a:pt x="334" y="5022"/>
                    </a:lnTo>
                    <a:cubicBezTo>
                      <a:pt x="334" y="4891"/>
                      <a:pt x="405" y="4772"/>
                      <a:pt x="524" y="4700"/>
                    </a:cubicBezTo>
                    <a:lnTo>
                      <a:pt x="1048" y="4450"/>
                    </a:lnTo>
                    <a:cubicBezTo>
                      <a:pt x="1275" y="4807"/>
                      <a:pt x="1656" y="5046"/>
                      <a:pt x="2084" y="5046"/>
                    </a:cubicBezTo>
                    <a:cubicBezTo>
                      <a:pt x="2525" y="5046"/>
                      <a:pt x="2906" y="4819"/>
                      <a:pt x="3132" y="4450"/>
                    </a:cubicBezTo>
                    <a:lnTo>
                      <a:pt x="3656" y="4700"/>
                    </a:lnTo>
                    <a:cubicBezTo>
                      <a:pt x="3775" y="4760"/>
                      <a:pt x="3846" y="4879"/>
                      <a:pt x="3846" y="5022"/>
                    </a:cubicBezTo>
                    <a:lnTo>
                      <a:pt x="3846" y="6093"/>
                    </a:lnTo>
                    <a:cubicBezTo>
                      <a:pt x="3846" y="6189"/>
                      <a:pt x="3918" y="6260"/>
                      <a:pt x="4013" y="6260"/>
                    </a:cubicBezTo>
                    <a:cubicBezTo>
                      <a:pt x="4096" y="6260"/>
                      <a:pt x="4168" y="6189"/>
                      <a:pt x="4168" y="6093"/>
                    </a:cubicBezTo>
                    <a:lnTo>
                      <a:pt x="4168" y="5022"/>
                    </a:lnTo>
                    <a:cubicBezTo>
                      <a:pt x="4156" y="4772"/>
                      <a:pt x="4013" y="4534"/>
                      <a:pt x="3775" y="4415"/>
                    </a:cubicBezTo>
                    <a:lnTo>
                      <a:pt x="3120" y="4093"/>
                    </a:lnTo>
                    <a:cubicBezTo>
                      <a:pt x="3549" y="3974"/>
                      <a:pt x="3834" y="3807"/>
                      <a:pt x="3965" y="3700"/>
                    </a:cubicBezTo>
                    <a:cubicBezTo>
                      <a:pt x="4096" y="3617"/>
                      <a:pt x="4144" y="3450"/>
                      <a:pt x="4084" y="3295"/>
                    </a:cubicBezTo>
                    <a:cubicBezTo>
                      <a:pt x="3953" y="2986"/>
                      <a:pt x="3799" y="2391"/>
                      <a:pt x="3799" y="1748"/>
                    </a:cubicBezTo>
                    <a:cubicBezTo>
                      <a:pt x="3799" y="855"/>
                      <a:pt x="3096" y="81"/>
                      <a:pt x="2239" y="9"/>
                    </a:cubicBezTo>
                    <a:cubicBezTo>
                      <a:pt x="2185" y="3"/>
                      <a:pt x="2129" y="0"/>
                      <a:pt x="20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332;p20">
                <a:extLst>
                  <a:ext uri="{FF2B5EF4-FFF2-40B4-BE49-F238E27FC236}">
                    <a16:creationId xmlns:a16="http://schemas.microsoft.com/office/drawing/2014/main" id="{24BB101E-39F2-4D4E-B8EB-29BF2AFBB86C}"/>
                  </a:ext>
                </a:extLst>
              </p:cNvPr>
              <p:cNvSpPr/>
              <p:nvPr/>
            </p:nvSpPr>
            <p:spPr>
              <a:xfrm>
                <a:off x="3257433" y="2292373"/>
                <a:ext cx="10249" cy="32626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025" extrusionOk="0">
                    <a:moveTo>
                      <a:pt x="167" y="0"/>
                    </a:moveTo>
                    <a:cubicBezTo>
                      <a:pt x="72" y="0"/>
                      <a:pt x="0" y="72"/>
                      <a:pt x="0" y="167"/>
                    </a:cubicBezTo>
                    <a:lnTo>
                      <a:pt x="0" y="857"/>
                    </a:lnTo>
                    <a:cubicBezTo>
                      <a:pt x="0" y="953"/>
                      <a:pt x="72" y="1024"/>
                      <a:pt x="167" y="1024"/>
                    </a:cubicBezTo>
                    <a:cubicBezTo>
                      <a:pt x="250" y="1024"/>
                      <a:pt x="322" y="953"/>
                      <a:pt x="322" y="857"/>
                    </a:cubicBezTo>
                    <a:lnTo>
                      <a:pt x="322" y="167"/>
                    </a:lnTo>
                    <a:cubicBezTo>
                      <a:pt x="322" y="72"/>
                      <a:pt x="250" y="0"/>
                      <a:pt x="1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333;p20">
                <a:extLst>
                  <a:ext uri="{FF2B5EF4-FFF2-40B4-BE49-F238E27FC236}">
                    <a16:creationId xmlns:a16="http://schemas.microsoft.com/office/drawing/2014/main" id="{9570DF3F-A9E2-4725-B310-855A99BD2BA7}"/>
                  </a:ext>
                </a:extLst>
              </p:cNvPr>
              <p:cNvSpPr/>
              <p:nvPr/>
            </p:nvSpPr>
            <p:spPr>
              <a:xfrm>
                <a:off x="3335098" y="2292373"/>
                <a:ext cx="10281" cy="32626"/>
              </a:xfrm>
              <a:custGeom>
                <a:avLst/>
                <a:gdLst/>
                <a:ahLst/>
                <a:cxnLst/>
                <a:rect l="l" t="t" r="r" b="b"/>
                <a:pathLst>
                  <a:path w="323" h="1025" extrusionOk="0">
                    <a:moveTo>
                      <a:pt x="168" y="0"/>
                    </a:moveTo>
                    <a:cubicBezTo>
                      <a:pt x="72" y="0"/>
                      <a:pt x="1" y="72"/>
                      <a:pt x="1" y="167"/>
                    </a:cubicBezTo>
                    <a:lnTo>
                      <a:pt x="1" y="857"/>
                    </a:lnTo>
                    <a:cubicBezTo>
                      <a:pt x="1" y="953"/>
                      <a:pt x="72" y="1024"/>
                      <a:pt x="168" y="1024"/>
                    </a:cubicBezTo>
                    <a:cubicBezTo>
                      <a:pt x="251" y="1024"/>
                      <a:pt x="322" y="953"/>
                      <a:pt x="322" y="857"/>
                    </a:cubicBezTo>
                    <a:lnTo>
                      <a:pt x="322" y="167"/>
                    </a:lnTo>
                    <a:cubicBezTo>
                      <a:pt x="322" y="72"/>
                      <a:pt x="251" y="0"/>
                      <a:pt x="1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334;p20">
                <a:extLst>
                  <a:ext uri="{FF2B5EF4-FFF2-40B4-BE49-F238E27FC236}">
                    <a16:creationId xmlns:a16="http://schemas.microsoft.com/office/drawing/2014/main" id="{0B35D595-987E-4BF0-A42C-4BAFE7BDAF1A}"/>
                  </a:ext>
                </a:extLst>
              </p:cNvPr>
              <p:cNvSpPr/>
              <p:nvPr/>
            </p:nvSpPr>
            <p:spPr>
              <a:xfrm>
                <a:off x="3490110" y="2163685"/>
                <a:ext cx="55734" cy="18430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579" extrusionOk="0">
                    <a:moveTo>
                      <a:pt x="649" y="0"/>
                    </a:moveTo>
                    <a:cubicBezTo>
                      <a:pt x="492" y="0"/>
                      <a:pt x="319" y="16"/>
                      <a:pt x="132" y="55"/>
                    </a:cubicBezTo>
                    <a:cubicBezTo>
                      <a:pt x="60" y="66"/>
                      <a:pt x="1" y="138"/>
                      <a:pt x="1" y="221"/>
                    </a:cubicBezTo>
                    <a:lnTo>
                      <a:pt x="1" y="400"/>
                    </a:lnTo>
                    <a:cubicBezTo>
                      <a:pt x="1" y="483"/>
                      <a:pt x="72" y="555"/>
                      <a:pt x="155" y="555"/>
                    </a:cubicBezTo>
                    <a:cubicBezTo>
                      <a:pt x="251" y="555"/>
                      <a:pt x="322" y="483"/>
                      <a:pt x="322" y="400"/>
                    </a:cubicBezTo>
                    <a:lnTo>
                      <a:pt x="322" y="364"/>
                    </a:lnTo>
                    <a:cubicBezTo>
                      <a:pt x="434" y="349"/>
                      <a:pt x="539" y="342"/>
                      <a:pt x="636" y="342"/>
                    </a:cubicBezTo>
                    <a:cubicBezTo>
                      <a:pt x="841" y="342"/>
                      <a:pt x="1011" y="371"/>
                      <a:pt x="1132" y="412"/>
                    </a:cubicBezTo>
                    <a:cubicBezTo>
                      <a:pt x="1334" y="471"/>
                      <a:pt x="1453" y="543"/>
                      <a:pt x="1465" y="543"/>
                    </a:cubicBezTo>
                    <a:cubicBezTo>
                      <a:pt x="1501" y="555"/>
                      <a:pt x="1525" y="578"/>
                      <a:pt x="1560" y="578"/>
                    </a:cubicBezTo>
                    <a:cubicBezTo>
                      <a:pt x="1620" y="578"/>
                      <a:pt x="1667" y="543"/>
                      <a:pt x="1691" y="495"/>
                    </a:cubicBezTo>
                    <a:cubicBezTo>
                      <a:pt x="1751" y="400"/>
                      <a:pt x="1727" y="293"/>
                      <a:pt x="1644" y="245"/>
                    </a:cubicBezTo>
                    <a:cubicBezTo>
                      <a:pt x="1625" y="236"/>
                      <a:pt x="1259" y="0"/>
                      <a:pt x="6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335;p20">
                <a:extLst>
                  <a:ext uri="{FF2B5EF4-FFF2-40B4-BE49-F238E27FC236}">
                    <a16:creationId xmlns:a16="http://schemas.microsoft.com/office/drawing/2014/main" id="{9D70079D-8EEE-41CD-91D7-4CF0091685E9}"/>
                  </a:ext>
                </a:extLst>
              </p:cNvPr>
              <p:cNvSpPr/>
              <p:nvPr/>
            </p:nvSpPr>
            <p:spPr>
              <a:xfrm>
                <a:off x="3445771" y="2131664"/>
                <a:ext cx="144031" cy="192953"/>
              </a:xfrm>
              <a:custGeom>
                <a:avLst/>
                <a:gdLst/>
                <a:ahLst/>
                <a:cxnLst/>
                <a:rect l="l" t="t" r="r" b="b"/>
                <a:pathLst>
                  <a:path w="4525" h="6062" extrusionOk="0">
                    <a:moveTo>
                      <a:pt x="3489" y="310"/>
                    </a:moveTo>
                    <a:lnTo>
                      <a:pt x="3489" y="1120"/>
                    </a:lnTo>
                    <a:cubicBezTo>
                      <a:pt x="3489" y="1251"/>
                      <a:pt x="3453" y="1382"/>
                      <a:pt x="3394" y="1525"/>
                    </a:cubicBezTo>
                    <a:lnTo>
                      <a:pt x="3334" y="1656"/>
                    </a:lnTo>
                    <a:cubicBezTo>
                      <a:pt x="3322" y="1680"/>
                      <a:pt x="3322" y="1703"/>
                      <a:pt x="3322" y="1727"/>
                    </a:cubicBezTo>
                    <a:lnTo>
                      <a:pt x="3322" y="2073"/>
                    </a:lnTo>
                    <a:cubicBezTo>
                      <a:pt x="3322" y="2370"/>
                      <a:pt x="3203" y="2632"/>
                      <a:pt x="3001" y="2835"/>
                    </a:cubicBezTo>
                    <a:cubicBezTo>
                      <a:pt x="2796" y="3016"/>
                      <a:pt x="2549" y="3133"/>
                      <a:pt x="2268" y="3133"/>
                    </a:cubicBezTo>
                    <a:cubicBezTo>
                      <a:pt x="2254" y="3133"/>
                      <a:pt x="2241" y="3133"/>
                      <a:pt x="2227" y="3132"/>
                    </a:cubicBezTo>
                    <a:cubicBezTo>
                      <a:pt x="1655" y="3108"/>
                      <a:pt x="1191" y="2608"/>
                      <a:pt x="1191" y="2025"/>
                    </a:cubicBezTo>
                    <a:lnTo>
                      <a:pt x="1191" y="1727"/>
                    </a:lnTo>
                    <a:cubicBezTo>
                      <a:pt x="1191" y="1703"/>
                      <a:pt x="1191" y="1680"/>
                      <a:pt x="1179" y="1656"/>
                    </a:cubicBezTo>
                    <a:lnTo>
                      <a:pt x="1120" y="1525"/>
                    </a:lnTo>
                    <a:cubicBezTo>
                      <a:pt x="1060" y="1406"/>
                      <a:pt x="1036" y="1263"/>
                      <a:pt x="1036" y="1120"/>
                    </a:cubicBezTo>
                    <a:cubicBezTo>
                      <a:pt x="1036" y="668"/>
                      <a:pt x="1394" y="310"/>
                      <a:pt x="1834" y="310"/>
                    </a:cubicBezTo>
                    <a:close/>
                    <a:moveTo>
                      <a:pt x="1727" y="3335"/>
                    </a:moveTo>
                    <a:cubicBezTo>
                      <a:pt x="1882" y="3406"/>
                      <a:pt x="2048" y="3442"/>
                      <a:pt x="2215" y="3454"/>
                    </a:cubicBezTo>
                    <a:lnTo>
                      <a:pt x="2263" y="3454"/>
                    </a:lnTo>
                    <a:cubicBezTo>
                      <a:pt x="2453" y="3454"/>
                      <a:pt x="2632" y="3430"/>
                      <a:pt x="2798" y="3347"/>
                    </a:cubicBezTo>
                    <a:lnTo>
                      <a:pt x="2798" y="3573"/>
                    </a:lnTo>
                    <a:cubicBezTo>
                      <a:pt x="2798" y="3620"/>
                      <a:pt x="2810" y="3680"/>
                      <a:pt x="2810" y="3728"/>
                    </a:cubicBezTo>
                    <a:lnTo>
                      <a:pt x="2263" y="4144"/>
                    </a:lnTo>
                    <a:lnTo>
                      <a:pt x="1715" y="3728"/>
                    </a:lnTo>
                    <a:cubicBezTo>
                      <a:pt x="1727" y="3680"/>
                      <a:pt x="1727" y="3632"/>
                      <a:pt x="1727" y="3573"/>
                    </a:cubicBezTo>
                    <a:lnTo>
                      <a:pt x="1727" y="3335"/>
                    </a:lnTo>
                    <a:close/>
                    <a:moveTo>
                      <a:pt x="1834" y="1"/>
                    </a:moveTo>
                    <a:cubicBezTo>
                      <a:pt x="1203" y="1"/>
                      <a:pt x="703" y="501"/>
                      <a:pt x="703" y="1132"/>
                    </a:cubicBezTo>
                    <a:cubicBezTo>
                      <a:pt x="703" y="1322"/>
                      <a:pt x="751" y="1501"/>
                      <a:pt x="834" y="1668"/>
                    </a:cubicBezTo>
                    <a:lnTo>
                      <a:pt x="882" y="1751"/>
                    </a:lnTo>
                    <a:lnTo>
                      <a:pt x="882" y="2013"/>
                    </a:lnTo>
                    <a:cubicBezTo>
                      <a:pt x="882" y="2454"/>
                      <a:pt x="1084" y="2858"/>
                      <a:pt x="1405" y="3120"/>
                    </a:cubicBezTo>
                    <a:lnTo>
                      <a:pt x="1405" y="3561"/>
                    </a:lnTo>
                    <a:cubicBezTo>
                      <a:pt x="1405" y="3632"/>
                      <a:pt x="1358" y="3704"/>
                      <a:pt x="1286" y="3739"/>
                    </a:cubicBezTo>
                    <a:lnTo>
                      <a:pt x="453" y="4049"/>
                    </a:lnTo>
                    <a:cubicBezTo>
                      <a:pt x="179" y="4156"/>
                      <a:pt x="1" y="4406"/>
                      <a:pt x="1" y="4692"/>
                    </a:cubicBezTo>
                    <a:lnTo>
                      <a:pt x="1" y="5894"/>
                    </a:lnTo>
                    <a:cubicBezTo>
                      <a:pt x="1" y="5990"/>
                      <a:pt x="72" y="6061"/>
                      <a:pt x="167" y="6061"/>
                    </a:cubicBezTo>
                    <a:cubicBezTo>
                      <a:pt x="251" y="6061"/>
                      <a:pt x="334" y="5990"/>
                      <a:pt x="334" y="5894"/>
                    </a:cubicBezTo>
                    <a:lnTo>
                      <a:pt x="334" y="4692"/>
                    </a:lnTo>
                    <a:cubicBezTo>
                      <a:pt x="334" y="4537"/>
                      <a:pt x="417" y="4406"/>
                      <a:pt x="572" y="4347"/>
                    </a:cubicBezTo>
                    <a:lnTo>
                      <a:pt x="1405" y="4037"/>
                    </a:lnTo>
                    <a:cubicBezTo>
                      <a:pt x="1441" y="4013"/>
                      <a:pt x="1489" y="3989"/>
                      <a:pt x="1525" y="3954"/>
                    </a:cubicBezTo>
                    <a:lnTo>
                      <a:pt x="2096" y="4394"/>
                    </a:lnTo>
                    <a:lnTo>
                      <a:pt x="2096" y="5883"/>
                    </a:lnTo>
                    <a:cubicBezTo>
                      <a:pt x="2096" y="5966"/>
                      <a:pt x="2179" y="6037"/>
                      <a:pt x="2263" y="6037"/>
                    </a:cubicBezTo>
                    <a:cubicBezTo>
                      <a:pt x="2358" y="6037"/>
                      <a:pt x="2429" y="5966"/>
                      <a:pt x="2429" y="5883"/>
                    </a:cubicBezTo>
                    <a:lnTo>
                      <a:pt x="2429" y="4394"/>
                    </a:lnTo>
                    <a:lnTo>
                      <a:pt x="3013" y="3954"/>
                    </a:lnTo>
                    <a:cubicBezTo>
                      <a:pt x="3049" y="3989"/>
                      <a:pt x="3084" y="4001"/>
                      <a:pt x="3132" y="4037"/>
                    </a:cubicBezTo>
                    <a:lnTo>
                      <a:pt x="3965" y="4347"/>
                    </a:lnTo>
                    <a:cubicBezTo>
                      <a:pt x="4096" y="4406"/>
                      <a:pt x="4203" y="4537"/>
                      <a:pt x="4203" y="4692"/>
                    </a:cubicBezTo>
                    <a:lnTo>
                      <a:pt x="4203" y="5894"/>
                    </a:lnTo>
                    <a:cubicBezTo>
                      <a:pt x="4203" y="5990"/>
                      <a:pt x="4275" y="6061"/>
                      <a:pt x="4358" y="6061"/>
                    </a:cubicBezTo>
                    <a:cubicBezTo>
                      <a:pt x="4453" y="6061"/>
                      <a:pt x="4525" y="5990"/>
                      <a:pt x="4525" y="5894"/>
                    </a:cubicBezTo>
                    <a:lnTo>
                      <a:pt x="4525" y="4692"/>
                    </a:lnTo>
                    <a:cubicBezTo>
                      <a:pt x="4513" y="4418"/>
                      <a:pt x="4334" y="4168"/>
                      <a:pt x="4072" y="4061"/>
                    </a:cubicBezTo>
                    <a:lnTo>
                      <a:pt x="3239" y="3751"/>
                    </a:lnTo>
                    <a:cubicBezTo>
                      <a:pt x="3156" y="3728"/>
                      <a:pt x="3120" y="3644"/>
                      <a:pt x="3120" y="3573"/>
                    </a:cubicBezTo>
                    <a:lnTo>
                      <a:pt x="3120" y="3156"/>
                    </a:lnTo>
                    <a:cubicBezTo>
                      <a:pt x="3144" y="3132"/>
                      <a:pt x="3191" y="3096"/>
                      <a:pt x="3215" y="3061"/>
                    </a:cubicBezTo>
                    <a:cubicBezTo>
                      <a:pt x="3489" y="2799"/>
                      <a:pt x="3632" y="2454"/>
                      <a:pt x="3632" y="2073"/>
                    </a:cubicBezTo>
                    <a:lnTo>
                      <a:pt x="3632" y="1751"/>
                    </a:lnTo>
                    <a:lnTo>
                      <a:pt x="3680" y="1668"/>
                    </a:lnTo>
                    <a:cubicBezTo>
                      <a:pt x="3775" y="1501"/>
                      <a:pt x="3811" y="1311"/>
                      <a:pt x="3811" y="1132"/>
                    </a:cubicBezTo>
                    <a:lnTo>
                      <a:pt x="3811" y="168"/>
                    </a:lnTo>
                    <a:cubicBezTo>
                      <a:pt x="3811" y="72"/>
                      <a:pt x="3739" y="1"/>
                      <a:pt x="364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336;p20">
                <a:extLst>
                  <a:ext uri="{FF2B5EF4-FFF2-40B4-BE49-F238E27FC236}">
                    <a16:creationId xmlns:a16="http://schemas.microsoft.com/office/drawing/2014/main" id="{4AA90E79-A49E-46B9-B95D-04F0BB0EBBE3}"/>
                  </a:ext>
                </a:extLst>
              </p:cNvPr>
              <p:cNvSpPr/>
              <p:nvPr/>
            </p:nvSpPr>
            <p:spPr>
              <a:xfrm>
                <a:off x="3473813" y="2287058"/>
                <a:ext cx="10631" cy="38291"/>
              </a:xfrm>
              <a:custGeom>
                <a:avLst/>
                <a:gdLst/>
                <a:ahLst/>
                <a:cxnLst/>
                <a:rect l="l" t="t" r="r" b="b"/>
                <a:pathLst>
                  <a:path w="334" h="1203" extrusionOk="0">
                    <a:moveTo>
                      <a:pt x="167" y="0"/>
                    </a:moveTo>
                    <a:cubicBezTo>
                      <a:pt x="72" y="0"/>
                      <a:pt x="1" y="72"/>
                      <a:pt x="1" y="167"/>
                    </a:cubicBezTo>
                    <a:lnTo>
                      <a:pt x="1" y="1048"/>
                    </a:lnTo>
                    <a:cubicBezTo>
                      <a:pt x="1" y="1131"/>
                      <a:pt x="72" y="1203"/>
                      <a:pt x="167" y="1203"/>
                    </a:cubicBezTo>
                    <a:cubicBezTo>
                      <a:pt x="251" y="1203"/>
                      <a:pt x="334" y="1131"/>
                      <a:pt x="334" y="1048"/>
                    </a:cubicBezTo>
                    <a:lnTo>
                      <a:pt x="334" y="155"/>
                    </a:lnTo>
                    <a:cubicBezTo>
                      <a:pt x="334" y="60"/>
                      <a:pt x="251" y="0"/>
                      <a:pt x="1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337;p20">
                <a:extLst>
                  <a:ext uri="{FF2B5EF4-FFF2-40B4-BE49-F238E27FC236}">
                    <a16:creationId xmlns:a16="http://schemas.microsoft.com/office/drawing/2014/main" id="{BB7F7F91-8E23-4492-943A-AA01D36749F7}"/>
                  </a:ext>
                </a:extLst>
              </p:cNvPr>
              <p:cNvSpPr/>
              <p:nvPr/>
            </p:nvSpPr>
            <p:spPr>
              <a:xfrm>
                <a:off x="3551128" y="2287058"/>
                <a:ext cx="10249" cy="38291"/>
              </a:xfrm>
              <a:custGeom>
                <a:avLst/>
                <a:gdLst/>
                <a:ahLst/>
                <a:cxnLst/>
                <a:rect l="l" t="t" r="r" b="b"/>
                <a:pathLst>
                  <a:path w="322" h="1203" extrusionOk="0">
                    <a:moveTo>
                      <a:pt x="167" y="0"/>
                    </a:moveTo>
                    <a:cubicBezTo>
                      <a:pt x="72" y="0"/>
                      <a:pt x="0" y="72"/>
                      <a:pt x="0" y="167"/>
                    </a:cubicBezTo>
                    <a:lnTo>
                      <a:pt x="0" y="1048"/>
                    </a:lnTo>
                    <a:cubicBezTo>
                      <a:pt x="0" y="1131"/>
                      <a:pt x="72" y="1203"/>
                      <a:pt x="167" y="1203"/>
                    </a:cubicBezTo>
                    <a:cubicBezTo>
                      <a:pt x="250" y="1203"/>
                      <a:pt x="322" y="1131"/>
                      <a:pt x="322" y="1048"/>
                    </a:cubicBezTo>
                    <a:lnTo>
                      <a:pt x="322" y="155"/>
                    </a:lnTo>
                    <a:cubicBezTo>
                      <a:pt x="322" y="60"/>
                      <a:pt x="262" y="0"/>
                      <a:pt x="1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338;p20">
                <a:extLst>
                  <a:ext uri="{FF2B5EF4-FFF2-40B4-BE49-F238E27FC236}">
                    <a16:creationId xmlns:a16="http://schemas.microsoft.com/office/drawing/2014/main" id="{73218C41-13C8-4FA1-8CB2-457B6C2BAF5F}"/>
                  </a:ext>
                </a:extLst>
              </p:cNvPr>
              <p:cNvSpPr/>
              <p:nvPr/>
            </p:nvSpPr>
            <p:spPr>
              <a:xfrm>
                <a:off x="3290377" y="1970604"/>
                <a:ext cx="221378" cy="185346"/>
              </a:xfrm>
              <a:custGeom>
                <a:avLst/>
                <a:gdLst/>
                <a:ahLst/>
                <a:cxnLst/>
                <a:rect l="l" t="t" r="r" b="b"/>
                <a:pathLst>
                  <a:path w="6955" h="5823" extrusionOk="0">
                    <a:moveTo>
                      <a:pt x="2406" y="4168"/>
                    </a:moveTo>
                    <a:lnTo>
                      <a:pt x="2311" y="4537"/>
                    </a:lnTo>
                    <a:lnTo>
                      <a:pt x="2085" y="4537"/>
                    </a:lnTo>
                    <a:cubicBezTo>
                      <a:pt x="1894" y="4537"/>
                      <a:pt x="1727" y="4382"/>
                      <a:pt x="1727" y="4180"/>
                    </a:cubicBezTo>
                    <a:lnTo>
                      <a:pt x="1727" y="4168"/>
                    </a:lnTo>
                    <a:close/>
                    <a:moveTo>
                      <a:pt x="5573" y="358"/>
                    </a:moveTo>
                    <a:cubicBezTo>
                      <a:pt x="5764" y="358"/>
                      <a:pt x="5930" y="525"/>
                      <a:pt x="5930" y="715"/>
                    </a:cubicBezTo>
                    <a:lnTo>
                      <a:pt x="5930" y="3501"/>
                    </a:lnTo>
                    <a:cubicBezTo>
                      <a:pt x="5930" y="3692"/>
                      <a:pt x="5764" y="3858"/>
                      <a:pt x="5573" y="3858"/>
                    </a:cubicBezTo>
                    <a:lnTo>
                      <a:pt x="4168" y="3858"/>
                    </a:lnTo>
                    <a:cubicBezTo>
                      <a:pt x="4144" y="3858"/>
                      <a:pt x="4097" y="3870"/>
                      <a:pt x="4085" y="3882"/>
                    </a:cubicBezTo>
                    <a:lnTo>
                      <a:pt x="2537" y="5001"/>
                    </a:lnTo>
                    <a:lnTo>
                      <a:pt x="2537" y="5001"/>
                    </a:lnTo>
                    <a:lnTo>
                      <a:pt x="2775" y="4049"/>
                    </a:lnTo>
                    <a:cubicBezTo>
                      <a:pt x="2787" y="4001"/>
                      <a:pt x="2775" y="3942"/>
                      <a:pt x="2739" y="3918"/>
                    </a:cubicBezTo>
                    <a:cubicBezTo>
                      <a:pt x="2716" y="3870"/>
                      <a:pt x="2668" y="3858"/>
                      <a:pt x="2608" y="3858"/>
                    </a:cubicBezTo>
                    <a:lnTo>
                      <a:pt x="692" y="3858"/>
                    </a:lnTo>
                    <a:cubicBezTo>
                      <a:pt x="501" y="3858"/>
                      <a:pt x="334" y="3692"/>
                      <a:pt x="334" y="3501"/>
                    </a:cubicBezTo>
                    <a:lnTo>
                      <a:pt x="334" y="715"/>
                    </a:lnTo>
                    <a:cubicBezTo>
                      <a:pt x="334" y="525"/>
                      <a:pt x="501" y="358"/>
                      <a:pt x="692" y="358"/>
                    </a:cubicBezTo>
                    <a:close/>
                    <a:moveTo>
                      <a:pt x="6287" y="1025"/>
                    </a:moveTo>
                    <a:cubicBezTo>
                      <a:pt x="6478" y="1025"/>
                      <a:pt x="6645" y="1191"/>
                      <a:pt x="6645" y="1382"/>
                    </a:cubicBezTo>
                    <a:lnTo>
                      <a:pt x="6645" y="4180"/>
                    </a:lnTo>
                    <a:lnTo>
                      <a:pt x="6633" y="4180"/>
                    </a:lnTo>
                    <a:cubicBezTo>
                      <a:pt x="6633" y="4382"/>
                      <a:pt x="6466" y="4537"/>
                      <a:pt x="6276" y="4537"/>
                    </a:cubicBezTo>
                    <a:lnTo>
                      <a:pt x="4871" y="4537"/>
                    </a:lnTo>
                    <a:cubicBezTo>
                      <a:pt x="4823" y="4537"/>
                      <a:pt x="4787" y="4561"/>
                      <a:pt x="4752" y="4597"/>
                    </a:cubicBezTo>
                    <a:cubicBezTo>
                      <a:pt x="4728" y="4632"/>
                      <a:pt x="4704" y="4692"/>
                      <a:pt x="4728" y="4727"/>
                    </a:cubicBezTo>
                    <a:lnTo>
                      <a:pt x="4847" y="5406"/>
                    </a:lnTo>
                    <a:lnTo>
                      <a:pt x="4847" y="5406"/>
                    </a:lnTo>
                    <a:lnTo>
                      <a:pt x="3656" y="4597"/>
                    </a:lnTo>
                    <a:lnTo>
                      <a:pt x="4251" y="4168"/>
                    </a:lnTo>
                    <a:lnTo>
                      <a:pt x="5585" y="4168"/>
                    </a:lnTo>
                    <a:cubicBezTo>
                      <a:pt x="5954" y="4168"/>
                      <a:pt x="6276" y="3858"/>
                      <a:pt x="6276" y="3489"/>
                    </a:cubicBezTo>
                    <a:lnTo>
                      <a:pt x="6276" y="1025"/>
                    </a:lnTo>
                    <a:close/>
                    <a:moveTo>
                      <a:pt x="692" y="1"/>
                    </a:moveTo>
                    <a:cubicBezTo>
                      <a:pt x="322" y="1"/>
                      <a:pt x="1" y="310"/>
                      <a:pt x="1" y="691"/>
                    </a:cubicBezTo>
                    <a:lnTo>
                      <a:pt x="1" y="3465"/>
                    </a:lnTo>
                    <a:cubicBezTo>
                      <a:pt x="1" y="3846"/>
                      <a:pt x="322" y="4156"/>
                      <a:pt x="692" y="4156"/>
                    </a:cubicBezTo>
                    <a:lnTo>
                      <a:pt x="1406" y="4156"/>
                    </a:lnTo>
                    <a:lnTo>
                      <a:pt x="1406" y="4168"/>
                    </a:lnTo>
                    <a:cubicBezTo>
                      <a:pt x="1406" y="4537"/>
                      <a:pt x="1715" y="4858"/>
                      <a:pt x="2085" y="4858"/>
                    </a:cubicBezTo>
                    <a:lnTo>
                      <a:pt x="2227" y="4858"/>
                    </a:lnTo>
                    <a:lnTo>
                      <a:pt x="2168" y="5120"/>
                    </a:lnTo>
                    <a:cubicBezTo>
                      <a:pt x="2132" y="5228"/>
                      <a:pt x="2180" y="5335"/>
                      <a:pt x="2263" y="5394"/>
                    </a:cubicBezTo>
                    <a:cubicBezTo>
                      <a:pt x="2311" y="5418"/>
                      <a:pt x="2358" y="5430"/>
                      <a:pt x="2406" y="5430"/>
                    </a:cubicBezTo>
                    <a:cubicBezTo>
                      <a:pt x="2442" y="5430"/>
                      <a:pt x="2501" y="5418"/>
                      <a:pt x="2549" y="5394"/>
                    </a:cubicBezTo>
                    <a:lnTo>
                      <a:pt x="3263" y="4870"/>
                    </a:lnTo>
                    <a:lnTo>
                      <a:pt x="3430" y="4870"/>
                    </a:lnTo>
                    <a:lnTo>
                      <a:pt x="4787" y="5775"/>
                    </a:lnTo>
                    <a:cubicBezTo>
                      <a:pt x="4823" y="5811"/>
                      <a:pt x="4871" y="5823"/>
                      <a:pt x="4918" y="5823"/>
                    </a:cubicBezTo>
                    <a:cubicBezTo>
                      <a:pt x="4954" y="5823"/>
                      <a:pt x="5002" y="5811"/>
                      <a:pt x="5049" y="5775"/>
                    </a:cubicBezTo>
                    <a:cubicBezTo>
                      <a:pt x="5144" y="5716"/>
                      <a:pt x="5180" y="5632"/>
                      <a:pt x="5156" y="5525"/>
                    </a:cubicBezTo>
                    <a:lnTo>
                      <a:pt x="5049" y="4870"/>
                    </a:lnTo>
                    <a:lnTo>
                      <a:pt x="6252" y="4870"/>
                    </a:lnTo>
                    <a:cubicBezTo>
                      <a:pt x="6633" y="4870"/>
                      <a:pt x="6942" y="4561"/>
                      <a:pt x="6942" y="4180"/>
                    </a:cubicBezTo>
                    <a:lnTo>
                      <a:pt x="6942" y="1406"/>
                    </a:lnTo>
                    <a:cubicBezTo>
                      <a:pt x="6954" y="1013"/>
                      <a:pt x="6645" y="703"/>
                      <a:pt x="6276" y="703"/>
                    </a:cubicBezTo>
                    <a:cubicBezTo>
                      <a:pt x="6252" y="310"/>
                      <a:pt x="5954" y="1"/>
                      <a:pt x="557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339;p20">
                <a:extLst>
                  <a:ext uri="{FF2B5EF4-FFF2-40B4-BE49-F238E27FC236}">
                    <a16:creationId xmlns:a16="http://schemas.microsoft.com/office/drawing/2014/main" id="{D8618019-FCD5-4FB4-AEB0-CD71B9FFB2FA}"/>
                  </a:ext>
                </a:extLst>
              </p:cNvPr>
              <p:cNvSpPr/>
              <p:nvPr/>
            </p:nvSpPr>
            <p:spPr>
              <a:xfrm>
                <a:off x="3329432" y="2004344"/>
                <a:ext cx="26928" cy="10249"/>
              </a:xfrm>
              <a:custGeom>
                <a:avLst/>
                <a:gdLst/>
                <a:ahLst/>
                <a:cxnLst/>
                <a:rect l="l" t="t" r="r" b="b"/>
                <a:pathLst>
                  <a:path w="846" h="322" extrusionOk="0">
                    <a:moveTo>
                      <a:pt x="167" y="0"/>
                    </a:moveTo>
                    <a:cubicBezTo>
                      <a:pt x="72" y="0"/>
                      <a:pt x="0" y="72"/>
                      <a:pt x="0" y="167"/>
                    </a:cubicBezTo>
                    <a:cubicBezTo>
                      <a:pt x="0" y="250"/>
                      <a:pt x="72" y="322"/>
                      <a:pt x="167" y="322"/>
                    </a:cubicBezTo>
                    <a:lnTo>
                      <a:pt x="679" y="322"/>
                    </a:lnTo>
                    <a:cubicBezTo>
                      <a:pt x="774" y="322"/>
                      <a:pt x="846" y="250"/>
                      <a:pt x="846" y="167"/>
                    </a:cubicBezTo>
                    <a:cubicBezTo>
                      <a:pt x="846" y="72"/>
                      <a:pt x="774" y="0"/>
                      <a:pt x="67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340;p20">
                <a:extLst>
                  <a:ext uri="{FF2B5EF4-FFF2-40B4-BE49-F238E27FC236}">
                    <a16:creationId xmlns:a16="http://schemas.microsoft.com/office/drawing/2014/main" id="{6423FD5C-2DD5-4F2B-B67E-636E5A82075B}"/>
                  </a:ext>
                </a:extLst>
              </p:cNvPr>
              <p:cNvSpPr/>
              <p:nvPr/>
            </p:nvSpPr>
            <p:spPr>
              <a:xfrm>
                <a:off x="3368074" y="2004344"/>
                <a:ext cx="82663" cy="10249"/>
              </a:xfrm>
              <a:custGeom>
                <a:avLst/>
                <a:gdLst/>
                <a:ahLst/>
                <a:cxnLst/>
                <a:rect l="l" t="t" r="r" b="b"/>
                <a:pathLst>
                  <a:path w="2597" h="322" extrusionOk="0">
                    <a:moveTo>
                      <a:pt x="167" y="0"/>
                    </a:moveTo>
                    <a:cubicBezTo>
                      <a:pt x="84" y="0"/>
                      <a:pt x="1" y="72"/>
                      <a:pt x="1" y="167"/>
                    </a:cubicBezTo>
                    <a:cubicBezTo>
                      <a:pt x="1" y="250"/>
                      <a:pt x="84" y="322"/>
                      <a:pt x="167" y="322"/>
                    </a:cubicBezTo>
                    <a:lnTo>
                      <a:pt x="2430" y="322"/>
                    </a:lnTo>
                    <a:cubicBezTo>
                      <a:pt x="2525" y="322"/>
                      <a:pt x="2596" y="250"/>
                      <a:pt x="2596" y="167"/>
                    </a:cubicBezTo>
                    <a:cubicBezTo>
                      <a:pt x="2596" y="72"/>
                      <a:pt x="2525" y="0"/>
                      <a:pt x="24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341;p20">
                <a:extLst>
                  <a:ext uri="{FF2B5EF4-FFF2-40B4-BE49-F238E27FC236}">
                    <a16:creationId xmlns:a16="http://schemas.microsoft.com/office/drawing/2014/main" id="{7D4EAC81-3328-4621-B331-2064B3176459}"/>
                  </a:ext>
                </a:extLst>
              </p:cNvPr>
              <p:cNvSpPr/>
              <p:nvPr/>
            </p:nvSpPr>
            <p:spPr>
              <a:xfrm>
                <a:off x="3329432" y="2031622"/>
                <a:ext cx="121304" cy="10631"/>
              </a:xfrm>
              <a:custGeom>
                <a:avLst/>
                <a:gdLst/>
                <a:ahLst/>
                <a:cxnLst/>
                <a:rect l="l" t="t" r="r" b="b"/>
                <a:pathLst>
                  <a:path w="3811" h="334" extrusionOk="0">
                    <a:moveTo>
                      <a:pt x="167" y="1"/>
                    </a:moveTo>
                    <a:cubicBezTo>
                      <a:pt x="72" y="1"/>
                      <a:pt x="0" y="84"/>
                      <a:pt x="0" y="167"/>
                    </a:cubicBezTo>
                    <a:cubicBezTo>
                      <a:pt x="0" y="263"/>
                      <a:pt x="72" y="334"/>
                      <a:pt x="167" y="334"/>
                    </a:cubicBezTo>
                    <a:lnTo>
                      <a:pt x="3644" y="334"/>
                    </a:lnTo>
                    <a:cubicBezTo>
                      <a:pt x="3739" y="334"/>
                      <a:pt x="3810" y="263"/>
                      <a:pt x="3810" y="167"/>
                    </a:cubicBezTo>
                    <a:cubicBezTo>
                      <a:pt x="3810" y="84"/>
                      <a:pt x="3739" y="1"/>
                      <a:pt x="364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342;p20">
                <a:extLst>
                  <a:ext uri="{FF2B5EF4-FFF2-40B4-BE49-F238E27FC236}">
                    <a16:creationId xmlns:a16="http://schemas.microsoft.com/office/drawing/2014/main" id="{4236E1E4-6C48-45EA-816C-4E4D03EEF7C4}"/>
                  </a:ext>
                </a:extLst>
              </p:cNvPr>
              <p:cNvSpPr/>
              <p:nvPr/>
            </p:nvSpPr>
            <p:spPr>
              <a:xfrm>
                <a:off x="3329432" y="2059664"/>
                <a:ext cx="82249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335" extrusionOk="0">
                    <a:moveTo>
                      <a:pt x="155" y="1"/>
                    </a:moveTo>
                    <a:cubicBezTo>
                      <a:pt x="72" y="1"/>
                      <a:pt x="0" y="72"/>
                      <a:pt x="0" y="167"/>
                    </a:cubicBezTo>
                    <a:cubicBezTo>
                      <a:pt x="0" y="251"/>
                      <a:pt x="72" y="334"/>
                      <a:pt x="155" y="334"/>
                    </a:cubicBezTo>
                    <a:lnTo>
                      <a:pt x="2429" y="334"/>
                    </a:lnTo>
                    <a:cubicBezTo>
                      <a:pt x="2513" y="334"/>
                      <a:pt x="2584" y="251"/>
                      <a:pt x="2584" y="167"/>
                    </a:cubicBezTo>
                    <a:cubicBezTo>
                      <a:pt x="2584" y="72"/>
                      <a:pt x="2513" y="1"/>
                      <a:pt x="24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343;p20">
                <a:extLst>
                  <a:ext uri="{FF2B5EF4-FFF2-40B4-BE49-F238E27FC236}">
                    <a16:creationId xmlns:a16="http://schemas.microsoft.com/office/drawing/2014/main" id="{61921A12-65D0-45EF-BF5D-10C30819DC97}"/>
                  </a:ext>
                </a:extLst>
              </p:cNvPr>
              <p:cNvSpPr/>
              <p:nvPr/>
            </p:nvSpPr>
            <p:spPr>
              <a:xfrm>
                <a:off x="3423777" y="2059664"/>
                <a:ext cx="26960" cy="10663"/>
              </a:xfrm>
              <a:custGeom>
                <a:avLst/>
                <a:gdLst/>
                <a:ahLst/>
                <a:cxnLst/>
                <a:rect l="l" t="t" r="r" b="b"/>
                <a:pathLst>
                  <a:path w="847" h="335" extrusionOk="0">
                    <a:moveTo>
                      <a:pt x="156" y="1"/>
                    </a:moveTo>
                    <a:cubicBezTo>
                      <a:pt x="72" y="1"/>
                      <a:pt x="1" y="72"/>
                      <a:pt x="1" y="167"/>
                    </a:cubicBezTo>
                    <a:cubicBezTo>
                      <a:pt x="1" y="251"/>
                      <a:pt x="72" y="334"/>
                      <a:pt x="156" y="334"/>
                    </a:cubicBezTo>
                    <a:lnTo>
                      <a:pt x="680" y="334"/>
                    </a:lnTo>
                    <a:cubicBezTo>
                      <a:pt x="775" y="334"/>
                      <a:pt x="846" y="251"/>
                      <a:pt x="846" y="167"/>
                    </a:cubicBezTo>
                    <a:cubicBezTo>
                      <a:pt x="846" y="72"/>
                      <a:pt x="775" y="1"/>
                      <a:pt x="6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" name="Google Shape;344;p20">
              <a:extLst>
                <a:ext uri="{FF2B5EF4-FFF2-40B4-BE49-F238E27FC236}">
                  <a16:creationId xmlns:a16="http://schemas.microsoft.com/office/drawing/2014/main" id="{AE62754B-20D0-4578-A75A-613BB9619347}"/>
                </a:ext>
              </a:extLst>
            </p:cNvPr>
            <p:cNvGrpSpPr/>
            <p:nvPr/>
          </p:nvGrpSpPr>
          <p:grpSpPr>
            <a:xfrm>
              <a:off x="1694093" y="2217952"/>
              <a:ext cx="491389" cy="448913"/>
              <a:chOff x="1329585" y="1989925"/>
              <a:chExt cx="341472" cy="335074"/>
            </a:xfrm>
          </p:grpSpPr>
          <p:sp>
            <p:nvSpPr>
              <p:cNvPr id="74" name="Google Shape;345;p20">
                <a:extLst>
                  <a:ext uri="{FF2B5EF4-FFF2-40B4-BE49-F238E27FC236}">
                    <a16:creationId xmlns:a16="http://schemas.microsoft.com/office/drawing/2014/main" id="{3462D5A3-DE83-4EE3-9239-AFC1DDCE093B}"/>
                  </a:ext>
                </a:extLst>
              </p:cNvPr>
              <p:cNvSpPr/>
              <p:nvPr/>
            </p:nvSpPr>
            <p:spPr>
              <a:xfrm>
                <a:off x="1562263" y="2097956"/>
                <a:ext cx="108795" cy="226661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7121" extrusionOk="0">
                    <a:moveTo>
                      <a:pt x="1155" y="345"/>
                    </a:moveTo>
                    <a:cubicBezTo>
                      <a:pt x="1215" y="345"/>
                      <a:pt x="1274" y="405"/>
                      <a:pt x="1274" y="465"/>
                    </a:cubicBezTo>
                    <a:lnTo>
                      <a:pt x="1274" y="536"/>
                    </a:lnTo>
                    <a:lnTo>
                      <a:pt x="1274" y="1107"/>
                    </a:lnTo>
                    <a:cubicBezTo>
                      <a:pt x="1274" y="1191"/>
                      <a:pt x="1346" y="1274"/>
                      <a:pt x="1429" y="1274"/>
                    </a:cubicBezTo>
                    <a:cubicBezTo>
                      <a:pt x="1524" y="1274"/>
                      <a:pt x="1596" y="1191"/>
                      <a:pt x="1596" y="1107"/>
                    </a:cubicBezTo>
                    <a:lnTo>
                      <a:pt x="1596" y="584"/>
                    </a:lnTo>
                    <a:cubicBezTo>
                      <a:pt x="1608" y="536"/>
                      <a:pt x="1655" y="524"/>
                      <a:pt x="1703" y="524"/>
                    </a:cubicBezTo>
                    <a:lnTo>
                      <a:pt x="1715" y="524"/>
                    </a:lnTo>
                    <a:cubicBezTo>
                      <a:pt x="1774" y="524"/>
                      <a:pt x="1834" y="584"/>
                      <a:pt x="1834" y="643"/>
                    </a:cubicBezTo>
                    <a:lnTo>
                      <a:pt x="1834" y="679"/>
                    </a:lnTo>
                    <a:lnTo>
                      <a:pt x="1834" y="1131"/>
                    </a:lnTo>
                    <a:cubicBezTo>
                      <a:pt x="1834" y="1227"/>
                      <a:pt x="1905" y="1298"/>
                      <a:pt x="2001" y="1298"/>
                    </a:cubicBezTo>
                    <a:cubicBezTo>
                      <a:pt x="2084" y="1298"/>
                      <a:pt x="2167" y="1227"/>
                      <a:pt x="2167" y="1131"/>
                    </a:cubicBezTo>
                    <a:lnTo>
                      <a:pt x="2167" y="715"/>
                    </a:lnTo>
                    <a:cubicBezTo>
                      <a:pt x="2179" y="679"/>
                      <a:pt x="2227" y="655"/>
                      <a:pt x="2263" y="655"/>
                    </a:cubicBezTo>
                    <a:lnTo>
                      <a:pt x="2286" y="655"/>
                    </a:lnTo>
                    <a:cubicBezTo>
                      <a:pt x="2346" y="655"/>
                      <a:pt x="2406" y="715"/>
                      <a:pt x="2406" y="774"/>
                    </a:cubicBezTo>
                    <a:lnTo>
                      <a:pt x="2406" y="893"/>
                    </a:lnTo>
                    <a:lnTo>
                      <a:pt x="2406" y="1238"/>
                    </a:lnTo>
                    <a:cubicBezTo>
                      <a:pt x="2406" y="1334"/>
                      <a:pt x="2477" y="1405"/>
                      <a:pt x="2560" y="1405"/>
                    </a:cubicBezTo>
                    <a:cubicBezTo>
                      <a:pt x="2656" y="1405"/>
                      <a:pt x="2727" y="1334"/>
                      <a:pt x="2727" y="1238"/>
                    </a:cubicBezTo>
                    <a:lnTo>
                      <a:pt x="2727" y="893"/>
                    </a:lnTo>
                    <a:cubicBezTo>
                      <a:pt x="2727" y="834"/>
                      <a:pt x="2787" y="774"/>
                      <a:pt x="2846" y="774"/>
                    </a:cubicBezTo>
                    <a:lnTo>
                      <a:pt x="2858" y="774"/>
                    </a:lnTo>
                    <a:cubicBezTo>
                      <a:pt x="2917" y="774"/>
                      <a:pt x="2977" y="834"/>
                      <a:pt x="2977" y="893"/>
                    </a:cubicBezTo>
                    <a:lnTo>
                      <a:pt x="2977" y="1691"/>
                    </a:lnTo>
                    <a:lnTo>
                      <a:pt x="2977" y="1703"/>
                    </a:lnTo>
                    <a:cubicBezTo>
                      <a:pt x="3001" y="1893"/>
                      <a:pt x="2977" y="2477"/>
                      <a:pt x="2679" y="2727"/>
                    </a:cubicBezTo>
                    <a:cubicBezTo>
                      <a:pt x="2644" y="2762"/>
                      <a:pt x="2620" y="2798"/>
                      <a:pt x="2620" y="2858"/>
                    </a:cubicBezTo>
                    <a:lnTo>
                      <a:pt x="2620" y="3393"/>
                    </a:lnTo>
                    <a:lnTo>
                      <a:pt x="1012" y="3393"/>
                    </a:lnTo>
                    <a:lnTo>
                      <a:pt x="1012" y="3024"/>
                    </a:lnTo>
                    <a:cubicBezTo>
                      <a:pt x="1012" y="2965"/>
                      <a:pt x="989" y="2917"/>
                      <a:pt x="941" y="2893"/>
                    </a:cubicBezTo>
                    <a:cubicBezTo>
                      <a:pt x="989" y="2846"/>
                      <a:pt x="417" y="2417"/>
                      <a:pt x="393" y="1953"/>
                    </a:cubicBezTo>
                    <a:cubicBezTo>
                      <a:pt x="381" y="1691"/>
                      <a:pt x="358" y="1358"/>
                      <a:pt x="465" y="1274"/>
                    </a:cubicBezTo>
                    <a:cubicBezTo>
                      <a:pt x="501" y="1247"/>
                      <a:pt x="550" y="1234"/>
                      <a:pt x="617" y="1234"/>
                    </a:cubicBezTo>
                    <a:cubicBezTo>
                      <a:pt x="640" y="1234"/>
                      <a:pt x="664" y="1235"/>
                      <a:pt x="691" y="1238"/>
                    </a:cubicBezTo>
                    <a:lnTo>
                      <a:pt x="691" y="1465"/>
                    </a:lnTo>
                    <a:cubicBezTo>
                      <a:pt x="691" y="1548"/>
                      <a:pt x="762" y="1631"/>
                      <a:pt x="858" y="1631"/>
                    </a:cubicBezTo>
                    <a:cubicBezTo>
                      <a:pt x="941" y="1631"/>
                      <a:pt x="1012" y="1548"/>
                      <a:pt x="1012" y="1465"/>
                    </a:cubicBezTo>
                    <a:lnTo>
                      <a:pt x="1012" y="465"/>
                    </a:lnTo>
                    <a:cubicBezTo>
                      <a:pt x="1012" y="405"/>
                      <a:pt x="1072" y="345"/>
                      <a:pt x="1132" y="345"/>
                    </a:cubicBezTo>
                    <a:close/>
                    <a:moveTo>
                      <a:pt x="2941" y="3691"/>
                    </a:moveTo>
                    <a:lnTo>
                      <a:pt x="2941" y="4215"/>
                    </a:lnTo>
                    <a:lnTo>
                      <a:pt x="810" y="4215"/>
                    </a:lnTo>
                    <a:lnTo>
                      <a:pt x="810" y="3691"/>
                    </a:lnTo>
                    <a:close/>
                    <a:moveTo>
                      <a:pt x="2941" y="4548"/>
                    </a:moveTo>
                    <a:lnTo>
                      <a:pt x="2941" y="6787"/>
                    </a:lnTo>
                    <a:lnTo>
                      <a:pt x="810" y="6787"/>
                    </a:lnTo>
                    <a:lnTo>
                      <a:pt x="810" y="4548"/>
                    </a:lnTo>
                    <a:close/>
                    <a:moveTo>
                      <a:pt x="1132" y="0"/>
                    </a:moveTo>
                    <a:cubicBezTo>
                      <a:pt x="882" y="0"/>
                      <a:pt x="667" y="215"/>
                      <a:pt x="667" y="465"/>
                    </a:cubicBezTo>
                    <a:lnTo>
                      <a:pt x="667" y="893"/>
                    </a:lnTo>
                    <a:cubicBezTo>
                      <a:pt x="645" y="892"/>
                      <a:pt x="623" y="891"/>
                      <a:pt x="602" y="891"/>
                    </a:cubicBezTo>
                    <a:cubicBezTo>
                      <a:pt x="453" y="891"/>
                      <a:pt x="332" y="927"/>
                      <a:pt x="239" y="1000"/>
                    </a:cubicBezTo>
                    <a:cubicBezTo>
                      <a:pt x="0" y="1191"/>
                      <a:pt x="36" y="1584"/>
                      <a:pt x="48" y="1965"/>
                    </a:cubicBezTo>
                    <a:cubicBezTo>
                      <a:pt x="72" y="2489"/>
                      <a:pt x="536" y="2905"/>
                      <a:pt x="715" y="3060"/>
                    </a:cubicBezTo>
                    <a:lnTo>
                      <a:pt x="715" y="3334"/>
                    </a:lnTo>
                    <a:lnTo>
                      <a:pt x="631" y="3334"/>
                    </a:lnTo>
                    <a:cubicBezTo>
                      <a:pt x="536" y="3334"/>
                      <a:pt x="465" y="3405"/>
                      <a:pt x="465" y="3501"/>
                    </a:cubicBezTo>
                    <a:lnTo>
                      <a:pt x="465" y="4370"/>
                    </a:lnTo>
                    <a:lnTo>
                      <a:pt x="465" y="6953"/>
                    </a:lnTo>
                    <a:cubicBezTo>
                      <a:pt x="465" y="7049"/>
                      <a:pt x="536" y="7120"/>
                      <a:pt x="631" y="7120"/>
                    </a:cubicBezTo>
                    <a:lnTo>
                      <a:pt x="3096" y="7120"/>
                    </a:lnTo>
                    <a:cubicBezTo>
                      <a:pt x="3191" y="7120"/>
                      <a:pt x="3263" y="7049"/>
                      <a:pt x="3263" y="6953"/>
                    </a:cubicBezTo>
                    <a:lnTo>
                      <a:pt x="3263" y="4370"/>
                    </a:lnTo>
                    <a:lnTo>
                      <a:pt x="3263" y="3501"/>
                    </a:lnTo>
                    <a:cubicBezTo>
                      <a:pt x="3263" y="3429"/>
                      <a:pt x="3191" y="3358"/>
                      <a:pt x="3096" y="3358"/>
                    </a:cubicBezTo>
                    <a:lnTo>
                      <a:pt x="3001" y="3358"/>
                    </a:lnTo>
                    <a:lnTo>
                      <a:pt x="3001" y="2893"/>
                    </a:lnTo>
                    <a:cubicBezTo>
                      <a:pt x="3418" y="2477"/>
                      <a:pt x="3370" y="1727"/>
                      <a:pt x="3358" y="1643"/>
                    </a:cubicBezTo>
                    <a:lnTo>
                      <a:pt x="3358" y="869"/>
                    </a:lnTo>
                    <a:cubicBezTo>
                      <a:pt x="3358" y="619"/>
                      <a:pt x="3144" y="405"/>
                      <a:pt x="2894" y="405"/>
                    </a:cubicBezTo>
                    <a:lnTo>
                      <a:pt x="2870" y="405"/>
                    </a:lnTo>
                    <a:cubicBezTo>
                      <a:pt x="2798" y="405"/>
                      <a:pt x="2727" y="417"/>
                      <a:pt x="2656" y="465"/>
                    </a:cubicBezTo>
                    <a:cubicBezTo>
                      <a:pt x="2560" y="357"/>
                      <a:pt x="2441" y="286"/>
                      <a:pt x="2298" y="286"/>
                    </a:cubicBezTo>
                    <a:lnTo>
                      <a:pt x="2275" y="286"/>
                    </a:lnTo>
                    <a:cubicBezTo>
                      <a:pt x="2203" y="286"/>
                      <a:pt x="2132" y="298"/>
                      <a:pt x="2072" y="345"/>
                    </a:cubicBezTo>
                    <a:cubicBezTo>
                      <a:pt x="1977" y="238"/>
                      <a:pt x="1870" y="179"/>
                      <a:pt x="1727" y="179"/>
                    </a:cubicBezTo>
                    <a:lnTo>
                      <a:pt x="1715" y="179"/>
                    </a:lnTo>
                    <a:cubicBezTo>
                      <a:pt x="1655" y="179"/>
                      <a:pt x="1596" y="203"/>
                      <a:pt x="1536" y="215"/>
                    </a:cubicBezTo>
                    <a:cubicBezTo>
                      <a:pt x="1465" y="95"/>
                      <a:pt x="1310" y="0"/>
                      <a:pt x="11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346;p20">
                <a:extLst>
                  <a:ext uri="{FF2B5EF4-FFF2-40B4-BE49-F238E27FC236}">
                    <a16:creationId xmlns:a16="http://schemas.microsoft.com/office/drawing/2014/main" id="{DC7D7950-C70C-4197-97F6-EE98B0A86DB0}"/>
                  </a:ext>
                </a:extLst>
              </p:cNvPr>
              <p:cNvSpPr/>
              <p:nvPr/>
            </p:nvSpPr>
            <p:spPr>
              <a:xfrm>
                <a:off x="1406137" y="1989925"/>
                <a:ext cx="198587" cy="335074"/>
              </a:xfrm>
              <a:custGeom>
                <a:avLst/>
                <a:gdLst/>
                <a:ahLst/>
                <a:cxnLst/>
                <a:rect l="l" t="t" r="r" b="b"/>
                <a:pathLst>
                  <a:path w="6239" h="10527" extrusionOk="0">
                    <a:moveTo>
                      <a:pt x="643" y="346"/>
                    </a:moveTo>
                    <a:lnTo>
                      <a:pt x="1060" y="382"/>
                    </a:lnTo>
                    <a:lnTo>
                      <a:pt x="941" y="644"/>
                    </a:lnTo>
                    <a:lnTo>
                      <a:pt x="643" y="346"/>
                    </a:lnTo>
                    <a:close/>
                    <a:moveTo>
                      <a:pt x="1393" y="453"/>
                    </a:moveTo>
                    <a:lnTo>
                      <a:pt x="2465" y="894"/>
                    </a:lnTo>
                    <a:lnTo>
                      <a:pt x="2346" y="1334"/>
                    </a:lnTo>
                    <a:lnTo>
                      <a:pt x="1203" y="858"/>
                    </a:lnTo>
                    <a:lnTo>
                      <a:pt x="1393" y="453"/>
                    </a:lnTo>
                    <a:close/>
                    <a:moveTo>
                      <a:pt x="4965" y="1942"/>
                    </a:moveTo>
                    <a:lnTo>
                      <a:pt x="5346" y="2108"/>
                    </a:lnTo>
                    <a:lnTo>
                      <a:pt x="5144" y="2525"/>
                    </a:lnTo>
                    <a:lnTo>
                      <a:pt x="4834" y="2382"/>
                    </a:lnTo>
                    <a:cubicBezTo>
                      <a:pt x="4846" y="2370"/>
                      <a:pt x="4846" y="2370"/>
                      <a:pt x="4846" y="2358"/>
                    </a:cubicBezTo>
                    <a:lnTo>
                      <a:pt x="4965" y="1942"/>
                    </a:lnTo>
                    <a:close/>
                    <a:moveTo>
                      <a:pt x="5656" y="2239"/>
                    </a:moveTo>
                    <a:lnTo>
                      <a:pt x="5834" y="2311"/>
                    </a:lnTo>
                    <a:cubicBezTo>
                      <a:pt x="5858" y="2323"/>
                      <a:pt x="5882" y="2346"/>
                      <a:pt x="5894" y="2370"/>
                    </a:cubicBezTo>
                    <a:cubicBezTo>
                      <a:pt x="5906" y="2406"/>
                      <a:pt x="5906" y="2430"/>
                      <a:pt x="5894" y="2442"/>
                    </a:cubicBezTo>
                    <a:lnTo>
                      <a:pt x="5798" y="2668"/>
                    </a:lnTo>
                    <a:cubicBezTo>
                      <a:pt x="5787" y="2704"/>
                      <a:pt x="5775" y="2716"/>
                      <a:pt x="5739" y="2727"/>
                    </a:cubicBezTo>
                    <a:cubicBezTo>
                      <a:pt x="5727" y="2733"/>
                      <a:pt x="5712" y="2736"/>
                      <a:pt x="5699" y="2736"/>
                    </a:cubicBezTo>
                    <a:cubicBezTo>
                      <a:pt x="5685" y="2736"/>
                      <a:pt x="5673" y="2733"/>
                      <a:pt x="5667" y="2727"/>
                    </a:cubicBezTo>
                    <a:lnTo>
                      <a:pt x="5477" y="2632"/>
                    </a:lnTo>
                    <a:lnTo>
                      <a:pt x="5656" y="2239"/>
                    </a:lnTo>
                    <a:close/>
                    <a:moveTo>
                      <a:pt x="3060" y="453"/>
                    </a:moveTo>
                    <a:cubicBezTo>
                      <a:pt x="3096" y="453"/>
                      <a:pt x="3120" y="477"/>
                      <a:pt x="3143" y="513"/>
                    </a:cubicBezTo>
                    <a:cubicBezTo>
                      <a:pt x="3155" y="537"/>
                      <a:pt x="3155" y="572"/>
                      <a:pt x="3155" y="596"/>
                    </a:cubicBezTo>
                    <a:lnTo>
                      <a:pt x="3143" y="668"/>
                    </a:lnTo>
                    <a:lnTo>
                      <a:pt x="2941" y="1358"/>
                    </a:lnTo>
                    <a:cubicBezTo>
                      <a:pt x="2917" y="1453"/>
                      <a:pt x="2977" y="1537"/>
                      <a:pt x="3060" y="1561"/>
                    </a:cubicBezTo>
                    <a:lnTo>
                      <a:pt x="3108" y="1561"/>
                    </a:lnTo>
                    <a:cubicBezTo>
                      <a:pt x="3179" y="1561"/>
                      <a:pt x="3239" y="1525"/>
                      <a:pt x="3274" y="1442"/>
                    </a:cubicBezTo>
                    <a:lnTo>
                      <a:pt x="3465" y="799"/>
                    </a:lnTo>
                    <a:cubicBezTo>
                      <a:pt x="3501" y="763"/>
                      <a:pt x="3536" y="751"/>
                      <a:pt x="3584" y="751"/>
                    </a:cubicBezTo>
                    <a:lnTo>
                      <a:pt x="3596" y="751"/>
                    </a:lnTo>
                    <a:cubicBezTo>
                      <a:pt x="3631" y="751"/>
                      <a:pt x="3655" y="775"/>
                      <a:pt x="3679" y="811"/>
                    </a:cubicBezTo>
                    <a:cubicBezTo>
                      <a:pt x="3691" y="834"/>
                      <a:pt x="3691" y="870"/>
                      <a:pt x="3691" y="894"/>
                    </a:cubicBezTo>
                    <a:lnTo>
                      <a:pt x="3512" y="1489"/>
                    </a:lnTo>
                    <a:cubicBezTo>
                      <a:pt x="3477" y="1584"/>
                      <a:pt x="3536" y="1668"/>
                      <a:pt x="3631" y="1704"/>
                    </a:cubicBezTo>
                    <a:lnTo>
                      <a:pt x="3679" y="1704"/>
                    </a:lnTo>
                    <a:cubicBezTo>
                      <a:pt x="3751" y="1704"/>
                      <a:pt x="3810" y="1656"/>
                      <a:pt x="3834" y="1584"/>
                    </a:cubicBezTo>
                    <a:lnTo>
                      <a:pt x="4001" y="1025"/>
                    </a:lnTo>
                    <a:cubicBezTo>
                      <a:pt x="4026" y="999"/>
                      <a:pt x="4052" y="980"/>
                      <a:pt x="4082" y="980"/>
                    </a:cubicBezTo>
                    <a:cubicBezTo>
                      <a:pt x="4094" y="980"/>
                      <a:pt x="4106" y="982"/>
                      <a:pt x="4120" y="989"/>
                    </a:cubicBezTo>
                    <a:lnTo>
                      <a:pt x="4132" y="989"/>
                    </a:lnTo>
                    <a:cubicBezTo>
                      <a:pt x="4191" y="1001"/>
                      <a:pt x="4239" y="1061"/>
                      <a:pt x="4227" y="1132"/>
                    </a:cubicBezTo>
                    <a:lnTo>
                      <a:pt x="4191" y="1239"/>
                    </a:lnTo>
                    <a:lnTo>
                      <a:pt x="4048" y="1704"/>
                    </a:lnTo>
                    <a:cubicBezTo>
                      <a:pt x="4012" y="1787"/>
                      <a:pt x="4060" y="1882"/>
                      <a:pt x="4155" y="1906"/>
                    </a:cubicBezTo>
                    <a:cubicBezTo>
                      <a:pt x="4167" y="1906"/>
                      <a:pt x="4179" y="1918"/>
                      <a:pt x="4191" y="1918"/>
                    </a:cubicBezTo>
                    <a:cubicBezTo>
                      <a:pt x="4274" y="1918"/>
                      <a:pt x="4334" y="1882"/>
                      <a:pt x="4358" y="1799"/>
                    </a:cubicBezTo>
                    <a:lnTo>
                      <a:pt x="4513" y="1346"/>
                    </a:lnTo>
                    <a:cubicBezTo>
                      <a:pt x="4523" y="1293"/>
                      <a:pt x="4572" y="1249"/>
                      <a:pt x="4633" y="1249"/>
                    </a:cubicBezTo>
                    <a:cubicBezTo>
                      <a:pt x="4641" y="1249"/>
                      <a:pt x="4648" y="1250"/>
                      <a:pt x="4655" y="1251"/>
                    </a:cubicBezTo>
                    <a:lnTo>
                      <a:pt x="4667" y="1251"/>
                    </a:lnTo>
                    <a:cubicBezTo>
                      <a:pt x="4727" y="1263"/>
                      <a:pt x="4774" y="1323"/>
                      <a:pt x="4763" y="1406"/>
                    </a:cubicBezTo>
                    <a:lnTo>
                      <a:pt x="4513" y="2299"/>
                    </a:lnTo>
                    <a:lnTo>
                      <a:pt x="4513" y="2311"/>
                    </a:lnTo>
                    <a:cubicBezTo>
                      <a:pt x="4524" y="2311"/>
                      <a:pt x="4417" y="3025"/>
                      <a:pt x="3989" y="3239"/>
                    </a:cubicBezTo>
                    <a:cubicBezTo>
                      <a:pt x="3929" y="3263"/>
                      <a:pt x="3893" y="3323"/>
                      <a:pt x="3893" y="3382"/>
                    </a:cubicBezTo>
                    <a:lnTo>
                      <a:pt x="3893" y="3894"/>
                    </a:lnTo>
                    <a:lnTo>
                      <a:pt x="2310" y="3894"/>
                    </a:lnTo>
                    <a:lnTo>
                      <a:pt x="2310" y="3085"/>
                    </a:lnTo>
                    <a:cubicBezTo>
                      <a:pt x="2310" y="3037"/>
                      <a:pt x="2286" y="3013"/>
                      <a:pt x="2262" y="2977"/>
                    </a:cubicBezTo>
                    <a:cubicBezTo>
                      <a:pt x="2262" y="2977"/>
                      <a:pt x="1798" y="2430"/>
                      <a:pt x="1893" y="1965"/>
                    </a:cubicBezTo>
                    <a:cubicBezTo>
                      <a:pt x="1917" y="1823"/>
                      <a:pt x="1941" y="1656"/>
                      <a:pt x="1977" y="1537"/>
                    </a:cubicBezTo>
                    <a:lnTo>
                      <a:pt x="2274" y="1668"/>
                    </a:lnTo>
                    <a:cubicBezTo>
                      <a:pt x="2286" y="1715"/>
                      <a:pt x="2334" y="1763"/>
                      <a:pt x="2393" y="1775"/>
                    </a:cubicBezTo>
                    <a:cubicBezTo>
                      <a:pt x="2412" y="1782"/>
                      <a:pt x="2431" y="1785"/>
                      <a:pt x="2449" y="1785"/>
                    </a:cubicBezTo>
                    <a:cubicBezTo>
                      <a:pt x="2520" y="1785"/>
                      <a:pt x="2579" y="1732"/>
                      <a:pt x="2608" y="1656"/>
                    </a:cubicBezTo>
                    <a:lnTo>
                      <a:pt x="2905" y="537"/>
                    </a:lnTo>
                    <a:cubicBezTo>
                      <a:pt x="2905" y="513"/>
                      <a:pt x="2929" y="477"/>
                      <a:pt x="2953" y="465"/>
                    </a:cubicBezTo>
                    <a:cubicBezTo>
                      <a:pt x="2989" y="453"/>
                      <a:pt x="3012" y="453"/>
                      <a:pt x="3048" y="453"/>
                    </a:cubicBezTo>
                    <a:close/>
                    <a:moveTo>
                      <a:pt x="4132" y="4263"/>
                    </a:moveTo>
                    <a:lnTo>
                      <a:pt x="4132" y="4787"/>
                    </a:lnTo>
                    <a:lnTo>
                      <a:pt x="2012" y="4787"/>
                    </a:lnTo>
                    <a:lnTo>
                      <a:pt x="2012" y="4263"/>
                    </a:lnTo>
                    <a:close/>
                    <a:moveTo>
                      <a:pt x="191" y="1"/>
                    </a:moveTo>
                    <a:cubicBezTo>
                      <a:pt x="119" y="1"/>
                      <a:pt x="60" y="37"/>
                      <a:pt x="24" y="108"/>
                    </a:cubicBezTo>
                    <a:cubicBezTo>
                      <a:pt x="0" y="168"/>
                      <a:pt x="12" y="239"/>
                      <a:pt x="60" y="299"/>
                    </a:cubicBezTo>
                    <a:lnTo>
                      <a:pt x="845" y="1072"/>
                    </a:lnTo>
                    <a:lnTo>
                      <a:pt x="857" y="1084"/>
                    </a:lnTo>
                    <a:lnTo>
                      <a:pt x="869" y="1084"/>
                    </a:lnTo>
                    <a:cubicBezTo>
                      <a:pt x="893" y="1108"/>
                      <a:pt x="917" y="1120"/>
                      <a:pt x="953" y="1120"/>
                    </a:cubicBezTo>
                    <a:lnTo>
                      <a:pt x="1667" y="1418"/>
                    </a:lnTo>
                    <a:cubicBezTo>
                      <a:pt x="1607" y="1561"/>
                      <a:pt x="1572" y="1763"/>
                      <a:pt x="1548" y="1918"/>
                    </a:cubicBezTo>
                    <a:cubicBezTo>
                      <a:pt x="1453" y="2442"/>
                      <a:pt x="1822" y="2989"/>
                      <a:pt x="1941" y="3156"/>
                    </a:cubicBezTo>
                    <a:lnTo>
                      <a:pt x="1941" y="3918"/>
                    </a:lnTo>
                    <a:lnTo>
                      <a:pt x="1810" y="3918"/>
                    </a:lnTo>
                    <a:cubicBezTo>
                      <a:pt x="1726" y="3918"/>
                      <a:pt x="1643" y="3990"/>
                      <a:pt x="1643" y="4085"/>
                    </a:cubicBezTo>
                    <a:lnTo>
                      <a:pt x="1643" y="4942"/>
                    </a:lnTo>
                    <a:lnTo>
                      <a:pt x="1643" y="10359"/>
                    </a:lnTo>
                    <a:cubicBezTo>
                      <a:pt x="1643" y="10455"/>
                      <a:pt x="1726" y="10526"/>
                      <a:pt x="1810" y="10526"/>
                    </a:cubicBezTo>
                    <a:lnTo>
                      <a:pt x="4286" y="10526"/>
                    </a:lnTo>
                    <a:cubicBezTo>
                      <a:pt x="4370" y="10526"/>
                      <a:pt x="4453" y="10455"/>
                      <a:pt x="4453" y="10359"/>
                    </a:cubicBezTo>
                    <a:lnTo>
                      <a:pt x="4453" y="6168"/>
                    </a:lnTo>
                    <a:cubicBezTo>
                      <a:pt x="4453" y="6073"/>
                      <a:pt x="4370" y="6002"/>
                      <a:pt x="4286" y="6002"/>
                    </a:cubicBezTo>
                    <a:cubicBezTo>
                      <a:pt x="4191" y="6002"/>
                      <a:pt x="4120" y="6073"/>
                      <a:pt x="4120" y="6168"/>
                    </a:cubicBezTo>
                    <a:lnTo>
                      <a:pt x="4120" y="10181"/>
                    </a:lnTo>
                    <a:lnTo>
                      <a:pt x="2012" y="10181"/>
                    </a:lnTo>
                    <a:lnTo>
                      <a:pt x="2012" y="5109"/>
                    </a:lnTo>
                    <a:lnTo>
                      <a:pt x="4132" y="5109"/>
                    </a:lnTo>
                    <a:lnTo>
                      <a:pt x="4132" y="5394"/>
                    </a:lnTo>
                    <a:lnTo>
                      <a:pt x="4132" y="5585"/>
                    </a:lnTo>
                    <a:cubicBezTo>
                      <a:pt x="4132" y="5668"/>
                      <a:pt x="4215" y="5752"/>
                      <a:pt x="4298" y="5752"/>
                    </a:cubicBezTo>
                    <a:cubicBezTo>
                      <a:pt x="4393" y="5752"/>
                      <a:pt x="4465" y="5668"/>
                      <a:pt x="4465" y="5585"/>
                    </a:cubicBezTo>
                    <a:lnTo>
                      <a:pt x="4465" y="5394"/>
                    </a:lnTo>
                    <a:lnTo>
                      <a:pt x="4465" y="4942"/>
                    </a:lnTo>
                    <a:lnTo>
                      <a:pt x="4465" y="4085"/>
                    </a:lnTo>
                    <a:cubicBezTo>
                      <a:pt x="4465" y="3990"/>
                      <a:pt x="4393" y="3918"/>
                      <a:pt x="4298" y="3918"/>
                    </a:cubicBezTo>
                    <a:lnTo>
                      <a:pt x="4239" y="3918"/>
                    </a:lnTo>
                    <a:lnTo>
                      <a:pt x="4239" y="3489"/>
                    </a:lnTo>
                    <a:cubicBezTo>
                      <a:pt x="4524" y="3299"/>
                      <a:pt x="4667" y="2966"/>
                      <a:pt x="4763" y="2716"/>
                    </a:cubicBezTo>
                    <a:lnTo>
                      <a:pt x="5525" y="3037"/>
                    </a:lnTo>
                    <a:cubicBezTo>
                      <a:pt x="5584" y="3073"/>
                      <a:pt x="5644" y="3073"/>
                      <a:pt x="5703" y="3073"/>
                    </a:cubicBezTo>
                    <a:cubicBezTo>
                      <a:pt x="5763" y="3073"/>
                      <a:pt x="5822" y="3049"/>
                      <a:pt x="5858" y="3037"/>
                    </a:cubicBezTo>
                    <a:cubicBezTo>
                      <a:pt x="5965" y="3001"/>
                      <a:pt x="6060" y="2906"/>
                      <a:pt x="6096" y="2799"/>
                    </a:cubicBezTo>
                    <a:lnTo>
                      <a:pt x="6191" y="2585"/>
                    </a:lnTo>
                    <a:cubicBezTo>
                      <a:pt x="6239" y="2477"/>
                      <a:pt x="6239" y="2358"/>
                      <a:pt x="6191" y="2239"/>
                    </a:cubicBezTo>
                    <a:cubicBezTo>
                      <a:pt x="6144" y="2132"/>
                      <a:pt x="6060" y="2037"/>
                      <a:pt x="5953" y="2001"/>
                    </a:cubicBezTo>
                    <a:lnTo>
                      <a:pt x="5048" y="1608"/>
                    </a:lnTo>
                    <a:lnTo>
                      <a:pt x="5084" y="1465"/>
                    </a:lnTo>
                    <a:cubicBezTo>
                      <a:pt x="5120" y="1346"/>
                      <a:pt x="5108" y="1227"/>
                      <a:pt x="5025" y="1120"/>
                    </a:cubicBezTo>
                    <a:cubicBezTo>
                      <a:pt x="4965" y="1013"/>
                      <a:pt x="4870" y="942"/>
                      <a:pt x="4751" y="906"/>
                    </a:cubicBezTo>
                    <a:lnTo>
                      <a:pt x="4727" y="906"/>
                    </a:lnTo>
                    <a:cubicBezTo>
                      <a:pt x="4691" y="900"/>
                      <a:pt x="4655" y="897"/>
                      <a:pt x="4620" y="897"/>
                    </a:cubicBezTo>
                    <a:cubicBezTo>
                      <a:pt x="4584" y="897"/>
                      <a:pt x="4548" y="900"/>
                      <a:pt x="4513" y="906"/>
                    </a:cubicBezTo>
                    <a:cubicBezTo>
                      <a:pt x="4453" y="787"/>
                      <a:pt x="4346" y="691"/>
                      <a:pt x="4191" y="656"/>
                    </a:cubicBezTo>
                    <a:lnTo>
                      <a:pt x="4179" y="656"/>
                    </a:lnTo>
                    <a:cubicBezTo>
                      <a:pt x="4143" y="650"/>
                      <a:pt x="4108" y="647"/>
                      <a:pt x="4071" y="647"/>
                    </a:cubicBezTo>
                    <a:cubicBezTo>
                      <a:pt x="4033" y="647"/>
                      <a:pt x="3995" y="650"/>
                      <a:pt x="3953" y="656"/>
                    </a:cubicBezTo>
                    <a:cubicBezTo>
                      <a:pt x="3953" y="644"/>
                      <a:pt x="3941" y="632"/>
                      <a:pt x="3941" y="632"/>
                    </a:cubicBezTo>
                    <a:cubicBezTo>
                      <a:pt x="3882" y="525"/>
                      <a:pt x="3774" y="453"/>
                      <a:pt x="3655" y="418"/>
                    </a:cubicBezTo>
                    <a:lnTo>
                      <a:pt x="3643" y="418"/>
                    </a:lnTo>
                    <a:cubicBezTo>
                      <a:pt x="3614" y="412"/>
                      <a:pt x="3584" y="409"/>
                      <a:pt x="3554" y="409"/>
                    </a:cubicBezTo>
                    <a:cubicBezTo>
                      <a:pt x="3524" y="409"/>
                      <a:pt x="3495" y="412"/>
                      <a:pt x="3465" y="418"/>
                    </a:cubicBezTo>
                    <a:lnTo>
                      <a:pt x="3417" y="334"/>
                    </a:lnTo>
                    <a:cubicBezTo>
                      <a:pt x="3358" y="227"/>
                      <a:pt x="3250" y="156"/>
                      <a:pt x="3143" y="120"/>
                    </a:cubicBezTo>
                    <a:lnTo>
                      <a:pt x="3120" y="120"/>
                    </a:lnTo>
                    <a:cubicBezTo>
                      <a:pt x="3083" y="113"/>
                      <a:pt x="3047" y="109"/>
                      <a:pt x="3012" y="109"/>
                    </a:cubicBezTo>
                    <a:cubicBezTo>
                      <a:pt x="2931" y="109"/>
                      <a:pt x="2853" y="130"/>
                      <a:pt x="2786" y="180"/>
                    </a:cubicBezTo>
                    <a:cubicBezTo>
                      <a:pt x="2679" y="239"/>
                      <a:pt x="2608" y="346"/>
                      <a:pt x="2572" y="465"/>
                    </a:cubicBezTo>
                    <a:lnTo>
                      <a:pt x="2548" y="572"/>
                    </a:lnTo>
                    <a:lnTo>
                      <a:pt x="1369" y="72"/>
                    </a:lnTo>
                    <a:lnTo>
                      <a:pt x="1310" y="72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347;p20">
                <a:extLst>
                  <a:ext uri="{FF2B5EF4-FFF2-40B4-BE49-F238E27FC236}">
                    <a16:creationId xmlns:a16="http://schemas.microsoft.com/office/drawing/2014/main" id="{CB85BE02-F3C8-4EB8-A957-7162CBB4CAAE}"/>
                  </a:ext>
                </a:extLst>
              </p:cNvPr>
              <p:cNvSpPr/>
              <p:nvPr/>
            </p:nvSpPr>
            <p:spPr>
              <a:xfrm>
                <a:off x="1329585" y="2127494"/>
                <a:ext cx="108795" cy="197123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6193" extrusionOk="0">
                    <a:moveTo>
                      <a:pt x="1155" y="358"/>
                    </a:moveTo>
                    <a:cubicBezTo>
                      <a:pt x="1214" y="358"/>
                      <a:pt x="1274" y="418"/>
                      <a:pt x="1274" y="477"/>
                    </a:cubicBezTo>
                    <a:lnTo>
                      <a:pt x="1274" y="549"/>
                    </a:lnTo>
                    <a:lnTo>
                      <a:pt x="1274" y="1120"/>
                    </a:lnTo>
                    <a:cubicBezTo>
                      <a:pt x="1274" y="1203"/>
                      <a:pt x="1345" y="1275"/>
                      <a:pt x="1441" y="1275"/>
                    </a:cubicBezTo>
                    <a:cubicBezTo>
                      <a:pt x="1524" y="1275"/>
                      <a:pt x="1595" y="1203"/>
                      <a:pt x="1595" y="1120"/>
                    </a:cubicBezTo>
                    <a:lnTo>
                      <a:pt x="1595" y="584"/>
                    </a:lnTo>
                    <a:cubicBezTo>
                      <a:pt x="1619" y="537"/>
                      <a:pt x="1655" y="525"/>
                      <a:pt x="1703" y="525"/>
                    </a:cubicBezTo>
                    <a:lnTo>
                      <a:pt x="1715" y="525"/>
                    </a:lnTo>
                    <a:cubicBezTo>
                      <a:pt x="1774" y="525"/>
                      <a:pt x="1834" y="584"/>
                      <a:pt x="1834" y="644"/>
                    </a:cubicBezTo>
                    <a:lnTo>
                      <a:pt x="1834" y="668"/>
                    </a:lnTo>
                    <a:lnTo>
                      <a:pt x="1834" y="1132"/>
                    </a:lnTo>
                    <a:cubicBezTo>
                      <a:pt x="1834" y="1215"/>
                      <a:pt x="1917" y="1299"/>
                      <a:pt x="2000" y="1299"/>
                    </a:cubicBezTo>
                    <a:cubicBezTo>
                      <a:pt x="2096" y="1299"/>
                      <a:pt x="2167" y="1215"/>
                      <a:pt x="2167" y="1132"/>
                    </a:cubicBezTo>
                    <a:lnTo>
                      <a:pt x="2167" y="715"/>
                    </a:lnTo>
                    <a:cubicBezTo>
                      <a:pt x="2179" y="668"/>
                      <a:pt x="2226" y="656"/>
                      <a:pt x="2274" y="656"/>
                    </a:cubicBezTo>
                    <a:lnTo>
                      <a:pt x="2286" y="656"/>
                    </a:lnTo>
                    <a:cubicBezTo>
                      <a:pt x="2346" y="656"/>
                      <a:pt x="2405" y="715"/>
                      <a:pt x="2405" y="775"/>
                    </a:cubicBezTo>
                    <a:lnTo>
                      <a:pt x="2405" y="894"/>
                    </a:lnTo>
                    <a:lnTo>
                      <a:pt x="2405" y="1239"/>
                    </a:lnTo>
                    <a:cubicBezTo>
                      <a:pt x="2405" y="1322"/>
                      <a:pt x="2477" y="1394"/>
                      <a:pt x="2572" y="1394"/>
                    </a:cubicBezTo>
                    <a:cubicBezTo>
                      <a:pt x="2655" y="1394"/>
                      <a:pt x="2727" y="1322"/>
                      <a:pt x="2727" y="1239"/>
                    </a:cubicBezTo>
                    <a:lnTo>
                      <a:pt x="2727" y="894"/>
                    </a:lnTo>
                    <a:cubicBezTo>
                      <a:pt x="2727" y="834"/>
                      <a:pt x="2786" y="775"/>
                      <a:pt x="2846" y="775"/>
                    </a:cubicBezTo>
                    <a:lnTo>
                      <a:pt x="2869" y="775"/>
                    </a:lnTo>
                    <a:cubicBezTo>
                      <a:pt x="2929" y="775"/>
                      <a:pt x="2988" y="834"/>
                      <a:pt x="2988" y="894"/>
                    </a:cubicBezTo>
                    <a:lnTo>
                      <a:pt x="2988" y="1680"/>
                    </a:lnTo>
                    <a:lnTo>
                      <a:pt x="2988" y="1692"/>
                    </a:lnTo>
                    <a:cubicBezTo>
                      <a:pt x="3060" y="1858"/>
                      <a:pt x="3048" y="2442"/>
                      <a:pt x="2727" y="2692"/>
                    </a:cubicBezTo>
                    <a:cubicBezTo>
                      <a:pt x="2679" y="2727"/>
                      <a:pt x="2667" y="2763"/>
                      <a:pt x="2667" y="2823"/>
                    </a:cubicBezTo>
                    <a:lnTo>
                      <a:pt x="2667" y="3358"/>
                    </a:lnTo>
                    <a:lnTo>
                      <a:pt x="1060" y="3358"/>
                    </a:lnTo>
                    <a:lnTo>
                      <a:pt x="1060" y="2989"/>
                    </a:lnTo>
                    <a:cubicBezTo>
                      <a:pt x="1060" y="2930"/>
                      <a:pt x="1036" y="2882"/>
                      <a:pt x="988" y="2858"/>
                    </a:cubicBezTo>
                    <a:cubicBezTo>
                      <a:pt x="822" y="2739"/>
                      <a:pt x="405" y="2346"/>
                      <a:pt x="393" y="1965"/>
                    </a:cubicBezTo>
                    <a:cubicBezTo>
                      <a:pt x="381" y="1692"/>
                      <a:pt x="369" y="1370"/>
                      <a:pt x="464" y="1275"/>
                    </a:cubicBezTo>
                    <a:cubicBezTo>
                      <a:pt x="499" y="1257"/>
                      <a:pt x="547" y="1246"/>
                      <a:pt x="612" y="1246"/>
                    </a:cubicBezTo>
                    <a:cubicBezTo>
                      <a:pt x="636" y="1246"/>
                      <a:pt x="662" y="1248"/>
                      <a:pt x="691" y="1251"/>
                    </a:cubicBezTo>
                    <a:lnTo>
                      <a:pt x="691" y="1477"/>
                    </a:lnTo>
                    <a:cubicBezTo>
                      <a:pt x="691" y="1561"/>
                      <a:pt x="762" y="1632"/>
                      <a:pt x="857" y="1632"/>
                    </a:cubicBezTo>
                    <a:cubicBezTo>
                      <a:pt x="941" y="1632"/>
                      <a:pt x="1024" y="1561"/>
                      <a:pt x="1024" y="1477"/>
                    </a:cubicBezTo>
                    <a:lnTo>
                      <a:pt x="1024" y="477"/>
                    </a:lnTo>
                    <a:cubicBezTo>
                      <a:pt x="1024" y="418"/>
                      <a:pt x="1083" y="358"/>
                      <a:pt x="1143" y="358"/>
                    </a:cubicBezTo>
                    <a:close/>
                    <a:moveTo>
                      <a:pt x="2941" y="3692"/>
                    </a:moveTo>
                    <a:lnTo>
                      <a:pt x="2941" y="4216"/>
                    </a:lnTo>
                    <a:lnTo>
                      <a:pt x="810" y="4216"/>
                    </a:lnTo>
                    <a:lnTo>
                      <a:pt x="810" y="3692"/>
                    </a:lnTo>
                    <a:close/>
                    <a:moveTo>
                      <a:pt x="2941" y="4537"/>
                    </a:moveTo>
                    <a:lnTo>
                      <a:pt x="2941" y="5859"/>
                    </a:lnTo>
                    <a:lnTo>
                      <a:pt x="810" y="5859"/>
                    </a:lnTo>
                    <a:lnTo>
                      <a:pt x="810" y="4537"/>
                    </a:lnTo>
                    <a:close/>
                    <a:moveTo>
                      <a:pt x="1143" y="1"/>
                    </a:moveTo>
                    <a:cubicBezTo>
                      <a:pt x="881" y="1"/>
                      <a:pt x="679" y="203"/>
                      <a:pt x="679" y="465"/>
                    </a:cubicBezTo>
                    <a:lnTo>
                      <a:pt x="679" y="894"/>
                    </a:lnTo>
                    <a:cubicBezTo>
                      <a:pt x="642" y="889"/>
                      <a:pt x="607" y="887"/>
                      <a:pt x="573" y="887"/>
                    </a:cubicBezTo>
                    <a:cubicBezTo>
                      <a:pt x="439" y="887"/>
                      <a:pt x="326" y="923"/>
                      <a:pt x="250" y="989"/>
                    </a:cubicBezTo>
                    <a:cubicBezTo>
                      <a:pt x="0" y="1192"/>
                      <a:pt x="36" y="1573"/>
                      <a:pt x="48" y="1965"/>
                    </a:cubicBezTo>
                    <a:cubicBezTo>
                      <a:pt x="83" y="2477"/>
                      <a:pt x="548" y="2894"/>
                      <a:pt x="726" y="3049"/>
                    </a:cubicBezTo>
                    <a:lnTo>
                      <a:pt x="726" y="3335"/>
                    </a:lnTo>
                    <a:lnTo>
                      <a:pt x="631" y="3335"/>
                    </a:lnTo>
                    <a:cubicBezTo>
                      <a:pt x="536" y="3335"/>
                      <a:pt x="464" y="3406"/>
                      <a:pt x="464" y="3489"/>
                    </a:cubicBezTo>
                    <a:lnTo>
                      <a:pt x="464" y="4359"/>
                    </a:lnTo>
                    <a:lnTo>
                      <a:pt x="464" y="6025"/>
                    </a:lnTo>
                    <a:cubicBezTo>
                      <a:pt x="464" y="6121"/>
                      <a:pt x="536" y="6192"/>
                      <a:pt x="631" y="6192"/>
                    </a:cubicBezTo>
                    <a:lnTo>
                      <a:pt x="3108" y="6192"/>
                    </a:lnTo>
                    <a:cubicBezTo>
                      <a:pt x="3191" y="6192"/>
                      <a:pt x="3262" y="6121"/>
                      <a:pt x="3262" y="6025"/>
                    </a:cubicBezTo>
                    <a:lnTo>
                      <a:pt x="3262" y="4359"/>
                    </a:lnTo>
                    <a:lnTo>
                      <a:pt x="3262" y="3489"/>
                    </a:lnTo>
                    <a:cubicBezTo>
                      <a:pt x="3262" y="3406"/>
                      <a:pt x="3191" y="3335"/>
                      <a:pt x="3108" y="3335"/>
                    </a:cubicBezTo>
                    <a:lnTo>
                      <a:pt x="3000" y="3335"/>
                    </a:lnTo>
                    <a:lnTo>
                      <a:pt x="3000" y="2870"/>
                    </a:lnTo>
                    <a:cubicBezTo>
                      <a:pt x="3417" y="2465"/>
                      <a:pt x="3369" y="1727"/>
                      <a:pt x="3369" y="1632"/>
                    </a:cubicBezTo>
                    <a:lnTo>
                      <a:pt x="3369" y="858"/>
                    </a:lnTo>
                    <a:cubicBezTo>
                      <a:pt x="3369" y="608"/>
                      <a:pt x="3167" y="406"/>
                      <a:pt x="2905" y="406"/>
                    </a:cubicBezTo>
                    <a:lnTo>
                      <a:pt x="2893" y="406"/>
                    </a:lnTo>
                    <a:cubicBezTo>
                      <a:pt x="2822" y="406"/>
                      <a:pt x="2738" y="418"/>
                      <a:pt x="2667" y="465"/>
                    </a:cubicBezTo>
                    <a:cubicBezTo>
                      <a:pt x="2584" y="358"/>
                      <a:pt x="2465" y="287"/>
                      <a:pt x="2310" y="287"/>
                    </a:cubicBezTo>
                    <a:lnTo>
                      <a:pt x="2298" y="287"/>
                    </a:lnTo>
                    <a:cubicBezTo>
                      <a:pt x="2226" y="287"/>
                      <a:pt x="2143" y="299"/>
                      <a:pt x="2084" y="346"/>
                    </a:cubicBezTo>
                    <a:cubicBezTo>
                      <a:pt x="2000" y="239"/>
                      <a:pt x="1881" y="179"/>
                      <a:pt x="1750" y="179"/>
                    </a:cubicBezTo>
                    <a:lnTo>
                      <a:pt x="1726" y="179"/>
                    </a:lnTo>
                    <a:cubicBezTo>
                      <a:pt x="1667" y="179"/>
                      <a:pt x="1607" y="191"/>
                      <a:pt x="1548" y="203"/>
                    </a:cubicBezTo>
                    <a:cubicBezTo>
                      <a:pt x="1476" y="84"/>
                      <a:pt x="1334" y="1"/>
                      <a:pt x="116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7" name="Google Shape;348;p20">
              <a:extLst>
                <a:ext uri="{FF2B5EF4-FFF2-40B4-BE49-F238E27FC236}">
                  <a16:creationId xmlns:a16="http://schemas.microsoft.com/office/drawing/2014/main" id="{FF3B09B7-6C4A-44CA-93BB-9B71298ECCA0}"/>
                </a:ext>
              </a:extLst>
            </p:cNvPr>
            <p:cNvSpPr/>
            <p:nvPr/>
          </p:nvSpPr>
          <p:spPr>
            <a:xfrm>
              <a:off x="7242024" y="2225308"/>
              <a:ext cx="509940" cy="434201"/>
            </a:xfrm>
            <a:custGeom>
              <a:avLst/>
              <a:gdLst/>
              <a:ahLst/>
              <a:cxnLst/>
              <a:rect l="l" t="t" r="r" b="b"/>
              <a:pathLst>
                <a:path w="11133" h="10182" extrusionOk="0">
                  <a:moveTo>
                    <a:pt x="4132" y="3622"/>
                  </a:moveTo>
                  <a:cubicBezTo>
                    <a:pt x="4299" y="3622"/>
                    <a:pt x="4430" y="3753"/>
                    <a:pt x="4430" y="3919"/>
                  </a:cubicBezTo>
                  <a:cubicBezTo>
                    <a:pt x="4430" y="4074"/>
                    <a:pt x="4299" y="4217"/>
                    <a:pt x="4132" y="4217"/>
                  </a:cubicBezTo>
                  <a:cubicBezTo>
                    <a:pt x="3965" y="4217"/>
                    <a:pt x="3834" y="4074"/>
                    <a:pt x="3834" y="3919"/>
                  </a:cubicBezTo>
                  <a:cubicBezTo>
                    <a:pt x="3846" y="3753"/>
                    <a:pt x="3965" y="3622"/>
                    <a:pt x="4132" y="3622"/>
                  </a:cubicBezTo>
                  <a:close/>
                  <a:moveTo>
                    <a:pt x="5334" y="1252"/>
                  </a:moveTo>
                  <a:lnTo>
                    <a:pt x="5334" y="1776"/>
                  </a:lnTo>
                  <a:lnTo>
                    <a:pt x="5358" y="3645"/>
                  </a:lnTo>
                  <a:lnTo>
                    <a:pt x="5370" y="5300"/>
                  </a:lnTo>
                  <a:lnTo>
                    <a:pt x="1405" y="4419"/>
                  </a:lnTo>
                  <a:cubicBezTo>
                    <a:pt x="1679" y="3455"/>
                    <a:pt x="2322" y="2574"/>
                    <a:pt x="3156" y="2014"/>
                  </a:cubicBezTo>
                  <a:lnTo>
                    <a:pt x="3870" y="3324"/>
                  </a:lnTo>
                  <a:cubicBezTo>
                    <a:pt x="3644" y="3419"/>
                    <a:pt x="3489" y="3645"/>
                    <a:pt x="3489" y="3895"/>
                  </a:cubicBezTo>
                  <a:cubicBezTo>
                    <a:pt x="3489" y="4253"/>
                    <a:pt x="3775" y="4538"/>
                    <a:pt x="4132" y="4538"/>
                  </a:cubicBezTo>
                  <a:cubicBezTo>
                    <a:pt x="4489" y="4538"/>
                    <a:pt x="4775" y="4253"/>
                    <a:pt x="4775" y="3895"/>
                  </a:cubicBezTo>
                  <a:cubicBezTo>
                    <a:pt x="4775" y="3586"/>
                    <a:pt x="4537" y="3324"/>
                    <a:pt x="4239" y="3264"/>
                  </a:cubicBezTo>
                  <a:lnTo>
                    <a:pt x="3453" y="1800"/>
                  </a:lnTo>
                  <a:cubicBezTo>
                    <a:pt x="4013" y="1490"/>
                    <a:pt x="4656" y="1300"/>
                    <a:pt x="5334" y="1252"/>
                  </a:cubicBezTo>
                  <a:close/>
                  <a:moveTo>
                    <a:pt x="5715" y="3860"/>
                  </a:moveTo>
                  <a:cubicBezTo>
                    <a:pt x="6573" y="3943"/>
                    <a:pt x="7239" y="4657"/>
                    <a:pt x="7239" y="5550"/>
                  </a:cubicBezTo>
                  <a:cubicBezTo>
                    <a:pt x="7239" y="5896"/>
                    <a:pt x="7144" y="6217"/>
                    <a:pt x="6942" y="6503"/>
                  </a:cubicBezTo>
                  <a:lnTo>
                    <a:pt x="5715" y="5455"/>
                  </a:lnTo>
                  <a:lnTo>
                    <a:pt x="5715" y="3860"/>
                  </a:lnTo>
                  <a:close/>
                  <a:moveTo>
                    <a:pt x="5846" y="347"/>
                  </a:moveTo>
                  <a:cubicBezTo>
                    <a:pt x="8597" y="502"/>
                    <a:pt x="10752" y="2776"/>
                    <a:pt x="10752" y="5550"/>
                  </a:cubicBezTo>
                  <a:cubicBezTo>
                    <a:pt x="10752" y="6682"/>
                    <a:pt x="10395" y="7741"/>
                    <a:pt x="9728" y="8646"/>
                  </a:cubicBezTo>
                  <a:cubicBezTo>
                    <a:pt x="9704" y="8682"/>
                    <a:pt x="9656" y="8706"/>
                    <a:pt x="9609" y="8706"/>
                  </a:cubicBezTo>
                  <a:cubicBezTo>
                    <a:pt x="9561" y="8706"/>
                    <a:pt x="9537" y="8694"/>
                    <a:pt x="9502" y="8658"/>
                  </a:cubicBezTo>
                  <a:lnTo>
                    <a:pt x="8644" y="7932"/>
                  </a:lnTo>
                  <a:cubicBezTo>
                    <a:pt x="9073" y="7372"/>
                    <a:pt x="9347" y="6717"/>
                    <a:pt x="9430" y="6015"/>
                  </a:cubicBezTo>
                  <a:cubicBezTo>
                    <a:pt x="9442" y="5908"/>
                    <a:pt x="9359" y="5824"/>
                    <a:pt x="9252" y="5824"/>
                  </a:cubicBezTo>
                  <a:cubicBezTo>
                    <a:pt x="9168" y="5824"/>
                    <a:pt x="9085" y="5884"/>
                    <a:pt x="9073" y="5967"/>
                  </a:cubicBezTo>
                  <a:cubicBezTo>
                    <a:pt x="9002" y="6562"/>
                    <a:pt x="8775" y="7146"/>
                    <a:pt x="8418" y="7634"/>
                  </a:cubicBezTo>
                  <a:cubicBezTo>
                    <a:pt x="8406" y="7646"/>
                    <a:pt x="8394" y="7682"/>
                    <a:pt x="8371" y="7694"/>
                  </a:cubicBezTo>
                  <a:cubicBezTo>
                    <a:pt x="8371" y="7694"/>
                    <a:pt x="8371" y="7705"/>
                    <a:pt x="8359" y="7705"/>
                  </a:cubicBezTo>
                  <a:lnTo>
                    <a:pt x="7204" y="6729"/>
                  </a:lnTo>
                  <a:cubicBezTo>
                    <a:pt x="7442" y="6384"/>
                    <a:pt x="7573" y="5967"/>
                    <a:pt x="7573" y="5550"/>
                  </a:cubicBezTo>
                  <a:cubicBezTo>
                    <a:pt x="7573" y="4479"/>
                    <a:pt x="6739" y="3586"/>
                    <a:pt x="5680" y="3514"/>
                  </a:cubicBezTo>
                  <a:lnTo>
                    <a:pt x="5680" y="1979"/>
                  </a:lnTo>
                  <a:lnTo>
                    <a:pt x="5787" y="1979"/>
                  </a:lnTo>
                  <a:cubicBezTo>
                    <a:pt x="5811" y="1979"/>
                    <a:pt x="5846" y="1979"/>
                    <a:pt x="5894" y="1990"/>
                  </a:cubicBezTo>
                  <a:cubicBezTo>
                    <a:pt x="7561" y="2169"/>
                    <a:pt x="8894" y="3503"/>
                    <a:pt x="9073" y="5169"/>
                  </a:cubicBezTo>
                  <a:cubicBezTo>
                    <a:pt x="9085" y="5253"/>
                    <a:pt x="9168" y="5312"/>
                    <a:pt x="9252" y="5312"/>
                  </a:cubicBezTo>
                  <a:cubicBezTo>
                    <a:pt x="9359" y="5312"/>
                    <a:pt x="9430" y="5229"/>
                    <a:pt x="9430" y="5122"/>
                  </a:cubicBezTo>
                  <a:cubicBezTo>
                    <a:pt x="9228" y="3205"/>
                    <a:pt x="7632" y="1693"/>
                    <a:pt x="5680" y="1621"/>
                  </a:cubicBezTo>
                  <a:lnTo>
                    <a:pt x="5680" y="490"/>
                  </a:lnTo>
                  <a:cubicBezTo>
                    <a:pt x="5680" y="443"/>
                    <a:pt x="5692" y="419"/>
                    <a:pt x="5727" y="383"/>
                  </a:cubicBezTo>
                  <a:cubicBezTo>
                    <a:pt x="5751" y="359"/>
                    <a:pt x="5799" y="347"/>
                    <a:pt x="5846" y="347"/>
                  </a:cubicBezTo>
                  <a:close/>
                  <a:moveTo>
                    <a:pt x="1334" y="4788"/>
                  </a:moveTo>
                  <a:lnTo>
                    <a:pt x="5323" y="5681"/>
                  </a:lnTo>
                  <a:lnTo>
                    <a:pt x="4239" y="9622"/>
                  </a:lnTo>
                  <a:cubicBezTo>
                    <a:pt x="2513" y="9063"/>
                    <a:pt x="1262" y="7455"/>
                    <a:pt x="1262" y="5550"/>
                  </a:cubicBezTo>
                  <a:cubicBezTo>
                    <a:pt x="1262" y="5300"/>
                    <a:pt x="1286" y="5050"/>
                    <a:pt x="1334" y="4788"/>
                  </a:cubicBezTo>
                  <a:close/>
                  <a:moveTo>
                    <a:pt x="5656" y="5848"/>
                  </a:moveTo>
                  <a:lnTo>
                    <a:pt x="6870" y="6872"/>
                  </a:lnTo>
                  <a:lnTo>
                    <a:pt x="8299" y="8086"/>
                  </a:lnTo>
                  <a:lnTo>
                    <a:pt x="8704" y="8420"/>
                  </a:lnTo>
                  <a:cubicBezTo>
                    <a:pt x="7882" y="9313"/>
                    <a:pt x="6751" y="9825"/>
                    <a:pt x="5549" y="9825"/>
                  </a:cubicBezTo>
                  <a:cubicBezTo>
                    <a:pt x="5203" y="9825"/>
                    <a:pt x="4894" y="9777"/>
                    <a:pt x="4584" y="9706"/>
                  </a:cubicBezTo>
                  <a:lnTo>
                    <a:pt x="5656" y="5848"/>
                  </a:lnTo>
                  <a:close/>
                  <a:moveTo>
                    <a:pt x="5837" y="1"/>
                  </a:moveTo>
                  <a:cubicBezTo>
                    <a:pt x="5717" y="1"/>
                    <a:pt x="5599" y="57"/>
                    <a:pt x="5501" y="133"/>
                  </a:cubicBezTo>
                  <a:cubicBezTo>
                    <a:pt x="5394" y="228"/>
                    <a:pt x="5334" y="359"/>
                    <a:pt x="5358" y="502"/>
                  </a:cubicBezTo>
                  <a:lnTo>
                    <a:pt x="5358" y="943"/>
                  </a:lnTo>
                  <a:cubicBezTo>
                    <a:pt x="4620" y="967"/>
                    <a:pt x="3929" y="1181"/>
                    <a:pt x="3298" y="1514"/>
                  </a:cubicBezTo>
                  <a:lnTo>
                    <a:pt x="2894" y="788"/>
                  </a:lnTo>
                  <a:cubicBezTo>
                    <a:pt x="2870" y="728"/>
                    <a:pt x="2810" y="693"/>
                    <a:pt x="2751" y="693"/>
                  </a:cubicBezTo>
                  <a:lnTo>
                    <a:pt x="358" y="693"/>
                  </a:lnTo>
                  <a:lnTo>
                    <a:pt x="358" y="395"/>
                  </a:lnTo>
                  <a:cubicBezTo>
                    <a:pt x="358" y="300"/>
                    <a:pt x="274" y="228"/>
                    <a:pt x="179" y="228"/>
                  </a:cubicBezTo>
                  <a:cubicBezTo>
                    <a:pt x="72" y="228"/>
                    <a:pt x="0" y="300"/>
                    <a:pt x="0" y="395"/>
                  </a:cubicBezTo>
                  <a:lnTo>
                    <a:pt x="0" y="1336"/>
                  </a:lnTo>
                  <a:cubicBezTo>
                    <a:pt x="0" y="1443"/>
                    <a:pt x="72" y="1514"/>
                    <a:pt x="179" y="1514"/>
                  </a:cubicBezTo>
                  <a:cubicBezTo>
                    <a:pt x="274" y="1514"/>
                    <a:pt x="358" y="1443"/>
                    <a:pt x="358" y="1336"/>
                  </a:cubicBezTo>
                  <a:lnTo>
                    <a:pt x="358" y="1038"/>
                  </a:lnTo>
                  <a:lnTo>
                    <a:pt x="2644" y="1038"/>
                  </a:lnTo>
                  <a:lnTo>
                    <a:pt x="3001" y="1693"/>
                  </a:lnTo>
                  <a:cubicBezTo>
                    <a:pt x="2751" y="1871"/>
                    <a:pt x="2501" y="2062"/>
                    <a:pt x="2275" y="2288"/>
                  </a:cubicBezTo>
                  <a:cubicBezTo>
                    <a:pt x="1405" y="3169"/>
                    <a:pt x="929" y="4312"/>
                    <a:pt x="929" y="5550"/>
                  </a:cubicBezTo>
                  <a:cubicBezTo>
                    <a:pt x="929" y="8098"/>
                    <a:pt x="3001" y="10182"/>
                    <a:pt x="5561" y="10182"/>
                  </a:cubicBezTo>
                  <a:cubicBezTo>
                    <a:pt x="6870" y="10182"/>
                    <a:pt x="8109" y="9622"/>
                    <a:pt x="8990" y="8658"/>
                  </a:cubicBezTo>
                  <a:lnTo>
                    <a:pt x="9311" y="8944"/>
                  </a:lnTo>
                  <a:cubicBezTo>
                    <a:pt x="9406" y="9015"/>
                    <a:pt x="9525" y="9063"/>
                    <a:pt x="9644" y="9063"/>
                  </a:cubicBezTo>
                  <a:lnTo>
                    <a:pt x="9704" y="9063"/>
                  </a:lnTo>
                  <a:cubicBezTo>
                    <a:pt x="9835" y="9051"/>
                    <a:pt x="9966" y="8967"/>
                    <a:pt x="10037" y="8872"/>
                  </a:cubicBezTo>
                  <a:cubicBezTo>
                    <a:pt x="10752" y="7896"/>
                    <a:pt x="11133" y="6765"/>
                    <a:pt x="11133" y="5562"/>
                  </a:cubicBezTo>
                  <a:cubicBezTo>
                    <a:pt x="11109" y="2610"/>
                    <a:pt x="8811" y="169"/>
                    <a:pt x="5870" y="2"/>
                  </a:cubicBezTo>
                  <a:cubicBezTo>
                    <a:pt x="5859" y="1"/>
                    <a:pt x="5848" y="1"/>
                    <a:pt x="58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" name="Google Shape;349;p20">
              <a:extLst>
                <a:ext uri="{FF2B5EF4-FFF2-40B4-BE49-F238E27FC236}">
                  <a16:creationId xmlns:a16="http://schemas.microsoft.com/office/drawing/2014/main" id="{8013F32D-CC27-4E53-9F87-1FBA69928FCA}"/>
                </a:ext>
              </a:extLst>
            </p:cNvPr>
            <p:cNvGrpSpPr/>
            <p:nvPr/>
          </p:nvGrpSpPr>
          <p:grpSpPr>
            <a:xfrm>
              <a:off x="10020691" y="2261641"/>
              <a:ext cx="528492" cy="361536"/>
              <a:chOff x="1306445" y="3397829"/>
              <a:chExt cx="367255" cy="269855"/>
            </a:xfrm>
          </p:grpSpPr>
          <p:sp>
            <p:nvSpPr>
              <p:cNvPr id="79" name="Google Shape;350;p20">
                <a:extLst>
                  <a:ext uri="{FF2B5EF4-FFF2-40B4-BE49-F238E27FC236}">
                    <a16:creationId xmlns:a16="http://schemas.microsoft.com/office/drawing/2014/main" id="{2868AFC4-85D0-4ACD-88A6-42AFD16DAEAB}"/>
                  </a:ext>
                </a:extLst>
              </p:cNvPr>
              <p:cNvSpPr/>
              <p:nvPr/>
            </p:nvSpPr>
            <p:spPr>
              <a:xfrm>
                <a:off x="1588395" y="3513054"/>
                <a:ext cx="45517" cy="16297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512" extrusionOk="0">
                    <a:moveTo>
                      <a:pt x="168" y="0"/>
                    </a:moveTo>
                    <a:cubicBezTo>
                      <a:pt x="72" y="0"/>
                      <a:pt x="1" y="71"/>
                      <a:pt x="1" y="167"/>
                    </a:cubicBezTo>
                    <a:cubicBezTo>
                      <a:pt x="1" y="250"/>
                      <a:pt x="72" y="333"/>
                      <a:pt x="168" y="333"/>
                    </a:cubicBezTo>
                    <a:cubicBezTo>
                      <a:pt x="358" y="333"/>
                      <a:pt x="906" y="357"/>
                      <a:pt x="1180" y="488"/>
                    </a:cubicBezTo>
                    <a:cubicBezTo>
                      <a:pt x="1204" y="512"/>
                      <a:pt x="1227" y="512"/>
                      <a:pt x="1251" y="512"/>
                    </a:cubicBezTo>
                    <a:cubicBezTo>
                      <a:pt x="1311" y="512"/>
                      <a:pt x="1370" y="476"/>
                      <a:pt x="1406" y="417"/>
                    </a:cubicBezTo>
                    <a:cubicBezTo>
                      <a:pt x="1430" y="333"/>
                      <a:pt x="1406" y="226"/>
                      <a:pt x="1323" y="191"/>
                    </a:cubicBezTo>
                    <a:cubicBezTo>
                      <a:pt x="942" y="0"/>
                      <a:pt x="191" y="0"/>
                      <a:pt x="1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351;p20">
                <a:extLst>
                  <a:ext uri="{FF2B5EF4-FFF2-40B4-BE49-F238E27FC236}">
                    <a16:creationId xmlns:a16="http://schemas.microsoft.com/office/drawing/2014/main" id="{B8C3DF5C-741E-41E6-9E63-14D2EA4325EB}"/>
                  </a:ext>
                </a:extLst>
              </p:cNvPr>
              <p:cNvSpPr/>
              <p:nvPr/>
            </p:nvSpPr>
            <p:spPr>
              <a:xfrm>
                <a:off x="1306445" y="3397829"/>
                <a:ext cx="367255" cy="269091"/>
              </a:xfrm>
              <a:custGeom>
                <a:avLst/>
                <a:gdLst/>
                <a:ahLst/>
                <a:cxnLst/>
                <a:rect l="l" t="t" r="r" b="b"/>
                <a:pathLst>
                  <a:path w="11538" h="8454" extrusionOk="0">
                    <a:moveTo>
                      <a:pt x="7573" y="334"/>
                    </a:moveTo>
                    <a:lnTo>
                      <a:pt x="7573" y="1965"/>
                    </a:lnTo>
                    <a:cubicBezTo>
                      <a:pt x="7573" y="2227"/>
                      <a:pt x="7525" y="2465"/>
                      <a:pt x="7418" y="2679"/>
                    </a:cubicBezTo>
                    <a:cubicBezTo>
                      <a:pt x="7395" y="2715"/>
                      <a:pt x="7395" y="2727"/>
                      <a:pt x="7395" y="2763"/>
                    </a:cubicBezTo>
                    <a:lnTo>
                      <a:pt x="7395" y="3239"/>
                    </a:lnTo>
                    <a:cubicBezTo>
                      <a:pt x="7395" y="3691"/>
                      <a:pt x="7216" y="4108"/>
                      <a:pt x="6883" y="4442"/>
                    </a:cubicBezTo>
                    <a:cubicBezTo>
                      <a:pt x="6835" y="4489"/>
                      <a:pt x="6787" y="4513"/>
                      <a:pt x="6740" y="4549"/>
                    </a:cubicBezTo>
                    <a:cubicBezTo>
                      <a:pt x="6466" y="4759"/>
                      <a:pt x="6137" y="4876"/>
                      <a:pt x="5785" y="4876"/>
                    </a:cubicBezTo>
                    <a:cubicBezTo>
                      <a:pt x="5739" y="4876"/>
                      <a:pt x="5692" y="4874"/>
                      <a:pt x="5644" y="4870"/>
                    </a:cubicBezTo>
                    <a:cubicBezTo>
                      <a:pt x="4787" y="4823"/>
                      <a:pt x="4108" y="4072"/>
                      <a:pt x="4108" y="3180"/>
                    </a:cubicBezTo>
                    <a:lnTo>
                      <a:pt x="4108" y="2763"/>
                    </a:lnTo>
                    <a:cubicBezTo>
                      <a:pt x="4108" y="2727"/>
                      <a:pt x="4108" y="2715"/>
                      <a:pt x="4096" y="2679"/>
                    </a:cubicBezTo>
                    <a:cubicBezTo>
                      <a:pt x="3989" y="2465"/>
                      <a:pt x="3930" y="2227"/>
                      <a:pt x="3930" y="1965"/>
                    </a:cubicBezTo>
                    <a:lnTo>
                      <a:pt x="3930" y="1608"/>
                    </a:lnTo>
                    <a:cubicBezTo>
                      <a:pt x="3930" y="917"/>
                      <a:pt x="4513" y="334"/>
                      <a:pt x="5216" y="334"/>
                    </a:cubicBezTo>
                    <a:close/>
                    <a:moveTo>
                      <a:pt x="1763" y="3025"/>
                    </a:moveTo>
                    <a:cubicBezTo>
                      <a:pt x="2049" y="3025"/>
                      <a:pt x="2311" y="3144"/>
                      <a:pt x="2525" y="3358"/>
                    </a:cubicBezTo>
                    <a:cubicBezTo>
                      <a:pt x="2715" y="3561"/>
                      <a:pt x="2846" y="3846"/>
                      <a:pt x="2858" y="4144"/>
                    </a:cubicBezTo>
                    <a:cubicBezTo>
                      <a:pt x="2858" y="4227"/>
                      <a:pt x="2882" y="4346"/>
                      <a:pt x="2882" y="4465"/>
                    </a:cubicBezTo>
                    <a:lnTo>
                      <a:pt x="2882" y="4501"/>
                    </a:lnTo>
                    <a:cubicBezTo>
                      <a:pt x="2703" y="4215"/>
                      <a:pt x="2406" y="4013"/>
                      <a:pt x="2049" y="3894"/>
                    </a:cubicBezTo>
                    <a:cubicBezTo>
                      <a:pt x="1703" y="3787"/>
                      <a:pt x="1406" y="3787"/>
                      <a:pt x="1406" y="3787"/>
                    </a:cubicBezTo>
                    <a:cubicBezTo>
                      <a:pt x="1358" y="3787"/>
                      <a:pt x="1310" y="3799"/>
                      <a:pt x="1287" y="3834"/>
                    </a:cubicBezTo>
                    <a:lnTo>
                      <a:pt x="977" y="4144"/>
                    </a:lnTo>
                    <a:cubicBezTo>
                      <a:pt x="918" y="4215"/>
                      <a:pt x="918" y="4323"/>
                      <a:pt x="977" y="4382"/>
                    </a:cubicBezTo>
                    <a:cubicBezTo>
                      <a:pt x="1013" y="4412"/>
                      <a:pt x="1057" y="4427"/>
                      <a:pt x="1101" y="4427"/>
                    </a:cubicBezTo>
                    <a:cubicBezTo>
                      <a:pt x="1144" y="4427"/>
                      <a:pt x="1185" y="4412"/>
                      <a:pt x="1215" y="4382"/>
                    </a:cubicBezTo>
                    <a:lnTo>
                      <a:pt x="1465" y="4108"/>
                    </a:lnTo>
                    <a:cubicBezTo>
                      <a:pt x="1691" y="4132"/>
                      <a:pt x="2382" y="4203"/>
                      <a:pt x="2668" y="4811"/>
                    </a:cubicBezTo>
                    <a:cubicBezTo>
                      <a:pt x="2596" y="5275"/>
                      <a:pt x="2215" y="5596"/>
                      <a:pt x="1763" y="5596"/>
                    </a:cubicBezTo>
                    <a:cubicBezTo>
                      <a:pt x="1251" y="5596"/>
                      <a:pt x="834" y="5180"/>
                      <a:pt x="834" y="4680"/>
                    </a:cubicBezTo>
                    <a:cubicBezTo>
                      <a:pt x="834" y="4584"/>
                      <a:pt x="763" y="4513"/>
                      <a:pt x="679" y="4513"/>
                    </a:cubicBezTo>
                    <a:lnTo>
                      <a:pt x="644" y="4513"/>
                    </a:lnTo>
                    <a:lnTo>
                      <a:pt x="644" y="4465"/>
                    </a:lnTo>
                    <a:cubicBezTo>
                      <a:pt x="644" y="4346"/>
                      <a:pt x="644" y="4251"/>
                      <a:pt x="656" y="4144"/>
                    </a:cubicBezTo>
                    <a:cubicBezTo>
                      <a:pt x="679" y="3846"/>
                      <a:pt x="810" y="3561"/>
                      <a:pt x="1001" y="3358"/>
                    </a:cubicBezTo>
                    <a:cubicBezTo>
                      <a:pt x="1215" y="3144"/>
                      <a:pt x="1477" y="3025"/>
                      <a:pt x="1763" y="3025"/>
                    </a:cubicBezTo>
                    <a:close/>
                    <a:moveTo>
                      <a:pt x="10657" y="3025"/>
                    </a:moveTo>
                    <a:lnTo>
                      <a:pt x="10657" y="3727"/>
                    </a:lnTo>
                    <a:cubicBezTo>
                      <a:pt x="10657" y="3846"/>
                      <a:pt x="10633" y="3953"/>
                      <a:pt x="10585" y="4049"/>
                    </a:cubicBezTo>
                    <a:lnTo>
                      <a:pt x="10502" y="4251"/>
                    </a:lnTo>
                    <a:cubicBezTo>
                      <a:pt x="10478" y="4275"/>
                      <a:pt x="10478" y="4287"/>
                      <a:pt x="10478" y="4323"/>
                    </a:cubicBezTo>
                    <a:lnTo>
                      <a:pt x="10478" y="4680"/>
                    </a:lnTo>
                    <a:cubicBezTo>
                      <a:pt x="10478" y="4930"/>
                      <a:pt x="10383" y="5168"/>
                      <a:pt x="10204" y="5346"/>
                    </a:cubicBezTo>
                    <a:cubicBezTo>
                      <a:pt x="10044" y="5507"/>
                      <a:pt x="9835" y="5600"/>
                      <a:pt x="9605" y="5600"/>
                    </a:cubicBezTo>
                    <a:cubicBezTo>
                      <a:pt x="9579" y="5600"/>
                      <a:pt x="9552" y="5599"/>
                      <a:pt x="9526" y="5596"/>
                    </a:cubicBezTo>
                    <a:cubicBezTo>
                      <a:pt x="9038" y="5585"/>
                      <a:pt x="8633" y="5156"/>
                      <a:pt x="8633" y="4632"/>
                    </a:cubicBezTo>
                    <a:lnTo>
                      <a:pt x="8633" y="4323"/>
                    </a:lnTo>
                    <a:cubicBezTo>
                      <a:pt x="8633" y="4287"/>
                      <a:pt x="8633" y="4263"/>
                      <a:pt x="8621" y="4251"/>
                    </a:cubicBezTo>
                    <a:lnTo>
                      <a:pt x="8514" y="4037"/>
                    </a:lnTo>
                    <a:cubicBezTo>
                      <a:pt x="8466" y="3965"/>
                      <a:pt x="8454" y="3870"/>
                      <a:pt x="8454" y="3787"/>
                    </a:cubicBezTo>
                    <a:lnTo>
                      <a:pt x="8454" y="3775"/>
                    </a:lnTo>
                    <a:cubicBezTo>
                      <a:pt x="8454" y="3370"/>
                      <a:pt x="8788" y="3025"/>
                      <a:pt x="9204" y="3025"/>
                    </a:cubicBezTo>
                    <a:close/>
                    <a:moveTo>
                      <a:pt x="584" y="5180"/>
                    </a:moveTo>
                    <a:cubicBezTo>
                      <a:pt x="679" y="5406"/>
                      <a:pt x="834" y="5596"/>
                      <a:pt x="1037" y="5739"/>
                    </a:cubicBezTo>
                    <a:lnTo>
                      <a:pt x="1037" y="5925"/>
                    </a:lnTo>
                    <a:lnTo>
                      <a:pt x="1037" y="5925"/>
                    </a:lnTo>
                    <a:cubicBezTo>
                      <a:pt x="723" y="5807"/>
                      <a:pt x="571" y="5655"/>
                      <a:pt x="501" y="5585"/>
                    </a:cubicBezTo>
                    <a:cubicBezTo>
                      <a:pt x="537" y="5466"/>
                      <a:pt x="572" y="5335"/>
                      <a:pt x="584" y="5180"/>
                    </a:cubicBezTo>
                    <a:close/>
                    <a:moveTo>
                      <a:pt x="2918" y="5168"/>
                    </a:moveTo>
                    <a:cubicBezTo>
                      <a:pt x="2942" y="5323"/>
                      <a:pt x="2965" y="5454"/>
                      <a:pt x="3013" y="5573"/>
                    </a:cubicBezTo>
                    <a:cubicBezTo>
                      <a:pt x="2953" y="5656"/>
                      <a:pt x="2787" y="5811"/>
                      <a:pt x="2477" y="5930"/>
                    </a:cubicBezTo>
                    <a:lnTo>
                      <a:pt x="2477" y="5716"/>
                    </a:lnTo>
                    <a:cubicBezTo>
                      <a:pt x="2668" y="5585"/>
                      <a:pt x="2834" y="5394"/>
                      <a:pt x="2918" y="5168"/>
                    </a:cubicBezTo>
                    <a:close/>
                    <a:moveTo>
                      <a:pt x="6668" y="4989"/>
                    </a:moveTo>
                    <a:lnTo>
                      <a:pt x="6668" y="5299"/>
                    </a:lnTo>
                    <a:lnTo>
                      <a:pt x="5751" y="5930"/>
                    </a:lnTo>
                    <a:lnTo>
                      <a:pt x="4823" y="5299"/>
                    </a:lnTo>
                    <a:lnTo>
                      <a:pt x="4823" y="4989"/>
                    </a:lnTo>
                    <a:cubicBezTo>
                      <a:pt x="5061" y="5120"/>
                      <a:pt x="5335" y="5204"/>
                      <a:pt x="5620" y="5215"/>
                    </a:cubicBezTo>
                    <a:lnTo>
                      <a:pt x="5751" y="5215"/>
                    </a:lnTo>
                    <a:cubicBezTo>
                      <a:pt x="6073" y="5215"/>
                      <a:pt x="6394" y="5144"/>
                      <a:pt x="6668" y="4989"/>
                    </a:cubicBezTo>
                    <a:close/>
                    <a:moveTo>
                      <a:pt x="9942" y="5882"/>
                    </a:moveTo>
                    <a:lnTo>
                      <a:pt x="9942" y="5954"/>
                    </a:lnTo>
                    <a:cubicBezTo>
                      <a:pt x="9942" y="5989"/>
                      <a:pt x="9942" y="6025"/>
                      <a:pt x="9966" y="6061"/>
                    </a:cubicBezTo>
                    <a:lnTo>
                      <a:pt x="9561" y="6454"/>
                    </a:lnTo>
                    <a:lnTo>
                      <a:pt x="9169" y="6061"/>
                    </a:lnTo>
                    <a:cubicBezTo>
                      <a:pt x="9169" y="6025"/>
                      <a:pt x="9192" y="6001"/>
                      <a:pt x="9192" y="5954"/>
                    </a:cubicBezTo>
                    <a:lnTo>
                      <a:pt x="9192" y="5882"/>
                    </a:lnTo>
                    <a:cubicBezTo>
                      <a:pt x="9288" y="5918"/>
                      <a:pt x="9407" y="5942"/>
                      <a:pt x="9526" y="5942"/>
                    </a:cubicBezTo>
                    <a:lnTo>
                      <a:pt x="9573" y="5942"/>
                    </a:lnTo>
                    <a:cubicBezTo>
                      <a:pt x="9704" y="5942"/>
                      <a:pt x="9823" y="5930"/>
                      <a:pt x="9942" y="5882"/>
                    </a:cubicBezTo>
                    <a:close/>
                    <a:moveTo>
                      <a:pt x="2120" y="5882"/>
                    </a:moveTo>
                    <a:lnTo>
                      <a:pt x="2120" y="6061"/>
                    </a:lnTo>
                    <a:cubicBezTo>
                      <a:pt x="2120" y="6120"/>
                      <a:pt x="2132" y="6180"/>
                      <a:pt x="2168" y="6228"/>
                    </a:cubicBezTo>
                    <a:lnTo>
                      <a:pt x="2013" y="6394"/>
                    </a:lnTo>
                    <a:cubicBezTo>
                      <a:pt x="1941" y="6460"/>
                      <a:pt x="1849" y="6492"/>
                      <a:pt x="1755" y="6492"/>
                    </a:cubicBezTo>
                    <a:cubicBezTo>
                      <a:pt x="1662" y="6492"/>
                      <a:pt x="1566" y="6460"/>
                      <a:pt x="1489" y="6394"/>
                    </a:cubicBezTo>
                    <a:lnTo>
                      <a:pt x="1322" y="6239"/>
                    </a:lnTo>
                    <a:cubicBezTo>
                      <a:pt x="1358" y="6192"/>
                      <a:pt x="1370" y="6132"/>
                      <a:pt x="1370" y="6073"/>
                    </a:cubicBezTo>
                    <a:lnTo>
                      <a:pt x="1370" y="5882"/>
                    </a:lnTo>
                    <a:cubicBezTo>
                      <a:pt x="1489" y="5918"/>
                      <a:pt x="1608" y="5942"/>
                      <a:pt x="1751" y="5942"/>
                    </a:cubicBezTo>
                    <a:cubicBezTo>
                      <a:pt x="1882" y="5942"/>
                      <a:pt x="2001" y="5930"/>
                      <a:pt x="2120" y="5882"/>
                    </a:cubicBezTo>
                    <a:close/>
                    <a:moveTo>
                      <a:pt x="4692" y="5620"/>
                    </a:moveTo>
                    <a:lnTo>
                      <a:pt x="5490" y="6168"/>
                    </a:lnTo>
                    <a:lnTo>
                      <a:pt x="5061" y="6585"/>
                    </a:lnTo>
                    <a:lnTo>
                      <a:pt x="5049" y="6585"/>
                    </a:lnTo>
                    <a:lnTo>
                      <a:pt x="4525" y="5799"/>
                    </a:lnTo>
                    <a:lnTo>
                      <a:pt x="4692" y="5620"/>
                    </a:lnTo>
                    <a:close/>
                    <a:moveTo>
                      <a:pt x="6823" y="5596"/>
                    </a:moveTo>
                    <a:lnTo>
                      <a:pt x="6978" y="5775"/>
                    </a:lnTo>
                    <a:lnTo>
                      <a:pt x="6466" y="6585"/>
                    </a:lnTo>
                    <a:lnTo>
                      <a:pt x="6442" y="6585"/>
                    </a:lnTo>
                    <a:lnTo>
                      <a:pt x="6013" y="6156"/>
                    </a:lnTo>
                    <a:lnTo>
                      <a:pt x="6823" y="5596"/>
                    </a:lnTo>
                    <a:close/>
                    <a:moveTo>
                      <a:pt x="5251" y="1"/>
                    </a:moveTo>
                    <a:cubicBezTo>
                      <a:pt x="4358" y="1"/>
                      <a:pt x="3632" y="739"/>
                      <a:pt x="3632" y="1632"/>
                    </a:cubicBezTo>
                    <a:lnTo>
                      <a:pt x="3632" y="1989"/>
                    </a:lnTo>
                    <a:cubicBezTo>
                      <a:pt x="3632" y="2263"/>
                      <a:pt x="3692" y="2548"/>
                      <a:pt x="3811" y="2799"/>
                    </a:cubicBezTo>
                    <a:lnTo>
                      <a:pt x="3811" y="3191"/>
                    </a:lnTo>
                    <a:cubicBezTo>
                      <a:pt x="3811" y="3834"/>
                      <a:pt x="4096" y="4394"/>
                      <a:pt x="4537" y="4763"/>
                    </a:cubicBezTo>
                    <a:lnTo>
                      <a:pt x="4537" y="5335"/>
                    </a:lnTo>
                    <a:lnTo>
                      <a:pt x="4227" y="5656"/>
                    </a:lnTo>
                    <a:cubicBezTo>
                      <a:pt x="4204" y="5692"/>
                      <a:pt x="4180" y="5751"/>
                      <a:pt x="4180" y="5799"/>
                    </a:cubicBezTo>
                    <a:lnTo>
                      <a:pt x="3144" y="6168"/>
                    </a:lnTo>
                    <a:cubicBezTo>
                      <a:pt x="3073" y="6192"/>
                      <a:pt x="2989" y="6228"/>
                      <a:pt x="2930" y="6275"/>
                    </a:cubicBezTo>
                    <a:lnTo>
                      <a:pt x="2775" y="6180"/>
                    </a:lnTo>
                    <a:cubicBezTo>
                      <a:pt x="3263" y="5977"/>
                      <a:pt x="3406" y="5680"/>
                      <a:pt x="3430" y="5656"/>
                    </a:cubicBezTo>
                    <a:cubicBezTo>
                      <a:pt x="3454" y="5620"/>
                      <a:pt x="3454" y="5561"/>
                      <a:pt x="3430" y="5513"/>
                    </a:cubicBezTo>
                    <a:cubicBezTo>
                      <a:pt x="3311" y="5275"/>
                      <a:pt x="3287" y="4811"/>
                      <a:pt x="3275" y="4453"/>
                    </a:cubicBezTo>
                    <a:cubicBezTo>
                      <a:pt x="3275" y="4334"/>
                      <a:pt x="3263" y="4215"/>
                      <a:pt x="3263" y="4132"/>
                    </a:cubicBezTo>
                    <a:cubicBezTo>
                      <a:pt x="3204" y="3310"/>
                      <a:pt x="2596" y="2691"/>
                      <a:pt x="1822" y="2691"/>
                    </a:cubicBezTo>
                    <a:cubicBezTo>
                      <a:pt x="1060" y="2691"/>
                      <a:pt x="429" y="3310"/>
                      <a:pt x="370" y="4132"/>
                    </a:cubicBezTo>
                    <a:cubicBezTo>
                      <a:pt x="370" y="4227"/>
                      <a:pt x="358" y="4334"/>
                      <a:pt x="358" y="4453"/>
                    </a:cubicBezTo>
                    <a:cubicBezTo>
                      <a:pt x="346" y="4811"/>
                      <a:pt x="334" y="5263"/>
                      <a:pt x="215" y="5513"/>
                    </a:cubicBezTo>
                    <a:cubicBezTo>
                      <a:pt x="179" y="5561"/>
                      <a:pt x="179" y="5620"/>
                      <a:pt x="215" y="5656"/>
                    </a:cubicBezTo>
                    <a:cubicBezTo>
                      <a:pt x="215" y="5680"/>
                      <a:pt x="370" y="5977"/>
                      <a:pt x="870" y="6180"/>
                    </a:cubicBezTo>
                    <a:lnTo>
                      <a:pt x="406" y="6406"/>
                    </a:lnTo>
                    <a:cubicBezTo>
                      <a:pt x="167" y="6525"/>
                      <a:pt x="1" y="6775"/>
                      <a:pt x="1" y="7049"/>
                    </a:cubicBezTo>
                    <a:lnTo>
                      <a:pt x="1" y="8299"/>
                    </a:lnTo>
                    <a:cubicBezTo>
                      <a:pt x="1" y="8383"/>
                      <a:pt x="72" y="8454"/>
                      <a:pt x="167" y="8454"/>
                    </a:cubicBezTo>
                    <a:cubicBezTo>
                      <a:pt x="251" y="8454"/>
                      <a:pt x="334" y="8383"/>
                      <a:pt x="334" y="8299"/>
                    </a:cubicBezTo>
                    <a:lnTo>
                      <a:pt x="334" y="7049"/>
                    </a:lnTo>
                    <a:cubicBezTo>
                      <a:pt x="334" y="6894"/>
                      <a:pt x="406" y="6775"/>
                      <a:pt x="537" y="6704"/>
                    </a:cubicBezTo>
                    <a:lnTo>
                      <a:pt x="1108" y="6418"/>
                    </a:lnTo>
                    <a:lnTo>
                      <a:pt x="1299" y="6609"/>
                    </a:lnTo>
                    <a:cubicBezTo>
                      <a:pt x="1429" y="6751"/>
                      <a:pt x="1608" y="6811"/>
                      <a:pt x="1787" y="6811"/>
                    </a:cubicBezTo>
                    <a:cubicBezTo>
                      <a:pt x="1965" y="6811"/>
                      <a:pt x="2144" y="6751"/>
                      <a:pt x="2275" y="6609"/>
                    </a:cubicBezTo>
                    <a:lnTo>
                      <a:pt x="2477" y="6418"/>
                    </a:lnTo>
                    <a:lnTo>
                      <a:pt x="2656" y="6513"/>
                    </a:lnTo>
                    <a:cubicBezTo>
                      <a:pt x="2561" y="6644"/>
                      <a:pt x="2513" y="6811"/>
                      <a:pt x="2513" y="6990"/>
                    </a:cubicBezTo>
                    <a:lnTo>
                      <a:pt x="2513" y="8299"/>
                    </a:lnTo>
                    <a:cubicBezTo>
                      <a:pt x="2513" y="8383"/>
                      <a:pt x="2596" y="8454"/>
                      <a:pt x="2680" y="8454"/>
                    </a:cubicBezTo>
                    <a:cubicBezTo>
                      <a:pt x="2775" y="8454"/>
                      <a:pt x="2846" y="8383"/>
                      <a:pt x="2846" y="8299"/>
                    </a:cubicBezTo>
                    <a:lnTo>
                      <a:pt x="2846" y="6990"/>
                    </a:lnTo>
                    <a:cubicBezTo>
                      <a:pt x="2846" y="6751"/>
                      <a:pt x="2989" y="6537"/>
                      <a:pt x="3215" y="6466"/>
                    </a:cubicBezTo>
                    <a:lnTo>
                      <a:pt x="4323" y="6061"/>
                    </a:lnTo>
                    <a:lnTo>
                      <a:pt x="4775" y="6751"/>
                    </a:lnTo>
                    <a:cubicBezTo>
                      <a:pt x="4835" y="6835"/>
                      <a:pt x="4930" y="6894"/>
                      <a:pt x="5037" y="6894"/>
                    </a:cubicBezTo>
                    <a:lnTo>
                      <a:pt x="5061" y="6894"/>
                    </a:lnTo>
                    <a:cubicBezTo>
                      <a:pt x="5156" y="6894"/>
                      <a:pt x="5239" y="6870"/>
                      <a:pt x="5311" y="6787"/>
                    </a:cubicBezTo>
                    <a:lnTo>
                      <a:pt x="5597" y="6513"/>
                    </a:lnTo>
                    <a:lnTo>
                      <a:pt x="5597" y="8275"/>
                    </a:lnTo>
                    <a:cubicBezTo>
                      <a:pt x="5597" y="8371"/>
                      <a:pt x="5668" y="8442"/>
                      <a:pt x="5763" y="8442"/>
                    </a:cubicBezTo>
                    <a:cubicBezTo>
                      <a:pt x="5847" y="8442"/>
                      <a:pt x="5930" y="8371"/>
                      <a:pt x="5930" y="8275"/>
                    </a:cubicBezTo>
                    <a:lnTo>
                      <a:pt x="5930" y="6513"/>
                    </a:lnTo>
                    <a:lnTo>
                      <a:pt x="6204" y="6787"/>
                    </a:lnTo>
                    <a:cubicBezTo>
                      <a:pt x="6263" y="6847"/>
                      <a:pt x="6359" y="6894"/>
                      <a:pt x="6466" y="6894"/>
                    </a:cubicBezTo>
                    <a:lnTo>
                      <a:pt x="6490" y="6894"/>
                    </a:lnTo>
                    <a:cubicBezTo>
                      <a:pt x="6597" y="6882"/>
                      <a:pt x="6680" y="6835"/>
                      <a:pt x="6740" y="6751"/>
                    </a:cubicBezTo>
                    <a:lnTo>
                      <a:pt x="7204" y="6061"/>
                    </a:lnTo>
                    <a:lnTo>
                      <a:pt x="8311" y="6466"/>
                    </a:lnTo>
                    <a:cubicBezTo>
                      <a:pt x="8526" y="6537"/>
                      <a:pt x="8680" y="6751"/>
                      <a:pt x="8680" y="6990"/>
                    </a:cubicBezTo>
                    <a:lnTo>
                      <a:pt x="8680" y="8299"/>
                    </a:lnTo>
                    <a:cubicBezTo>
                      <a:pt x="8680" y="8383"/>
                      <a:pt x="8752" y="8454"/>
                      <a:pt x="8847" y="8454"/>
                    </a:cubicBezTo>
                    <a:cubicBezTo>
                      <a:pt x="8930" y="8454"/>
                      <a:pt x="9002" y="8383"/>
                      <a:pt x="9002" y="8299"/>
                    </a:cubicBezTo>
                    <a:lnTo>
                      <a:pt x="9002" y="6990"/>
                    </a:lnTo>
                    <a:cubicBezTo>
                      <a:pt x="9002" y="6751"/>
                      <a:pt x="8919" y="6525"/>
                      <a:pt x="8752" y="6358"/>
                    </a:cubicBezTo>
                    <a:lnTo>
                      <a:pt x="8799" y="6347"/>
                    </a:lnTo>
                    <a:cubicBezTo>
                      <a:pt x="8847" y="6335"/>
                      <a:pt x="8907" y="6311"/>
                      <a:pt x="8966" y="6287"/>
                    </a:cubicBezTo>
                    <a:lnTo>
                      <a:pt x="9395" y="6716"/>
                    </a:lnTo>
                    <a:lnTo>
                      <a:pt x="9395" y="8275"/>
                    </a:lnTo>
                    <a:cubicBezTo>
                      <a:pt x="9395" y="8371"/>
                      <a:pt x="9466" y="8442"/>
                      <a:pt x="9561" y="8442"/>
                    </a:cubicBezTo>
                    <a:cubicBezTo>
                      <a:pt x="9645" y="8442"/>
                      <a:pt x="9728" y="8371"/>
                      <a:pt x="9728" y="8275"/>
                    </a:cubicBezTo>
                    <a:lnTo>
                      <a:pt x="9728" y="6716"/>
                    </a:lnTo>
                    <a:lnTo>
                      <a:pt x="10157" y="6287"/>
                    </a:lnTo>
                    <a:cubicBezTo>
                      <a:pt x="10181" y="6299"/>
                      <a:pt x="10204" y="6299"/>
                      <a:pt x="10228" y="6311"/>
                    </a:cubicBezTo>
                    <a:lnTo>
                      <a:pt x="10931" y="6513"/>
                    </a:lnTo>
                    <a:cubicBezTo>
                      <a:pt x="11097" y="6549"/>
                      <a:pt x="11193" y="6704"/>
                      <a:pt x="11193" y="6870"/>
                    </a:cubicBezTo>
                    <a:lnTo>
                      <a:pt x="11193" y="8263"/>
                    </a:lnTo>
                    <a:cubicBezTo>
                      <a:pt x="11193" y="8359"/>
                      <a:pt x="11276" y="8430"/>
                      <a:pt x="11359" y="8430"/>
                    </a:cubicBezTo>
                    <a:cubicBezTo>
                      <a:pt x="11455" y="8430"/>
                      <a:pt x="11526" y="8359"/>
                      <a:pt x="11526" y="8263"/>
                    </a:cubicBezTo>
                    <a:lnTo>
                      <a:pt x="11526" y="6870"/>
                    </a:lnTo>
                    <a:cubicBezTo>
                      <a:pt x="11538" y="6597"/>
                      <a:pt x="11335" y="6311"/>
                      <a:pt x="11014" y="6228"/>
                    </a:cubicBezTo>
                    <a:lnTo>
                      <a:pt x="10323" y="6037"/>
                    </a:lnTo>
                    <a:cubicBezTo>
                      <a:pt x="10288" y="6013"/>
                      <a:pt x="10276" y="6001"/>
                      <a:pt x="10276" y="5954"/>
                    </a:cubicBezTo>
                    <a:lnTo>
                      <a:pt x="10276" y="5716"/>
                    </a:lnTo>
                    <a:cubicBezTo>
                      <a:pt x="10335" y="5680"/>
                      <a:pt x="10383" y="5632"/>
                      <a:pt x="10443" y="5585"/>
                    </a:cubicBezTo>
                    <a:cubicBezTo>
                      <a:pt x="10693" y="5346"/>
                      <a:pt x="10824" y="5025"/>
                      <a:pt x="10824" y="4680"/>
                    </a:cubicBezTo>
                    <a:lnTo>
                      <a:pt x="10824" y="4346"/>
                    </a:lnTo>
                    <a:lnTo>
                      <a:pt x="10895" y="4215"/>
                    </a:lnTo>
                    <a:cubicBezTo>
                      <a:pt x="10978" y="4072"/>
                      <a:pt x="11014" y="3906"/>
                      <a:pt x="11014" y="3739"/>
                    </a:cubicBezTo>
                    <a:lnTo>
                      <a:pt x="11014" y="2858"/>
                    </a:lnTo>
                    <a:cubicBezTo>
                      <a:pt x="11014" y="2775"/>
                      <a:pt x="10943" y="2691"/>
                      <a:pt x="10859" y="2691"/>
                    </a:cubicBezTo>
                    <a:lnTo>
                      <a:pt x="9216" y="2691"/>
                    </a:lnTo>
                    <a:cubicBezTo>
                      <a:pt x="8621" y="2691"/>
                      <a:pt x="8145" y="3180"/>
                      <a:pt x="8145" y="3775"/>
                    </a:cubicBezTo>
                    <a:lnTo>
                      <a:pt x="8145" y="3787"/>
                    </a:lnTo>
                    <a:cubicBezTo>
                      <a:pt x="8145" y="3918"/>
                      <a:pt x="8180" y="4072"/>
                      <a:pt x="8240" y="4192"/>
                    </a:cubicBezTo>
                    <a:lnTo>
                      <a:pt x="8323" y="4370"/>
                    </a:lnTo>
                    <a:lnTo>
                      <a:pt x="8323" y="4644"/>
                    </a:lnTo>
                    <a:cubicBezTo>
                      <a:pt x="8323" y="5096"/>
                      <a:pt x="8549" y="5477"/>
                      <a:pt x="8871" y="5716"/>
                    </a:cubicBezTo>
                    <a:lnTo>
                      <a:pt x="8871" y="5954"/>
                    </a:lnTo>
                    <a:cubicBezTo>
                      <a:pt x="8871" y="6001"/>
                      <a:pt x="8871" y="6013"/>
                      <a:pt x="8740" y="6049"/>
                    </a:cubicBezTo>
                    <a:lnTo>
                      <a:pt x="8395" y="6156"/>
                    </a:lnTo>
                    <a:lnTo>
                      <a:pt x="7418" y="5799"/>
                    </a:lnTo>
                    <a:cubicBezTo>
                      <a:pt x="7418" y="5751"/>
                      <a:pt x="7406" y="5704"/>
                      <a:pt x="7371" y="5656"/>
                    </a:cubicBezTo>
                    <a:lnTo>
                      <a:pt x="7061" y="5335"/>
                    </a:lnTo>
                    <a:lnTo>
                      <a:pt x="7061" y="4787"/>
                    </a:lnTo>
                    <a:cubicBezTo>
                      <a:pt x="7085" y="4751"/>
                      <a:pt x="7121" y="4727"/>
                      <a:pt x="7168" y="4692"/>
                    </a:cubicBezTo>
                    <a:cubicBezTo>
                      <a:pt x="7561" y="4323"/>
                      <a:pt x="7787" y="3787"/>
                      <a:pt x="7787" y="3251"/>
                    </a:cubicBezTo>
                    <a:lnTo>
                      <a:pt x="7787" y="2799"/>
                    </a:lnTo>
                    <a:cubicBezTo>
                      <a:pt x="7906" y="2537"/>
                      <a:pt x="7966" y="2263"/>
                      <a:pt x="7966" y="1989"/>
                    </a:cubicBezTo>
                    <a:lnTo>
                      <a:pt x="7966" y="167"/>
                    </a:lnTo>
                    <a:cubicBezTo>
                      <a:pt x="7966" y="84"/>
                      <a:pt x="7895" y="1"/>
                      <a:pt x="77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352;p20">
                <a:extLst>
                  <a:ext uri="{FF2B5EF4-FFF2-40B4-BE49-F238E27FC236}">
                    <a16:creationId xmlns:a16="http://schemas.microsoft.com/office/drawing/2014/main" id="{D79F3CB3-70ED-4CA6-87F1-721DCD33A1F3}"/>
                  </a:ext>
                </a:extLst>
              </p:cNvPr>
              <p:cNvSpPr/>
              <p:nvPr/>
            </p:nvSpPr>
            <p:spPr>
              <a:xfrm>
                <a:off x="1639960" y="3622549"/>
                <a:ext cx="10631" cy="45135"/>
              </a:xfrm>
              <a:custGeom>
                <a:avLst/>
                <a:gdLst/>
                <a:ahLst/>
                <a:cxnLst/>
                <a:rect l="l" t="t" r="r" b="b"/>
                <a:pathLst>
                  <a:path w="334" h="1418" extrusionOk="0">
                    <a:moveTo>
                      <a:pt x="167" y="1"/>
                    </a:moveTo>
                    <a:cubicBezTo>
                      <a:pt x="84" y="1"/>
                      <a:pt x="0" y="72"/>
                      <a:pt x="0" y="168"/>
                    </a:cubicBezTo>
                    <a:lnTo>
                      <a:pt x="0" y="1251"/>
                    </a:lnTo>
                    <a:cubicBezTo>
                      <a:pt x="0" y="1334"/>
                      <a:pt x="84" y="1418"/>
                      <a:pt x="167" y="1418"/>
                    </a:cubicBezTo>
                    <a:cubicBezTo>
                      <a:pt x="262" y="1418"/>
                      <a:pt x="334" y="1334"/>
                      <a:pt x="334" y="1251"/>
                    </a:cubicBezTo>
                    <a:lnTo>
                      <a:pt x="334" y="168"/>
                    </a:lnTo>
                    <a:cubicBezTo>
                      <a:pt x="334" y="72"/>
                      <a:pt x="262" y="1"/>
                      <a:pt x="16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353;p20">
                <a:extLst>
                  <a:ext uri="{FF2B5EF4-FFF2-40B4-BE49-F238E27FC236}">
                    <a16:creationId xmlns:a16="http://schemas.microsoft.com/office/drawing/2014/main" id="{2D62AD27-04E7-47CD-B504-37BE9EEA531A}"/>
                  </a:ext>
                </a:extLst>
              </p:cNvPr>
              <p:cNvSpPr/>
              <p:nvPr/>
            </p:nvSpPr>
            <p:spPr>
              <a:xfrm>
                <a:off x="1444014" y="3446466"/>
                <a:ext cx="91734" cy="30589"/>
              </a:xfrm>
              <a:custGeom>
                <a:avLst/>
                <a:gdLst/>
                <a:ahLst/>
                <a:cxnLst/>
                <a:rect l="l" t="t" r="r" b="b"/>
                <a:pathLst>
                  <a:path w="2882" h="961" extrusionOk="0">
                    <a:moveTo>
                      <a:pt x="1169" y="1"/>
                    </a:moveTo>
                    <a:cubicBezTo>
                      <a:pt x="820" y="1"/>
                      <a:pt x="503" y="37"/>
                      <a:pt x="298" y="68"/>
                    </a:cubicBezTo>
                    <a:cubicBezTo>
                      <a:pt x="120" y="104"/>
                      <a:pt x="1" y="247"/>
                      <a:pt x="1" y="413"/>
                    </a:cubicBezTo>
                    <a:lnTo>
                      <a:pt x="1" y="794"/>
                    </a:lnTo>
                    <a:cubicBezTo>
                      <a:pt x="1" y="890"/>
                      <a:pt x="72" y="961"/>
                      <a:pt x="167" y="961"/>
                    </a:cubicBezTo>
                    <a:cubicBezTo>
                      <a:pt x="251" y="961"/>
                      <a:pt x="322" y="890"/>
                      <a:pt x="322" y="794"/>
                    </a:cubicBezTo>
                    <a:lnTo>
                      <a:pt x="322" y="413"/>
                    </a:lnTo>
                    <a:cubicBezTo>
                      <a:pt x="322" y="413"/>
                      <a:pt x="322" y="401"/>
                      <a:pt x="346" y="401"/>
                    </a:cubicBezTo>
                    <a:cubicBezTo>
                      <a:pt x="514" y="373"/>
                      <a:pt x="820" y="331"/>
                      <a:pt x="1157" y="331"/>
                    </a:cubicBezTo>
                    <a:cubicBezTo>
                      <a:pt x="1250" y="331"/>
                      <a:pt x="1346" y="334"/>
                      <a:pt x="1441" y="342"/>
                    </a:cubicBezTo>
                    <a:cubicBezTo>
                      <a:pt x="1977" y="366"/>
                      <a:pt x="2346" y="497"/>
                      <a:pt x="2584" y="735"/>
                    </a:cubicBezTo>
                    <a:cubicBezTo>
                      <a:pt x="2614" y="765"/>
                      <a:pt x="2659" y="779"/>
                      <a:pt x="2703" y="779"/>
                    </a:cubicBezTo>
                    <a:cubicBezTo>
                      <a:pt x="2748" y="779"/>
                      <a:pt x="2793" y="765"/>
                      <a:pt x="2822" y="735"/>
                    </a:cubicBezTo>
                    <a:cubicBezTo>
                      <a:pt x="2882" y="675"/>
                      <a:pt x="2882" y="556"/>
                      <a:pt x="2822" y="497"/>
                    </a:cubicBezTo>
                    <a:cubicBezTo>
                      <a:pt x="2428" y="102"/>
                      <a:pt x="1753" y="1"/>
                      <a:pt x="11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354;p20">
                <a:extLst>
                  <a:ext uri="{FF2B5EF4-FFF2-40B4-BE49-F238E27FC236}">
                    <a16:creationId xmlns:a16="http://schemas.microsoft.com/office/drawing/2014/main" id="{BB8F4FCD-F629-473A-8630-5F28D9F27FEE}"/>
                  </a:ext>
                </a:extLst>
              </p:cNvPr>
              <p:cNvSpPr/>
              <p:nvPr/>
            </p:nvSpPr>
            <p:spPr>
              <a:xfrm>
                <a:off x="1420524" y="3633944"/>
                <a:ext cx="11013" cy="3374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60" extrusionOk="0">
                    <a:moveTo>
                      <a:pt x="167" y="0"/>
                    </a:moveTo>
                    <a:cubicBezTo>
                      <a:pt x="84" y="0"/>
                      <a:pt x="1" y="72"/>
                      <a:pt x="1" y="167"/>
                    </a:cubicBezTo>
                    <a:lnTo>
                      <a:pt x="1" y="893"/>
                    </a:lnTo>
                    <a:cubicBezTo>
                      <a:pt x="1" y="976"/>
                      <a:pt x="84" y="1060"/>
                      <a:pt x="167" y="1060"/>
                    </a:cubicBezTo>
                    <a:cubicBezTo>
                      <a:pt x="262" y="1060"/>
                      <a:pt x="334" y="976"/>
                      <a:pt x="334" y="893"/>
                    </a:cubicBezTo>
                    <a:lnTo>
                      <a:pt x="334" y="167"/>
                    </a:lnTo>
                    <a:cubicBezTo>
                      <a:pt x="346" y="72"/>
                      <a:pt x="262" y="0"/>
                      <a:pt x="1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355;p20">
                <a:extLst>
                  <a:ext uri="{FF2B5EF4-FFF2-40B4-BE49-F238E27FC236}">
                    <a16:creationId xmlns:a16="http://schemas.microsoft.com/office/drawing/2014/main" id="{989C911D-F508-4653-BC80-8BCFD0B3E36E}"/>
                  </a:ext>
                </a:extLst>
              </p:cNvPr>
              <p:cNvSpPr/>
              <p:nvPr/>
            </p:nvSpPr>
            <p:spPr>
              <a:xfrm>
                <a:off x="1547494" y="3633944"/>
                <a:ext cx="11013" cy="33740"/>
              </a:xfrm>
              <a:custGeom>
                <a:avLst/>
                <a:gdLst/>
                <a:ahLst/>
                <a:cxnLst/>
                <a:rect l="l" t="t" r="r" b="b"/>
                <a:pathLst>
                  <a:path w="346" h="1060" extrusionOk="0">
                    <a:moveTo>
                      <a:pt x="167" y="0"/>
                    </a:moveTo>
                    <a:cubicBezTo>
                      <a:pt x="83" y="0"/>
                      <a:pt x="0" y="72"/>
                      <a:pt x="0" y="167"/>
                    </a:cubicBezTo>
                    <a:lnTo>
                      <a:pt x="0" y="893"/>
                    </a:lnTo>
                    <a:cubicBezTo>
                      <a:pt x="0" y="976"/>
                      <a:pt x="83" y="1060"/>
                      <a:pt x="167" y="1060"/>
                    </a:cubicBezTo>
                    <a:cubicBezTo>
                      <a:pt x="262" y="1060"/>
                      <a:pt x="333" y="976"/>
                      <a:pt x="333" y="893"/>
                    </a:cubicBezTo>
                    <a:lnTo>
                      <a:pt x="333" y="167"/>
                    </a:lnTo>
                    <a:cubicBezTo>
                      <a:pt x="345" y="72"/>
                      <a:pt x="274" y="0"/>
                      <a:pt x="1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7786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66EF2CA-A45F-0E15-2470-FD7D80EC9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986" y="0"/>
            <a:ext cx="123159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9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9674BDE74CD4EA2F7A20796A393A7" ma:contentTypeVersion="14" ma:contentTypeDescription="Create a new document." ma:contentTypeScope="" ma:versionID="6049ee1adb78ab064fc356a070c92961">
  <xsd:schema xmlns:xsd="http://www.w3.org/2001/XMLSchema" xmlns:xs="http://www.w3.org/2001/XMLSchema" xmlns:p="http://schemas.microsoft.com/office/2006/metadata/properties" xmlns:ns3="726730e1-cde6-4e30-b28c-20b03be2c10c" xmlns:ns4="6ea6f51f-adcf-448d-8644-b8e05d30175d" targetNamespace="http://schemas.microsoft.com/office/2006/metadata/properties" ma:root="true" ma:fieldsID="4b9f0b95dc0ea04cf9cd47477b2f8fd6" ns3:_="" ns4:_="">
    <xsd:import namespace="726730e1-cde6-4e30-b28c-20b03be2c10c"/>
    <xsd:import namespace="6ea6f51f-adcf-448d-8644-b8e05d3017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6730e1-cde6-4e30-b28c-20b03be2c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f51f-adcf-448d-8644-b8e05d3017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3001EA-BB5E-40D9-8523-09FCEDC46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39F886-BD7C-49B6-8AAB-47B451F104F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43F5CC-3C5E-43F8-9FE4-6B95B6DFC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6730e1-cde6-4e30-b28c-20b03be2c10c"/>
    <ds:schemaRef ds:uri="6ea6f51f-adcf-448d-8644-b8e05d3017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200</Words>
  <Application>Microsoft Office PowerPoint</Application>
  <PresentationFormat>Widescreen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Fira Sans Extra Condensed Medium</vt:lpstr>
      <vt:lpstr>Roboto</vt:lpstr>
      <vt:lpstr>Office Theme</vt:lpstr>
      <vt:lpstr>PowerPoint Presentation</vt:lpstr>
      <vt:lpstr>Estipulación 46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CUBE EVENTS</dc:creator>
  <cp:lastModifiedBy>Jessica Díaz Vázquez</cp:lastModifiedBy>
  <cp:revision>2</cp:revision>
  <dcterms:created xsi:type="dcterms:W3CDTF">2022-08-04T15:09:43Z</dcterms:created>
  <dcterms:modified xsi:type="dcterms:W3CDTF">2023-03-08T23:34:09Z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0x0101000A19674BDE74CD4EA2F7A20796A393A7</vt:lpwstr>
  </property>
</Properties>
</file>